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1"/>
    <p:sldMasterId id="2147483726" r:id="rId2"/>
    <p:sldMasterId id="2147483738" r:id="rId3"/>
    <p:sldMasterId id="2147483773" r:id="rId4"/>
  </p:sldMasterIdLst>
  <p:notesMasterIdLst>
    <p:notesMasterId r:id="rId68"/>
  </p:notesMasterIdLst>
  <p:sldIdLst>
    <p:sldId id="256" r:id="rId5"/>
    <p:sldId id="281" r:id="rId6"/>
    <p:sldId id="736" r:id="rId7"/>
    <p:sldId id="2007577540" r:id="rId8"/>
    <p:sldId id="737" r:id="rId9"/>
    <p:sldId id="738" r:id="rId10"/>
    <p:sldId id="739" r:id="rId11"/>
    <p:sldId id="740" r:id="rId12"/>
    <p:sldId id="741" r:id="rId13"/>
    <p:sldId id="2007577541" r:id="rId14"/>
    <p:sldId id="2007577542" r:id="rId15"/>
    <p:sldId id="2007577543" r:id="rId16"/>
    <p:sldId id="2007577545" r:id="rId17"/>
    <p:sldId id="2007577546" r:id="rId18"/>
    <p:sldId id="2007577547" r:id="rId19"/>
    <p:sldId id="2007577548" r:id="rId20"/>
    <p:sldId id="2007577549" r:id="rId21"/>
    <p:sldId id="321" r:id="rId22"/>
    <p:sldId id="261" r:id="rId23"/>
    <p:sldId id="2007577550" r:id="rId24"/>
    <p:sldId id="257" r:id="rId25"/>
    <p:sldId id="2007577551" r:id="rId26"/>
    <p:sldId id="2007577552" r:id="rId27"/>
    <p:sldId id="2007577553" r:id="rId28"/>
    <p:sldId id="2007577555" r:id="rId29"/>
    <p:sldId id="2007577556" r:id="rId30"/>
    <p:sldId id="2007577554" r:id="rId31"/>
    <p:sldId id="2007577557" r:id="rId32"/>
    <p:sldId id="2007577558" r:id="rId33"/>
    <p:sldId id="2007577560" r:id="rId34"/>
    <p:sldId id="2007577559" r:id="rId35"/>
    <p:sldId id="2007577561" r:id="rId36"/>
    <p:sldId id="2007577562" r:id="rId37"/>
    <p:sldId id="2007577563" r:id="rId38"/>
    <p:sldId id="2007577564" r:id="rId39"/>
    <p:sldId id="2007577565" r:id="rId40"/>
    <p:sldId id="2007577566" r:id="rId41"/>
    <p:sldId id="2007577567" r:id="rId42"/>
    <p:sldId id="2007577568" r:id="rId43"/>
    <p:sldId id="2007577569" r:id="rId44"/>
    <p:sldId id="2007577570" r:id="rId45"/>
    <p:sldId id="2007577571" r:id="rId46"/>
    <p:sldId id="2007577573" r:id="rId47"/>
    <p:sldId id="2007577572" r:id="rId48"/>
    <p:sldId id="2007577574" r:id="rId49"/>
    <p:sldId id="2007577575" r:id="rId50"/>
    <p:sldId id="2007577577" r:id="rId51"/>
    <p:sldId id="2007577578" r:id="rId52"/>
    <p:sldId id="2007577579" r:id="rId53"/>
    <p:sldId id="2007577576" r:id="rId54"/>
    <p:sldId id="806" r:id="rId55"/>
    <p:sldId id="807" r:id="rId56"/>
    <p:sldId id="808" r:id="rId57"/>
    <p:sldId id="809" r:id="rId58"/>
    <p:sldId id="810" r:id="rId59"/>
    <p:sldId id="811" r:id="rId60"/>
    <p:sldId id="812" r:id="rId61"/>
    <p:sldId id="813" r:id="rId62"/>
    <p:sldId id="814" r:id="rId63"/>
    <p:sldId id="815" r:id="rId64"/>
    <p:sldId id="2007577580" r:id="rId65"/>
    <p:sldId id="2007577581" r:id="rId66"/>
    <p:sldId id="2007577582" r:id="rId6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2E8049-3E62-4B87-BAC5-AF5C538C3E8E}">
  <a:tblStyle styleId="{042E8049-3E62-4B87-BAC5-AF5C538C3E8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778"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34a2b978d2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34a2b978d2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769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361e5e02a8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361e5e02a8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429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6528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6712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7066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423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3966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8663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8420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5105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3657aa3dad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3657aa3da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42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776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9640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1516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1295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905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3276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2935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499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4121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54467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0734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971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361e5e02a8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361e5e02a8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0767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7921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0512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595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3657aa3dad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3657aa3da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53465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3657aa3dad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3657aa3da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4342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284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598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3657aa3dad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3657aa3da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432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361e5e02a8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361e5e02a8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403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949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76d797061_0_1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76d797061_0_12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110530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2" name="Picture 1">
            <a:extLst>
              <a:ext uri="{FF2B5EF4-FFF2-40B4-BE49-F238E27FC236}">
                <a16:creationId xmlns:a16="http://schemas.microsoft.com/office/drawing/2014/main" id="{89927D68-9893-1BA2-85C6-ECD79F7C76FC}"/>
              </a:ext>
            </a:extLst>
          </p:cNvPr>
          <p:cNvPicPr>
            <a:picLocks noChangeAspect="1"/>
          </p:cNvPicPr>
          <p:nvPr userDrawn="1"/>
        </p:nvPicPr>
        <p:blipFill>
          <a:blip r:embed="rId2"/>
          <a:stretch>
            <a:fillRect/>
          </a:stretch>
        </p:blipFill>
        <p:spPr>
          <a:xfrm>
            <a:off x="-11494" y="1255"/>
            <a:ext cx="9144000" cy="5140990"/>
          </a:xfrm>
          <a:prstGeom prst="rect">
            <a:avLst/>
          </a:prstGeom>
        </p:spPr>
      </p:pic>
      <p:sp>
        <p:nvSpPr>
          <p:cNvPr id="9" name="Google Shape;9;p2"/>
          <p:cNvSpPr txBox="1">
            <a:spLocks noGrp="1"/>
          </p:cNvSpPr>
          <p:nvPr>
            <p:ph type="ctrTitle"/>
          </p:nvPr>
        </p:nvSpPr>
        <p:spPr>
          <a:xfrm>
            <a:off x="2395550" y="1021275"/>
            <a:ext cx="4353000" cy="4485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2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002400" y="2970020"/>
            <a:ext cx="3139200" cy="643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latin typeface="ABeeZee"/>
                <a:ea typeface="ABeeZee"/>
                <a:cs typeface="ABeeZee"/>
                <a:sym typeface="ABeeZe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2395550" y="1469751"/>
            <a:ext cx="4353000" cy="14472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5200"/>
              <a:buNone/>
              <a:defRPr sz="6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pic>
        <p:nvPicPr>
          <p:cNvPr id="12" name="Google Shape;12;p2"/>
          <p:cNvPicPr preferRelativeResize="0"/>
          <p:nvPr/>
        </p:nvPicPr>
        <p:blipFill rotWithShape="1">
          <a:blip r:embed="rId3">
            <a:alphaModFix/>
          </a:blip>
          <a:srcRect l="36932" t="4626" r="32835" b="2651"/>
          <a:stretch/>
        </p:blipFill>
        <p:spPr>
          <a:xfrm>
            <a:off x="-461625" y="-41625"/>
            <a:ext cx="2426650" cy="4186150"/>
          </a:xfrm>
          <a:prstGeom prst="rect">
            <a:avLst/>
          </a:prstGeom>
          <a:noFill/>
          <a:ln>
            <a:noFill/>
          </a:ln>
        </p:spPr>
      </p:pic>
      <p:pic>
        <p:nvPicPr>
          <p:cNvPr id="13" name="Google Shape;13;p2"/>
          <p:cNvPicPr preferRelativeResize="0"/>
          <p:nvPr/>
        </p:nvPicPr>
        <p:blipFill rotWithShape="1">
          <a:blip r:embed="rId4">
            <a:alphaModFix/>
          </a:blip>
          <a:srcRect l="37553" t="4511" r="31232" b="2073"/>
          <a:stretch/>
        </p:blipFill>
        <p:spPr>
          <a:xfrm>
            <a:off x="6811575" y="-41625"/>
            <a:ext cx="2854200" cy="4804550"/>
          </a:xfrm>
          <a:prstGeom prst="rect">
            <a:avLst/>
          </a:prstGeom>
          <a:noFill/>
          <a:ln>
            <a:noFill/>
          </a:ln>
        </p:spPr>
      </p:pic>
      <p:pic>
        <p:nvPicPr>
          <p:cNvPr id="14" name="Google Shape;14;p2"/>
          <p:cNvPicPr preferRelativeResize="0"/>
          <p:nvPr/>
        </p:nvPicPr>
        <p:blipFill rotWithShape="1">
          <a:blip r:embed="rId5">
            <a:alphaModFix/>
          </a:blip>
          <a:srcRect l="26695" t="16536" r="29671" b="6296"/>
          <a:stretch/>
        </p:blipFill>
        <p:spPr>
          <a:xfrm>
            <a:off x="3417729" y="-1281445"/>
            <a:ext cx="2261434" cy="2249651"/>
          </a:xfrm>
          <a:prstGeom prst="rect">
            <a:avLst/>
          </a:prstGeom>
          <a:noFill/>
          <a:ln>
            <a:noFill/>
          </a:ln>
        </p:spPr>
      </p:pic>
      <p:pic>
        <p:nvPicPr>
          <p:cNvPr id="15" name="Google Shape;15;p2"/>
          <p:cNvPicPr preferRelativeResize="0"/>
          <p:nvPr/>
        </p:nvPicPr>
        <p:blipFill rotWithShape="1">
          <a:blip r:embed="rId6">
            <a:alphaModFix/>
          </a:blip>
          <a:srcRect l="40286" t="3815" r="22063" b="5546"/>
          <a:stretch/>
        </p:blipFill>
        <p:spPr>
          <a:xfrm>
            <a:off x="-255275" y="1288134"/>
            <a:ext cx="2426650" cy="3285841"/>
          </a:xfrm>
          <a:prstGeom prst="rect">
            <a:avLst/>
          </a:prstGeom>
          <a:noFill/>
          <a:ln>
            <a:noFill/>
          </a:ln>
        </p:spPr>
      </p:pic>
      <p:pic>
        <p:nvPicPr>
          <p:cNvPr id="16" name="Google Shape;16;p2"/>
          <p:cNvPicPr preferRelativeResize="0"/>
          <p:nvPr/>
        </p:nvPicPr>
        <p:blipFill rotWithShape="1">
          <a:blip r:embed="rId7">
            <a:alphaModFix/>
          </a:blip>
          <a:srcRect l="11181" t="13648" r="6296" b="32361"/>
          <a:stretch/>
        </p:blipFill>
        <p:spPr>
          <a:xfrm>
            <a:off x="-968150" y="3372300"/>
            <a:ext cx="5766850" cy="2122224"/>
          </a:xfrm>
          <a:prstGeom prst="rect">
            <a:avLst/>
          </a:prstGeom>
          <a:noFill/>
          <a:ln>
            <a:noFill/>
          </a:ln>
        </p:spPr>
      </p:pic>
      <p:pic>
        <p:nvPicPr>
          <p:cNvPr id="17" name="Google Shape;17;p2"/>
          <p:cNvPicPr preferRelativeResize="0"/>
          <p:nvPr/>
        </p:nvPicPr>
        <p:blipFill rotWithShape="1">
          <a:blip r:embed="rId8">
            <a:alphaModFix/>
          </a:blip>
          <a:srcRect l="7798" t="19891" r="9937" b="19649"/>
          <a:stretch/>
        </p:blipFill>
        <p:spPr>
          <a:xfrm>
            <a:off x="3484175" y="2874050"/>
            <a:ext cx="6238027" cy="2578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811162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811203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47411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277347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899515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27785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35566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68146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a:off x="-566657" y="3692905"/>
            <a:ext cx="5342133" cy="252374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9144129" cy="431989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581287" y="1096175"/>
            <a:ext cx="5102100" cy="22131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300" b="1">
                <a:latin typeface="Oswald"/>
                <a:ea typeface="Oswald"/>
                <a:cs typeface="Oswald"/>
                <a:sym typeface="Oswa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581287" y="3366700"/>
            <a:ext cx="3960300" cy="58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3" name="Google Shape;13;p2"/>
          <p:cNvGrpSpPr/>
          <p:nvPr/>
        </p:nvGrpSpPr>
        <p:grpSpPr>
          <a:xfrm>
            <a:off x="439290" y="345591"/>
            <a:ext cx="8323876" cy="4509653"/>
            <a:chOff x="363100" y="-600401"/>
            <a:chExt cx="10055419" cy="5447757"/>
          </a:xfrm>
        </p:grpSpPr>
        <p:sp>
          <p:nvSpPr>
            <p:cNvPr id="14" name="Google Shape;14;p2"/>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5954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2098276" y="-3282650"/>
            <a:ext cx="22594240" cy="10674040"/>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txBox="1">
            <a:spLocks noGrp="1"/>
          </p:cNvSpPr>
          <p:nvPr>
            <p:ph type="title" hasCustomPrompt="1"/>
          </p:nvPr>
        </p:nvSpPr>
        <p:spPr>
          <a:xfrm>
            <a:off x="1026943" y="898245"/>
            <a:ext cx="1268700" cy="943500"/>
          </a:xfrm>
          <a:prstGeom prst="rect">
            <a:avLst/>
          </a:prstGeom>
        </p:spPr>
        <p:txBody>
          <a:bodyPr spcFirstLastPara="1" wrap="square" lIns="91425" tIns="91425" rIns="91425" bIns="91425" anchor="ctr" anchorCtr="0">
            <a:noAutofit/>
          </a:bodyPr>
          <a:lstStyle>
            <a:lvl1pPr lvl="0" rtl="0">
              <a:spcBef>
                <a:spcPts val="0"/>
              </a:spcBef>
              <a:spcAft>
                <a:spcPts val="0"/>
              </a:spcAft>
              <a:buSzPts val="6900"/>
              <a:buNone/>
              <a:defRPr sz="4600" b="1"/>
            </a:lvl1pPr>
            <a:lvl2pPr lvl="1" rtl="0">
              <a:spcBef>
                <a:spcPts val="0"/>
              </a:spcBef>
              <a:spcAft>
                <a:spcPts val="0"/>
              </a:spcAft>
              <a:buSzPts val="6900"/>
              <a:buNone/>
              <a:defRPr sz="6900"/>
            </a:lvl2pPr>
            <a:lvl3pPr lvl="2" rtl="0">
              <a:spcBef>
                <a:spcPts val="0"/>
              </a:spcBef>
              <a:spcAft>
                <a:spcPts val="0"/>
              </a:spcAft>
              <a:buSzPts val="6900"/>
              <a:buNone/>
              <a:defRPr sz="6900"/>
            </a:lvl3pPr>
            <a:lvl4pPr lvl="3" rtl="0">
              <a:spcBef>
                <a:spcPts val="0"/>
              </a:spcBef>
              <a:spcAft>
                <a:spcPts val="0"/>
              </a:spcAft>
              <a:buSzPts val="6900"/>
              <a:buNone/>
              <a:defRPr sz="6900"/>
            </a:lvl4pPr>
            <a:lvl5pPr lvl="4" rtl="0">
              <a:spcBef>
                <a:spcPts val="0"/>
              </a:spcBef>
              <a:spcAft>
                <a:spcPts val="0"/>
              </a:spcAft>
              <a:buSzPts val="6900"/>
              <a:buNone/>
              <a:defRPr sz="6900"/>
            </a:lvl5pPr>
            <a:lvl6pPr lvl="5" rtl="0">
              <a:spcBef>
                <a:spcPts val="0"/>
              </a:spcBef>
              <a:spcAft>
                <a:spcPts val="0"/>
              </a:spcAft>
              <a:buSzPts val="6900"/>
              <a:buNone/>
              <a:defRPr sz="6900"/>
            </a:lvl6pPr>
            <a:lvl7pPr lvl="6" rtl="0">
              <a:spcBef>
                <a:spcPts val="0"/>
              </a:spcBef>
              <a:spcAft>
                <a:spcPts val="0"/>
              </a:spcAft>
              <a:buSzPts val="6900"/>
              <a:buNone/>
              <a:defRPr sz="6900"/>
            </a:lvl7pPr>
            <a:lvl8pPr lvl="7" rtl="0">
              <a:spcBef>
                <a:spcPts val="0"/>
              </a:spcBef>
              <a:spcAft>
                <a:spcPts val="0"/>
              </a:spcAft>
              <a:buSzPts val="6900"/>
              <a:buNone/>
              <a:defRPr sz="6900"/>
            </a:lvl8pPr>
            <a:lvl9pPr lvl="8" rtl="0">
              <a:spcBef>
                <a:spcPts val="0"/>
              </a:spcBef>
              <a:spcAft>
                <a:spcPts val="0"/>
              </a:spcAft>
              <a:buSzPts val="6900"/>
              <a:buNone/>
              <a:defRPr sz="6900"/>
            </a:lvl9pPr>
          </a:lstStyle>
          <a:p>
            <a:r>
              <a:t>xx%</a:t>
            </a:r>
          </a:p>
        </p:txBody>
      </p:sp>
      <p:sp>
        <p:nvSpPr>
          <p:cNvPr id="30" name="Google Shape;30;p3"/>
          <p:cNvSpPr txBox="1">
            <a:spLocks noGrp="1"/>
          </p:cNvSpPr>
          <p:nvPr>
            <p:ph type="title" idx="2"/>
          </p:nvPr>
        </p:nvSpPr>
        <p:spPr>
          <a:xfrm>
            <a:off x="1026950" y="1804425"/>
            <a:ext cx="2762400" cy="16353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3"/>
          <p:cNvSpPr txBox="1">
            <a:spLocks noGrp="1"/>
          </p:cNvSpPr>
          <p:nvPr>
            <p:ph type="subTitle" idx="1"/>
          </p:nvPr>
        </p:nvSpPr>
        <p:spPr>
          <a:xfrm>
            <a:off x="1026943" y="3530663"/>
            <a:ext cx="2762400" cy="71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600"/>
            </a:lvl1pPr>
            <a:lvl2pPr lvl="1" rtl="0">
              <a:spcBef>
                <a:spcPts val="0"/>
              </a:spcBef>
              <a:spcAft>
                <a:spcPts val="0"/>
              </a:spcAft>
              <a:buClr>
                <a:schemeClr val="dk2"/>
              </a:buClr>
              <a:buSzPts val="1400"/>
              <a:buNone/>
              <a:defRPr>
                <a:solidFill>
                  <a:schemeClr val="dk2"/>
                </a:solidFill>
              </a:defRPr>
            </a:lvl2pPr>
            <a:lvl3pPr lvl="2" rtl="0">
              <a:spcBef>
                <a:spcPts val="1600"/>
              </a:spcBef>
              <a:spcAft>
                <a:spcPts val="0"/>
              </a:spcAft>
              <a:buClr>
                <a:schemeClr val="dk2"/>
              </a:buClr>
              <a:buSzPts val="1400"/>
              <a:buNone/>
              <a:defRPr>
                <a:solidFill>
                  <a:schemeClr val="dk2"/>
                </a:solidFill>
              </a:defRPr>
            </a:lvl3pPr>
            <a:lvl4pPr lvl="3" rtl="0">
              <a:spcBef>
                <a:spcPts val="1600"/>
              </a:spcBef>
              <a:spcAft>
                <a:spcPts val="0"/>
              </a:spcAft>
              <a:buClr>
                <a:schemeClr val="dk2"/>
              </a:buClr>
              <a:buSzPts val="1400"/>
              <a:buNone/>
              <a:defRPr>
                <a:solidFill>
                  <a:schemeClr val="dk2"/>
                </a:solidFill>
              </a:defRPr>
            </a:lvl4pPr>
            <a:lvl5pPr lvl="4" rtl="0">
              <a:spcBef>
                <a:spcPts val="1600"/>
              </a:spcBef>
              <a:spcAft>
                <a:spcPts val="0"/>
              </a:spcAft>
              <a:buClr>
                <a:schemeClr val="dk2"/>
              </a:buClr>
              <a:buSzPts val="1400"/>
              <a:buNone/>
              <a:defRPr>
                <a:solidFill>
                  <a:schemeClr val="dk2"/>
                </a:solidFill>
              </a:defRPr>
            </a:lvl5pPr>
            <a:lvl6pPr lvl="5" rtl="0">
              <a:spcBef>
                <a:spcPts val="1600"/>
              </a:spcBef>
              <a:spcAft>
                <a:spcPts val="0"/>
              </a:spcAft>
              <a:buClr>
                <a:schemeClr val="dk2"/>
              </a:buClr>
              <a:buSzPts val="1400"/>
              <a:buNone/>
              <a:defRPr>
                <a:solidFill>
                  <a:schemeClr val="dk2"/>
                </a:solidFill>
              </a:defRPr>
            </a:lvl6pPr>
            <a:lvl7pPr lvl="6" rtl="0">
              <a:spcBef>
                <a:spcPts val="1600"/>
              </a:spcBef>
              <a:spcAft>
                <a:spcPts val="0"/>
              </a:spcAft>
              <a:buClr>
                <a:schemeClr val="dk2"/>
              </a:buClr>
              <a:buSzPts val="1400"/>
              <a:buNone/>
              <a:defRPr>
                <a:solidFill>
                  <a:schemeClr val="dk2"/>
                </a:solidFill>
              </a:defRPr>
            </a:lvl7pPr>
            <a:lvl8pPr lvl="7" rtl="0">
              <a:spcBef>
                <a:spcPts val="1600"/>
              </a:spcBef>
              <a:spcAft>
                <a:spcPts val="0"/>
              </a:spcAft>
              <a:buClr>
                <a:schemeClr val="dk2"/>
              </a:buClr>
              <a:buSzPts val="1400"/>
              <a:buNone/>
              <a:defRPr>
                <a:solidFill>
                  <a:schemeClr val="dk2"/>
                </a:solidFill>
              </a:defRPr>
            </a:lvl8pPr>
            <a:lvl9pPr lvl="8" rtl="0">
              <a:spcBef>
                <a:spcPts val="1600"/>
              </a:spcBef>
              <a:spcAft>
                <a:spcPts val="1600"/>
              </a:spcAft>
              <a:buClr>
                <a:schemeClr val="dk2"/>
              </a:buClr>
              <a:buSzPts val="1400"/>
              <a:buNone/>
              <a:defRPr>
                <a:solidFill>
                  <a:schemeClr val="dk2"/>
                </a:solidFill>
              </a:defRPr>
            </a:lvl9pPr>
          </a:lstStyle>
          <a:p>
            <a:endParaRPr/>
          </a:p>
        </p:txBody>
      </p:sp>
      <p:grpSp>
        <p:nvGrpSpPr>
          <p:cNvPr id="32" name="Google Shape;32;p3"/>
          <p:cNvGrpSpPr/>
          <p:nvPr/>
        </p:nvGrpSpPr>
        <p:grpSpPr>
          <a:xfrm>
            <a:off x="439290" y="345591"/>
            <a:ext cx="8323876" cy="4509653"/>
            <a:chOff x="363100" y="-600401"/>
            <a:chExt cx="10055419" cy="5447757"/>
          </a:xfrm>
        </p:grpSpPr>
        <p:sp>
          <p:nvSpPr>
            <p:cNvPr id="33" name="Google Shape;33;p3"/>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3"/>
          <p:cNvGrpSpPr/>
          <p:nvPr/>
        </p:nvGrpSpPr>
        <p:grpSpPr>
          <a:xfrm>
            <a:off x="4180550" y="4457725"/>
            <a:ext cx="696250" cy="297375"/>
            <a:chOff x="1322000" y="2402300"/>
            <a:chExt cx="696250" cy="297375"/>
          </a:xfrm>
        </p:grpSpPr>
        <p:sp>
          <p:nvSpPr>
            <p:cNvPr id="47" name="Google Shape;47;p3"/>
            <p:cNvSpPr/>
            <p:nvPr/>
          </p:nvSpPr>
          <p:spPr>
            <a:xfrm>
              <a:off x="1322000" y="2402300"/>
              <a:ext cx="696250" cy="297375"/>
            </a:xfrm>
            <a:custGeom>
              <a:avLst/>
              <a:gdLst/>
              <a:ahLst/>
              <a:cxnLst/>
              <a:rect l="l" t="t" r="r" b="b"/>
              <a:pathLst>
                <a:path w="27850" h="11895" extrusionOk="0">
                  <a:moveTo>
                    <a:pt x="27849" y="1"/>
                  </a:moveTo>
                  <a:lnTo>
                    <a:pt x="15265" y="3289"/>
                  </a:lnTo>
                  <a:lnTo>
                    <a:pt x="6334" y="5643"/>
                  </a:lnTo>
                  <a:lnTo>
                    <a:pt x="3167" y="6496"/>
                  </a:lnTo>
                  <a:lnTo>
                    <a:pt x="1665" y="6942"/>
                  </a:lnTo>
                  <a:lnTo>
                    <a:pt x="1422" y="7064"/>
                  </a:lnTo>
                  <a:lnTo>
                    <a:pt x="1219" y="7186"/>
                  </a:lnTo>
                  <a:lnTo>
                    <a:pt x="975" y="7308"/>
                  </a:lnTo>
                  <a:lnTo>
                    <a:pt x="813" y="7470"/>
                  </a:lnTo>
                  <a:lnTo>
                    <a:pt x="488" y="7876"/>
                  </a:lnTo>
                  <a:lnTo>
                    <a:pt x="244" y="8282"/>
                  </a:lnTo>
                  <a:lnTo>
                    <a:pt x="82" y="8729"/>
                  </a:lnTo>
                  <a:lnTo>
                    <a:pt x="1" y="9216"/>
                  </a:lnTo>
                  <a:lnTo>
                    <a:pt x="1" y="9500"/>
                  </a:lnTo>
                  <a:lnTo>
                    <a:pt x="1" y="9743"/>
                  </a:lnTo>
                  <a:lnTo>
                    <a:pt x="82" y="9987"/>
                  </a:lnTo>
                  <a:lnTo>
                    <a:pt x="163" y="10231"/>
                  </a:lnTo>
                  <a:lnTo>
                    <a:pt x="244" y="10474"/>
                  </a:lnTo>
                  <a:lnTo>
                    <a:pt x="366" y="10718"/>
                  </a:lnTo>
                  <a:lnTo>
                    <a:pt x="528" y="10921"/>
                  </a:lnTo>
                  <a:lnTo>
                    <a:pt x="691" y="11124"/>
                  </a:lnTo>
                  <a:lnTo>
                    <a:pt x="1056" y="11448"/>
                  </a:lnTo>
                  <a:lnTo>
                    <a:pt x="1503" y="11692"/>
                  </a:lnTo>
                  <a:lnTo>
                    <a:pt x="1949" y="11854"/>
                  </a:lnTo>
                  <a:lnTo>
                    <a:pt x="2436" y="11895"/>
                  </a:lnTo>
                  <a:lnTo>
                    <a:pt x="2924" y="11895"/>
                  </a:lnTo>
                  <a:lnTo>
                    <a:pt x="3208" y="11814"/>
                  </a:lnTo>
                  <a:lnTo>
                    <a:pt x="3451" y="11773"/>
                  </a:lnTo>
                  <a:lnTo>
                    <a:pt x="4872" y="11124"/>
                  </a:lnTo>
                  <a:lnTo>
                    <a:pt x="7795" y="9703"/>
                  </a:lnTo>
                  <a:lnTo>
                    <a:pt x="16158" y="5684"/>
                  </a:lnTo>
                  <a:lnTo>
                    <a:pt x="278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1340275" y="2590050"/>
              <a:ext cx="90350" cy="90350"/>
            </a:xfrm>
            <a:custGeom>
              <a:avLst/>
              <a:gdLst/>
              <a:ahLst/>
              <a:cxnLst/>
              <a:rect l="l" t="t" r="r" b="b"/>
              <a:pathLst>
                <a:path w="3614" h="3614" extrusionOk="0">
                  <a:moveTo>
                    <a:pt x="1502" y="1"/>
                  </a:moveTo>
                  <a:lnTo>
                    <a:pt x="1178" y="82"/>
                  </a:lnTo>
                  <a:lnTo>
                    <a:pt x="853" y="244"/>
                  </a:lnTo>
                  <a:lnTo>
                    <a:pt x="569" y="488"/>
                  </a:lnTo>
                  <a:lnTo>
                    <a:pt x="325" y="731"/>
                  </a:lnTo>
                  <a:lnTo>
                    <a:pt x="163" y="1016"/>
                  </a:lnTo>
                  <a:lnTo>
                    <a:pt x="41" y="1381"/>
                  </a:lnTo>
                  <a:lnTo>
                    <a:pt x="0" y="1706"/>
                  </a:lnTo>
                  <a:lnTo>
                    <a:pt x="0" y="2071"/>
                  </a:lnTo>
                  <a:lnTo>
                    <a:pt x="82" y="2436"/>
                  </a:lnTo>
                  <a:lnTo>
                    <a:pt x="244" y="2761"/>
                  </a:lnTo>
                  <a:lnTo>
                    <a:pt x="488" y="3045"/>
                  </a:lnTo>
                  <a:lnTo>
                    <a:pt x="731" y="3248"/>
                  </a:lnTo>
                  <a:lnTo>
                    <a:pt x="1015" y="3451"/>
                  </a:lnTo>
                  <a:lnTo>
                    <a:pt x="1381" y="3532"/>
                  </a:lnTo>
                  <a:lnTo>
                    <a:pt x="1705" y="3614"/>
                  </a:lnTo>
                  <a:lnTo>
                    <a:pt x="2071" y="3573"/>
                  </a:lnTo>
                  <a:lnTo>
                    <a:pt x="2436" y="3492"/>
                  </a:lnTo>
                  <a:lnTo>
                    <a:pt x="2761" y="3329"/>
                  </a:lnTo>
                  <a:lnTo>
                    <a:pt x="3045" y="3127"/>
                  </a:lnTo>
                  <a:lnTo>
                    <a:pt x="3248" y="2842"/>
                  </a:lnTo>
                  <a:lnTo>
                    <a:pt x="3451" y="2558"/>
                  </a:lnTo>
                  <a:lnTo>
                    <a:pt x="3532" y="2233"/>
                  </a:lnTo>
                  <a:lnTo>
                    <a:pt x="3613" y="1868"/>
                  </a:lnTo>
                  <a:lnTo>
                    <a:pt x="3573" y="1503"/>
                  </a:lnTo>
                  <a:lnTo>
                    <a:pt x="3492" y="1178"/>
                  </a:lnTo>
                  <a:lnTo>
                    <a:pt x="3329" y="853"/>
                  </a:lnTo>
                  <a:lnTo>
                    <a:pt x="3126" y="569"/>
                  </a:lnTo>
                  <a:lnTo>
                    <a:pt x="2842" y="325"/>
                  </a:lnTo>
                  <a:lnTo>
                    <a:pt x="2558" y="163"/>
                  </a:lnTo>
                  <a:lnTo>
                    <a:pt x="2233" y="41"/>
                  </a:lnTo>
                  <a:lnTo>
                    <a:pt x="1868" y="1"/>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0005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pic>
        <p:nvPicPr>
          <p:cNvPr id="4" name="Picture 3">
            <a:extLst>
              <a:ext uri="{FF2B5EF4-FFF2-40B4-BE49-F238E27FC236}">
                <a16:creationId xmlns:a16="http://schemas.microsoft.com/office/drawing/2014/main" id="{E4E5E75D-50CF-B96C-4207-246FC22FE1FE}"/>
              </a:ext>
            </a:extLst>
          </p:cNvPr>
          <p:cNvPicPr>
            <a:picLocks noChangeAspect="1"/>
          </p:cNvPicPr>
          <p:nvPr userDrawn="1"/>
        </p:nvPicPr>
        <p:blipFill>
          <a:blip r:embed="rId2"/>
          <a:stretch>
            <a:fillRect/>
          </a:stretch>
        </p:blipFill>
        <p:spPr>
          <a:xfrm>
            <a:off x="0" y="1255"/>
            <a:ext cx="9144000" cy="5140990"/>
          </a:xfrm>
          <a:prstGeom prst="rect">
            <a:avLst/>
          </a:prstGeom>
        </p:spPr>
      </p:pic>
      <p:sp>
        <p:nvSpPr>
          <p:cNvPr id="19" name="Google Shape;19;p3"/>
          <p:cNvSpPr txBox="1">
            <a:spLocks noGrp="1"/>
          </p:cNvSpPr>
          <p:nvPr>
            <p:ph type="title"/>
          </p:nvPr>
        </p:nvSpPr>
        <p:spPr>
          <a:xfrm>
            <a:off x="713225" y="2145699"/>
            <a:ext cx="5701200" cy="789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0" name="Google Shape;20;p3"/>
          <p:cNvSpPr txBox="1">
            <a:spLocks noGrp="1"/>
          </p:cNvSpPr>
          <p:nvPr>
            <p:ph type="subTitle" idx="1"/>
          </p:nvPr>
        </p:nvSpPr>
        <p:spPr>
          <a:xfrm>
            <a:off x="713225" y="3242000"/>
            <a:ext cx="3184500" cy="6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7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 name="Google Shape;21;p3"/>
          <p:cNvSpPr txBox="1">
            <a:spLocks noGrp="1"/>
          </p:cNvSpPr>
          <p:nvPr>
            <p:ph type="title" idx="2" hasCustomPrompt="1"/>
          </p:nvPr>
        </p:nvSpPr>
        <p:spPr>
          <a:xfrm>
            <a:off x="713225" y="907888"/>
            <a:ext cx="2590200" cy="1314000"/>
          </a:xfrm>
          <a:prstGeom prst="rect">
            <a:avLst/>
          </a:prstGeom>
        </p:spPr>
        <p:txBody>
          <a:bodyPr spcFirstLastPara="1" wrap="square" lIns="91425" tIns="91425" rIns="91425" bIns="91425" anchor="ctr" anchorCtr="0">
            <a:noAutofit/>
          </a:bodyPr>
          <a:lstStyle>
            <a:lvl1pPr lvl="0" rtl="0">
              <a:spcBef>
                <a:spcPts val="0"/>
              </a:spcBef>
              <a:spcAft>
                <a:spcPts val="0"/>
              </a:spcAft>
              <a:buSzPts val="8900"/>
              <a:buNone/>
              <a:defRPr sz="10200">
                <a:solidFill>
                  <a:schemeClr val="accent2"/>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pic>
        <p:nvPicPr>
          <p:cNvPr id="22" name="Google Shape;22;p3"/>
          <p:cNvPicPr preferRelativeResize="0"/>
          <p:nvPr/>
        </p:nvPicPr>
        <p:blipFill rotWithShape="1">
          <a:blip r:embed="rId3">
            <a:alphaModFix/>
          </a:blip>
          <a:srcRect l="37553" t="4511" r="31232" b="2073"/>
          <a:stretch/>
        </p:blipFill>
        <p:spPr>
          <a:xfrm>
            <a:off x="6024075" y="-194025"/>
            <a:ext cx="3184498" cy="5360553"/>
          </a:xfrm>
          <a:prstGeom prst="rect">
            <a:avLst/>
          </a:prstGeom>
          <a:noFill/>
          <a:ln>
            <a:noFill/>
          </a:ln>
        </p:spPr>
      </p:pic>
      <p:pic>
        <p:nvPicPr>
          <p:cNvPr id="23" name="Google Shape;23;p3"/>
          <p:cNvPicPr preferRelativeResize="0"/>
          <p:nvPr/>
        </p:nvPicPr>
        <p:blipFill rotWithShape="1">
          <a:blip r:embed="rId4">
            <a:alphaModFix/>
          </a:blip>
          <a:srcRect l="11181" t="13648" r="6296" b="32361"/>
          <a:stretch/>
        </p:blipFill>
        <p:spPr>
          <a:xfrm rot="-769689" flipH="1">
            <a:off x="4202899" y="2905712"/>
            <a:ext cx="5766850" cy="2122223"/>
          </a:xfrm>
          <a:prstGeom prst="rect">
            <a:avLst/>
          </a:prstGeom>
          <a:noFill/>
          <a:ln>
            <a:noFill/>
          </a:ln>
        </p:spPr>
      </p:pic>
      <p:pic>
        <p:nvPicPr>
          <p:cNvPr id="24" name="Google Shape;24;p3"/>
          <p:cNvPicPr preferRelativeResize="0"/>
          <p:nvPr/>
        </p:nvPicPr>
        <p:blipFill rotWithShape="1">
          <a:blip r:embed="rId5">
            <a:alphaModFix/>
          </a:blip>
          <a:srcRect l="7798" t="19891" r="9937" b="19649"/>
          <a:stretch/>
        </p:blipFill>
        <p:spPr>
          <a:xfrm>
            <a:off x="3579325" y="3058375"/>
            <a:ext cx="6238027" cy="2578875"/>
          </a:xfrm>
          <a:prstGeom prst="rect">
            <a:avLst/>
          </a:prstGeom>
          <a:noFill/>
          <a:ln>
            <a:noFill/>
          </a:ln>
        </p:spPr>
      </p:pic>
      <p:pic>
        <p:nvPicPr>
          <p:cNvPr id="25" name="Google Shape;25;p3"/>
          <p:cNvPicPr preferRelativeResize="0"/>
          <p:nvPr/>
        </p:nvPicPr>
        <p:blipFill rotWithShape="1">
          <a:blip r:embed="rId6">
            <a:alphaModFix/>
          </a:blip>
          <a:srcRect l="9822" t="11411" r="4015" b="17220"/>
          <a:stretch/>
        </p:blipFill>
        <p:spPr>
          <a:xfrm flipH="1">
            <a:off x="-622027" y="4384500"/>
            <a:ext cx="6913277" cy="3220949"/>
          </a:xfrm>
          <a:prstGeom prst="rect">
            <a:avLst/>
          </a:prstGeom>
          <a:noFill/>
          <a:ln>
            <a:noFill/>
          </a:ln>
        </p:spPr>
      </p:pic>
      <p:sp>
        <p:nvSpPr>
          <p:cNvPr id="26" name="Google Shape;26;p3"/>
          <p:cNvSpPr/>
          <p:nvPr/>
        </p:nvSpPr>
        <p:spPr>
          <a:xfrm flipH="1">
            <a:off x="3008700" y="4306863"/>
            <a:ext cx="1055217" cy="1463639"/>
          </a:xfrm>
          <a:custGeom>
            <a:avLst/>
            <a:gdLst/>
            <a:ahLst/>
            <a:cxnLst/>
            <a:rect l="l" t="t" r="r" b="b"/>
            <a:pathLst>
              <a:path w="58615" h="81302" extrusionOk="0">
                <a:moveTo>
                  <a:pt x="51173" y="12288"/>
                </a:moveTo>
                <a:cubicBezTo>
                  <a:pt x="51161" y="12300"/>
                  <a:pt x="51161" y="12300"/>
                  <a:pt x="51173" y="12312"/>
                </a:cubicBezTo>
                <a:cubicBezTo>
                  <a:pt x="51161" y="12300"/>
                  <a:pt x="51138" y="12288"/>
                  <a:pt x="51126" y="12288"/>
                </a:cubicBezTo>
                <a:close/>
                <a:moveTo>
                  <a:pt x="50923" y="12348"/>
                </a:moveTo>
                <a:lnTo>
                  <a:pt x="50888" y="12372"/>
                </a:lnTo>
                <a:cubicBezTo>
                  <a:pt x="50888" y="12360"/>
                  <a:pt x="50899" y="12360"/>
                  <a:pt x="50923" y="12348"/>
                </a:cubicBezTo>
                <a:close/>
                <a:moveTo>
                  <a:pt x="37886" y="15967"/>
                </a:moveTo>
                <a:cubicBezTo>
                  <a:pt x="37957" y="15991"/>
                  <a:pt x="38017" y="16015"/>
                  <a:pt x="38088" y="16051"/>
                </a:cubicBezTo>
                <a:cubicBezTo>
                  <a:pt x="38029" y="16039"/>
                  <a:pt x="37957" y="16015"/>
                  <a:pt x="37886" y="15967"/>
                </a:cubicBezTo>
                <a:close/>
                <a:moveTo>
                  <a:pt x="44803" y="16158"/>
                </a:moveTo>
                <a:cubicBezTo>
                  <a:pt x="44803" y="16220"/>
                  <a:pt x="44778" y="16278"/>
                  <a:pt x="44753" y="16337"/>
                </a:cubicBezTo>
                <a:lnTo>
                  <a:pt x="44753" y="16337"/>
                </a:lnTo>
                <a:cubicBezTo>
                  <a:pt x="44769" y="16275"/>
                  <a:pt x="44784" y="16215"/>
                  <a:pt x="44803" y="16158"/>
                </a:cubicBezTo>
                <a:close/>
                <a:moveTo>
                  <a:pt x="31135" y="17396"/>
                </a:moveTo>
                <a:lnTo>
                  <a:pt x="31135" y="17432"/>
                </a:lnTo>
                <a:lnTo>
                  <a:pt x="31123" y="17432"/>
                </a:lnTo>
                <a:cubicBezTo>
                  <a:pt x="31123" y="17408"/>
                  <a:pt x="31123" y="17408"/>
                  <a:pt x="31135" y="17396"/>
                </a:cubicBezTo>
                <a:close/>
                <a:moveTo>
                  <a:pt x="31133" y="17465"/>
                </a:moveTo>
                <a:cubicBezTo>
                  <a:pt x="31134" y="17466"/>
                  <a:pt x="31134" y="17467"/>
                  <a:pt x="31135" y="17467"/>
                </a:cubicBezTo>
                <a:lnTo>
                  <a:pt x="31135" y="17479"/>
                </a:lnTo>
                <a:cubicBezTo>
                  <a:pt x="31135" y="17479"/>
                  <a:pt x="31135" y="17475"/>
                  <a:pt x="31133" y="17465"/>
                </a:cubicBezTo>
                <a:close/>
                <a:moveTo>
                  <a:pt x="39791" y="17717"/>
                </a:moveTo>
                <a:lnTo>
                  <a:pt x="39791" y="17729"/>
                </a:lnTo>
                <a:cubicBezTo>
                  <a:pt x="39791" y="17729"/>
                  <a:pt x="39781" y="17729"/>
                  <a:pt x="39771" y="17735"/>
                </a:cubicBezTo>
                <a:lnTo>
                  <a:pt x="39771" y="17735"/>
                </a:lnTo>
                <a:cubicBezTo>
                  <a:pt x="39776" y="17729"/>
                  <a:pt x="39781" y="17722"/>
                  <a:pt x="39791" y="17717"/>
                </a:cubicBezTo>
                <a:close/>
                <a:moveTo>
                  <a:pt x="56972" y="18634"/>
                </a:moveTo>
                <a:cubicBezTo>
                  <a:pt x="56925" y="18752"/>
                  <a:pt x="56901" y="18870"/>
                  <a:pt x="56854" y="18976"/>
                </a:cubicBezTo>
                <a:lnTo>
                  <a:pt x="56854" y="18976"/>
                </a:lnTo>
                <a:cubicBezTo>
                  <a:pt x="56868" y="18852"/>
                  <a:pt x="56914" y="18749"/>
                  <a:pt x="56972" y="18634"/>
                </a:cubicBezTo>
                <a:close/>
                <a:moveTo>
                  <a:pt x="56823" y="19032"/>
                </a:moveTo>
                <a:cubicBezTo>
                  <a:pt x="56800" y="19074"/>
                  <a:pt x="56777" y="19116"/>
                  <a:pt x="56754" y="19160"/>
                </a:cubicBezTo>
                <a:lnTo>
                  <a:pt x="56754" y="19160"/>
                </a:lnTo>
                <a:cubicBezTo>
                  <a:pt x="56774" y="19117"/>
                  <a:pt x="56796" y="19074"/>
                  <a:pt x="56823" y="19032"/>
                </a:cubicBezTo>
                <a:close/>
                <a:moveTo>
                  <a:pt x="29087" y="20825"/>
                </a:moveTo>
                <a:cubicBezTo>
                  <a:pt x="29171" y="20825"/>
                  <a:pt x="29230" y="20849"/>
                  <a:pt x="29290" y="20873"/>
                </a:cubicBezTo>
                <a:cubicBezTo>
                  <a:pt x="29230" y="20861"/>
                  <a:pt x="29159" y="20849"/>
                  <a:pt x="29087" y="20825"/>
                </a:cubicBezTo>
                <a:close/>
                <a:moveTo>
                  <a:pt x="49661" y="25492"/>
                </a:moveTo>
                <a:lnTo>
                  <a:pt x="49637" y="25516"/>
                </a:lnTo>
                <a:cubicBezTo>
                  <a:pt x="49637" y="25504"/>
                  <a:pt x="49649" y="25504"/>
                  <a:pt x="49649" y="25492"/>
                </a:cubicBezTo>
                <a:close/>
                <a:moveTo>
                  <a:pt x="49114" y="25706"/>
                </a:moveTo>
                <a:cubicBezTo>
                  <a:pt x="49096" y="25741"/>
                  <a:pt x="49092" y="25769"/>
                  <a:pt x="49090" y="25769"/>
                </a:cubicBezTo>
                <a:cubicBezTo>
                  <a:pt x="49090" y="25769"/>
                  <a:pt x="49090" y="25764"/>
                  <a:pt x="49090" y="25754"/>
                </a:cubicBezTo>
                <a:lnTo>
                  <a:pt x="49090" y="25730"/>
                </a:lnTo>
                <a:cubicBezTo>
                  <a:pt x="49102" y="25730"/>
                  <a:pt x="49102" y="25706"/>
                  <a:pt x="49114" y="25706"/>
                </a:cubicBezTo>
                <a:close/>
                <a:moveTo>
                  <a:pt x="53781" y="29147"/>
                </a:moveTo>
                <a:cubicBezTo>
                  <a:pt x="53781" y="29183"/>
                  <a:pt x="53757" y="29207"/>
                  <a:pt x="53757" y="29243"/>
                </a:cubicBezTo>
                <a:cubicBezTo>
                  <a:pt x="53745" y="29219"/>
                  <a:pt x="53733" y="29195"/>
                  <a:pt x="53697" y="29183"/>
                </a:cubicBezTo>
                <a:cubicBezTo>
                  <a:pt x="53733" y="29183"/>
                  <a:pt x="53745" y="29159"/>
                  <a:pt x="53781" y="29147"/>
                </a:cubicBezTo>
                <a:close/>
                <a:moveTo>
                  <a:pt x="38148" y="31207"/>
                </a:moveTo>
                <a:lnTo>
                  <a:pt x="38184" y="31231"/>
                </a:lnTo>
                <a:cubicBezTo>
                  <a:pt x="38160" y="31243"/>
                  <a:pt x="38148" y="31243"/>
                  <a:pt x="38148" y="31243"/>
                </a:cubicBezTo>
                <a:lnTo>
                  <a:pt x="38148" y="31207"/>
                </a:lnTo>
                <a:close/>
                <a:moveTo>
                  <a:pt x="13835" y="32993"/>
                </a:moveTo>
                <a:cubicBezTo>
                  <a:pt x="13847" y="33005"/>
                  <a:pt x="13847" y="33017"/>
                  <a:pt x="13859" y="33041"/>
                </a:cubicBezTo>
                <a:lnTo>
                  <a:pt x="13835" y="33041"/>
                </a:lnTo>
                <a:lnTo>
                  <a:pt x="13835" y="32993"/>
                </a:lnTo>
                <a:close/>
                <a:moveTo>
                  <a:pt x="38624" y="34600"/>
                </a:moveTo>
                <a:cubicBezTo>
                  <a:pt x="38624" y="34612"/>
                  <a:pt x="38612" y="34612"/>
                  <a:pt x="38600" y="34612"/>
                </a:cubicBezTo>
                <a:cubicBezTo>
                  <a:pt x="38612" y="34612"/>
                  <a:pt x="38612" y="34600"/>
                  <a:pt x="38624" y="34600"/>
                </a:cubicBezTo>
                <a:close/>
                <a:moveTo>
                  <a:pt x="26015" y="35101"/>
                </a:moveTo>
                <a:cubicBezTo>
                  <a:pt x="26041" y="35101"/>
                  <a:pt x="26069" y="35105"/>
                  <a:pt x="26099" y="35112"/>
                </a:cubicBezTo>
                <a:cubicBezTo>
                  <a:pt x="26015" y="35136"/>
                  <a:pt x="25944" y="35148"/>
                  <a:pt x="25861" y="35160"/>
                </a:cubicBezTo>
                <a:cubicBezTo>
                  <a:pt x="25909" y="35119"/>
                  <a:pt x="25958" y="35101"/>
                  <a:pt x="26015" y="35101"/>
                </a:cubicBezTo>
                <a:close/>
                <a:moveTo>
                  <a:pt x="31655" y="39425"/>
                </a:moveTo>
                <a:lnTo>
                  <a:pt x="31655" y="39425"/>
                </a:lnTo>
                <a:cubicBezTo>
                  <a:pt x="31656" y="39425"/>
                  <a:pt x="31659" y="39428"/>
                  <a:pt x="31659" y="39434"/>
                </a:cubicBezTo>
                <a:cubicBezTo>
                  <a:pt x="31653" y="39428"/>
                  <a:pt x="31653" y="39425"/>
                  <a:pt x="31655" y="39425"/>
                </a:cubicBezTo>
                <a:close/>
                <a:moveTo>
                  <a:pt x="29290" y="39553"/>
                </a:moveTo>
                <a:cubicBezTo>
                  <a:pt x="29325" y="39672"/>
                  <a:pt x="29373" y="39780"/>
                  <a:pt x="29433" y="39899"/>
                </a:cubicBezTo>
                <a:cubicBezTo>
                  <a:pt x="29159" y="39839"/>
                  <a:pt x="29206" y="39696"/>
                  <a:pt x="29290" y="39553"/>
                </a:cubicBezTo>
                <a:close/>
                <a:moveTo>
                  <a:pt x="42732" y="40232"/>
                </a:moveTo>
                <a:lnTo>
                  <a:pt x="42732" y="40232"/>
                </a:lnTo>
                <a:cubicBezTo>
                  <a:pt x="42684" y="40268"/>
                  <a:pt x="42672" y="40292"/>
                  <a:pt x="42625" y="40327"/>
                </a:cubicBezTo>
                <a:cubicBezTo>
                  <a:pt x="42582" y="40349"/>
                  <a:pt x="42545" y="40358"/>
                  <a:pt x="42512" y="40358"/>
                </a:cubicBezTo>
                <a:cubicBezTo>
                  <a:pt x="42454" y="40358"/>
                  <a:pt x="42408" y="40330"/>
                  <a:pt x="42363" y="40292"/>
                </a:cubicBezTo>
                <a:cubicBezTo>
                  <a:pt x="42506" y="40280"/>
                  <a:pt x="42625" y="40268"/>
                  <a:pt x="42732" y="40232"/>
                </a:cubicBezTo>
                <a:close/>
                <a:moveTo>
                  <a:pt x="21360" y="42649"/>
                </a:moveTo>
                <a:cubicBezTo>
                  <a:pt x="21372" y="42661"/>
                  <a:pt x="21360" y="42673"/>
                  <a:pt x="21348" y="42673"/>
                </a:cubicBezTo>
                <a:cubicBezTo>
                  <a:pt x="21348" y="42661"/>
                  <a:pt x="21360" y="42649"/>
                  <a:pt x="21360" y="42649"/>
                </a:cubicBezTo>
                <a:close/>
                <a:moveTo>
                  <a:pt x="9740" y="42720"/>
                </a:moveTo>
                <a:cubicBezTo>
                  <a:pt x="9740" y="42732"/>
                  <a:pt x="9728" y="42768"/>
                  <a:pt x="9728" y="42780"/>
                </a:cubicBezTo>
                <a:cubicBezTo>
                  <a:pt x="9704" y="42780"/>
                  <a:pt x="9704" y="42768"/>
                  <a:pt x="9692" y="42768"/>
                </a:cubicBezTo>
                <a:cubicBezTo>
                  <a:pt x="9704" y="42768"/>
                  <a:pt x="9728" y="42732"/>
                  <a:pt x="9740" y="42720"/>
                </a:cubicBezTo>
                <a:close/>
                <a:moveTo>
                  <a:pt x="21348" y="42673"/>
                </a:moveTo>
                <a:cubicBezTo>
                  <a:pt x="21348" y="42709"/>
                  <a:pt x="21348" y="42732"/>
                  <a:pt x="21336" y="42780"/>
                </a:cubicBezTo>
                <a:cubicBezTo>
                  <a:pt x="21336" y="42732"/>
                  <a:pt x="21336" y="42709"/>
                  <a:pt x="21348" y="42673"/>
                </a:cubicBezTo>
                <a:close/>
                <a:moveTo>
                  <a:pt x="11883" y="45864"/>
                </a:moveTo>
                <a:cubicBezTo>
                  <a:pt x="11895" y="45876"/>
                  <a:pt x="11895" y="45888"/>
                  <a:pt x="11895" y="45911"/>
                </a:cubicBezTo>
                <a:cubicBezTo>
                  <a:pt x="11859" y="45935"/>
                  <a:pt x="11835" y="45971"/>
                  <a:pt x="11811" y="46007"/>
                </a:cubicBezTo>
                <a:cubicBezTo>
                  <a:pt x="11823" y="45947"/>
                  <a:pt x="11847" y="45911"/>
                  <a:pt x="11883" y="45864"/>
                </a:cubicBezTo>
                <a:close/>
                <a:moveTo>
                  <a:pt x="8942" y="56865"/>
                </a:moveTo>
                <a:cubicBezTo>
                  <a:pt x="8936" y="56877"/>
                  <a:pt x="8927" y="56883"/>
                  <a:pt x="8920" y="56887"/>
                </a:cubicBezTo>
                <a:lnTo>
                  <a:pt x="8920" y="56887"/>
                </a:lnTo>
                <a:lnTo>
                  <a:pt x="8942" y="56865"/>
                </a:lnTo>
                <a:close/>
                <a:moveTo>
                  <a:pt x="14443" y="57056"/>
                </a:moveTo>
                <a:lnTo>
                  <a:pt x="14443" y="57067"/>
                </a:lnTo>
                <a:cubicBezTo>
                  <a:pt x="14443" y="57067"/>
                  <a:pt x="14443" y="57056"/>
                  <a:pt x="14431" y="57056"/>
                </a:cubicBezTo>
                <a:close/>
                <a:moveTo>
                  <a:pt x="24253" y="68069"/>
                </a:moveTo>
                <a:lnTo>
                  <a:pt x="24253" y="68069"/>
                </a:lnTo>
                <a:cubicBezTo>
                  <a:pt x="24337" y="68128"/>
                  <a:pt x="24432" y="68188"/>
                  <a:pt x="24527" y="68247"/>
                </a:cubicBezTo>
                <a:cubicBezTo>
                  <a:pt x="24456" y="68271"/>
                  <a:pt x="24384" y="68319"/>
                  <a:pt x="24289" y="68378"/>
                </a:cubicBezTo>
                <a:cubicBezTo>
                  <a:pt x="24265" y="68271"/>
                  <a:pt x="24265" y="68164"/>
                  <a:pt x="24253" y="68069"/>
                </a:cubicBezTo>
                <a:close/>
                <a:moveTo>
                  <a:pt x="56031" y="1"/>
                </a:moveTo>
                <a:cubicBezTo>
                  <a:pt x="53459" y="2573"/>
                  <a:pt x="50804" y="4978"/>
                  <a:pt x="48685" y="7895"/>
                </a:cubicBezTo>
                <a:cubicBezTo>
                  <a:pt x="48625" y="7954"/>
                  <a:pt x="48566" y="8026"/>
                  <a:pt x="48506" y="8085"/>
                </a:cubicBezTo>
                <a:cubicBezTo>
                  <a:pt x="48375" y="8145"/>
                  <a:pt x="48328" y="8252"/>
                  <a:pt x="48340" y="8383"/>
                </a:cubicBezTo>
                <a:cubicBezTo>
                  <a:pt x="47804" y="8621"/>
                  <a:pt x="47649" y="9157"/>
                  <a:pt x="47387" y="9609"/>
                </a:cubicBezTo>
                <a:cubicBezTo>
                  <a:pt x="46411" y="11109"/>
                  <a:pt x="45530" y="12657"/>
                  <a:pt x="44994" y="14384"/>
                </a:cubicBezTo>
                <a:cubicBezTo>
                  <a:pt x="44696" y="14955"/>
                  <a:pt x="44934" y="15562"/>
                  <a:pt x="44803" y="16146"/>
                </a:cubicBezTo>
                <a:cubicBezTo>
                  <a:pt x="44696" y="16241"/>
                  <a:pt x="44673" y="16348"/>
                  <a:pt x="44708" y="16503"/>
                </a:cubicBezTo>
                <a:lnTo>
                  <a:pt x="44708" y="16515"/>
                </a:lnTo>
                <a:cubicBezTo>
                  <a:pt x="44518" y="16693"/>
                  <a:pt x="44589" y="16872"/>
                  <a:pt x="44684" y="17063"/>
                </a:cubicBezTo>
                <a:cubicBezTo>
                  <a:pt x="44518" y="17551"/>
                  <a:pt x="44375" y="18063"/>
                  <a:pt x="44458" y="18587"/>
                </a:cubicBezTo>
                <a:cubicBezTo>
                  <a:pt x="44161" y="19134"/>
                  <a:pt x="44137" y="19753"/>
                  <a:pt x="44137" y="20349"/>
                </a:cubicBezTo>
                <a:cubicBezTo>
                  <a:pt x="44113" y="21813"/>
                  <a:pt x="43458" y="23063"/>
                  <a:pt x="42768" y="24206"/>
                </a:cubicBezTo>
                <a:cubicBezTo>
                  <a:pt x="41934" y="25576"/>
                  <a:pt x="40743" y="26742"/>
                  <a:pt x="39684" y="27981"/>
                </a:cubicBezTo>
                <a:cubicBezTo>
                  <a:pt x="39339" y="27635"/>
                  <a:pt x="39589" y="27361"/>
                  <a:pt x="39684" y="27111"/>
                </a:cubicBezTo>
                <a:cubicBezTo>
                  <a:pt x="40624" y="24492"/>
                  <a:pt x="41363" y="21837"/>
                  <a:pt x="41529" y="19039"/>
                </a:cubicBezTo>
                <a:cubicBezTo>
                  <a:pt x="41720" y="18658"/>
                  <a:pt x="41720" y="18241"/>
                  <a:pt x="41589" y="17836"/>
                </a:cubicBezTo>
                <a:cubicBezTo>
                  <a:pt x="41839" y="17039"/>
                  <a:pt x="42125" y="16229"/>
                  <a:pt x="41934" y="15360"/>
                </a:cubicBezTo>
                <a:cubicBezTo>
                  <a:pt x="42065" y="14491"/>
                  <a:pt x="42256" y="13610"/>
                  <a:pt x="42291" y="12729"/>
                </a:cubicBezTo>
                <a:cubicBezTo>
                  <a:pt x="42303" y="12181"/>
                  <a:pt x="42589" y="11550"/>
                  <a:pt x="42089" y="11050"/>
                </a:cubicBezTo>
                <a:cubicBezTo>
                  <a:pt x="42863" y="10121"/>
                  <a:pt x="42708" y="8990"/>
                  <a:pt x="42768" y="7907"/>
                </a:cubicBezTo>
                <a:cubicBezTo>
                  <a:pt x="43089" y="7549"/>
                  <a:pt x="42946" y="7168"/>
                  <a:pt x="42863" y="6776"/>
                </a:cubicBezTo>
                <a:cubicBezTo>
                  <a:pt x="42970" y="6668"/>
                  <a:pt x="43018" y="6537"/>
                  <a:pt x="42970" y="6395"/>
                </a:cubicBezTo>
                <a:cubicBezTo>
                  <a:pt x="43137" y="6192"/>
                  <a:pt x="43089" y="6002"/>
                  <a:pt x="42982" y="5799"/>
                </a:cubicBezTo>
                <a:cubicBezTo>
                  <a:pt x="43160" y="5287"/>
                  <a:pt x="43279" y="4763"/>
                  <a:pt x="43077" y="4025"/>
                </a:cubicBezTo>
                <a:lnTo>
                  <a:pt x="43077" y="4025"/>
                </a:lnTo>
                <a:cubicBezTo>
                  <a:pt x="42125" y="5228"/>
                  <a:pt x="41315" y="6287"/>
                  <a:pt x="41160" y="7680"/>
                </a:cubicBezTo>
                <a:cubicBezTo>
                  <a:pt x="40898" y="8252"/>
                  <a:pt x="40529" y="8752"/>
                  <a:pt x="40482" y="9395"/>
                </a:cubicBezTo>
                <a:cubicBezTo>
                  <a:pt x="40541" y="9943"/>
                  <a:pt x="39934" y="10240"/>
                  <a:pt x="39934" y="10776"/>
                </a:cubicBezTo>
                <a:cubicBezTo>
                  <a:pt x="39434" y="10978"/>
                  <a:pt x="39231" y="11479"/>
                  <a:pt x="39136" y="11895"/>
                </a:cubicBezTo>
                <a:cubicBezTo>
                  <a:pt x="38791" y="13264"/>
                  <a:pt x="38267" y="14586"/>
                  <a:pt x="37874" y="15943"/>
                </a:cubicBezTo>
                <a:cubicBezTo>
                  <a:pt x="37743" y="16039"/>
                  <a:pt x="37684" y="16134"/>
                  <a:pt x="37731" y="16301"/>
                </a:cubicBezTo>
                <a:cubicBezTo>
                  <a:pt x="37564" y="16598"/>
                  <a:pt x="37600" y="16908"/>
                  <a:pt x="37600" y="17229"/>
                </a:cubicBezTo>
                <a:lnTo>
                  <a:pt x="37600" y="17241"/>
                </a:lnTo>
                <a:cubicBezTo>
                  <a:pt x="37457" y="17432"/>
                  <a:pt x="37279" y="17622"/>
                  <a:pt x="37338" y="17896"/>
                </a:cubicBezTo>
                <a:cubicBezTo>
                  <a:pt x="36660" y="20146"/>
                  <a:pt x="36850" y="22468"/>
                  <a:pt x="37160" y="24706"/>
                </a:cubicBezTo>
                <a:cubicBezTo>
                  <a:pt x="37398" y="26421"/>
                  <a:pt x="37660" y="28135"/>
                  <a:pt x="37803" y="29862"/>
                </a:cubicBezTo>
                <a:cubicBezTo>
                  <a:pt x="37743" y="30112"/>
                  <a:pt x="37672" y="30386"/>
                  <a:pt x="37612" y="30636"/>
                </a:cubicBezTo>
                <a:cubicBezTo>
                  <a:pt x="37076" y="31040"/>
                  <a:pt x="36600" y="31517"/>
                  <a:pt x="36183" y="32029"/>
                </a:cubicBezTo>
                <a:lnTo>
                  <a:pt x="36207" y="32053"/>
                </a:lnTo>
                <a:cubicBezTo>
                  <a:pt x="36076" y="32112"/>
                  <a:pt x="36005" y="32195"/>
                  <a:pt x="36005" y="32350"/>
                </a:cubicBezTo>
                <a:lnTo>
                  <a:pt x="36005" y="32326"/>
                </a:lnTo>
                <a:cubicBezTo>
                  <a:pt x="35989" y="32325"/>
                  <a:pt x="35974" y="32325"/>
                  <a:pt x="35960" y="32325"/>
                </a:cubicBezTo>
                <a:cubicBezTo>
                  <a:pt x="35517" y="32325"/>
                  <a:pt x="35337" y="32829"/>
                  <a:pt x="34933" y="32898"/>
                </a:cubicBezTo>
                <a:cubicBezTo>
                  <a:pt x="34778" y="32945"/>
                  <a:pt x="34707" y="33041"/>
                  <a:pt x="34695" y="33184"/>
                </a:cubicBezTo>
                <a:cubicBezTo>
                  <a:pt x="34624" y="33219"/>
                  <a:pt x="34540" y="33255"/>
                  <a:pt x="34469" y="33303"/>
                </a:cubicBezTo>
                <a:cubicBezTo>
                  <a:pt x="34350" y="33065"/>
                  <a:pt x="34243" y="32826"/>
                  <a:pt x="34124" y="32588"/>
                </a:cubicBezTo>
                <a:cubicBezTo>
                  <a:pt x="34207" y="30171"/>
                  <a:pt x="34266" y="27742"/>
                  <a:pt x="34326" y="25337"/>
                </a:cubicBezTo>
                <a:cubicBezTo>
                  <a:pt x="34326" y="25230"/>
                  <a:pt x="34183" y="25123"/>
                  <a:pt x="34112" y="25028"/>
                </a:cubicBezTo>
                <a:cubicBezTo>
                  <a:pt x="34231" y="24468"/>
                  <a:pt x="34231" y="23932"/>
                  <a:pt x="34243" y="23373"/>
                </a:cubicBezTo>
                <a:cubicBezTo>
                  <a:pt x="34278" y="21194"/>
                  <a:pt x="33564" y="19110"/>
                  <a:pt x="33504" y="16955"/>
                </a:cubicBezTo>
                <a:cubicBezTo>
                  <a:pt x="33731" y="16551"/>
                  <a:pt x="33707" y="16110"/>
                  <a:pt x="33671" y="15693"/>
                </a:cubicBezTo>
                <a:cubicBezTo>
                  <a:pt x="33576" y="14622"/>
                  <a:pt x="33695" y="13562"/>
                  <a:pt x="33802" y="12491"/>
                </a:cubicBezTo>
                <a:cubicBezTo>
                  <a:pt x="34100" y="12121"/>
                  <a:pt x="34088" y="11729"/>
                  <a:pt x="33921" y="11312"/>
                </a:cubicBezTo>
                <a:cubicBezTo>
                  <a:pt x="33874" y="11240"/>
                  <a:pt x="33850" y="11169"/>
                  <a:pt x="33814" y="11098"/>
                </a:cubicBezTo>
                <a:cubicBezTo>
                  <a:pt x="33874" y="9574"/>
                  <a:pt x="34350" y="8085"/>
                  <a:pt x="33921" y="6514"/>
                </a:cubicBezTo>
                <a:lnTo>
                  <a:pt x="33921" y="6514"/>
                </a:lnTo>
                <a:cubicBezTo>
                  <a:pt x="33683" y="7597"/>
                  <a:pt x="32635" y="8216"/>
                  <a:pt x="32492" y="9335"/>
                </a:cubicBezTo>
                <a:cubicBezTo>
                  <a:pt x="32314" y="9466"/>
                  <a:pt x="32028" y="9562"/>
                  <a:pt x="31980" y="9728"/>
                </a:cubicBezTo>
                <a:cubicBezTo>
                  <a:pt x="31588" y="11240"/>
                  <a:pt x="30754" y="12562"/>
                  <a:pt x="30254" y="14050"/>
                </a:cubicBezTo>
                <a:lnTo>
                  <a:pt x="30242" y="14074"/>
                </a:lnTo>
                <a:cubicBezTo>
                  <a:pt x="30183" y="14169"/>
                  <a:pt x="30135" y="14277"/>
                  <a:pt x="30111" y="14396"/>
                </a:cubicBezTo>
                <a:lnTo>
                  <a:pt x="30111" y="14407"/>
                </a:lnTo>
                <a:cubicBezTo>
                  <a:pt x="30052" y="14515"/>
                  <a:pt x="30004" y="14622"/>
                  <a:pt x="29980" y="14741"/>
                </a:cubicBezTo>
                <a:cubicBezTo>
                  <a:pt x="29706" y="15824"/>
                  <a:pt x="29147" y="16813"/>
                  <a:pt x="29111" y="17956"/>
                </a:cubicBezTo>
                <a:cubicBezTo>
                  <a:pt x="28921" y="18896"/>
                  <a:pt x="28921" y="19849"/>
                  <a:pt x="29040" y="20777"/>
                </a:cubicBezTo>
                <a:cubicBezTo>
                  <a:pt x="28921" y="23123"/>
                  <a:pt x="29111" y="25468"/>
                  <a:pt x="29468" y="27766"/>
                </a:cubicBezTo>
                <a:cubicBezTo>
                  <a:pt x="29837" y="30148"/>
                  <a:pt x="30373" y="32541"/>
                  <a:pt x="31861" y="34553"/>
                </a:cubicBezTo>
                <a:cubicBezTo>
                  <a:pt x="32100" y="34874"/>
                  <a:pt x="32028" y="35112"/>
                  <a:pt x="31730" y="35446"/>
                </a:cubicBezTo>
                <a:cubicBezTo>
                  <a:pt x="31079" y="36180"/>
                  <a:pt x="30238" y="36750"/>
                  <a:pt x="29749" y="37612"/>
                </a:cubicBezTo>
                <a:lnTo>
                  <a:pt x="29749" y="37612"/>
                </a:lnTo>
                <a:cubicBezTo>
                  <a:pt x="29231" y="37550"/>
                  <a:pt x="29348" y="37028"/>
                  <a:pt x="29123" y="36755"/>
                </a:cubicBezTo>
                <a:cubicBezTo>
                  <a:pt x="28885" y="35231"/>
                  <a:pt x="28754" y="33660"/>
                  <a:pt x="27432" y="32588"/>
                </a:cubicBezTo>
                <a:cubicBezTo>
                  <a:pt x="27254" y="32434"/>
                  <a:pt x="27135" y="32267"/>
                  <a:pt x="27135" y="32029"/>
                </a:cubicBezTo>
                <a:cubicBezTo>
                  <a:pt x="27123" y="31517"/>
                  <a:pt x="26742" y="31195"/>
                  <a:pt x="26432" y="30826"/>
                </a:cubicBezTo>
                <a:cubicBezTo>
                  <a:pt x="25753" y="30028"/>
                  <a:pt x="24896" y="29457"/>
                  <a:pt x="24027" y="28921"/>
                </a:cubicBezTo>
                <a:cubicBezTo>
                  <a:pt x="23289" y="28040"/>
                  <a:pt x="22182" y="27564"/>
                  <a:pt x="21646" y="26492"/>
                </a:cubicBezTo>
                <a:cubicBezTo>
                  <a:pt x="21324" y="25802"/>
                  <a:pt x="21122" y="25028"/>
                  <a:pt x="20491" y="24504"/>
                </a:cubicBezTo>
                <a:cubicBezTo>
                  <a:pt x="20670" y="24016"/>
                  <a:pt x="20312" y="23623"/>
                  <a:pt x="20253" y="23159"/>
                </a:cubicBezTo>
                <a:cubicBezTo>
                  <a:pt x="20360" y="22861"/>
                  <a:pt x="20217" y="22611"/>
                  <a:pt x="20134" y="22349"/>
                </a:cubicBezTo>
                <a:cubicBezTo>
                  <a:pt x="20253" y="21849"/>
                  <a:pt x="20229" y="21373"/>
                  <a:pt x="20074" y="20896"/>
                </a:cubicBezTo>
                <a:cubicBezTo>
                  <a:pt x="20193" y="20063"/>
                  <a:pt x="20122" y="19253"/>
                  <a:pt x="19896" y="18444"/>
                </a:cubicBezTo>
                <a:cubicBezTo>
                  <a:pt x="20229" y="17848"/>
                  <a:pt x="19622" y="17348"/>
                  <a:pt x="19777" y="16705"/>
                </a:cubicBezTo>
                <a:cubicBezTo>
                  <a:pt x="20134" y="15348"/>
                  <a:pt x="19634" y="13967"/>
                  <a:pt x="19574" y="12598"/>
                </a:cubicBezTo>
                <a:cubicBezTo>
                  <a:pt x="19562" y="12300"/>
                  <a:pt x="19384" y="12026"/>
                  <a:pt x="19098" y="11871"/>
                </a:cubicBezTo>
                <a:cubicBezTo>
                  <a:pt x="19098" y="11776"/>
                  <a:pt x="19050" y="11717"/>
                  <a:pt x="18991" y="11669"/>
                </a:cubicBezTo>
                <a:cubicBezTo>
                  <a:pt x="18881" y="11428"/>
                  <a:pt x="18743" y="11299"/>
                  <a:pt x="18584" y="11299"/>
                </a:cubicBezTo>
                <a:cubicBezTo>
                  <a:pt x="18468" y="11299"/>
                  <a:pt x="18341" y="11368"/>
                  <a:pt x="18205" y="11514"/>
                </a:cubicBezTo>
                <a:cubicBezTo>
                  <a:pt x="17967" y="11764"/>
                  <a:pt x="17848" y="12110"/>
                  <a:pt x="17812" y="12443"/>
                </a:cubicBezTo>
                <a:cubicBezTo>
                  <a:pt x="17693" y="13729"/>
                  <a:pt x="17622" y="15003"/>
                  <a:pt x="17514" y="16289"/>
                </a:cubicBezTo>
                <a:cubicBezTo>
                  <a:pt x="17479" y="16610"/>
                  <a:pt x="17491" y="16991"/>
                  <a:pt x="17360" y="17289"/>
                </a:cubicBezTo>
                <a:cubicBezTo>
                  <a:pt x="16705" y="18610"/>
                  <a:pt x="16681" y="20003"/>
                  <a:pt x="16824" y="21432"/>
                </a:cubicBezTo>
                <a:cubicBezTo>
                  <a:pt x="16443" y="22718"/>
                  <a:pt x="17038" y="23921"/>
                  <a:pt x="17098" y="25159"/>
                </a:cubicBezTo>
                <a:cubicBezTo>
                  <a:pt x="17098" y="25337"/>
                  <a:pt x="17276" y="25421"/>
                  <a:pt x="17455" y="25480"/>
                </a:cubicBezTo>
                <a:cubicBezTo>
                  <a:pt x="17383" y="26302"/>
                  <a:pt x="17300" y="27123"/>
                  <a:pt x="17872" y="27826"/>
                </a:cubicBezTo>
                <a:cubicBezTo>
                  <a:pt x="17919" y="28421"/>
                  <a:pt x="18038" y="28969"/>
                  <a:pt x="18455" y="29397"/>
                </a:cubicBezTo>
                <a:cubicBezTo>
                  <a:pt x="18503" y="29457"/>
                  <a:pt x="18562" y="29528"/>
                  <a:pt x="18634" y="29576"/>
                </a:cubicBezTo>
                <a:cubicBezTo>
                  <a:pt x="19098" y="30874"/>
                  <a:pt x="19788" y="32029"/>
                  <a:pt x="20896" y="32898"/>
                </a:cubicBezTo>
                <a:cubicBezTo>
                  <a:pt x="21479" y="34041"/>
                  <a:pt x="22491" y="34850"/>
                  <a:pt x="23313" y="35803"/>
                </a:cubicBezTo>
                <a:cubicBezTo>
                  <a:pt x="23503" y="36279"/>
                  <a:pt x="23956" y="36494"/>
                  <a:pt x="24313" y="36815"/>
                </a:cubicBezTo>
                <a:cubicBezTo>
                  <a:pt x="24980" y="37803"/>
                  <a:pt x="25575" y="38875"/>
                  <a:pt x="26611" y="39565"/>
                </a:cubicBezTo>
                <a:cubicBezTo>
                  <a:pt x="26754" y="39827"/>
                  <a:pt x="27135" y="39923"/>
                  <a:pt x="27170" y="40292"/>
                </a:cubicBezTo>
                <a:cubicBezTo>
                  <a:pt x="26396" y="40899"/>
                  <a:pt x="25706" y="41601"/>
                  <a:pt x="25027" y="42328"/>
                </a:cubicBezTo>
                <a:cubicBezTo>
                  <a:pt x="24762" y="42615"/>
                  <a:pt x="24496" y="42759"/>
                  <a:pt x="24245" y="42759"/>
                </a:cubicBezTo>
                <a:cubicBezTo>
                  <a:pt x="23945" y="42759"/>
                  <a:pt x="23665" y="42552"/>
                  <a:pt x="23432" y="42137"/>
                </a:cubicBezTo>
                <a:cubicBezTo>
                  <a:pt x="23217" y="41768"/>
                  <a:pt x="23063" y="41351"/>
                  <a:pt x="22920" y="40935"/>
                </a:cubicBezTo>
                <a:cubicBezTo>
                  <a:pt x="22741" y="40411"/>
                  <a:pt x="22491" y="39982"/>
                  <a:pt x="21920" y="39815"/>
                </a:cubicBezTo>
                <a:cubicBezTo>
                  <a:pt x="21884" y="38625"/>
                  <a:pt x="21324" y="37708"/>
                  <a:pt x="20396" y="37005"/>
                </a:cubicBezTo>
                <a:cubicBezTo>
                  <a:pt x="20277" y="36494"/>
                  <a:pt x="19812" y="36255"/>
                  <a:pt x="19491" y="35934"/>
                </a:cubicBezTo>
                <a:cubicBezTo>
                  <a:pt x="19146" y="35601"/>
                  <a:pt x="18634" y="35351"/>
                  <a:pt x="18455" y="34946"/>
                </a:cubicBezTo>
                <a:cubicBezTo>
                  <a:pt x="17741" y="33457"/>
                  <a:pt x="16490" y="32362"/>
                  <a:pt x="15645" y="30957"/>
                </a:cubicBezTo>
                <a:cubicBezTo>
                  <a:pt x="15371" y="30529"/>
                  <a:pt x="15300" y="29969"/>
                  <a:pt x="14776" y="29695"/>
                </a:cubicBezTo>
                <a:cubicBezTo>
                  <a:pt x="14443" y="28897"/>
                  <a:pt x="14157" y="28040"/>
                  <a:pt x="13526" y="27409"/>
                </a:cubicBezTo>
                <a:cubicBezTo>
                  <a:pt x="12930" y="25385"/>
                  <a:pt x="11918" y="23492"/>
                  <a:pt x="11502" y="21396"/>
                </a:cubicBezTo>
                <a:cubicBezTo>
                  <a:pt x="11383" y="20753"/>
                  <a:pt x="11264" y="20111"/>
                  <a:pt x="11180" y="19456"/>
                </a:cubicBezTo>
                <a:cubicBezTo>
                  <a:pt x="11122" y="19082"/>
                  <a:pt x="10949" y="18801"/>
                  <a:pt x="10539" y="18801"/>
                </a:cubicBezTo>
                <a:cubicBezTo>
                  <a:pt x="10531" y="18801"/>
                  <a:pt x="10522" y="18801"/>
                  <a:pt x="10513" y="18801"/>
                </a:cubicBezTo>
                <a:cubicBezTo>
                  <a:pt x="10097" y="18813"/>
                  <a:pt x="9716" y="18932"/>
                  <a:pt x="9621" y="19396"/>
                </a:cubicBezTo>
                <a:cubicBezTo>
                  <a:pt x="9561" y="19646"/>
                  <a:pt x="9537" y="19908"/>
                  <a:pt x="9525" y="20170"/>
                </a:cubicBezTo>
                <a:cubicBezTo>
                  <a:pt x="9501" y="20956"/>
                  <a:pt x="9466" y="21730"/>
                  <a:pt x="9442" y="22528"/>
                </a:cubicBezTo>
                <a:cubicBezTo>
                  <a:pt x="9347" y="25206"/>
                  <a:pt x="10037" y="27742"/>
                  <a:pt x="10704" y="30302"/>
                </a:cubicBezTo>
                <a:cubicBezTo>
                  <a:pt x="10752" y="31160"/>
                  <a:pt x="11002" y="31933"/>
                  <a:pt x="11656" y="32505"/>
                </a:cubicBezTo>
                <a:cubicBezTo>
                  <a:pt x="11787" y="33196"/>
                  <a:pt x="12109" y="33803"/>
                  <a:pt x="12478" y="34386"/>
                </a:cubicBezTo>
                <a:cubicBezTo>
                  <a:pt x="12549" y="34553"/>
                  <a:pt x="12609" y="34696"/>
                  <a:pt x="12680" y="34862"/>
                </a:cubicBezTo>
                <a:cubicBezTo>
                  <a:pt x="12549" y="35208"/>
                  <a:pt x="12669" y="35446"/>
                  <a:pt x="12978" y="35589"/>
                </a:cubicBezTo>
                <a:cubicBezTo>
                  <a:pt x="13633" y="37375"/>
                  <a:pt x="14252" y="39196"/>
                  <a:pt x="15859" y="40411"/>
                </a:cubicBezTo>
                <a:lnTo>
                  <a:pt x="15871" y="40423"/>
                </a:lnTo>
                <a:cubicBezTo>
                  <a:pt x="16086" y="40696"/>
                  <a:pt x="16074" y="41161"/>
                  <a:pt x="16526" y="41244"/>
                </a:cubicBezTo>
                <a:cubicBezTo>
                  <a:pt x="17550" y="42542"/>
                  <a:pt x="18717" y="43661"/>
                  <a:pt x="20336" y="44161"/>
                </a:cubicBezTo>
                <a:cubicBezTo>
                  <a:pt x="20396" y="44292"/>
                  <a:pt x="20491" y="44352"/>
                  <a:pt x="20646" y="44352"/>
                </a:cubicBezTo>
                <a:cubicBezTo>
                  <a:pt x="20782" y="44560"/>
                  <a:pt x="20959" y="44651"/>
                  <a:pt x="21168" y="44651"/>
                </a:cubicBezTo>
                <a:cubicBezTo>
                  <a:pt x="21233" y="44651"/>
                  <a:pt x="21301" y="44642"/>
                  <a:pt x="21372" y="44625"/>
                </a:cubicBezTo>
                <a:cubicBezTo>
                  <a:pt x="22324" y="45209"/>
                  <a:pt x="22324" y="45209"/>
                  <a:pt x="21705" y="46042"/>
                </a:cubicBezTo>
                <a:cubicBezTo>
                  <a:pt x="21586" y="46197"/>
                  <a:pt x="21396" y="46316"/>
                  <a:pt x="21408" y="46554"/>
                </a:cubicBezTo>
                <a:cubicBezTo>
                  <a:pt x="20384" y="47566"/>
                  <a:pt x="19669" y="48805"/>
                  <a:pt x="18812" y="49948"/>
                </a:cubicBezTo>
                <a:cubicBezTo>
                  <a:pt x="18726" y="49980"/>
                  <a:pt x="18650" y="49994"/>
                  <a:pt x="18583" y="49994"/>
                </a:cubicBezTo>
                <a:cubicBezTo>
                  <a:pt x="18284" y="49994"/>
                  <a:pt x="18165" y="49703"/>
                  <a:pt x="18038" y="49459"/>
                </a:cubicBezTo>
                <a:cubicBezTo>
                  <a:pt x="17741" y="48876"/>
                  <a:pt x="17455" y="48281"/>
                  <a:pt x="17014" y="47840"/>
                </a:cubicBezTo>
                <a:cubicBezTo>
                  <a:pt x="15967" y="46792"/>
                  <a:pt x="15050" y="45661"/>
                  <a:pt x="14169" y="44506"/>
                </a:cubicBezTo>
                <a:cubicBezTo>
                  <a:pt x="14085" y="44102"/>
                  <a:pt x="13931" y="43744"/>
                  <a:pt x="13550" y="43542"/>
                </a:cubicBezTo>
                <a:cubicBezTo>
                  <a:pt x="13561" y="43459"/>
                  <a:pt x="13514" y="43411"/>
                  <a:pt x="13442" y="43387"/>
                </a:cubicBezTo>
                <a:cubicBezTo>
                  <a:pt x="13335" y="43113"/>
                  <a:pt x="13276" y="42816"/>
                  <a:pt x="12895" y="42768"/>
                </a:cubicBezTo>
                <a:cubicBezTo>
                  <a:pt x="12680" y="42256"/>
                  <a:pt x="12383" y="41816"/>
                  <a:pt x="12002" y="41447"/>
                </a:cubicBezTo>
                <a:cubicBezTo>
                  <a:pt x="11787" y="40744"/>
                  <a:pt x="11347" y="40196"/>
                  <a:pt x="10930" y="39613"/>
                </a:cubicBezTo>
                <a:cubicBezTo>
                  <a:pt x="10871" y="39422"/>
                  <a:pt x="10811" y="39208"/>
                  <a:pt x="10549" y="39161"/>
                </a:cubicBezTo>
                <a:lnTo>
                  <a:pt x="9525" y="37065"/>
                </a:lnTo>
                <a:cubicBezTo>
                  <a:pt x="9323" y="36315"/>
                  <a:pt x="8763" y="35851"/>
                  <a:pt x="8251" y="35339"/>
                </a:cubicBezTo>
                <a:cubicBezTo>
                  <a:pt x="8051" y="34879"/>
                  <a:pt x="8026" y="34267"/>
                  <a:pt x="7319" y="34267"/>
                </a:cubicBezTo>
                <a:cubicBezTo>
                  <a:pt x="7313" y="34267"/>
                  <a:pt x="7306" y="34267"/>
                  <a:pt x="7299" y="34267"/>
                </a:cubicBezTo>
                <a:lnTo>
                  <a:pt x="7275" y="34267"/>
                </a:lnTo>
                <a:cubicBezTo>
                  <a:pt x="7208" y="34259"/>
                  <a:pt x="7141" y="34255"/>
                  <a:pt x="7076" y="34255"/>
                </a:cubicBezTo>
                <a:cubicBezTo>
                  <a:pt x="6555" y="34255"/>
                  <a:pt x="6123" y="34510"/>
                  <a:pt x="6049" y="35029"/>
                </a:cubicBezTo>
                <a:cubicBezTo>
                  <a:pt x="5953" y="35577"/>
                  <a:pt x="5930" y="36243"/>
                  <a:pt x="6489" y="36660"/>
                </a:cubicBezTo>
                <a:cubicBezTo>
                  <a:pt x="7156" y="37898"/>
                  <a:pt x="7442" y="39280"/>
                  <a:pt x="7870" y="40589"/>
                </a:cubicBezTo>
                <a:cubicBezTo>
                  <a:pt x="8525" y="42030"/>
                  <a:pt x="9180" y="43459"/>
                  <a:pt x="9835" y="44911"/>
                </a:cubicBezTo>
                <a:cubicBezTo>
                  <a:pt x="9811" y="45209"/>
                  <a:pt x="9894" y="45471"/>
                  <a:pt x="10037" y="45745"/>
                </a:cubicBezTo>
                <a:cubicBezTo>
                  <a:pt x="10513" y="46697"/>
                  <a:pt x="11204" y="47483"/>
                  <a:pt x="11835" y="48316"/>
                </a:cubicBezTo>
                <a:cubicBezTo>
                  <a:pt x="12371" y="49174"/>
                  <a:pt x="12811" y="50114"/>
                  <a:pt x="13669" y="50733"/>
                </a:cubicBezTo>
                <a:cubicBezTo>
                  <a:pt x="14347" y="51233"/>
                  <a:pt x="14955" y="51876"/>
                  <a:pt x="15824" y="52103"/>
                </a:cubicBezTo>
                <a:cubicBezTo>
                  <a:pt x="16109" y="52174"/>
                  <a:pt x="16264" y="52365"/>
                  <a:pt x="16205" y="52674"/>
                </a:cubicBezTo>
                <a:cubicBezTo>
                  <a:pt x="15788" y="53007"/>
                  <a:pt x="15538" y="53472"/>
                  <a:pt x="15336" y="53948"/>
                </a:cubicBezTo>
                <a:cubicBezTo>
                  <a:pt x="15121" y="54019"/>
                  <a:pt x="14955" y="54127"/>
                  <a:pt x="14835" y="54317"/>
                </a:cubicBezTo>
                <a:cubicBezTo>
                  <a:pt x="14395" y="54984"/>
                  <a:pt x="13883" y="55615"/>
                  <a:pt x="13466" y="56282"/>
                </a:cubicBezTo>
                <a:cubicBezTo>
                  <a:pt x="13344" y="56490"/>
                  <a:pt x="13214" y="56577"/>
                  <a:pt x="13064" y="56577"/>
                </a:cubicBezTo>
                <a:cubicBezTo>
                  <a:pt x="12966" y="56577"/>
                  <a:pt x="12858" y="56539"/>
                  <a:pt x="12740" y="56472"/>
                </a:cubicBezTo>
                <a:cubicBezTo>
                  <a:pt x="12014" y="54674"/>
                  <a:pt x="11014" y="53019"/>
                  <a:pt x="10002" y="51388"/>
                </a:cubicBezTo>
                <a:cubicBezTo>
                  <a:pt x="9680" y="50555"/>
                  <a:pt x="9085" y="49864"/>
                  <a:pt x="8668" y="49090"/>
                </a:cubicBezTo>
                <a:cubicBezTo>
                  <a:pt x="8156" y="47435"/>
                  <a:pt x="6834" y="46388"/>
                  <a:pt x="5811" y="45114"/>
                </a:cubicBezTo>
                <a:cubicBezTo>
                  <a:pt x="5637" y="44903"/>
                  <a:pt x="5383" y="44777"/>
                  <a:pt x="5107" y="44777"/>
                </a:cubicBezTo>
                <a:cubicBezTo>
                  <a:pt x="4948" y="44777"/>
                  <a:pt x="4782" y="44819"/>
                  <a:pt x="4620" y="44911"/>
                </a:cubicBezTo>
                <a:cubicBezTo>
                  <a:pt x="3858" y="45316"/>
                  <a:pt x="3346" y="45995"/>
                  <a:pt x="3548" y="46661"/>
                </a:cubicBezTo>
                <a:cubicBezTo>
                  <a:pt x="3941" y="48019"/>
                  <a:pt x="4453" y="49364"/>
                  <a:pt x="5108" y="50626"/>
                </a:cubicBezTo>
                <a:cubicBezTo>
                  <a:pt x="5132" y="50698"/>
                  <a:pt x="5168" y="50793"/>
                  <a:pt x="5215" y="50864"/>
                </a:cubicBezTo>
                <a:cubicBezTo>
                  <a:pt x="5358" y="51329"/>
                  <a:pt x="5513" y="51769"/>
                  <a:pt x="5953" y="52043"/>
                </a:cubicBezTo>
                <a:cubicBezTo>
                  <a:pt x="6263" y="52603"/>
                  <a:pt x="6180" y="53317"/>
                  <a:pt x="6561" y="53853"/>
                </a:cubicBezTo>
                <a:cubicBezTo>
                  <a:pt x="7204" y="54746"/>
                  <a:pt x="7716" y="55734"/>
                  <a:pt x="8227" y="56698"/>
                </a:cubicBezTo>
                <a:lnTo>
                  <a:pt x="8370" y="56925"/>
                </a:lnTo>
                <a:cubicBezTo>
                  <a:pt x="8406" y="56996"/>
                  <a:pt x="8442" y="57079"/>
                  <a:pt x="8489" y="57163"/>
                </a:cubicBezTo>
                <a:cubicBezTo>
                  <a:pt x="8728" y="57960"/>
                  <a:pt x="9478" y="58294"/>
                  <a:pt x="10002" y="58842"/>
                </a:cubicBezTo>
                <a:cubicBezTo>
                  <a:pt x="10371" y="59246"/>
                  <a:pt x="11073" y="59330"/>
                  <a:pt x="11252" y="59901"/>
                </a:cubicBezTo>
                <a:cubicBezTo>
                  <a:pt x="11442" y="60508"/>
                  <a:pt x="10597" y="60770"/>
                  <a:pt x="10609" y="61366"/>
                </a:cubicBezTo>
                <a:cubicBezTo>
                  <a:pt x="10406" y="61818"/>
                  <a:pt x="10061" y="62163"/>
                  <a:pt x="9692" y="62461"/>
                </a:cubicBezTo>
                <a:cubicBezTo>
                  <a:pt x="8930" y="61759"/>
                  <a:pt x="8501" y="60699"/>
                  <a:pt x="7370" y="60461"/>
                </a:cubicBezTo>
                <a:cubicBezTo>
                  <a:pt x="6787" y="59246"/>
                  <a:pt x="5787" y="58496"/>
                  <a:pt x="4584" y="57960"/>
                </a:cubicBezTo>
                <a:cubicBezTo>
                  <a:pt x="4423" y="57889"/>
                  <a:pt x="4268" y="57860"/>
                  <a:pt x="4117" y="57860"/>
                </a:cubicBezTo>
                <a:cubicBezTo>
                  <a:pt x="3668" y="57860"/>
                  <a:pt x="3262" y="58118"/>
                  <a:pt x="2870" y="58270"/>
                </a:cubicBezTo>
                <a:cubicBezTo>
                  <a:pt x="2560" y="58389"/>
                  <a:pt x="2477" y="59080"/>
                  <a:pt x="2691" y="59330"/>
                </a:cubicBezTo>
                <a:cubicBezTo>
                  <a:pt x="3322" y="60020"/>
                  <a:pt x="3370" y="61104"/>
                  <a:pt x="4287" y="61532"/>
                </a:cubicBezTo>
                <a:cubicBezTo>
                  <a:pt x="4620" y="61949"/>
                  <a:pt x="5001" y="62282"/>
                  <a:pt x="5525" y="62437"/>
                </a:cubicBezTo>
                <a:cubicBezTo>
                  <a:pt x="5811" y="62913"/>
                  <a:pt x="6120" y="63378"/>
                  <a:pt x="6644" y="63628"/>
                </a:cubicBezTo>
                <a:cubicBezTo>
                  <a:pt x="6846" y="63985"/>
                  <a:pt x="7061" y="64342"/>
                  <a:pt x="7501" y="64461"/>
                </a:cubicBezTo>
                <a:lnTo>
                  <a:pt x="7489" y="64461"/>
                </a:lnTo>
                <a:cubicBezTo>
                  <a:pt x="7716" y="65033"/>
                  <a:pt x="8382" y="65330"/>
                  <a:pt x="8466" y="65985"/>
                </a:cubicBezTo>
                <a:cubicBezTo>
                  <a:pt x="7787" y="67176"/>
                  <a:pt x="7335" y="68450"/>
                  <a:pt x="6977" y="69760"/>
                </a:cubicBezTo>
                <a:cubicBezTo>
                  <a:pt x="6838" y="69874"/>
                  <a:pt x="6728" y="69920"/>
                  <a:pt x="6637" y="69920"/>
                </a:cubicBezTo>
                <a:cubicBezTo>
                  <a:pt x="6332" y="69920"/>
                  <a:pt x="6240" y="69413"/>
                  <a:pt x="5965" y="69331"/>
                </a:cubicBezTo>
                <a:cubicBezTo>
                  <a:pt x="5572" y="68486"/>
                  <a:pt x="4798" y="68033"/>
                  <a:pt x="4084" y="67521"/>
                </a:cubicBezTo>
                <a:cubicBezTo>
                  <a:pt x="3941" y="67409"/>
                  <a:pt x="3805" y="67351"/>
                  <a:pt x="3678" y="67351"/>
                </a:cubicBezTo>
                <a:cubicBezTo>
                  <a:pt x="3509" y="67351"/>
                  <a:pt x="3356" y="67453"/>
                  <a:pt x="3227" y="67664"/>
                </a:cubicBezTo>
                <a:cubicBezTo>
                  <a:pt x="3155" y="67664"/>
                  <a:pt x="3084" y="67700"/>
                  <a:pt x="3024" y="67724"/>
                </a:cubicBezTo>
                <a:cubicBezTo>
                  <a:pt x="2953" y="67545"/>
                  <a:pt x="2417" y="67497"/>
                  <a:pt x="2774" y="67235"/>
                </a:cubicBezTo>
                <a:cubicBezTo>
                  <a:pt x="3072" y="67009"/>
                  <a:pt x="3108" y="66985"/>
                  <a:pt x="2810" y="66759"/>
                </a:cubicBezTo>
                <a:cubicBezTo>
                  <a:pt x="2512" y="66519"/>
                  <a:pt x="2207" y="66318"/>
                  <a:pt x="1831" y="66318"/>
                </a:cubicBezTo>
                <a:cubicBezTo>
                  <a:pt x="1741" y="66318"/>
                  <a:pt x="1647" y="66329"/>
                  <a:pt x="1548" y="66354"/>
                </a:cubicBezTo>
                <a:cubicBezTo>
                  <a:pt x="1417" y="66271"/>
                  <a:pt x="1239" y="66188"/>
                  <a:pt x="1131" y="66069"/>
                </a:cubicBezTo>
                <a:cubicBezTo>
                  <a:pt x="972" y="65887"/>
                  <a:pt x="807" y="65802"/>
                  <a:pt x="657" y="65802"/>
                </a:cubicBezTo>
                <a:cubicBezTo>
                  <a:pt x="483" y="65802"/>
                  <a:pt x="329" y="65917"/>
                  <a:pt x="226" y="66128"/>
                </a:cubicBezTo>
                <a:cubicBezTo>
                  <a:pt x="0" y="66581"/>
                  <a:pt x="524" y="66604"/>
                  <a:pt x="762" y="66783"/>
                </a:cubicBezTo>
                <a:cubicBezTo>
                  <a:pt x="1381" y="67223"/>
                  <a:pt x="1977" y="67664"/>
                  <a:pt x="2727" y="67890"/>
                </a:cubicBezTo>
                <a:cubicBezTo>
                  <a:pt x="2751" y="68176"/>
                  <a:pt x="2965" y="68307"/>
                  <a:pt x="3155" y="68486"/>
                </a:cubicBezTo>
                <a:cubicBezTo>
                  <a:pt x="3929" y="69152"/>
                  <a:pt x="4715" y="69819"/>
                  <a:pt x="5453" y="70533"/>
                </a:cubicBezTo>
                <a:cubicBezTo>
                  <a:pt x="5870" y="70938"/>
                  <a:pt x="6382" y="71331"/>
                  <a:pt x="6430" y="71986"/>
                </a:cubicBezTo>
                <a:cubicBezTo>
                  <a:pt x="6311" y="72784"/>
                  <a:pt x="6180" y="73605"/>
                  <a:pt x="6061" y="74403"/>
                </a:cubicBezTo>
                <a:cubicBezTo>
                  <a:pt x="5751" y="75272"/>
                  <a:pt x="5775" y="76177"/>
                  <a:pt x="5727" y="77070"/>
                </a:cubicBezTo>
                <a:cubicBezTo>
                  <a:pt x="5608" y="77189"/>
                  <a:pt x="5584" y="77308"/>
                  <a:pt x="5668" y="77463"/>
                </a:cubicBezTo>
                <a:cubicBezTo>
                  <a:pt x="5668" y="77534"/>
                  <a:pt x="5668" y="77606"/>
                  <a:pt x="5703" y="77677"/>
                </a:cubicBezTo>
                <a:cubicBezTo>
                  <a:pt x="5525" y="78546"/>
                  <a:pt x="5608" y="79404"/>
                  <a:pt x="5751" y="80261"/>
                </a:cubicBezTo>
                <a:cubicBezTo>
                  <a:pt x="5842" y="80561"/>
                  <a:pt x="5933" y="80854"/>
                  <a:pt x="6209" y="80854"/>
                </a:cubicBezTo>
                <a:cubicBezTo>
                  <a:pt x="6295" y="80854"/>
                  <a:pt x="6398" y="80826"/>
                  <a:pt x="6525" y="80761"/>
                </a:cubicBezTo>
                <a:cubicBezTo>
                  <a:pt x="6739" y="80678"/>
                  <a:pt x="6846" y="80535"/>
                  <a:pt x="6823" y="80273"/>
                </a:cubicBezTo>
                <a:cubicBezTo>
                  <a:pt x="6787" y="79761"/>
                  <a:pt x="6799" y="79249"/>
                  <a:pt x="6787" y="78725"/>
                </a:cubicBezTo>
                <a:cubicBezTo>
                  <a:pt x="6906" y="78618"/>
                  <a:pt x="6918" y="78499"/>
                  <a:pt x="6894" y="78368"/>
                </a:cubicBezTo>
                <a:cubicBezTo>
                  <a:pt x="7037" y="77796"/>
                  <a:pt x="7144" y="77237"/>
                  <a:pt x="7073" y="76641"/>
                </a:cubicBezTo>
                <a:lnTo>
                  <a:pt x="7061" y="76641"/>
                </a:lnTo>
                <a:cubicBezTo>
                  <a:pt x="7180" y="76534"/>
                  <a:pt x="7204" y="76403"/>
                  <a:pt x="7156" y="76248"/>
                </a:cubicBezTo>
                <a:cubicBezTo>
                  <a:pt x="7299" y="75796"/>
                  <a:pt x="7442" y="75344"/>
                  <a:pt x="7573" y="74879"/>
                </a:cubicBezTo>
                <a:cubicBezTo>
                  <a:pt x="7656" y="74641"/>
                  <a:pt x="7656" y="74332"/>
                  <a:pt x="7989" y="74320"/>
                </a:cubicBezTo>
                <a:cubicBezTo>
                  <a:pt x="7996" y="74319"/>
                  <a:pt x="8003" y="74319"/>
                  <a:pt x="8010" y="74319"/>
                </a:cubicBezTo>
                <a:cubicBezTo>
                  <a:pt x="8259" y="74319"/>
                  <a:pt x="8396" y="74527"/>
                  <a:pt x="8466" y="74724"/>
                </a:cubicBezTo>
                <a:cubicBezTo>
                  <a:pt x="8847" y="75594"/>
                  <a:pt x="9632" y="76058"/>
                  <a:pt x="10406" y="76367"/>
                </a:cubicBezTo>
                <a:cubicBezTo>
                  <a:pt x="11645" y="76879"/>
                  <a:pt x="12954" y="77189"/>
                  <a:pt x="14228" y="77582"/>
                </a:cubicBezTo>
                <a:cubicBezTo>
                  <a:pt x="15538" y="78118"/>
                  <a:pt x="16895" y="78570"/>
                  <a:pt x="18312" y="78570"/>
                </a:cubicBezTo>
                <a:cubicBezTo>
                  <a:pt x="19503" y="78570"/>
                  <a:pt x="20634" y="78749"/>
                  <a:pt x="21777" y="79011"/>
                </a:cubicBezTo>
                <a:cubicBezTo>
                  <a:pt x="22234" y="79107"/>
                  <a:pt x="22690" y="79321"/>
                  <a:pt x="23166" y="79321"/>
                </a:cubicBezTo>
                <a:cubicBezTo>
                  <a:pt x="23335" y="79321"/>
                  <a:pt x="23507" y="79294"/>
                  <a:pt x="23682" y="79225"/>
                </a:cubicBezTo>
                <a:cubicBezTo>
                  <a:pt x="24182" y="79558"/>
                  <a:pt x="24753" y="79606"/>
                  <a:pt x="25337" y="79665"/>
                </a:cubicBezTo>
                <a:cubicBezTo>
                  <a:pt x="25403" y="79732"/>
                  <a:pt x="25480" y="79780"/>
                  <a:pt x="25573" y="79780"/>
                </a:cubicBezTo>
                <a:cubicBezTo>
                  <a:pt x="25614" y="79780"/>
                  <a:pt x="25658" y="79771"/>
                  <a:pt x="25706" y="79749"/>
                </a:cubicBezTo>
                <a:cubicBezTo>
                  <a:pt x="25736" y="79767"/>
                  <a:pt x="25765" y="79776"/>
                  <a:pt x="25795" y="79776"/>
                </a:cubicBezTo>
                <a:cubicBezTo>
                  <a:pt x="25825" y="79776"/>
                  <a:pt x="25855" y="79767"/>
                  <a:pt x="25884" y="79749"/>
                </a:cubicBezTo>
                <a:cubicBezTo>
                  <a:pt x="26265" y="80035"/>
                  <a:pt x="26730" y="79975"/>
                  <a:pt x="27182" y="80023"/>
                </a:cubicBezTo>
                <a:cubicBezTo>
                  <a:pt x="27385" y="80225"/>
                  <a:pt x="27658" y="80225"/>
                  <a:pt x="27920" y="80237"/>
                </a:cubicBezTo>
                <a:cubicBezTo>
                  <a:pt x="28563" y="80797"/>
                  <a:pt x="29409" y="80630"/>
                  <a:pt x="30135" y="80856"/>
                </a:cubicBezTo>
                <a:cubicBezTo>
                  <a:pt x="31171" y="81167"/>
                  <a:pt x="32236" y="81301"/>
                  <a:pt x="33309" y="81301"/>
                </a:cubicBezTo>
                <a:cubicBezTo>
                  <a:pt x="34086" y="81301"/>
                  <a:pt x="34868" y="81231"/>
                  <a:pt x="35648" y="81106"/>
                </a:cubicBezTo>
                <a:cubicBezTo>
                  <a:pt x="35826" y="81070"/>
                  <a:pt x="36017" y="81059"/>
                  <a:pt x="36052" y="80868"/>
                </a:cubicBezTo>
                <a:cubicBezTo>
                  <a:pt x="36088" y="80630"/>
                  <a:pt x="35933" y="80451"/>
                  <a:pt x="35719" y="80380"/>
                </a:cubicBezTo>
                <a:cubicBezTo>
                  <a:pt x="35433" y="80261"/>
                  <a:pt x="35159" y="80142"/>
                  <a:pt x="34862" y="80118"/>
                </a:cubicBezTo>
                <a:cubicBezTo>
                  <a:pt x="33516" y="80023"/>
                  <a:pt x="32457" y="79261"/>
                  <a:pt x="31314" y="78689"/>
                </a:cubicBezTo>
                <a:cubicBezTo>
                  <a:pt x="31103" y="78584"/>
                  <a:pt x="30901" y="78469"/>
                  <a:pt x="30676" y="78469"/>
                </a:cubicBezTo>
                <a:cubicBezTo>
                  <a:pt x="30647" y="78469"/>
                  <a:pt x="30617" y="78471"/>
                  <a:pt x="30587" y="78475"/>
                </a:cubicBezTo>
                <a:cubicBezTo>
                  <a:pt x="30552" y="78392"/>
                  <a:pt x="30492" y="78356"/>
                  <a:pt x="30421" y="78332"/>
                </a:cubicBezTo>
                <a:lnTo>
                  <a:pt x="30159" y="78118"/>
                </a:lnTo>
                <a:cubicBezTo>
                  <a:pt x="29778" y="77761"/>
                  <a:pt x="29456" y="77368"/>
                  <a:pt x="28921" y="77249"/>
                </a:cubicBezTo>
                <a:cubicBezTo>
                  <a:pt x="28623" y="77054"/>
                  <a:pt x="28347" y="76771"/>
                  <a:pt x="27945" y="76771"/>
                </a:cubicBezTo>
                <a:cubicBezTo>
                  <a:pt x="27929" y="76771"/>
                  <a:pt x="27913" y="76771"/>
                  <a:pt x="27897" y="76772"/>
                </a:cubicBezTo>
                <a:cubicBezTo>
                  <a:pt x="27325" y="76237"/>
                  <a:pt x="26766" y="75736"/>
                  <a:pt x="25956" y="75594"/>
                </a:cubicBezTo>
                <a:cubicBezTo>
                  <a:pt x="25789" y="75355"/>
                  <a:pt x="25527" y="75320"/>
                  <a:pt x="25289" y="75213"/>
                </a:cubicBezTo>
                <a:cubicBezTo>
                  <a:pt x="23039" y="74201"/>
                  <a:pt x="20705" y="73486"/>
                  <a:pt x="18312" y="72915"/>
                </a:cubicBezTo>
                <a:cubicBezTo>
                  <a:pt x="18207" y="72841"/>
                  <a:pt x="18100" y="72818"/>
                  <a:pt x="17990" y="72818"/>
                </a:cubicBezTo>
                <a:cubicBezTo>
                  <a:pt x="17888" y="72818"/>
                  <a:pt x="17785" y="72838"/>
                  <a:pt x="17681" y="72855"/>
                </a:cubicBezTo>
                <a:cubicBezTo>
                  <a:pt x="17610" y="72778"/>
                  <a:pt x="17529" y="72748"/>
                  <a:pt x="17444" y="72748"/>
                </a:cubicBezTo>
                <a:cubicBezTo>
                  <a:pt x="17360" y="72748"/>
                  <a:pt x="17270" y="72778"/>
                  <a:pt x="17181" y="72819"/>
                </a:cubicBezTo>
                <a:cubicBezTo>
                  <a:pt x="17027" y="72666"/>
                  <a:pt x="16863" y="72589"/>
                  <a:pt x="16680" y="72589"/>
                </a:cubicBezTo>
                <a:cubicBezTo>
                  <a:pt x="16594" y="72589"/>
                  <a:pt x="16503" y="72606"/>
                  <a:pt x="16407" y="72641"/>
                </a:cubicBezTo>
                <a:lnTo>
                  <a:pt x="16383" y="72641"/>
                </a:lnTo>
                <a:cubicBezTo>
                  <a:pt x="16292" y="72556"/>
                  <a:pt x="16198" y="72520"/>
                  <a:pt x="16102" y="72520"/>
                </a:cubicBezTo>
                <a:cubicBezTo>
                  <a:pt x="16010" y="72520"/>
                  <a:pt x="15917" y="72553"/>
                  <a:pt x="15824" y="72605"/>
                </a:cubicBezTo>
                <a:cubicBezTo>
                  <a:pt x="15776" y="72581"/>
                  <a:pt x="15734" y="72569"/>
                  <a:pt x="15694" y="72569"/>
                </a:cubicBezTo>
                <a:cubicBezTo>
                  <a:pt x="15654" y="72569"/>
                  <a:pt x="15615" y="72581"/>
                  <a:pt x="15574" y="72605"/>
                </a:cubicBezTo>
                <a:cubicBezTo>
                  <a:pt x="15512" y="72536"/>
                  <a:pt x="15441" y="72502"/>
                  <a:pt x="15367" y="72502"/>
                </a:cubicBezTo>
                <a:cubicBezTo>
                  <a:pt x="15325" y="72502"/>
                  <a:pt x="15283" y="72512"/>
                  <a:pt x="15240" y="72534"/>
                </a:cubicBezTo>
                <a:cubicBezTo>
                  <a:pt x="14012" y="72323"/>
                  <a:pt x="12773" y="72232"/>
                  <a:pt x="11525" y="72232"/>
                </a:cubicBezTo>
                <a:cubicBezTo>
                  <a:pt x="10452" y="72232"/>
                  <a:pt x="9372" y="72299"/>
                  <a:pt x="8287" y="72415"/>
                </a:cubicBezTo>
                <a:cubicBezTo>
                  <a:pt x="8430" y="70676"/>
                  <a:pt x="9287" y="69271"/>
                  <a:pt x="9799" y="67771"/>
                </a:cubicBezTo>
                <a:cubicBezTo>
                  <a:pt x="10037" y="67426"/>
                  <a:pt x="10037" y="66926"/>
                  <a:pt x="10478" y="66723"/>
                </a:cubicBezTo>
                <a:cubicBezTo>
                  <a:pt x="10573" y="66759"/>
                  <a:pt x="10656" y="66759"/>
                  <a:pt x="10728" y="66807"/>
                </a:cubicBezTo>
                <a:cubicBezTo>
                  <a:pt x="11895" y="67426"/>
                  <a:pt x="12835" y="68450"/>
                  <a:pt x="14169" y="68783"/>
                </a:cubicBezTo>
                <a:cubicBezTo>
                  <a:pt x="14240" y="68914"/>
                  <a:pt x="14383" y="68974"/>
                  <a:pt x="14526" y="68974"/>
                </a:cubicBezTo>
                <a:cubicBezTo>
                  <a:pt x="15538" y="69748"/>
                  <a:pt x="16776" y="69938"/>
                  <a:pt x="17955" y="70295"/>
                </a:cubicBezTo>
                <a:cubicBezTo>
                  <a:pt x="18026" y="70418"/>
                  <a:pt x="18124" y="70479"/>
                  <a:pt x="18248" y="70479"/>
                </a:cubicBezTo>
                <a:cubicBezTo>
                  <a:pt x="18269" y="70479"/>
                  <a:pt x="18290" y="70477"/>
                  <a:pt x="18312" y="70474"/>
                </a:cubicBezTo>
                <a:cubicBezTo>
                  <a:pt x="18693" y="70795"/>
                  <a:pt x="19205" y="70831"/>
                  <a:pt x="19634" y="71010"/>
                </a:cubicBezTo>
                <a:cubicBezTo>
                  <a:pt x="21241" y="71510"/>
                  <a:pt x="22789" y="72176"/>
                  <a:pt x="24480" y="72367"/>
                </a:cubicBezTo>
                <a:cubicBezTo>
                  <a:pt x="25753" y="73022"/>
                  <a:pt x="27135" y="72855"/>
                  <a:pt x="28468" y="72938"/>
                </a:cubicBezTo>
                <a:cubicBezTo>
                  <a:pt x="28691" y="73046"/>
                  <a:pt x="28908" y="73159"/>
                  <a:pt x="29148" y="73159"/>
                </a:cubicBezTo>
                <a:cubicBezTo>
                  <a:pt x="29228" y="73159"/>
                  <a:pt x="29310" y="73147"/>
                  <a:pt x="29397" y="73117"/>
                </a:cubicBezTo>
                <a:cubicBezTo>
                  <a:pt x="29397" y="73081"/>
                  <a:pt x="29409" y="73058"/>
                  <a:pt x="29409" y="73010"/>
                </a:cubicBezTo>
                <a:cubicBezTo>
                  <a:pt x="29409" y="73010"/>
                  <a:pt x="29421" y="73010"/>
                  <a:pt x="29421" y="73022"/>
                </a:cubicBezTo>
                <a:lnTo>
                  <a:pt x="29397" y="73117"/>
                </a:lnTo>
                <a:cubicBezTo>
                  <a:pt x="29477" y="73188"/>
                  <a:pt x="29563" y="73226"/>
                  <a:pt x="29661" y="73226"/>
                </a:cubicBezTo>
                <a:cubicBezTo>
                  <a:pt x="29694" y="73226"/>
                  <a:pt x="29729" y="73221"/>
                  <a:pt x="29766" y="73212"/>
                </a:cubicBezTo>
                <a:cubicBezTo>
                  <a:pt x="30044" y="73447"/>
                  <a:pt x="30354" y="73492"/>
                  <a:pt x="30668" y="73492"/>
                </a:cubicBezTo>
                <a:cubicBezTo>
                  <a:pt x="30864" y="73492"/>
                  <a:pt x="31062" y="73474"/>
                  <a:pt x="31254" y="73474"/>
                </a:cubicBezTo>
                <a:cubicBezTo>
                  <a:pt x="31340" y="73544"/>
                  <a:pt x="31429" y="73570"/>
                  <a:pt x="31519" y="73570"/>
                </a:cubicBezTo>
                <a:cubicBezTo>
                  <a:pt x="31628" y="73570"/>
                  <a:pt x="31739" y="73532"/>
                  <a:pt x="31849" y="73486"/>
                </a:cubicBezTo>
                <a:cubicBezTo>
                  <a:pt x="31935" y="73535"/>
                  <a:pt x="32024" y="73554"/>
                  <a:pt x="32113" y="73554"/>
                </a:cubicBezTo>
                <a:cubicBezTo>
                  <a:pt x="32220" y="73554"/>
                  <a:pt x="32328" y="73525"/>
                  <a:pt x="32433" y="73486"/>
                </a:cubicBezTo>
                <a:lnTo>
                  <a:pt x="32457" y="73486"/>
                </a:lnTo>
                <a:cubicBezTo>
                  <a:pt x="32548" y="73528"/>
                  <a:pt x="32636" y="73544"/>
                  <a:pt x="32720" y="73544"/>
                </a:cubicBezTo>
                <a:cubicBezTo>
                  <a:pt x="32997" y="73544"/>
                  <a:pt x="33243" y="73368"/>
                  <a:pt x="33516" y="73331"/>
                </a:cubicBezTo>
                <a:cubicBezTo>
                  <a:pt x="33752" y="73397"/>
                  <a:pt x="33983" y="73424"/>
                  <a:pt x="34212" y="73424"/>
                </a:cubicBezTo>
                <a:cubicBezTo>
                  <a:pt x="34898" y="73424"/>
                  <a:pt x="35561" y="73183"/>
                  <a:pt x="36231" y="73022"/>
                </a:cubicBezTo>
                <a:cubicBezTo>
                  <a:pt x="36314" y="72998"/>
                  <a:pt x="36386" y="72962"/>
                  <a:pt x="36481" y="72938"/>
                </a:cubicBezTo>
                <a:cubicBezTo>
                  <a:pt x="36535" y="72988"/>
                  <a:pt x="36585" y="73012"/>
                  <a:pt x="36628" y="73012"/>
                </a:cubicBezTo>
                <a:cubicBezTo>
                  <a:pt x="36697" y="73012"/>
                  <a:pt x="36749" y="72949"/>
                  <a:pt x="36779" y="72831"/>
                </a:cubicBezTo>
                <a:cubicBezTo>
                  <a:pt x="36850" y="72831"/>
                  <a:pt x="36910" y="72819"/>
                  <a:pt x="36981" y="72784"/>
                </a:cubicBezTo>
                <a:cubicBezTo>
                  <a:pt x="37041" y="72818"/>
                  <a:pt x="37099" y="72835"/>
                  <a:pt x="37152" y="72835"/>
                </a:cubicBezTo>
                <a:cubicBezTo>
                  <a:pt x="37248" y="72835"/>
                  <a:pt x="37328" y="72779"/>
                  <a:pt x="37374" y="72665"/>
                </a:cubicBezTo>
                <a:cubicBezTo>
                  <a:pt x="37434" y="72546"/>
                  <a:pt x="37338" y="72427"/>
                  <a:pt x="37219" y="72379"/>
                </a:cubicBezTo>
                <a:cubicBezTo>
                  <a:pt x="37071" y="72313"/>
                  <a:pt x="36916" y="72264"/>
                  <a:pt x="36753" y="72264"/>
                </a:cubicBezTo>
                <a:cubicBezTo>
                  <a:pt x="36680" y="72264"/>
                  <a:pt x="36605" y="72274"/>
                  <a:pt x="36529" y="72296"/>
                </a:cubicBezTo>
                <a:cubicBezTo>
                  <a:pt x="36326" y="72069"/>
                  <a:pt x="36076" y="72069"/>
                  <a:pt x="35826" y="72069"/>
                </a:cubicBezTo>
                <a:cubicBezTo>
                  <a:pt x="35731" y="71879"/>
                  <a:pt x="35600" y="71724"/>
                  <a:pt x="35398" y="71665"/>
                </a:cubicBezTo>
                <a:cubicBezTo>
                  <a:pt x="34897" y="71236"/>
                  <a:pt x="34266" y="71188"/>
                  <a:pt x="33671" y="70986"/>
                </a:cubicBezTo>
                <a:cubicBezTo>
                  <a:pt x="33338" y="70807"/>
                  <a:pt x="33028" y="70593"/>
                  <a:pt x="32635" y="70557"/>
                </a:cubicBezTo>
                <a:cubicBezTo>
                  <a:pt x="32574" y="70424"/>
                  <a:pt x="32468" y="70388"/>
                  <a:pt x="32342" y="70388"/>
                </a:cubicBezTo>
                <a:cubicBezTo>
                  <a:pt x="32321" y="70388"/>
                  <a:pt x="32300" y="70389"/>
                  <a:pt x="32278" y="70391"/>
                </a:cubicBezTo>
                <a:cubicBezTo>
                  <a:pt x="32195" y="70236"/>
                  <a:pt x="32123" y="69986"/>
                  <a:pt x="32016" y="69974"/>
                </a:cubicBezTo>
                <a:cubicBezTo>
                  <a:pt x="31254" y="69879"/>
                  <a:pt x="30659" y="69402"/>
                  <a:pt x="29980" y="69152"/>
                </a:cubicBezTo>
                <a:cubicBezTo>
                  <a:pt x="29659" y="68783"/>
                  <a:pt x="29278" y="68545"/>
                  <a:pt x="28813" y="68366"/>
                </a:cubicBezTo>
                <a:cubicBezTo>
                  <a:pt x="27682" y="67938"/>
                  <a:pt x="26587" y="67414"/>
                  <a:pt x="25456" y="66997"/>
                </a:cubicBezTo>
                <a:cubicBezTo>
                  <a:pt x="25087" y="66865"/>
                  <a:pt x="24831" y="66417"/>
                  <a:pt x="24419" y="66417"/>
                </a:cubicBezTo>
                <a:cubicBezTo>
                  <a:pt x="24313" y="66417"/>
                  <a:pt x="24195" y="66447"/>
                  <a:pt x="24063" y="66521"/>
                </a:cubicBezTo>
                <a:cubicBezTo>
                  <a:pt x="22372" y="65449"/>
                  <a:pt x="20479" y="64854"/>
                  <a:pt x="18550" y="64378"/>
                </a:cubicBezTo>
                <a:cubicBezTo>
                  <a:pt x="18432" y="64349"/>
                  <a:pt x="18295" y="64317"/>
                  <a:pt x="18160" y="64317"/>
                </a:cubicBezTo>
                <a:cubicBezTo>
                  <a:pt x="17955" y="64317"/>
                  <a:pt x="17755" y="64391"/>
                  <a:pt x="17633" y="64664"/>
                </a:cubicBezTo>
                <a:cubicBezTo>
                  <a:pt x="17565" y="64460"/>
                  <a:pt x="17454" y="64245"/>
                  <a:pt x="17239" y="64245"/>
                </a:cubicBezTo>
                <a:cubicBezTo>
                  <a:pt x="17228" y="64245"/>
                  <a:pt x="17216" y="64246"/>
                  <a:pt x="17205" y="64247"/>
                </a:cubicBezTo>
                <a:cubicBezTo>
                  <a:pt x="17027" y="64265"/>
                  <a:pt x="16849" y="64273"/>
                  <a:pt x="16673" y="64273"/>
                </a:cubicBezTo>
                <a:cubicBezTo>
                  <a:pt x="15647" y="64273"/>
                  <a:pt x="14638" y="64015"/>
                  <a:pt x="13609" y="64015"/>
                </a:cubicBezTo>
                <a:cubicBezTo>
                  <a:pt x="13522" y="64015"/>
                  <a:pt x="13435" y="64017"/>
                  <a:pt x="13347" y="64021"/>
                </a:cubicBezTo>
                <a:cubicBezTo>
                  <a:pt x="13213" y="64027"/>
                  <a:pt x="13090" y="64031"/>
                  <a:pt x="12977" y="64031"/>
                </a:cubicBezTo>
                <a:cubicBezTo>
                  <a:pt x="11822" y="64031"/>
                  <a:pt x="11731" y="63673"/>
                  <a:pt x="12371" y="62437"/>
                </a:cubicBezTo>
                <a:cubicBezTo>
                  <a:pt x="12859" y="62187"/>
                  <a:pt x="12692" y="61604"/>
                  <a:pt x="12990" y="61270"/>
                </a:cubicBezTo>
                <a:cubicBezTo>
                  <a:pt x="13073" y="61211"/>
                  <a:pt x="13145" y="61163"/>
                  <a:pt x="13204" y="61104"/>
                </a:cubicBezTo>
                <a:cubicBezTo>
                  <a:pt x="13351" y="60673"/>
                  <a:pt x="13590" y="60492"/>
                  <a:pt x="13937" y="60492"/>
                </a:cubicBezTo>
                <a:cubicBezTo>
                  <a:pt x="14070" y="60492"/>
                  <a:pt x="14218" y="60518"/>
                  <a:pt x="14383" y="60568"/>
                </a:cubicBezTo>
                <a:cubicBezTo>
                  <a:pt x="15181" y="60806"/>
                  <a:pt x="15943" y="61175"/>
                  <a:pt x="16598" y="61639"/>
                </a:cubicBezTo>
                <a:cubicBezTo>
                  <a:pt x="17907" y="62532"/>
                  <a:pt x="19288" y="62973"/>
                  <a:pt x="20848" y="63068"/>
                </a:cubicBezTo>
                <a:cubicBezTo>
                  <a:pt x="21334" y="63437"/>
                  <a:pt x="21872" y="63475"/>
                  <a:pt x="22418" y="63475"/>
                </a:cubicBezTo>
                <a:cubicBezTo>
                  <a:pt x="22559" y="63475"/>
                  <a:pt x="22701" y="63472"/>
                  <a:pt x="22843" y="63472"/>
                </a:cubicBezTo>
                <a:cubicBezTo>
                  <a:pt x="22984" y="63472"/>
                  <a:pt x="23125" y="63475"/>
                  <a:pt x="23265" y="63485"/>
                </a:cubicBezTo>
                <a:cubicBezTo>
                  <a:pt x="24837" y="63985"/>
                  <a:pt x="26504" y="63747"/>
                  <a:pt x="28111" y="63973"/>
                </a:cubicBezTo>
                <a:cubicBezTo>
                  <a:pt x="28210" y="64042"/>
                  <a:pt x="28318" y="64071"/>
                  <a:pt x="28431" y="64071"/>
                </a:cubicBezTo>
                <a:cubicBezTo>
                  <a:pt x="28494" y="64071"/>
                  <a:pt x="28558" y="64062"/>
                  <a:pt x="28623" y="64045"/>
                </a:cubicBezTo>
                <a:cubicBezTo>
                  <a:pt x="28714" y="64126"/>
                  <a:pt x="28811" y="64180"/>
                  <a:pt x="28926" y="64180"/>
                </a:cubicBezTo>
                <a:cubicBezTo>
                  <a:pt x="28962" y="64180"/>
                  <a:pt x="29000" y="64175"/>
                  <a:pt x="29040" y="64164"/>
                </a:cubicBezTo>
                <a:lnTo>
                  <a:pt x="29040" y="64187"/>
                </a:lnTo>
                <a:cubicBezTo>
                  <a:pt x="29802" y="64616"/>
                  <a:pt x="30647" y="64461"/>
                  <a:pt x="31445" y="64568"/>
                </a:cubicBezTo>
                <a:cubicBezTo>
                  <a:pt x="32147" y="64985"/>
                  <a:pt x="32957" y="64866"/>
                  <a:pt x="33707" y="64985"/>
                </a:cubicBezTo>
                <a:cubicBezTo>
                  <a:pt x="34659" y="65259"/>
                  <a:pt x="35636" y="65414"/>
                  <a:pt x="36624" y="65473"/>
                </a:cubicBezTo>
                <a:cubicBezTo>
                  <a:pt x="37695" y="65533"/>
                  <a:pt x="38791" y="65628"/>
                  <a:pt x="39862" y="65676"/>
                </a:cubicBezTo>
                <a:cubicBezTo>
                  <a:pt x="40551" y="65705"/>
                  <a:pt x="41251" y="65769"/>
                  <a:pt x="41952" y="65769"/>
                </a:cubicBezTo>
                <a:cubicBezTo>
                  <a:pt x="42668" y="65769"/>
                  <a:pt x="43385" y="65702"/>
                  <a:pt x="44089" y="65461"/>
                </a:cubicBezTo>
                <a:cubicBezTo>
                  <a:pt x="44181" y="65531"/>
                  <a:pt x="44274" y="65557"/>
                  <a:pt x="44369" y="65557"/>
                </a:cubicBezTo>
                <a:cubicBezTo>
                  <a:pt x="44483" y="65557"/>
                  <a:pt x="44597" y="65519"/>
                  <a:pt x="44708" y="65473"/>
                </a:cubicBezTo>
                <a:cubicBezTo>
                  <a:pt x="44799" y="65536"/>
                  <a:pt x="44886" y="65560"/>
                  <a:pt x="44970" y="65560"/>
                </a:cubicBezTo>
                <a:cubicBezTo>
                  <a:pt x="45172" y="65560"/>
                  <a:pt x="45357" y="65422"/>
                  <a:pt x="45542" y="65354"/>
                </a:cubicBezTo>
                <a:lnTo>
                  <a:pt x="45637" y="65378"/>
                </a:lnTo>
                <a:lnTo>
                  <a:pt x="45720" y="65330"/>
                </a:lnTo>
                <a:cubicBezTo>
                  <a:pt x="45794" y="65396"/>
                  <a:pt x="45871" y="65431"/>
                  <a:pt x="45957" y="65431"/>
                </a:cubicBezTo>
                <a:cubicBezTo>
                  <a:pt x="46010" y="65431"/>
                  <a:pt x="46066" y="65417"/>
                  <a:pt x="46125" y="65390"/>
                </a:cubicBezTo>
                <a:cubicBezTo>
                  <a:pt x="46149" y="65398"/>
                  <a:pt x="46173" y="65402"/>
                  <a:pt x="46196" y="65402"/>
                </a:cubicBezTo>
                <a:cubicBezTo>
                  <a:pt x="46243" y="65402"/>
                  <a:pt x="46288" y="65386"/>
                  <a:pt x="46327" y="65354"/>
                </a:cubicBezTo>
                <a:cubicBezTo>
                  <a:pt x="46511" y="65417"/>
                  <a:pt x="46695" y="65459"/>
                  <a:pt x="46882" y="65459"/>
                </a:cubicBezTo>
                <a:cubicBezTo>
                  <a:pt x="47120" y="65459"/>
                  <a:pt x="47365" y="65391"/>
                  <a:pt x="47625" y="65211"/>
                </a:cubicBezTo>
                <a:cubicBezTo>
                  <a:pt x="46947" y="64664"/>
                  <a:pt x="46197" y="64390"/>
                  <a:pt x="45458" y="64092"/>
                </a:cubicBezTo>
                <a:cubicBezTo>
                  <a:pt x="44577" y="63735"/>
                  <a:pt x="43613" y="63723"/>
                  <a:pt x="42720" y="63449"/>
                </a:cubicBezTo>
                <a:cubicBezTo>
                  <a:pt x="42517" y="63152"/>
                  <a:pt x="42279" y="62937"/>
                  <a:pt x="41922" y="62842"/>
                </a:cubicBezTo>
                <a:cubicBezTo>
                  <a:pt x="40112" y="62401"/>
                  <a:pt x="38291" y="61949"/>
                  <a:pt x="36493" y="61509"/>
                </a:cubicBezTo>
                <a:cubicBezTo>
                  <a:pt x="36098" y="61216"/>
                  <a:pt x="35668" y="61153"/>
                  <a:pt x="35226" y="61153"/>
                </a:cubicBezTo>
                <a:cubicBezTo>
                  <a:pt x="34948" y="61153"/>
                  <a:pt x="34666" y="61178"/>
                  <a:pt x="34386" y="61187"/>
                </a:cubicBezTo>
                <a:cubicBezTo>
                  <a:pt x="34231" y="61116"/>
                  <a:pt x="34100" y="61044"/>
                  <a:pt x="33945" y="60985"/>
                </a:cubicBezTo>
                <a:cubicBezTo>
                  <a:pt x="33312" y="60701"/>
                  <a:pt x="32669" y="60467"/>
                  <a:pt x="31991" y="60467"/>
                </a:cubicBezTo>
                <a:cubicBezTo>
                  <a:pt x="31674" y="60467"/>
                  <a:pt x="31350" y="60518"/>
                  <a:pt x="31016" y="60639"/>
                </a:cubicBezTo>
                <a:cubicBezTo>
                  <a:pt x="30762" y="60380"/>
                  <a:pt x="30492" y="60304"/>
                  <a:pt x="30217" y="60304"/>
                </a:cubicBezTo>
                <a:cubicBezTo>
                  <a:pt x="29821" y="60304"/>
                  <a:pt x="29411" y="60463"/>
                  <a:pt x="29016" y="60463"/>
                </a:cubicBezTo>
                <a:cubicBezTo>
                  <a:pt x="28992" y="60463"/>
                  <a:pt x="28968" y="60462"/>
                  <a:pt x="28944" y="60461"/>
                </a:cubicBezTo>
                <a:cubicBezTo>
                  <a:pt x="28075" y="59961"/>
                  <a:pt x="27075" y="60044"/>
                  <a:pt x="26123" y="59913"/>
                </a:cubicBezTo>
                <a:cubicBezTo>
                  <a:pt x="25658" y="59520"/>
                  <a:pt x="25063" y="59544"/>
                  <a:pt x="24527" y="59437"/>
                </a:cubicBezTo>
                <a:cubicBezTo>
                  <a:pt x="23110" y="59187"/>
                  <a:pt x="21741" y="58687"/>
                  <a:pt x="20312" y="58532"/>
                </a:cubicBezTo>
                <a:cubicBezTo>
                  <a:pt x="20169" y="58449"/>
                  <a:pt x="20015" y="58365"/>
                  <a:pt x="19872" y="58294"/>
                </a:cubicBezTo>
                <a:cubicBezTo>
                  <a:pt x="18491" y="57937"/>
                  <a:pt x="17038" y="57889"/>
                  <a:pt x="15693" y="57401"/>
                </a:cubicBezTo>
                <a:cubicBezTo>
                  <a:pt x="15597" y="57377"/>
                  <a:pt x="15526" y="57341"/>
                  <a:pt x="15455" y="57294"/>
                </a:cubicBezTo>
                <a:cubicBezTo>
                  <a:pt x="15490" y="57079"/>
                  <a:pt x="15645" y="56901"/>
                  <a:pt x="15776" y="56734"/>
                </a:cubicBezTo>
                <a:cubicBezTo>
                  <a:pt x="16205" y="56198"/>
                  <a:pt x="16681" y="55710"/>
                  <a:pt x="16955" y="55067"/>
                </a:cubicBezTo>
                <a:cubicBezTo>
                  <a:pt x="17145" y="54829"/>
                  <a:pt x="17336" y="54615"/>
                  <a:pt x="17514" y="54377"/>
                </a:cubicBezTo>
                <a:cubicBezTo>
                  <a:pt x="17768" y="54048"/>
                  <a:pt x="17885" y="53892"/>
                  <a:pt x="18012" y="53892"/>
                </a:cubicBezTo>
                <a:cubicBezTo>
                  <a:pt x="18148" y="53892"/>
                  <a:pt x="18296" y="54069"/>
                  <a:pt x="18634" y="54400"/>
                </a:cubicBezTo>
                <a:cubicBezTo>
                  <a:pt x="19241" y="55008"/>
                  <a:pt x="19646" y="55924"/>
                  <a:pt x="20539" y="56198"/>
                </a:cubicBezTo>
                <a:lnTo>
                  <a:pt x="20550" y="56222"/>
                </a:lnTo>
                <a:cubicBezTo>
                  <a:pt x="20646" y="56294"/>
                  <a:pt x="20753" y="56365"/>
                  <a:pt x="20872" y="56413"/>
                </a:cubicBezTo>
                <a:lnTo>
                  <a:pt x="21051" y="56460"/>
                </a:lnTo>
                <a:cubicBezTo>
                  <a:pt x="21767" y="57096"/>
                  <a:pt x="22505" y="57652"/>
                  <a:pt x="23538" y="57652"/>
                </a:cubicBezTo>
                <a:cubicBezTo>
                  <a:pt x="23570" y="57652"/>
                  <a:pt x="23602" y="57652"/>
                  <a:pt x="23634" y="57651"/>
                </a:cubicBezTo>
                <a:cubicBezTo>
                  <a:pt x="24146" y="58080"/>
                  <a:pt x="24801" y="58139"/>
                  <a:pt x="25408" y="58306"/>
                </a:cubicBezTo>
                <a:cubicBezTo>
                  <a:pt x="26432" y="58663"/>
                  <a:pt x="27420" y="59151"/>
                  <a:pt x="28528" y="59163"/>
                </a:cubicBezTo>
                <a:cubicBezTo>
                  <a:pt x="29456" y="59175"/>
                  <a:pt x="30349" y="59353"/>
                  <a:pt x="31230" y="59592"/>
                </a:cubicBezTo>
                <a:cubicBezTo>
                  <a:pt x="31456" y="59658"/>
                  <a:pt x="31688" y="59772"/>
                  <a:pt x="31929" y="59772"/>
                </a:cubicBezTo>
                <a:cubicBezTo>
                  <a:pt x="32032" y="59772"/>
                  <a:pt x="32136" y="59752"/>
                  <a:pt x="32242" y="59699"/>
                </a:cubicBezTo>
                <a:cubicBezTo>
                  <a:pt x="32623" y="59865"/>
                  <a:pt x="33016" y="60032"/>
                  <a:pt x="33409" y="60187"/>
                </a:cubicBezTo>
                <a:cubicBezTo>
                  <a:pt x="33525" y="60173"/>
                  <a:pt x="33640" y="60167"/>
                  <a:pt x="33755" y="60167"/>
                </a:cubicBezTo>
                <a:cubicBezTo>
                  <a:pt x="34311" y="60167"/>
                  <a:pt x="34854" y="60306"/>
                  <a:pt x="35398" y="60306"/>
                </a:cubicBezTo>
                <a:cubicBezTo>
                  <a:pt x="36376" y="60472"/>
                  <a:pt x="37355" y="60551"/>
                  <a:pt x="38334" y="60551"/>
                </a:cubicBezTo>
                <a:cubicBezTo>
                  <a:pt x="39748" y="60551"/>
                  <a:pt x="41163" y="60385"/>
                  <a:pt x="42577" y="60068"/>
                </a:cubicBezTo>
                <a:cubicBezTo>
                  <a:pt x="40041" y="58639"/>
                  <a:pt x="37338" y="57627"/>
                  <a:pt x="34695" y="56520"/>
                </a:cubicBezTo>
                <a:cubicBezTo>
                  <a:pt x="33993" y="56139"/>
                  <a:pt x="33314" y="55758"/>
                  <a:pt x="32540" y="55579"/>
                </a:cubicBezTo>
                <a:cubicBezTo>
                  <a:pt x="31790" y="55067"/>
                  <a:pt x="30945" y="54817"/>
                  <a:pt x="30123" y="54508"/>
                </a:cubicBezTo>
                <a:cubicBezTo>
                  <a:pt x="29814" y="54281"/>
                  <a:pt x="29480" y="54115"/>
                  <a:pt x="29099" y="54103"/>
                </a:cubicBezTo>
                <a:cubicBezTo>
                  <a:pt x="28385" y="53877"/>
                  <a:pt x="27837" y="53281"/>
                  <a:pt x="27039" y="53281"/>
                </a:cubicBezTo>
                <a:cubicBezTo>
                  <a:pt x="26665" y="53052"/>
                  <a:pt x="26354" y="52660"/>
                  <a:pt x="25868" y="52660"/>
                </a:cubicBezTo>
                <a:cubicBezTo>
                  <a:pt x="25798" y="52660"/>
                  <a:pt x="25724" y="52668"/>
                  <a:pt x="25646" y="52686"/>
                </a:cubicBezTo>
                <a:cubicBezTo>
                  <a:pt x="24777" y="52257"/>
                  <a:pt x="23884" y="51876"/>
                  <a:pt x="22956" y="51614"/>
                </a:cubicBezTo>
                <a:cubicBezTo>
                  <a:pt x="22712" y="51347"/>
                  <a:pt x="22424" y="51245"/>
                  <a:pt x="22111" y="51245"/>
                </a:cubicBezTo>
                <a:cubicBezTo>
                  <a:pt x="21965" y="51245"/>
                  <a:pt x="21813" y="51267"/>
                  <a:pt x="21658" y="51305"/>
                </a:cubicBezTo>
                <a:cubicBezTo>
                  <a:pt x="21548" y="51218"/>
                  <a:pt x="21433" y="51196"/>
                  <a:pt x="21318" y="51196"/>
                </a:cubicBezTo>
                <a:cubicBezTo>
                  <a:pt x="21195" y="51196"/>
                  <a:pt x="21072" y="51222"/>
                  <a:pt x="20955" y="51222"/>
                </a:cubicBezTo>
                <a:cubicBezTo>
                  <a:pt x="20550" y="51222"/>
                  <a:pt x="20491" y="50995"/>
                  <a:pt x="20539" y="50662"/>
                </a:cubicBezTo>
                <a:cubicBezTo>
                  <a:pt x="20789" y="50579"/>
                  <a:pt x="21015" y="50448"/>
                  <a:pt x="21170" y="50221"/>
                </a:cubicBezTo>
                <a:cubicBezTo>
                  <a:pt x="22003" y="49043"/>
                  <a:pt x="22813" y="47888"/>
                  <a:pt x="23646" y="46709"/>
                </a:cubicBezTo>
                <a:cubicBezTo>
                  <a:pt x="24023" y="46433"/>
                  <a:pt x="24222" y="46288"/>
                  <a:pt x="24393" y="46288"/>
                </a:cubicBezTo>
                <a:cubicBezTo>
                  <a:pt x="24585" y="46288"/>
                  <a:pt x="24742" y="46469"/>
                  <a:pt x="25075" y="46852"/>
                </a:cubicBezTo>
                <a:cubicBezTo>
                  <a:pt x="25396" y="47209"/>
                  <a:pt x="25896" y="47423"/>
                  <a:pt x="26134" y="47769"/>
                </a:cubicBezTo>
                <a:cubicBezTo>
                  <a:pt x="27373" y="49519"/>
                  <a:pt x="29218" y="50293"/>
                  <a:pt x="31123" y="51007"/>
                </a:cubicBezTo>
                <a:cubicBezTo>
                  <a:pt x="31433" y="51067"/>
                  <a:pt x="31742" y="51114"/>
                  <a:pt x="32064" y="51174"/>
                </a:cubicBezTo>
                <a:cubicBezTo>
                  <a:pt x="32561" y="51416"/>
                  <a:pt x="33069" y="51603"/>
                  <a:pt x="33631" y="51603"/>
                </a:cubicBezTo>
                <a:cubicBezTo>
                  <a:pt x="33648" y="51603"/>
                  <a:pt x="33666" y="51603"/>
                  <a:pt x="33683" y="51603"/>
                </a:cubicBezTo>
                <a:cubicBezTo>
                  <a:pt x="33971" y="51819"/>
                  <a:pt x="34268" y="51921"/>
                  <a:pt x="34582" y="51921"/>
                </a:cubicBezTo>
                <a:cubicBezTo>
                  <a:pt x="34786" y="51921"/>
                  <a:pt x="34998" y="51878"/>
                  <a:pt x="35219" y="51793"/>
                </a:cubicBezTo>
                <a:cubicBezTo>
                  <a:pt x="35543" y="51852"/>
                  <a:pt x="35869" y="51872"/>
                  <a:pt x="36196" y="51872"/>
                </a:cubicBezTo>
                <a:cubicBezTo>
                  <a:pt x="36824" y="51872"/>
                  <a:pt x="37457" y="51800"/>
                  <a:pt x="38087" y="51800"/>
                </a:cubicBezTo>
                <a:cubicBezTo>
                  <a:pt x="38251" y="51800"/>
                  <a:pt x="38414" y="51805"/>
                  <a:pt x="38577" y="51817"/>
                </a:cubicBezTo>
                <a:cubicBezTo>
                  <a:pt x="38815" y="52019"/>
                  <a:pt x="39112" y="51900"/>
                  <a:pt x="39362" y="51995"/>
                </a:cubicBezTo>
                <a:cubicBezTo>
                  <a:pt x="39652" y="52110"/>
                  <a:pt x="39951" y="52161"/>
                  <a:pt x="40251" y="52161"/>
                </a:cubicBezTo>
                <a:cubicBezTo>
                  <a:pt x="40419" y="52161"/>
                  <a:pt x="40588" y="52145"/>
                  <a:pt x="40755" y="52114"/>
                </a:cubicBezTo>
                <a:cubicBezTo>
                  <a:pt x="40902" y="52087"/>
                  <a:pt x="41062" y="52034"/>
                  <a:pt x="41209" y="52034"/>
                </a:cubicBezTo>
                <a:cubicBezTo>
                  <a:pt x="41312" y="52034"/>
                  <a:pt x="41410" y="52060"/>
                  <a:pt x="41494" y="52138"/>
                </a:cubicBezTo>
                <a:cubicBezTo>
                  <a:pt x="41804" y="52433"/>
                  <a:pt x="42161" y="52475"/>
                  <a:pt x="42523" y="52475"/>
                </a:cubicBezTo>
                <a:cubicBezTo>
                  <a:pt x="42666" y="52475"/>
                  <a:pt x="42810" y="52469"/>
                  <a:pt x="42952" y="52469"/>
                </a:cubicBezTo>
                <a:cubicBezTo>
                  <a:pt x="43002" y="52469"/>
                  <a:pt x="43052" y="52470"/>
                  <a:pt x="43101" y="52472"/>
                </a:cubicBezTo>
                <a:cubicBezTo>
                  <a:pt x="43708" y="52484"/>
                  <a:pt x="44303" y="52484"/>
                  <a:pt x="44923" y="52543"/>
                </a:cubicBezTo>
                <a:cubicBezTo>
                  <a:pt x="45130" y="52561"/>
                  <a:pt x="45338" y="52570"/>
                  <a:pt x="45547" y="52570"/>
                </a:cubicBezTo>
                <a:cubicBezTo>
                  <a:pt x="46334" y="52570"/>
                  <a:pt x="47136" y="52434"/>
                  <a:pt x="47982" y="52067"/>
                </a:cubicBezTo>
                <a:cubicBezTo>
                  <a:pt x="46006" y="51245"/>
                  <a:pt x="44184" y="50507"/>
                  <a:pt x="42375" y="49745"/>
                </a:cubicBezTo>
                <a:cubicBezTo>
                  <a:pt x="42017" y="49531"/>
                  <a:pt x="41708" y="49221"/>
                  <a:pt x="41255" y="49197"/>
                </a:cubicBezTo>
                <a:cubicBezTo>
                  <a:pt x="41182" y="49116"/>
                  <a:pt x="41104" y="49074"/>
                  <a:pt x="41016" y="49074"/>
                </a:cubicBezTo>
                <a:cubicBezTo>
                  <a:pt x="40975" y="49074"/>
                  <a:pt x="40932" y="49083"/>
                  <a:pt x="40886" y="49102"/>
                </a:cubicBezTo>
                <a:lnTo>
                  <a:pt x="40874" y="49102"/>
                </a:lnTo>
                <a:cubicBezTo>
                  <a:pt x="40805" y="49053"/>
                  <a:pt x="40727" y="49028"/>
                  <a:pt x="40648" y="49028"/>
                </a:cubicBezTo>
                <a:cubicBezTo>
                  <a:pt x="40632" y="49028"/>
                  <a:pt x="40616" y="49029"/>
                  <a:pt x="40601" y="49031"/>
                </a:cubicBezTo>
                <a:cubicBezTo>
                  <a:pt x="39779" y="48662"/>
                  <a:pt x="39041" y="48138"/>
                  <a:pt x="38148" y="47923"/>
                </a:cubicBezTo>
                <a:cubicBezTo>
                  <a:pt x="37600" y="47376"/>
                  <a:pt x="36838" y="47185"/>
                  <a:pt x="36171" y="46840"/>
                </a:cubicBezTo>
                <a:cubicBezTo>
                  <a:pt x="35783" y="46641"/>
                  <a:pt x="35543" y="46145"/>
                  <a:pt x="35067" y="46145"/>
                </a:cubicBezTo>
                <a:cubicBezTo>
                  <a:pt x="35003" y="46145"/>
                  <a:pt x="34935" y="46154"/>
                  <a:pt x="34862" y="46173"/>
                </a:cubicBezTo>
                <a:cubicBezTo>
                  <a:pt x="34719" y="45721"/>
                  <a:pt x="34362" y="45590"/>
                  <a:pt x="33969" y="45530"/>
                </a:cubicBezTo>
                <a:cubicBezTo>
                  <a:pt x="32933" y="44911"/>
                  <a:pt x="31790" y="44554"/>
                  <a:pt x="30611" y="44316"/>
                </a:cubicBezTo>
                <a:cubicBezTo>
                  <a:pt x="30230" y="43971"/>
                  <a:pt x="29754" y="44054"/>
                  <a:pt x="29290" y="44018"/>
                </a:cubicBezTo>
                <a:cubicBezTo>
                  <a:pt x="29089" y="43998"/>
                  <a:pt x="28888" y="43992"/>
                  <a:pt x="28684" y="43992"/>
                </a:cubicBezTo>
                <a:cubicBezTo>
                  <a:pt x="28404" y="43992"/>
                  <a:pt x="28121" y="44003"/>
                  <a:pt x="27831" y="44003"/>
                </a:cubicBezTo>
                <a:cubicBezTo>
                  <a:pt x="27331" y="44003"/>
                  <a:pt x="26813" y="43971"/>
                  <a:pt x="26265" y="43792"/>
                </a:cubicBezTo>
                <a:cubicBezTo>
                  <a:pt x="27099" y="42971"/>
                  <a:pt x="27837" y="42244"/>
                  <a:pt x="28563" y="41530"/>
                </a:cubicBezTo>
                <a:cubicBezTo>
                  <a:pt x="29087" y="41399"/>
                  <a:pt x="29659" y="41494"/>
                  <a:pt x="30111" y="41113"/>
                </a:cubicBezTo>
                <a:cubicBezTo>
                  <a:pt x="30695" y="41173"/>
                  <a:pt x="31266" y="41220"/>
                  <a:pt x="31838" y="41280"/>
                </a:cubicBezTo>
                <a:cubicBezTo>
                  <a:pt x="31911" y="41385"/>
                  <a:pt x="32004" y="41462"/>
                  <a:pt x="32139" y="41462"/>
                </a:cubicBezTo>
                <a:cubicBezTo>
                  <a:pt x="32157" y="41462"/>
                  <a:pt x="32175" y="41461"/>
                  <a:pt x="32195" y="41458"/>
                </a:cubicBezTo>
                <a:cubicBezTo>
                  <a:pt x="32921" y="41792"/>
                  <a:pt x="33647" y="42125"/>
                  <a:pt x="34386" y="42470"/>
                </a:cubicBezTo>
                <a:cubicBezTo>
                  <a:pt x="34484" y="42561"/>
                  <a:pt x="34601" y="42594"/>
                  <a:pt x="34725" y="42594"/>
                </a:cubicBezTo>
                <a:cubicBezTo>
                  <a:pt x="34797" y="42594"/>
                  <a:pt x="34871" y="42583"/>
                  <a:pt x="34945" y="42566"/>
                </a:cubicBezTo>
                <a:cubicBezTo>
                  <a:pt x="36731" y="42923"/>
                  <a:pt x="38529" y="43280"/>
                  <a:pt x="40315" y="43625"/>
                </a:cubicBezTo>
                <a:cubicBezTo>
                  <a:pt x="40907" y="43796"/>
                  <a:pt x="41500" y="43868"/>
                  <a:pt x="42094" y="43868"/>
                </a:cubicBezTo>
                <a:cubicBezTo>
                  <a:pt x="42540" y="43868"/>
                  <a:pt x="42986" y="43828"/>
                  <a:pt x="43434" y="43756"/>
                </a:cubicBezTo>
                <a:cubicBezTo>
                  <a:pt x="43540" y="43812"/>
                  <a:pt x="43646" y="43833"/>
                  <a:pt x="43751" y="43833"/>
                </a:cubicBezTo>
                <a:cubicBezTo>
                  <a:pt x="43918" y="43833"/>
                  <a:pt x="44083" y="43779"/>
                  <a:pt x="44244" y="43721"/>
                </a:cubicBezTo>
                <a:cubicBezTo>
                  <a:pt x="44513" y="43810"/>
                  <a:pt x="44784" y="43842"/>
                  <a:pt x="45055" y="43842"/>
                </a:cubicBezTo>
                <a:cubicBezTo>
                  <a:pt x="45433" y="43842"/>
                  <a:pt x="45811" y="43781"/>
                  <a:pt x="46185" y="43733"/>
                </a:cubicBezTo>
                <a:cubicBezTo>
                  <a:pt x="47637" y="43518"/>
                  <a:pt x="49090" y="43256"/>
                  <a:pt x="50542" y="43006"/>
                </a:cubicBezTo>
                <a:cubicBezTo>
                  <a:pt x="50638" y="43041"/>
                  <a:pt x="50732" y="43056"/>
                  <a:pt x="50824" y="43056"/>
                </a:cubicBezTo>
                <a:cubicBezTo>
                  <a:pt x="51077" y="43056"/>
                  <a:pt x="51316" y="42947"/>
                  <a:pt x="51542" y="42851"/>
                </a:cubicBezTo>
                <a:cubicBezTo>
                  <a:pt x="53197" y="42149"/>
                  <a:pt x="54829" y="41458"/>
                  <a:pt x="56484" y="40768"/>
                </a:cubicBezTo>
                <a:cubicBezTo>
                  <a:pt x="56650" y="40696"/>
                  <a:pt x="56781" y="40601"/>
                  <a:pt x="56745" y="40363"/>
                </a:cubicBezTo>
                <a:cubicBezTo>
                  <a:pt x="56550" y="40224"/>
                  <a:pt x="56339" y="40166"/>
                  <a:pt x="56120" y="40166"/>
                </a:cubicBezTo>
                <a:cubicBezTo>
                  <a:pt x="55966" y="40166"/>
                  <a:pt x="55808" y="40195"/>
                  <a:pt x="55650" y="40244"/>
                </a:cubicBezTo>
                <a:cubicBezTo>
                  <a:pt x="55626" y="40240"/>
                  <a:pt x="55604" y="40237"/>
                  <a:pt x="55582" y="40237"/>
                </a:cubicBezTo>
                <a:cubicBezTo>
                  <a:pt x="55539" y="40237"/>
                  <a:pt x="55499" y="40248"/>
                  <a:pt x="55460" y="40280"/>
                </a:cubicBezTo>
                <a:cubicBezTo>
                  <a:pt x="55293" y="40200"/>
                  <a:pt x="55127" y="40177"/>
                  <a:pt x="54958" y="40177"/>
                </a:cubicBezTo>
                <a:cubicBezTo>
                  <a:pt x="54799" y="40177"/>
                  <a:pt x="54638" y="40197"/>
                  <a:pt x="54471" y="40208"/>
                </a:cubicBezTo>
                <a:lnTo>
                  <a:pt x="54459" y="40208"/>
                </a:lnTo>
                <a:cubicBezTo>
                  <a:pt x="54359" y="40077"/>
                  <a:pt x="54239" y="40031"/>
                  <a:pt x="54108" y="40031"/>
                </a:cubicBezTo>
                <a:cubicBezTo>
                  <a:pt x="54037" y="40031"/>
                  <a:pt x="53963" y="40044"/>
                  <a:pt x="53888" y="40065"/>
                </a:cubicBezTo>
                <a:cubicBezTo>
                  <a:pt x="53663" y="40081"/>
                  <a:pt x="53438" y="40088"/>
                  <a:pt x="53214" y="40088"/>
                </a:cubicBezTo>
                <a:cubicBezTo>
                  <a:pt x="51697" y="40088"/>
                  <a:pt x="50201" y="39773"/>
                  <a:pt x="48697" y="39649"/>
                </a:cubicBezTo>
                <a:cubicBezTo>
                  <a:pt x="47869" y="39595"/>
                  <a:pt x="47027" y="39377"/>
                  <a:pt x="46177" y="39377"/>
                </a:cubicBezTo>
                <a:cubicBezTo>
                  <a:pt x="45903" y="39377"/>
                  <a:pt x="45627" y="39400"/>
                  <a:pt x="45351" y="39458"/>
                </a:cubicBezTo>
                <a:cubicBezTo>
                  <a:pt x="45161" y="39331"/>
                  <a:pt x="44965" y="39262"/>
                  <a:pt x="44760" y="39262"/>
                </a:cubicBezTo>
                <a:cubicBezTo>
                  <a:pt x="44658" y="39262"/>
                  <a:pt x="44553" y="39280"/>
                  <a:pt x="44446" y="39315"/>
                </a:cubicBezTo>
                <a:cubicBezTo>
                  <a:pt x="44245" y="39189"/>
                  <a:pt x="44032" y="39093"/>
                  <a:pt x="43802" y="39093"/>
                </a:cubicBezTo>
                <a:cubicBezTo>
                  <a:pt x="43706" y="39093"/>
                  <a:pt x="43608" y="39110"/>
                  <a:pt x="43506" y="39149"/>
                </a:cubicBezTo>
                <a:cubicBezTo>
                  <a:pt x="43278" y="39016"/>
                  <a:pt x="43035" y="38913"/>
                  <a:pt x="42771" y="38913"/>
                </a:cubicBezTo>
                <a:cubicBezTo>
                  <a:pt x="42704" y="38913"/>
                  <a:pt x="42635" y="38920"/>
                  <a:pt x="42565" y="38934"/>
                </a:cubicBezTo>
                <a:cubicBezTo>
                  <a:pt x="40755" y="38851"/>
                  <a:pt x="38946" y="38756"/>
                  <a:pt x="37183" y="38256"/>
                </a:cubicBezTo>
                <a:cubicBezTo>
                  <a:pt x="37047" y="38220"/>
                  <a:pt x="36898" y="38190"/>
                  <a:pt x="36746" y="38190"/>
                </a:cubicBezTo>
                <a:cubicBezTo>
                  <a:pt x="36594" y="38190"/>
                  <a:pt x="36439" y="38220"/>
                  <a:pt x="36291" y="38303"/>
                </a:cubicBezTo>
                <a:cubicBezTo>
                  <a:pt x="35956" y="38268"/>
                  <a:pt x="35626" y="38201"/>
                  <a:pt x="35298" y="38201"/>
                </a:cubicBezTo>
                <a:cubicBezTo>
                  <a:pt x="35065" y="38201"/>
                  <a:pt x="34832" y="38235"/>
                  <a:pt x="34600" y="38339"/>
                </a:cubicBezTo>
                <a:cubicBezTo>
                  <a:pt x="34501" y="38326"/>
                  <a:pt x="34403" y="38321"/>
                  <a:pt x="34307" y="38321"/>
                </a:cubicBezTo>
                <a:cubicBezTo>
                  <a:pt x="33761" y="38321"/>
                  <a:pt x="33241" y="38496"/>
                  <a:pt x="32695" y="38577"/>
                </a:cubicBezTo>
                <a:cubicBezTo>
                  <a:pt x="32607" y="38546"/>
                  <a:pt x="32520" y="38534"/>
                  <a:pt x="32434" y="38534"/>
                </a:cubicBezTo>
                <a:cubicBezTo>
                  <a:pt x="32252" y="38534"/>
                  <a:pt x="32075" y="38588"/>
                  <a:pt x="31897" y="38637"/>
                </a:cubicBezTo>
                <a:lnTo>
                  <a:pt x="31897" y="38660"/>
                </a:lnTo>
                <a:cubicBezTo>
                  <a:pt x="31766" y="38660"/>
                  <a:pt x="31659" y="38601"/>
                  <a:pt x="31540" y="38565"/>
                </a:cubicBezTo>
                <a:lnTo>
                  <a:pt x="31528" y="38565"/>
                </a:lnTo>
                <a:cubicBezTo>
                  <a:pt x="31623" y="37887"/>
                  <a:pt x="32314" y="37565"/>
                  <a:pt x="32564" y="36970"/>
                </a:cubicBezTo>
                <a:cubicBezTo>
                  <a:pt x="33147" y="36791"/>
                  <a:pt x="33326" y="36172"/>
                  <a:pt x="33814" y="35886"/>
                </a:cubicBezTo>
                <a:cubicBezTo>
                  <a:pt x="34052" y="35755"/>
                  <a:pt x="34302" y="35624"/>
                  <a:pt x="34445" y="35351"/>
                </a:cubicBezTo>
                <a:cubicBezTo>
                  <a:pt x="34921" y="35362"/>
                  <a:pt x="35398" y="35410"/>
                  <a:pt x="35790" y="35660"/>
                </a:cubicBezTo>
                <a:cubicBezTo>
                  <a:pt x="36326" y="36005"/>
                  <a:pt x="36910" y="36053"/>
                  <a:pt x="37505" y="36053"/>
                </a:cubicBezTo>
                <a:cubicBezTo>
                  <a:pt x="37713" y="36324"/>
                  <a:pt x="37968" y="36485"/>
                  <a:pt x="38271" y="36485"/>
                </a:cubicBezTo>
                <a:cubicBezTo>
                  <a:pt x="38368" y="36485"/>
                  <a:pt x="38470" y="36469"/>
                  <a:pt x="38577" y="36434"/>
                </a:cubicBezTo>
                <a:cubicBezTo>
                  <a:pt x="38631" y="36473"/>
                  <a:pt x="38679" y="36489"/>
                  <a:pt x="38724" y="36489"/>
                </a:cubicBezTo>
                <a:cubicBezTo>
                  <a:pt x="38853" y="36489"/>
                  <a:pt x="38946" y="36356"/>
                  <a:pt x="39053" y="36303"/>
                </a:cubicBezTo>
                <a:cubicBezTo>
                  <a:pt x="39724" y="36517"/>
                  <a:pt x="40421" y="36609"/>
                  <a:pt x="41130" y="36609"/>
                </a:cubicBezTo>
                <a:cubicBezTo>
                  <a:pt x="41251" y="36609"/>
                  <a:pt x="41372" y="36606"/>
                  <a:pt x="41494" y="36601"/>
                </a:cubicBezTo>
                <a:cubicBezTo>
                  <a:pt x="41972" y="36677"/>
                  <a:pt x="42450" y="36727"/>
                  <a:pt x="42925" y="36727"/>
                </a:cubicBezTo>
                <a:cubicBezTo>
                  <a:pt x="43563" y="36727"/>
                  <a:pt x="44195" y="36637"/>
                  <a:pt x="44815" y="36398"/>
                </a:cubicBezTo>
                <a:cubicBezTo>
                  <a:pt x="44850" y="36400"/>
                  <a:pt x="44885" y="36401"/>
                  <a:pt x="44919" y="36401"/>
                </a:cubicBezTo>
                <a:cubicBezTo>
                  <a:pt x="45617" y="36401"/>
                  <a:pt x="46264" y="36068"/>
                  <a:pt x="46899" y="35886"/>
                </a:cubicBezTo>
                <a:cubicBezTo>
                  <a:pt x="48518" y="35422"/>
                  <a:pt x="50126" y="34850"/>
                  <a:pt x="51328" y="33565"/>
                </a:cubicBezTo>
                <a:cubicBezTo>
                  <a:pt x="51483" y="33493"/>
                  <a:pt x="51650" y="33422"/>
                  <a:pt x="51792" y="33362"/>
                </a:cubicBezTo>
                <a:cubicBezTo>
                  <a:pt x="51863" y="33383"/>
                  <a:pt x="51929" y="33392"/>
                  <a:pt x="51991" y="33392"/>
                </a:cubicBezTo>
                <a:cubicBezTo>
                  <a:pt x="52362" y="33392"/>
                  <a:pt x="52599" y="33066"/>
                  <a:pt x="52793" y="32862"/>
                </a:cubicBezTo>
                <a:cubicBezTo>
                  <a:pt x="53507" y="32053"/>
                  <a:pt x="54328" y="31350"/>
                  <a:pt x="55067" y="30564"/>
                </a:cubicBezTo>
                <a:cubicBezTo>
                  <a:pt x="55293" y="30326"/>
                  <a:pt x="55602" y="30100"/>
                  <a:pt x="55614" y="29695"/>
                </a:cubicBezTo>
                <a:lnTo>
                  <a:pt x="55793" y="29338"/>
                </a:lnTo>
                <a:cubicBezTo>
                  <a:pt x="56364" y="28981"/>
                  <a:pt x="56603" y="28362"/>
                  <a:pt x="57019" y="27885"/>
                </a:cubicBezTo>
                <a:cubicBezTo>
                  <a:pt x="57126" y="27766"/>
                  <a:pt x="57198" y="27564"/>
                  <a:pt x="57043" y="27421"/>
                </a:cubicBezTo>
                <a:cubicBezTo>
                  <a:pt x="56975" y="27347"/>
                  <a:pt x="56901" y="27314"/>
                  <a:pt x="56828" y="27314"/>
                </a:cubicBezTo>
                <a:cubicBezTo>
                  <a:pt x="56749" y="27314"/>
                  <a:pt x="56671" y="27353"/>
                  <a:pt x="56603" y="27421"/>
                </a:cubicBezTo>
                <a:cubicBezTo>
                  <a:pt x="56245" y="27766"/>
                  <a:pt x="55781" y="27897"/>
                  <a:pt x="55352" y="28088"/>
                </a:cubicBezTo>
                <a:cubicBezTo>
                  <a:pt x="53495" y="28909"/>
                  <a:pt x="51650" y="29743"/>
                  <a:pt x="49780" y="30564"/>
                </a:cubicBezTo>
                <a:cubicBezTo>
                  <a:pt x="49221" y="30767"/>
                  <a:pt x="48637" y="30957"/>
                  <a:pt x="48078" y="31171"/>
                </a:cubicBezTo>
                <a:cubicBezTo>
                  <a:pt x="47760" y="31109"/>
                  <a:pt x="47448" y="31083"/>
                  <a:pt x="47139" y="31083"/>
                </a:cubicBezTo>
                <a:cubicBezTo>
                  <a:pt x="45792" y="31083"/>
                  <a:pt x="44516" y="31589"/>
                  <a:pt x="43208" y="31850"/>
                </a:cubicBezTo>
                <a:cubicBezTo>
                  <a:pt x="42451" y="32009"/>
                  <a:pt x="41678" y="32080"/>
                  <a:pt x="40897" y="32080"/>
                </a:cubicBezTo>
                <a:cubicBezTo>
                  <a:pt x="40684" y="32080"/>
                  <a:pt x="40470" y="32075"/>
                  <a:pt x="40255" y="32064"/>
                </a:cubicBezTo>
                <a:cubicBezTo>
                  <a:pt x="40233" y="32064"/>
                  <a:pt x="40211" y="32063"/>
                  <a:pt x="40189" y="32063"/>
                </a:cubicBezTo>
                <a:cubicBezTo>
                  <a:pt x="39829" y="32063"/>
                  <a:pt x="39459" y="32151"/>
                  <a:pt x="39100" y="32195"/>
                </a:cubicBezTo>
                <a:cubicBezTo>
                  <a:pt x="38981" y="32148"/>
                  <a:pt x="38862" y="32124"/>
                  <a:pt x="38743" y="32076"/>
                </a:cubicBezTo>
                <a:cubicBezTo>
                  <a:pt x="38684" y="31910"/>
                  <a:pt x="38612" y="31767"/>
                  <a:pt x="38553" y="31600"/>
                </a:cubicBezTo>
                <a:cubicBezTo>
                  <a:pt x="38803" y="31374"/>
                  <a:pt x="39053" y="31160"/>
                  <a:pt x="39124" y="30802"/>
                </a:cubicBezTo>
                <a:cubicBezTo>
                  <a:pt x="39497" y="30345"/>
                  <a:pt x="39900" y="30005"/>
                  <a:pt x="40463" y="30005"/>
                </a:cubicBezTo>
                <a:cubicBezTo>
                  <a:pt x="40618" y="30005"/>
                  <a:pt x="40787" y="30031"/>
                  <a:pt x="40970" y="30088"/>
                </a:cubicBezTo>
                <a:cubicBezTo>
                  <a:pt x="41033" y="30105"/>
                  <a:pt x="41097" y="30112"/>
                  <a:pt x="41162" y="30112"/>
                </a:cubicBezTo>
                <a:cubicBezTo>
                  <a:pt x="41464" y="30112"/>
                  <a:pt x="41781" y="29949"/>
                  <a:pt x="42065" y="29802"/>
                </a:cubicBezTo>
                <a:cubicBezTo>
                  <a:pt x="42404" y="29867"/>
                  <a:pt x="42738" y="29895"/>
                  <a:pt x="43069" y="29895"/>
                </a:cubicBezTo>
                <a:cubicBezTo>
                  <a:pt x="44203" y="29895"/>
                  <a:pt x="45291" y="29558"/>
                  <a:pt x="46351" y="29171"/>
                </a:cubicBezTo>
                <a:cubicBezTo>
                  <a:pt x="47851" y="28624"/>
                  <a:pt x="49221" y="27838"/>
                  <a:pt x="50471" y="26814"/>
                </a:cubicBezTo>
                <a:cubicBezTo>
                  <a:pt x="50995" y="26659"/>
                  <a:pt x="51304" y="26302"/>
                  <a:pt x="51495" y="25826"/>
                </a:cubicBezTo>
                <a:cubicBezTo>
                  <a:pt x="52423" y="25159"/>
                  <a:pt x="52852" y="24111"/>
                  <a:pt x="53519" y="23254"/>
                </a:cubicBezTo>
                <a:cubicBezTo>
                  <a:pt x="53590" y="23135"/>
                  <a:pt x="53674" y="23016"/>
                  <a:pt x="53733" y="22897"/>
                </a:cubicBezTo>
                <a:lnTo>
                  <a:pt x="53817" y="22885"/>
                </a:lnTo>
                <a:lnTo>
                  <a:pt x="53888" y="22825"/>
                </a:lnTo>
                <a:cubicBezTo>
                  <a:pt x="55126" y="21896"/>
                  <a:pt x="55948" y="20646"/>
                  <a:pt x="56674" y="19325"/>
                </a:cubicBezTo>
                <a:cubicBezTo>
                  <a:pt x="56678" y="19318"/>
                  <a:pt x="56681" y="19312"/>
                  <a:pt x="56684" y="19305"/>
                </a:cubicBezTo>
                <a:lnTo>
                  <a:pt x="56684" y="19305"/>
                </a:lnTo>
                <a:cubicBezTo>
                  <a:pt x="56795" y="19225"/>
                  <a:pt x="56862" y="19133"/>
                  <a:pt x="56853" y="18986"/>
                </a:cubicBezTo>
                <a:lnTo>
                  <a:pt x="56853" y="18986"/>
                </a:lnTo>
                <a:cubicBezTo>
                  <a:pt x="56853" y="18984"/>
                  <a:pt x="56854" y="18981"/>
                  <a:pt x="56854" y="18979"/>
                </a:cubicBezTo>
                <a:lnTo>
                  <a:pt x="56854" y="18979"/>
                </a:lnTo>
                <a:cubicBezTo>
                  <a:pt x="56972" y="18895"/>
                  <a:pt x="56984" y="18777"/>
                  <a:pt x="56972" y="18622"/>
                </a:cubicBezTo>
                <a:cubicBezTo>
                  <a:pt x="57091" y="18539"/>
                  <a:pt x="57150" y="18432"/>
                  <a:pt x="57103" y="18277"/>
                </a:cubicBezTo>
                <a:cubicBezTo>
                  <a:pt x="57150" y="18158"/>
                  <a:pt x="57198" y="18063"/>
                  <a:pt x="57257" y="17944"/>
                </a:cubicBezTo>
                <a:cubicBezTo>
                  <a:pt x="57865" y="17586"/>
                  <a:pt x="57924" y="16872"/>
                  <a:pt x="58281" y="16348"/>
                </a:cubicBezTo>
                <a:cubicBezTo>
                  <a:pt x="58460" y="16217"/>
                  <a:pt x="58615" y="15943"/>
                  <a:pt x="58436" y="15836"/>
                </a:cubicBezTo>
                <a:cubicBezTo>
                  <a:pt x="58386" y="15807"/>
                  <a:pt x="58335" y="15794"/>
                  <a:pt x="58285" y="15794"/>
                </a:cubicBezTo>
                <a:cubicBezTo>
                  <a:pt x="58111" y="15794"/>
                  <a:pt x="57951" y="15957"/>
                  <a:pt x="57877" y="16170"/>
                </a:cubicBezTo>
                <a:cubicBezTo>
                  <a:pt x="57436" y="16467"/>
                  <a:pt x="56793" y="16515"/>
                  <a:pt x="56507" y="17063"/>
                </a:cubicBezTo>
                <a:cubicBezTo>
                  <a:pt x="56436" y="17074"/>
                  <a:pt x="56376" y="17122"/>
                  <a:pt x="56353" y="17182"/>
                </a:cubicBezTo>
                <a:cubicBezTo>
                  <a:pt x="56031" y="17241"/>
                  <a:pt x="55781" y="17372"/>
                  <a:pt x="55698" y="17717"/>
                </a:cubicBezTo>
                <a:cubicBezTo>
                  <a:pt x="55305" y="17979"/>
                  <a:pt x="54900" y="18217"/>
                  <a:pt x="54531" y="18515"/>
                </a:cubicBezTo>
                <a:cubicBezTo>
                  <a:pt x="53174" y="19575"/>
                  <a:pt x="51685" y="20456"/>
                  <a:pt x="50590" y="21789"/>
                </a:cubicBezTo>
                <a:cubicBezTo>
                  <a:pt x="50304" y="22051"/>
                  <a:pt x="49887" y="22123"/>
                  <a:pt x="49721" y="22528"/>
                </a:cubicBezTo>
                <a:cubicBezTo>
                  <a:pt x="49649" y="22539"/>
                  <a:pt x="49590" y="22563"/>
                  <a:pt x="49566" y="22647"/>
                </a:cubicBezTo>
                <a:cubicBezTo>
                  <a:pt x="48768" y="23325"/>
                  <a:pt x="47994" y="24028"/>
                  <a:pt x="47209" y="24706"/>
                </a:cubicBezTo>
                <a:cubicBezTo>
                  <a:pt x="45696" y="25361"/>
                  <a:pt x="44292" y="26242"/>
                  <a:pt x="42910" y="27123"/>
                </a:cubicBezTo>
                <a:cubicBezTo>
                  <a:pt x="42672" y="27111"/>
                  <a:pt x="42446" y="27076"/>
                  <a:pt x="42303" y="26885"/>
                </a:cubicBezTo>
                <a:cubicBezTo>
                  <a:pt x="42494" y="26790"/>
                  <a:pt x="42637" y="26671"/>
                  <a:pt x="42672" y="26457"/>
                </a:cubicBezTo>
                <a:cubicBezTo>
                  <a:pt x="44577" y="24611"/>
                  <a:pt x="45720" y="22182"/>
                  <a:pt x="47351" y="20122"/>
                </a:cubicBezTo>
                <a:cubicBezTo>
                  <a:pt x="48018" y="19515"/>
                  <a:pt x="48280" y="18670"/>
                  <a:pt x="48685" y="17896"/>
                </a:cubicBezTo>
                <a:cubicBezTo>
                  <a:pt x="49733" y="16693"/>
                  <a:pt x="50090" y="15110"/>
                  <a:pt x="50935" y="13788"/>
                </a:cubicBezTo>
                <a:cubicBezTo>
                  <a:pt x="51066" y="13717"/>
                  <a:pt x="51114" y="13598"/>
                  <a:pt x="51090" y="13443"/>
                </a:cubicBezTo>
                <a:cubicBezTo>
                  <a:pt x="51209" y="13360"/>
                  <a:pt x="51269" y="13253"/>
                  <a:pt x="51245" y="13098"/>
                </a:cubicBezTo>
                <a:cubicBezTo>
                  <a:pt x="51352" y="13014"/>
                  <a:pt x="51411" y="12907"/>
                  <a:pt x="51388" y="12764"/>
                </a:cubicBezTo>
                <a:cubicBezTo>
                  <a:pt x="51900" y="12383"/>
                  <a:pt x="51983" y="11812"/>
                  <a:pt x="52150" y="11276"/>
                </a:cubicBezTo>
                <a:cubicBezTo>
                  <a:pt x="52435" y="11121"/>
                  <a:pt x="52554" y="10895"/>
                  <a:pt x="52447" y="10574"/>
                </a:cubicBezTo>
                <a:cubicBezTo>
                  <a:pt x="52554" y="10478"/>
                  <a:pt x="52566" y="10359"/>
                  <a:pt x="52543" y="10228"/>
                </a:cubicBezTo>
                <a:lnTo>
                  <a:pt x="52543" y="10228"/>
                </a:lnTo>
                <a:cubicBezTo>
                  <a:pt x="52507" y="10347"/>
                  <a:pt x="52459" y="10467"/>
                  <a:pt x="52435" y="10574"/>
                </a:cubicBezTo>
                <a:cubicBezTo>
                  <a:pt x="52435" y="10455"/>
                  <a:pt x="52495" y="10336"/>
                  <a:pt x="52543" y="10216"/>
                </a:cubicBezTo>
                <a:cubicBezTo>
                  <a:pt x="53876" y="7538"/>
                  <a:pt x="54662" y="4632"/>
                  <a:pt x="55948" y="1942"/>
                </a:cubicBezTo>
                <a:cubicBezTo>
                  <a:pt x="56233" y="1346"/>
                  <a:pt x="56424" y="739"/>
                  <a:pt x="56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88405" flipH="1">
            <a:off x="3855398" y="4262446"/>
            <a:ext cx="1004237" cy="1817381"/>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1"/>
        <p:cNvGrpSpPr/>
        <p:nvPr/>
      </p:nvGrpSpPr>
      <p:grpSpPr>
        <a:xfrm>
          <a:off x="0" y="0"/>
          <a:ext cx="0" cy="0"/>
          <a:chOff x="0" y="0"/>
          <a:chExt cx="0" cy="0"/>
        </a:xfrm>
      </p:grpSpPr>
      <p:sp>
        <p:nvSpPr>
          <p:cNvPr id="72" name="Google Shape;72;p5"/>
          <p:cNvSpPr/>
          <p:nvPr/>
        </p:nvSpPr>
        <p:spPr>
          <a:xfrm>
            <a:off x="-5478335" y="-11"/>
            <a:ext cx="14622345" cy="690793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5"/>
          <p:cNvGrpSpPr/>
          <p:nvPr/>
        </p:nvGrpSpPr>
        <p:grpSpPr>
          <a:xfrm>
            <a:off x="439290" y="345591"/>
            <a:ext cx="8323876" cy="4509653"/>
            <a:chOff x="363100" y="-600401"/>
            <a:chExt cx="10055419" cy="5447757"/>
          </a:xfrm>
        </p:grpSpPr>
        <p:sp>
          <p:nvSpPr>
            <p:cNvPr id="74" name="Google Shape;74;p5"/>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5"/>
          <p:cNvSpPr txBox="1">
            <a:spLocks noGrp="1"/>
          </p:cNvSpPr>
          <p:nvPr>
            <p:ph type="subTitle" idx="1"/>
          </p:nvPr>
        </p:nvSpPr>
        <p:spPr>
          <a:xfrm>
            <a:off x="1796862" y="1494622"/>
            <a:ext cx="2502300" cy="376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2100" b="1">
                <a:latin typeface="Oswald"/>
                <a:ea typeface="Oswald"/>
                <a:cs typeface="Oswald"/>
                <a:sym typeface="Oswald"/>
              </a:defRPr>
            </a:lvl1pPr>
            <a:lvl2pPr lvl="1" algn="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88" name="Google Shape;88;p5"/>
          <p:cNvSpPr txBox="1">
            <a:spLocks noGrp="1"/>
          </p:cNvSpPr>
          <p:nvPr>
            <p:ph type="subTitle" idx="2"/>
          </p:nvPr>
        </p:nvSpPr>
        <p:spPr>
          <a:xfrm>
            <a:off x="1796862" y="1912225"/>
            <a:ext cx="2502300" cy="933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89" name="Google Shape;89;p5"/>
          <p:cNvSpPr txBox="1">
            <a:spLocks noGrp="1"/>
          </p:cNvSpPr>
          <p:nvPr>
            <p:ph type="subTitle" idx="3"/>
          </p:nvPr>
        </p:nvSpPr>
        <p:spPr>
          <a:xfrm>
            <a:off x="4844829" y="3171022"/>
            <a:ext cx="2502300" cy="376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2100" b="1">
                <a:latin typeface="Oswald"/>
                <a:ea typeface="Oswald"/>
                <a:cs typeface="Oswald"/>
                <a:sym typeface="Oswald"/>
              </a:defRPr>
            </a:lvl1pPr>
            <a:lvl2pPr lvl="1"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90" name="Google Shape;90;p5"/>
          <p:cNvSpPr txBox="1">
            <a:spLocks noGrp="1"/>
          </p:cNvSpPr>
          <p:nvPr>
            <p:ph type="subTitle" idx="4"/>
          </p:nvPr>
        </p:nvSpPr>
        <p:spPr>
          <a:xfrm>
            <a:off x="4844838" y="3588625"/>
            <a:ext cx="2502300" cy="93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1" name="Google Shape;91;p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4563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2"/>
        <p:cNvGrpSpPr/>
        <p:nvPr/>
      </p:nvGrpSpPr>
      <p:grpSpPr>
        <a:xfrm>
          <a:off x="0" y="0"/>
          <a:ext cx="0" cy="0"/>
          <a:chOff x="0" y="0"/>
          <a:chExt cx="0" cy="0"/>
        </a:xfrm>
      </p:grpSpPr>
      <p:sp>
        <p:nvSpPr>
          <p:cNvPr id="93" name="Google Shape;93;p6"/>
          <p:cNvSpPr/>
          <p:nvPr/>
        </p:nvSpPr>
        <p:spPr>
          <a:xfrm>
            <a:off x="-5478335" y="-11"/>
            <a:ext cx="14622345" cy="690793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6"/>
          <p:cNvGrpSpPr/>
          <p:nvPr/>
        </p:nvGrpSpPr>
        <p:grpSpPr>
          <a:xfrm>
            <a:off x="439290" y="345591"/>
            <a:ext cx="8323876" cy="4509653"/>
            <a:chOff x="363100" y="-600401"/>
            <a:chExt cx="10055419" cy="5447757"/>
          </a:xfrm>
        </p:grpSpPr>
        <p:sp>
          <p:nvSpPr>
            <p:cNvPr id="95" name="Google Shape;95;p6"/>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5587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5"/>
        <p:cNvGrpSpPr/>
        <p:nvPr/>
      </p:nvGrpSpPr>
      <p:grpSpPr>
        <a:xfrm>
          <a:off x="0" y="0"/>
          <a:ext cx="0" cy="0"/>
          <a:chOff x="0" y="0"/>
          <a:chExt cx="0" cy="0"/>
        </a:xfrm>
      </p:grpSpPr>
      <p:sp>
        <p:nvSpPr>
          <p:cNvPr id="126" name="Google Shape;126;p8"/>
          <p:cNvSpPr txBox="1">
            <a:spLocks noGrp="1"/>
          </p:cNvSpPr>
          <p:nvPr>
            <p:ph type="title"/>
          </p:nvPr>
        </p:nvSpPr>
        <p:spPr>
          <a:xfrm>
            <a:off x="2642250" y="859100"/>
            <a:ext cx="3859500" cy="137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3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595882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sp>
        <p:nvSpPr>
          <p:cNvPr id="128" name="Google Shape;128;p9"/>
          <p:cNvSpPr/>
          <p:nvPr/>
        </p:nvSpPr>
        <p:spPr>
          <a:xfrm>
            <a:off x="-5478335" y="-11"/>
            <a:ext cx="14622345" cy="690793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9"/>
          <p:cNvGrpSpPr/>
          <p:nvPr/>
        </p:nvGrpSpPr>
        <p:grpSpPr>
          <a:xfrm>
            <a:off x="439290" y="345591"/>
            <a:ext cx="8323876" cy="4509653"/>
            <a:chOff x="363100" y="-600401"/>
            <a:chExt cx="10055419" cy="5447757"/>
          </a:xfrm>
        </p:grpSpPr>
        <p:sp>
          <p:nvSpPr>
            <p:cNvPr id="130" name="Google Shape;130;p9"/>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9"/>
          <p:cNvSpPr txBox="1">
            <a:spLocks noGrp="1"/>
          </p:cNvSpPr>
          <p:nvPr>
            <p:ph type="title"/>
          </p:nvPr>
        </p:nvSpPr>
        <p:spPr>
          <a:xfrm>
            <a:off x="875100" y="1170975"/>
            <a:ext cx="3459300" cy="1773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44" name="Google Shape;144;p9"/>
          <p:cNvSpPr txBox="1">
            <a:spLocks noGrp="1"/>
          </p:cNvSpPr>
          <p:nvPr>
            <p:ph type="subTitle" idx="1"/>
          </p:nvPr>
        </p:nvSpPr>
        <p:spPr>
          <a:xfrm>
            <a:off x="875100" y="3031675"/>
            <a:ext cx="3459300" cy="586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5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53154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sp>
        <p:nvSpPr>
          <p:cNvPr id="146" name="Google Shape;146;p10"/>
          <p:cNvSpPr txBox="1">
            <a:spLocks noGrp="1"/>
          </p:cNvSpPr>
          <p:nvPr>
            <p:ph type="body" idx="1"/>
          </p:nvPr>
        </p:nvSpPr>
        <p:spPr>
          <a:xfrm>
            <a:off x="1572600" y="1197337"/>
            <a:ext cx="5998800" cy="27501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6500"/>
              <a:buNone/>
              <a:defRPr sz="9000" b="1">
                <a:latin typeface="Oswald"/>
                <a:ea typeface="Oswald"/>
                <a:cs typeface="Oswald"/>
                <a:sym typeface="Oswald"/>
              </a:defRPr>
            </a:lvl1pPr>
          </a:lstStyle>
          <a:p>
            <a:endParaRPr/>
          </a:p>
        </p:txBody>
      </p:sp>
      <p:sp>
        <p:nvSpPr>
          <p:cNvPr id="147" name="Google Shape;147;p10"/>
          <p:cNvSpPr/>
          <p:nvPr/>
        </p:nvSpPr>
        <p:spPr>
          <a:xfrm rot="10800000">
            <a:off x="-644555" y="3697512"/>
            <a:ext cx="6381807" cy="301491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2033575" y="-2517725"/>
            <a:ext cx="9144129" cy="431989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149;p10"/>
          <p:cNvGrpSpPr/>
          <p:nvPr/>
        </p:nvGrpSpPr>
        <p:grpSpPr>
          <a:xfrm>
            <a:off x="439290" y="345591"/>
            <a:ext cx="8323876" cy="4509653"/>
            <a:chOff x="363100" y="-600401"/>
            <a:chExt cx="10055419" cy="5447757"/>
          </a:xfrm>
        </p:grpSpPr>
        <p:sp>
          <p:nvSpPr>
            <p:cNvPr id="150" name="Google Shape;150;p10"/>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38043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0"/>
        <p:cNvGrpSpPr/>
        <p:nvPr/>
      </p:nvGrpSpPr>
      <p:grpSpPr>
        <a:xfrm>
          <a:off x="0" y="0"/>
          <a:ext cx="0" cy="0"/>
          <a:chOff x="0" y="0"/>
          <a:chExt cx="0" cy="0"/>
        </a:xfrm>
      </p:grpSpPr>
      <p:sp>
        <p:nvSpPr>
          <p:cNvPr id="161" name="Google Shape;161;p11"/>
          <p:cNvSpPr txBox="1">
            <a:spLocks noGrp="1"/>
          </p:cNvSpPr>
          <p:nvPr>
            <p:ph type="title" hasCustomPrompt="1"/>
          </p:nvPr>
        </p:nvSpPr>
        <p:spPr>
          <a:xfrm>
            <a:off x="311700" y="1709200"/>
            <a:ext cx="8520600" cy="12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500"/>
              <a:buNone/>
              <a:defRPr sz="98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2" name="Google Shape;162;p11"/>
          <p:cNvSpPr txBox="1">
            <a:spLocks noGrp="1"/>
          </p:cNvSpPr>
          <p:nvPr>
            <p:ph type="subTitle" idx="1"/>
          </p:nvPr>
        </p:nvSpPr>
        <p:spPr>
          <a:xfrm>
            <a:off x="2430750" y="3048950"/>
            <a:ext cx="4282500" cy="4533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5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63" name="Google Shape;163;p11"/>
          <p:cNvSpPr/>
          <p:nvPr/>
        </p:nvSpPr>
        <p:spPr>
          <a:xfrm rot="10800000">
            <a:off x="-1101755" y="3164112"/>
            <a:ext cx="6381807" cy="301491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1"/>
          <p:cNvSpPr/>
          <p:nvPr/>
        </p:nvSpPr>
        <p:spPr>
          <a:xfrm>
            <a:off x="2033575" y="-2212925"/>
            <a:ext cx="9144129" cy="431989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11"/>
          <p:cNvGrpSpPr/>
          <p:nvPr/>
        </p:nvGrpSpPr>
        <p:grpSpPr>
          <a:xfrm>
            <a:off x="439290" y="345591"/>
            <a:ext cx="8323876" cy="4509653"/>
            <a:chOff x="363100" y="-600401"/>
            <a:chExt cx="10055419" cy="5447757"/>
          </a:xfrm>
        </p:grpSpPr>
        <p:sp>
          <p:nvSpPr>
            <p:cNvPr id="166" name="Google Shape;166;p11"/>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44582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176"/>
        <p:cNvGrpSpPr/>
        <p:nvPr/>
      </p:nvGrpSpPr>
      <p:grpSpPr>
        <a:xfrm>
          <a:off x="0" y="0"/>
          <a:ext cx="0" cy="0"/>
          <a:chOff x="0" y="0"/>
          <a:chExt cx="0" cy="0"/>
        </a:xfrm>
      </p:grpSpPr>
    </p:spTree>
    <p:extLst>
      <p:ext uri="{BB962C8B-B14F-4D97-AF65-F5344CB8AC3E}">
        <p14:creationId xmlns:p14="http://schemas.microsoft.com/office/powerpoint/2010/main" val="2638828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7"/>
        <p:cNvGrpSpPr/>
        <p:nvPr/>
      </p:nvGrpSpPr>
      <p:grpSpPr>
        <a:xfrm>
          <a:off x="0" y="0"/>
          <a:ext cx="0" cy="0"/>
          <a:chOff x="0" y="0"/>
          <a:chExt cx="0" cy="0"/>
        </a:xfrm>
      </p:grpSpPr>
      <p:sp>
        <p:nvSpPr>
          <p:cNvPr id="178" name="Google Shape;178;p13"/>
          <p:cNvSpPr/>
          <p:nvPr/>
        </p:nvSpPr>
        <p:spPr>
          <a:xfrm>
            <a:off x="1320850" y="-2237525"/>
            <a:ext cx="9144129" cy="431989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3"/>
          <p:cNvSpPr/>
          <p:nvPr/>
        </p:nvSpPr>
        <p:spPr>
          <a:xfrm rot="10800000">
            <a:off x="-1080612" y="3083466"/>
            <a:ext cx="9070804" cy="428525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p:cNvSpPr txBox="1">
            <a:spLocks noGrp="1"/>
          </p:cNvSpPr>
          <p:nvPr>
            <p:ph type="subTitle" idx="1"/>
          </p:nvPr>
        </p:nvSpPr>
        <p:spPr>
          <a:xfrm>
            <a:off x="1012850" y="3383475"/>
            <a:ext cx="2148900" cy="714000"/>
          </a:xfrm>
          <a:prstGeom prst="rect">
            <a:avLst/>
          </a:prstGeom>
        </p:spPr>
        <p:txBody>
          <a:bodyPr spcFirstLastPara="1" wrap="square" lIns="91425" tIns="91425" rIns="91425" bIns="91425" anchor="t" anchorCtr="0">
            <a:noAutofit/>
          </a:bodyPr>
          <a:lstStyle>
            <a:lvl1pPr lvl="0" algn="ctr" rtl="0">
              <a:lnSpc>
                <a:spcPct val="100000"/>
              </a:lnSpc>
              <a:spcBef>
                <a:spcPts val="30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81" name="Google Shape;181;p13"/>
          <p:cNvSpPr txBox="1">
            <a:spLocks noGrp="1"/>
          </p:cNvSpPr>
          <p:nvPr>
            <p:ph type="subTitle" idx="2"/>
          </p:nvPr>
        </p:nvSpPr>
        <p:spPr>
          <a:xfrm>
            <a:off x="3497550" y="3383475"/>
            <a:ext cx="2148900" cy="714000"/>
          </a:xfrm>
          <a:prstGeom prst="rect">
            <a:avLst/>
          </a:prstGeom>
        </p:spPr>
        <p:txBody>
          <a:bodyPr spcFirstLastPara="1" wrap="square" lIns="91425" tIns="91425" rIns="91425" bIns="91425" anchor="t" anchorCtr="0">
            <a:noAutofit/>
          </a:bodyPr>
          <a:lstStyle>
            <a:lvl1pPr lvl="0" algn="ctr" rtl="0">
              <a:lnSpc>
                <a:spcPct val="100000"/>
              </a:lnSpc>
              <a:spcBef>
                <a:spcPts val="30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82" name="Google Shape;182;p13"/>
          <p:cNvSpPr txBox="1">
            <a:spLocks noGrp="1"/>
          </p:cNvSpPr>
          <p:nvPr>
            <p:ph type="subTitle" idx="3"/>
          </p:nvPr>
        </p:nvSpPr>
        <p:spPr>
          <a:xfrm>
            <a:off x="5982250" y="3383475"/>
            <a:ext cx="2148900" cy="714000"/>
          </a:xfrm>
          <a:prstGeom prst="rect">
            <a:avLst/>
          </a:prstGeom>
        </p:spPr>
        <p:txBody>
          <a:bodyPr spcFirstLastPara="1" wrap="square" lIns="91425" tIns="91425" rIns="91425" bIns="91425" anchor="t" anchorCtr="0">
            <a:noAutofit/>
          </a:bodyPr>
          <a:lstStyle>
            <a:lvl1pPr lvl="0" algn="ctr" rtl="0">
              <a:lnSpc>
                <a:spcPct val="100000"/>
              </a:lnSpc>
              <a:spcBef>
                <a:spcPts val="30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83" name="Google Shape;183;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subTitle" idx="4"/>
          </p:nvPr>
        </p:nvSpPr>
        <p:spPr>
          <a:xfrm>
            <a:off x="1012850" y="2889875"/>
            <a:ext cx="2148900" cy="43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2100" b="1">
                <a:latin typeface="Oswald"/>
                <a:ea typeface="Oswald"/>
                <a:cs typeface="Oswald"/>
                <a:sym typeface="Oswald"/>
              </a:defRPr>
            </a:lvl1pPr>
            <a:lvl2pPr lvl="1" rtl="0">
              <a:spcBef>
                <a:spcPts val="1600"/>
              </a:spcBef>
              <a:spcAft>
                <a:spcPts val="0"/>
              </a:spcAft>
              <a:buSzPts val="2100"/>
              <a:buNone/>
              <a:defRPr sz="2100" b="1"/>
            </a:lvl2pPr>
            <a:lvl3pPr lvl="2" rtl="0">
              <a:spcBef>
                <a:spcPts val="1600"/>
              </a:spcBef>
              <a:spcAft>
                <a:spcPts val="0"/>
              </a:spcAft>
              <a:buSzPts val="2100"/>
              <a:buNone/>
              <a:defRPr sz="2100" b="1"/>
            </a:lvl3pPr>
            <a:lvl4pPr lvl="3" rtl="0">
              <a:spcBef>
                <a:spcPts val="1600"/>
              </a:spcBef>
              <a:spcAft>
                <a:spcPts val="0"/>
              </a:spcAft>
              <a:buSzPts val="2100"/>
              <a:buNone/>
              <a:defRPr sz="2100" b="1"/>
            </a:lvl4pPr>
            <a:lvl5pPr lvl="4" rtl="0">
              <a:spcBef>
                <a:spcPts val="1600"/>
              </a:spcBef>
              <a:spcAft>
                <a:spcPts val="0"/>
              </a:spcAft>
              <a:buSzPts val="2100"/>
              <a:buNone/>
              <a:defRPr sz="2100" b="1"/>
            </a:lvl5pPr>
            <a:lvl6pPr lvl="5" rtl="0">
              <a:spcBef>
                <a:spcPts val="1600"/>
              </a:spcBef>
              <a:spcAft>
                <a:spcPts val="0"/>
              </a:spcAft>
              <a:buSzPts val="2100"/>
              <a:buNone/>
              <a:defRPr sz="2100" b="1"/>
            </a:lvl6pPr>
            <a:lvl7pPr lvl="6" rtl="0">
              <a:spcBef>
                <a:spcPts val="1600"/>
              </a:spcBef>
              <a:spcAft>
                <a:spcPts val="0"/>
              </a:spcAft>
              <a:buSzPts val="2100"/>
              <a:buNone/>
              <a:defRPr sz="2100" b="1"/>
            </a:lvl7pPr>
            <a:lvl8pPr lvl="7" rtl="0">
              <a:spcBef>
                <a:spcPts val="1600"/>
              </a:spcBef>
              <a:spcAft>
                <a:spcPts val="0"/>
              </a:spcAft>
              <a:buSzPts val="2100"/>
              <a:buNone/>
              <a:defRPr sz="2100" b="1"/>
            </a:lvl8pPr>
            <a:lvl9pPr lvl="8" rtl="0">
              <a:spcBef>
                <a:spcPts val="1600"/>
              </a:spcBef>
              <a:spcAft>
                <a:spcPts val="1600"/>
              </a:spcAft>
              <a:buSzPts val="2100"/>
              <a:buNone/>
              <a:defRPr sz="2100" b="1"/>
            </a:lvl9pPr>
          </a:lstStyle>
          <a:p>
            <a:endParaRPr/>
          </a:p>
        </p:txBody>
      </p:sp>
      <p:sp>
        <p:nvSpPr>
          <p:cNvPr id="185" name="Google Shape;185;p13"/>
          <p:cNvSpPr txBox="1">
            <a:spLocks noGrp="1"/>
          </p:cNvSpPr>
          <p:nvPr>
            <p:ph type="subTitle" idx="5"/>
          </p:nvPr>
        </p:nvSpPr>
        <p:spPr>
          <a:xfrm>
            <a:off x="3497550" y="2889875"/>
            <a:ext cx="2148900" cy="43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2100" b="1">
                <a:latin typeface="Oswald"/>
                <a:ea typeface="Oswald"/>
                <a:cs typeface="Oswald"/>
                <a:sym typeface="Oswald"/>
              </a:defRPr>
            </a:lvl1pPr>
            <a:lvl2pPr lvl="1" rtl="0">
              <a:spcBef>
                <a:spcPts val="1600"/>
              </a:spcBef>
              <a:spcAft>
                <a:spcPts val="0"/>
              </a:spcAft>
              <a:buSzPts val="2100"/>
              <a:buNone/>
              <a:defRPr sz="2100" b="1"/>
            </a:lvl2pPr>
            <a:lvl3pPr lvl="2" rtl="0">
              <a:spcBef>
                <a:spcPts val="1600"/>
              </a:spcBef>
              <a:spcAft>
                <a:spcPts val="0"/>
              </a:spcAft>
              <a:buSzPts val="2100"/>
              <a:buNone/>
              <a:defRPr sz="2100" b="1"/>
            </a:lvl3pPr>
            <a:lvl4pPr lvl="3" rtl="0">
              <a:spcBef>
                <a:spcPts val="1600"/>
              </a:spcBef>
              <a:spcAft>
                <a:spcPts val="0"/>
              </a:spcAft>
              <a:buSzPts val="2100"/>
              <a:buNone/>
              <a:defRPr sz="2100" b="1"/>
            </a:lvl4pPr>
            <a:lvl5pPr lvl="4" rtl="0">
              <a:spcBef>
                <a:spcPts val="1600"/>
              </a:spcBef>
              <a:spcAft>
                <a:spcPts val="0"/>
              </a:spcAft>
              <a:buSzPts val="2100"/>
              <a:buNone/>
              <a:defRPr sz="2100" b="1"/>
            </a:lvl5pPr>
            <a:lvl6pPr lvl="5" rtl="0">
              <a:spcBef>
                <a:spcPts val="1600"/>
              </a:spcBef>
              <a:spcAft>
                <a:spcPts val="0"/>
              </a:spcAft>
              <a:buSzPts val="2100"/>
              <a:buNone/>
              <a:defRPr sz="2100" b="1"/>
            </a:lvl6pPr>
            <a:lvl7pPr lvl="6" rtl="0">
              <a:spcBef>
                <a:spcPts val="1600"/>
              </a:spcBef>
              <a:spcAft>
                <a:spcPts val="0"/>
              </a:spcAft>
              <a:buSzPts val="2100"/>
              <a:buNone/>
              <a:defRPr sz="2100" b="1"/>
            </a:lvl7pPr>
            <a:lvl8pPr lvl="7" rtl="0">
              <a:spcBef>
                <a:spcPts val="1600"/>
              </a:spcBef>
              <a:spcAft>
                <a:spcPts val="0"/>
              </a:spcAft>
              <a:buSzPts val="2100"/>
              <a:buNone/>
              <a:defRPr sz="2100" b="1"/>
            </a:lvl8pPr>
            <a:lvl9pPr lvl="8" rtl="0">
              <a:spcBef>
                <a:spcPts val="1600"/>
              </a:spcBef>
              <a:spcAft>
                <a:spcPts val="1600"/>
              </a:spcAft>
              <a:buSzPts val="2100"/>
              <a:buNone/>
              <a:defRPr sz="2100" b="1"/>
            </a:lvl9pPr>
          </a:lstStyle>
          <a:p>
            <a:endParaRPr/>
          </a:p>
        </p:txBody>
      </p:sp>
      <p:sp>
        <p:nvSpPr>
          <p:cNvPr id="186" name="Google Shape;186;p13"/>
          <p:cNvSpPr txBox="1">
            <a:spLocks noGrp="1"/>
          </p:cNvSpPr>
          <p:nvPr>
            <p:ph type="subTitle" idx="6"/>
          </p:nvPr>
        </p:nvSpPr>
        <p:spPr>
          <a:xfrm>
            <a:off x="5982250" y="2889875"/>
            <a:ext cx="2148900" cy="43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2100" b="1">
                <a:latin typeface="Oswald"/>
                <a:ea typeface="Oswald"/>
                <a:cs typeface="Oswald"/>
                <a:sym typeface="Oswald"/>
              </a:defRPr>
            </a:lvl1pPr>
            <a:lvl2pPr lvl="1" rtl="0">
              <a:spcBef>
                <a:spcPts val="1600"/>
              </a:spcBef>
              <a:spcAft>
                <a:spcPts val="0"/>
              </a:spcAft>
              <a:buSzPts val="2100"/>
              <a:buNone/>
              <a:defRPr sz="2100" b="1"/>
            </a:lvl2pPr>
            <a:lvl3pPr lvl="2" rtl="0">
              <a:spcBef>
                <a:spcPts val="1600"/>
              </a:spcBef>
              <a:spcAft>
                <a:spcPts val="0"/>
              </a:spcAft>
              <a:buSzPts val="2100"/>
              <a:buNone/>
              <a:defRPr sz="2100" b="1"/>
            </a:lvl3pPr>
            <a:lvl4pPr lvl="3" rtl="0">
              <a:spcBef>
                <a:spcPts val="1600"/>
              </a:spcBef>
              <a:spcAft>
                <a:spcPts val="0"/>
              </a:spcAft>
              <a:buSzPts val="2100"/>
              <a:buNone/>
              <a:defRPr sz="2100" b="1"/>
            </a:lvl4pPr>
            <a:lvl5pPr lvl="4" rtl="0">
              <a:spcBef>
                <a:spcPts val="1600"/>
              </a:spcBef>
              <a:spcAft>
                <a:spcPts val="0"/>
              </a:spcAft>
              <a:buSzPts val="2100"/>
              <a:buNone/>
              <a:defRPr sz="2100" b="1"/>
            </a:lvl5pPr>
            <a:lvl6pPr lvl="5" rtl="0">
              <a:spcBef>
                <a:spcPts val="1600"/>
              </a:spcBef>
              <a:spcAft>
                <a:spcPts val="0"/>
              </a:spcAft>
              <a:buSzPts val="2100"/>
              <a:buNone/>
              <a:defRPr sz="2100" b="1"/>
            </a:lvl6pPr>
            <a:lvl7pPr lvl="6" rtl="0">
              <a:spcBef>
                <a:spcPts val="1600"/>
              </a:spcBef>
              <a:spcAft>
                <a:spcPts val="0"/>
              </a:spcAft>
              <a:buSzPts val="2100"/>
              <a:buNone/>
              <a:defRPr sz="2100" b="1"/>
            </a:lvl7pPr>
            <a:lvl8pPr lvl="7" rtl="0">
              <a:spcBef>
                <a:spcPts val="1600"/>
              </a:spcBef>
              <a:spcAft>
                <a:spcPts val="0"/>
              </a:spcAft>
              <a:buSzPts val="2100"/>
              <a:buNone/>
              <a:defRPr sz="2100" b="1"/>
            </a:lvl8pPr>
            <a:lvl9pPr lvl="8" rtl="0">
              <a:spcBef>
                <a:spcPts val="1600"/>
              </a:spcBef>
              <a:spcAft>
                <a:spcPts val="1600"/>
              </a:spcAft>
              <a:buSzPts val="2100"/>
              <a:buNone/>
              <a:defRPr sz="2100" b="1"/>
            </a:lvl9pPr>
          </a:lstStyle>
          <a:p>
            <a:endParaRPr/>
          </a:p>
        </p:txBody>
      </p:sp>
      <p:grpSp>
        <p:nvGrpSpPr>
          <p:cNvPr id="187" name="Google Shape;187;p13"/>
          <p:cNvGrpSpPr/>
          <p:nvPr/>
        </p:nvGrpSpPr>
        <p:grpSpPr>
          <a:xfrm>
            <a:off x="439290" y="345591"/>
            <a:ext cx="8323876" cy="4509653"/>
            <a:chOff x="363100" y="-600401"/>
            <a:chExt cx="10055419" cy="5447757"/>
          </a:xfrm>
        </p:grpSpPr>
        <p:sp>
          <p:nvSpPr>
            <p:cNvPr id="188" name="Google Shape;188;p13"/>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13"/>
          <p:cNvSpPr txBox="1">
            <a:spLocks noGrp="1"/>
          </p:cNvSpPr>
          <p:nvPr>
            <p:ph type="title" idx="7" hasCustomPrompt="1"/>
          </p:nvPr>
        </p:nvSpPr>
        <p:spPr>
          <a:xfrm>
            <a:off x="1633825" y="1834992"/>
            <a:ext cx="906900" cy="90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1" name="Google Shape;201;p13"/>
          <p:cNvSpPr txBox="1">
            <a:spLocks noGrp="1"/>
          </p:cNvSpPr>
          <p:nvPr>
            <p:ph type="title" idx="8" hasCustomPrompt="1"/>
          </p:nvPr>
        </p:nvSpPr>
        <p:spPr>
          <a:xfrm>
            <a:off x="4118538" y="1834992"/>
            <a:ext cx="906900" cy="90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2" name="Google Shape;202;p13"/>
          <p:cNvSpPr txBox="1">
            <a:spLocks noGrp="1"/>
          </p:cNvSpPr>
          <p:nvPr>
            <p:ph type="title" idx="9" hasCustomPrompt="1"/>
          </p:nvPr>
        </p:nvSpPr>
        <p:spPr>
          <a:xfrm>
            <a:off x="6603250" y="1834992"/>
            <a:ext cx="906900" cy="90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203" name="Google Shape;203;p13"/>
          <p:cNvGrpSpPr/>
          <p:nvPr/>
        </p:nvGrpSpPr>
        <p:grpSpPr>
          <a:xfrm>
            <a:off x="8683725" y="3891488"/>
            <a:ext cx="696250" cy="297375"/>
            <a:chOff x="1322000" y="2402300"/>
            <a:chExt cx="696250" cy="297375"/>
          </a:xfrm>
        </p:grpSpPr>
        <p:sp>
          <p:nvSpPr>
            <p:cNvPr id="204" name="Google Shape;204;p13"/>
            <p:cNvSpPr/>
            <p:nvPr/>
          </p:nvSpPr>
          <p:spPr>
            <a:xfrm>
              <a:off x="1322000" y="2402300"/>
              <a:ext cx="696250" cy="297375"/>
            </a:xfrm>
            <a:custGeom>
              <a:avLst/>
              <a:gdLst/>
              <a:ahLst/>
              <a:cxnLst/>
              <a:rect l="l" t="t" r="r" b="b"/>
              <a:pathLst>
                <a:path w="27850" h="11895" extrusionOk="0">
                  <a:moveTo>
                    <a:pt x="27849" y="1"/>
                  </a:moveTo>
                  <a:lnTo>
                    <a:pt x="15265" y="3289"/>
                  </a:lnTo>
                  <a:lnTo>
                    <a:pt x="6334" y="5643"/>
                  </a:lnTo>
                  <a:lnTo>
                    <a:pt x="3167" y="6496"/>
                  </a:lnTo>
                  <a:lnTo>
                    <a:pt x="1665" y="6942"/>
                  </a:lnTo>
                  <a:lnTo>
                    <a:pt x="1422" y="7064"/>
                  </a:lnTo>
                  <a:lnTo>
                    <a:pt x="1219" y="7186"/>
                  </a:lnTo>
                  <a:lnTo>
                    <a:pt x="975" y="7308"/>
                  </a:lnTo>
                  <a:lnTo>
                    <a:pt x="813" y="7470"/>
                  </a:lnTo>
                  <a:lnTo>
                    <a:pt x="488" y="7876"/>
                  </a:lnTo>
                  <a:lnTo>
                    <a:pt x="244" y="8282"/>
                  </a:lnTo>
                  <a:lnTo>
                    <a:pt x="82" y="8729"/>
                  </a:lnTo>
                  <a:lnTo>
                    <a:pt x="1" y="9216"/>
                  </a:lnTo>
                  <a:lnTo>
                    <a:pt x="1" y="9500"/>
                  </a:lnTo>
                  <a:lnTo>
                    <a:pt x="1" y="9743"/>
                  </a:lnTo>
                  <a:lnTo>
                    <a:pt x="82" y="9987"/>
                  </a:lnTo>
                  <a:lnTo>
                    <a:pt x="163" y="10231"/>
                  </a:lnTo>
                  <a:lnTo>
                    <a:pt x="244" y="10474"/>
                  </a:lnTo>
                  <a:lnTo>
                    <a:pt x="366" y="10718"/>
                  </a:lnTo>
                  <a:lnTo>
                    <a:pt x="528" y="10921"/>
                  </a:lnTo>
                  <a:lnTo>
                    <a:pt x="691" y="11124"/>
                  </a:lnTo>
                  <a:lnTo>
                    <a:pt x="1056" y="11448"/>
                  </a:lnTo>
                  <a:lnTo>
                    <a:pt x="1503" y="11692"/>
                  </a:lnTo>
                  <a:lnTo>
                    <a:pt x="1949" y="11854"/>
                  </a:lnTo>
                  <a:lnTo>
                    <a:pt x="2436" y="11895"/>
                  </a:lnTo>
                  <a:lnTo>
                    <a:pt x="2924" y="11895"/>
                  </a:lnTo>
                  <a:lnTo>
                    <a:pt x="3208" y="11814"/>
                  </a:lnTo>
                  <a:lnTo>
                    <a:pt x="3451" y="11773"/>
                  </a:lnTo>
                  <a:lnTo>
                    <a:pt x="4872" y="11124"/>
                  </a:lnTo>
                  <a:lnTo>
                    <a:pt x="7795" y="9703"/>
                  </a:lnTo>
                  <a:lnTo>
                    <a:pt x="16158" y="5684"/>
                  </a:lnTo>
                  <a:lnTo>
                    <a:pt x="278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1340275" y="2590050"/>
              <a:ext cx="90350" cy="90350"/>
            </a:xfrm>
            <a:custGeom>
              <a:avLst/>
              <a:gdLst/>
              <a:ahLst/>
              <a:cxnLst/>
              <a:rect l="l" t="t" r="r" b="b"/>
              <a:pathLst>
                <a:path w="3614" h="3614" extrusionOk="0">
                  <a:moveTo>
                    <a:pt x="1502" y="1"/>
                  </a:moveTo>
                  <a:lnTo>
                    <a:pt x="1178" y="82"/>
                  </a:lnTo>
                  <a:lnTo>
                    <a:pt x="853" y="244"/>
                  </a:lnTo>
                  <a:lnTo>
                    <a:pt x="569" y="488"/>
                  </a:lnTo>
                  <a:lnTo>
                    <a:pt x="325" y="731"/>
                  </a:lnTo>
                  <a:lnTo>
                    <a:pt x="163" y="1016"/>
                  </a:lnTo>
                  <a:lnTo>
                    <a:pt x="41" y="1381"/>
                  </a:lnTo>
                  <a:lnTo>
                    <a:pt x="0" y="1706"/>
                  </a:lnTo>
                  <a:lnTo>
                    <a:pt x="0" y="2071"/>
                  </a:lnTo>
                  <a:lnTo>
                    <a:pt x="82" y="2436"/>
                  </a:lnTo>
                  <a:lnTo>
                    <a:pt x="244" y="2761"/>
                  </a:lnTo>
                  <a:lnTo>
                    <a:pt x="488" y="3045"/>
                  </a:lnTo>
                  <a:lnTo>
                    <a:pt x="731" y="3248"/>
                  </a:lnTo>
                  <a:lnTo>
                    <a:pt x="1015" y="3451"/>
                  </a:lnTo>
                  <a:lnTo>
                    <a:pt x="1381" y="3532"/>
                  </a:lnTo>
                  <a:lnTo>
                    <a:pt x="1705" y="3614"/>
                  </a:lnTo>
                  <a:lnTo>
                    <a:pt x="2071" y="3573"/>
                  </a:lnTo>
                  <a:lnTo>
                    <a:pt x="2436" y="3492"/>
                  </a:lnTo>
                  <a:lnTo>
                    <a:pt x="2761" y="3329"/>
                  </a:lnTo>
                  <a:lnTo>
                    <a:pt x="3045" y="3127"/>
                  </a:lnTo>
                  <a:lnTo>
                    <a:pt x="3248" y="2842"/>
                  </a:lnTo>
                  <a:lnTo>
                    <a:pt x="3451" y="2558"/>
                  </a:lnTo>
                  <a:lnTo>
                    <a:pt x="3532" y="2233"/>
                  </a:lnTo>
                  <a:lnTo>
                    <a:pt x="3613" y="1868"/>
                  </a:lnTo>
                  <a:lnTo>
                    <a:pt x="3573" y="1503"/>
                  </a:lnTo>
                  <a:lnTo>
                    <a:pt x="3492" y="1178"/>
                  </a:lnTo>
                  <a:lnTo>
                    <a:pt x="3329" y="853"/>
                  </a:lnTo>
                  <a:lnTo>
                    <a:pt x="3126" y="569"/>
                  </a:lnTo>
                  <a:lnTo>
                    <a:pt x="2842" y="325"/>
                  </a:lnTo>
                  <a:lnTo>
                    <a:pt x="2558" y="163"/>
                  </a:lnTo>
                  <a:lnTo>
                    <a:pt x="2233" y="41"/>
                  </a:lnTo>
                  <a:lnTo>
                    <a:pt x="1868" y="1"/>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206;p13"/>
          <p:cNvGrpSpPr/>
          <p:nvPr/>
        </p:nvGrpSpPr>
        <p:grpSpPr>
          <a:xfrm>
            <a:off x="-275812" y="2155875"/>
            <a:ext cx="696225" cy="298400"/>
            <a:chOff x="1224575" y="1949675"/>
            <a:chExt cx="696225" cy="298400"/>
          </a:xfrm>
        </p:grpSpPr>
        <p:sp>
          <p:nvSpPr>
            <p:cNvPr id="207" name="Google Shape;207;p13"/>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13"/>
          <p:cNvGrpSpPr/>
          <p:nvPr/>
        </p:nvGrpSpPr>
        <p:grpSpPr>
          <a:xfrm>
            <a:off x="607374" y="624733"/>
            <a:ext cx="1284648" cy="922977"/>
            <a:chOff x="607374" y="624733"/>
            <a:chExt cx="1284648" cy="922977"/>
          </a:xfrm>
        </p:grpSpPr>
        <p:sp>
          <p:nvSpPr>
            <p:cNvPr id="210" name="Google Shape;210;p13"/>
            <p:cNvSpPr/>
            <p:nvPr/>
          </p:nvSpPr>
          <p:spPr>
            <a:xfrm>
              <a:off x="607374" y="930084"/>
              <a:ext cx="270882" cy="312298"/>
            </a:xfrm>
            <a:custGeom>
              <a:avLst/>
              <a:gdLst/>
              <a:ahLst/>
              <a:cxnLst/>
              <a:rect l="l" t="t" r="r" b="b"/>
              <a:pathLst>
                <a:path w="8241" h="9501" extrusionOk="0">
                  <a:moveTo>
                    <a:pt x="2395" y="1"/>
                  </a:moveTo>
                  <a:lnTo>
                    <a:pt x="1989" y="82"/>
                  </a:lnTo>
                  <a:lnTo>
                    <a:pt x="1624" y="163"/>
                  </a:lnTo>
                  <a:lnTo>
                    <a:pt x="1340" y="326"/>
                  </a:lnTo>
                  <a:lnTo>
                    <a:pt x="1096" y="529"/>
                  </a:lnTo>
                  <a:lnTo>
                    <a:pt x="893" y="813"/>
                  </a:lnTo>
                  <a:lnTo>
                    <a:pt x="731" y="1097"/>
                  </a:lnTo>
                  <a:lnTo>
                    <a:pt x="609" y="1462"/>
                  </a:lnTo>
                  <a:lnTo>
                    <a:pt x="528" y="1828"/>
                  </a:lnTo>
                  <a:lnTo>
                    <a:pt x="447" y="2234"/>
                  </a:lnTo>
                  <a:lnTo>
                    <a:pt x="284" y="3167"/>
                  </a:lnTo>
                  <a:lnTo>
                    <a:pt x="162" y="4223"/>
                  </a:lnTo>
                  <a:lnTo>
                    <a:pt x="41" y="5238"/>
                  </a:lnTo>
                  <a:lnTo>
                    <a:pt x="0" y="5725"/>
                  </a:lnTo>
                  <a:lnTo>
                    <a:pt x="0" y="6253"/>
                  </a:lnTo>
                  <a:lnTo>
                    <a:pt x="41" y="6740"/>
                  </a:lnTo>
                  <a:lnTo>
                    <a:pt x="162" y="7227"/>
                  </a:lnTo>
                  <a:lnTo>
                    <a:pt x="325" y="7673"/>
                  </a:lnTo>
                  <a:lnTo>
                    <a:pt x="528" y="8120"/>
                  </a:lnTo>
                  <a:lnTo>
                    <a:pt x="771" y="8404"/>
                  </a:lnTo>
                  <a:lnTo>
                    <a:pt x="1056" y="8688"/>
                  </a:lnTo>
                  <a:lnTo>
                    <a:pt x="1340" y="8891"/>
                  </a:lnTo>
                  <a:lnTo>
                    <a:pt x="1664" y="9094"/>
                  </a:lnTo>
                  <a:lnTo>
                    <a:pt x="2030" y="9257"/>
                  </a:lnTo>
                  <a:lnTo>
                    <a:pt x="2395" y="9378"/>
                  </a:lnTo>
                  <a:lnTo>
                    <a:pt x="2801" y="9460"/>
                  </a:lnTo>
                  <a:lnTo>
                    <a:pt x="3167" y="9500"/>
                  </a:lnTo>
                  <a:lnTo>
                    <a:pt x="3532" y="9460"/>
                  </a:lnTo>
                  <a:lnTo>
                    <a:pt x="3938" y="9419"/>
                  </a:lnTo>
                  <a:lnTo>
                    <a:pt x="4303" y="9338"/>
                  </a:lnTo>
                  <a:lnTo>
                    <a:pt x="4669" y="9216"/>
                  </a:lnTo>
                  <a:lnTo>
                    <a:pt x="5034" y="9094"/>
                  </a:lnTo>
                  <a:lnTo>
                    <a:pt x="5359" y="8932"/>
                  </a:lnTo>
                  <a:lnTo>
                    <a:pt x="5724" y="8729"/>
                  </a:lnTo>
                  <a:lnTo>
                    <a:pt x="6008" y="8526"/>
                  </a:lnTo>
                  <a:lnTo>
                    <a:pt x="6414" y="8201"/>
                  </a:lnTo>
                  <a:lnTo>
                    <a:pt x="6820" y="7836"/>
                  </a:lnTo>
                  <a:lnTo>
                    <a:pt x="7145" y="7430"/>
                  </a:lnTo>
                  <a:lnTo>
                    <a:pt x="7470" y="7024"/>
                  </a:lnTo>
                  <a:lnTo>
                    <a:pt x="7713" y="6537"/>
                  </a:lnTo>
                  <a:lnTo>
                    <a:pt x="7916" y="6090"/>
                  </a:lnTo>
                  <a:lnTo>
                    <a:pt x="8079" y="5603"/>
                  </a:lnTo>
                  <a:lnTo>
                    <a:pt x="8200" y="5075"/>
                  </a:lnTo>
                  <a:lnTo>
                    <a:pt x="8241" y="4548"/>
                  </a:lnTo>
                  <a:lnTo>
                    <a:pt x="8200" y="4020"/>
                  </a:lnTo>
                  <a:lnTo>
                    <a:pt x="8119" y="3533"/>
                  </a:lnTo>
                  <a:lnTo>
                    <a:pt x="7957" y="3005"/>
                  </a:lnTo>
                  <a:lnTo>
                    <a:pt x="7754" y="2558"/>
                  </a:lnTo>
                  <a:lnTo>
                    <a:pt x="7510" y="2112"/>
                  </a:lnTo>
                  <a:lnTo>
                    <a:pt x="7185" y="1706"/>
                  </a:lnTo>
                  <a:lnTo>
                    <a:pt x="6779" y="1340"/>
                  </a:lnTo>
                  <a:lnTo>
                    <a:pt x="6495" y="1138"/>
                  </a:lnTo>
                  <a:lnTo>
                    <a:pt x="6171" y="935"/>
                  </a:lnTo>
                  <a:lnTo>
                    <a:pt x="5805" y="772"/>
                  </a:lnTo>
                  <a:lnTo>
                    <a:pt x="5480" y="650"/>
                  </a:lnTo>
                  <a:lnTo>
                    <a:pt x="4750" y="407"/>
                  </a:lnTo>
                  <a:lnTo>
                    <a:pt x="4019" y="204"/>
                  </a:lnTo>
                  <a:lnTo>
                    <a:pt x="3410" y="82"/>
                  </a:lnTo>
                  <a:lnTo>
                    <a:pt x="2842" y="1"/>
                  </a:lnTo>
                  <a:close/>
                </a:path>
              </a:pathLst>
            </a:custGeom>
            <a:solidFill>
              <a:srgbClr val="D4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211;p13"/>
            <p:cNvGrpSpPr/>
            <p:nvPr/>
          </p:nvGrpSpPr>
          <p:grpSpPr>
            <a:xfrm rot="-5695325">
              <a:off x="1024059" y="681900"/>
              <a:ext cx="856754" cy="808643"/>
              <a:chOff x="6983707" y="875311"/>
              <a:chExt cx="856765" cy="808653"/>
            </a:xfrm>
          </p:grpSpPr>
          <p:sp>
            <p:nvSpPr>
              <p:cNvPr id="212" name="Google Shape;212;p13"/>
              <p:cNvSpPr/>
              <p:nvPr/>
            </p:nvSpPr>
            <p:spPr>
              <a:xfrm rot="2700000">
                <a:off x="7044742" y="1070486"/>
                <a:ext cx="659205" cy="445682"/>
              </a:xfrm>
              <a:custGeom>
                <a:avLst/>
                <a:gdLst/>
                <a:ahLst/>
                <a:cxnLst/>
                <a:rect l="l" t="t" r="r" b="b"/>
                <a:pathLst>
                  <a:path w="20055" h="13559" extrusionOk="0">
                    <a:moveTo>
                      <a:pt x="6455" y="0"/>
                    </a:moveTo>
                    <a:lnTo>
                      <a:pt x="5886" y="41"/>
                    </a:lnTo>
                    <a:lnTo>
                      <a:pt x="5278" y="81"/>
                    </a:lnTo>
                    <a:lnTo>
                      <a:pt x="4709" y="203"/>
                    </a:lnTo>
                    <a:lnTo>
                      <a:pt x="4141" y="366"/>
                    </a:lnTo>
                    <a:lnTo>
                      <a:pt x="3573" y="528"/>
                    </a:lnTo>
                    <a:lnTo>
                      <a:pt x="3045" y="771"/>
                    </a:lnTo>
                    <a:lnTo>
                      <a:pt x="2517" y="1056"/>
                    </a:lnTo>
                    <a:lnTo>
                      <a:pt x="2070" y="1380"/>
                    </a:lnTo>
                    <a:lnTo>
                      <a:pt x="1624" y="1746"/>
                    </a:lnTo>
                    <a:lnTo>
                      <a:pt x="1259" y="2152"/>
                    </a:lnTo>
                    <a:lnTo>
                      <a:pt x="893" y="2598"/>
                    </a:lnTo>
                    <a:lnTo>
                      <a:pt x="690" y="2964"/>
                    </a:lnTo>
                    <a:lnTo>
                      <a:pt x="487" y="3329"/>
                    </a:lnTo>
                    <a:lnTo>
                      <a:pt x="365" y="3694"/>
                    </a:lnTo>
                    <a:lnTo>
                      <a:pt x="244" y="4100"/>
                    </a:lnTo>
                    <a:lnTo>
                      <a:pt x="122" y="4506"/>
                    </a:lnTo>
                    <a:lnTo>
                      <a:pt x="81" y="4953"/>
                    </a:lnTo>
                    <a:lnTo>
                      <a:pt x="41" y="5359"/>
                    </a:lnTo>
                    <a:lnTo>
                      <a:pt x="0" y="5765"/>
                    </a:lnTo>
                    <a:lnTo>
                      <a:pt x="41" y="6211"/>
                    </a:lnTo>
                    <a:lnTo>
                      <a:pt x="81" y="6617"/>
                    </a:lnTo>
                    <a:lnTo>
                      <a:pt x="163" y="7023"/>
                    </a:lnTo>
                    <a:lnTo>
                      <a:pt x="244" y="7470"/>
                    </a:lnTo>
                    <a:lnTo>
                      <a:pt x="365" y="7876"/>
                    </a:lnTo>
                    <a:lnTo>
                      <a:pt x="528" y="8241"/>
                    </a:lnTo>
                    <a:lnTo>
                      <a:pt x="690" y="8647"/>
                    </a:lnTo>
                    <a:lnTo>
                      <a:pt x="893" y="9012"/>
                    </a:lnTo>
                    <a:lnTo>
                      <a:pt x="1137" y="9378"/>
                    </a:lnTo>
                    <a:lnTo>
                      <a:pt x="1340" y="9702"/>
                    </a:lnTo>
                    <a:lnTo>
                      <a:pt x="1908" y="10352"/>
                    </a:lnTo>
                    <a:lnTo>
                      <a:pt x="2476" y="10961"/>
                    </a:lnTo>
                    <a:lnTo>
                      <a:pt x="3167" y="11489"/>
                    </a:lnTo>
                    <a:lnTo>
                      <a:pt x="3857" y="11935"/>
                    </a:lnTo>
                    <a:lnTo>
                      <a:pt x="4587" y="12341"/>
                    </a:lnTo>
                    <a:lnTo>
                      <a:pt x="5359" y="12706"/>
                    </a:lnTo>
                    <a:lnTo>
                      <a:pt x="6171" y="12991"/>
                    </a:lnTo>
                    <a:lnTo>
                      <a:pt x="6820" y="13153"/>
                    </a:lnTo>
                    <a:lnTo>
                      <a:pt x="7470" y="13275"/>
                    </a:lnTo>
                    <a:lnTo>
                      <a:pt x="8119" y="13397"/>
                    </a:lnTo>
                    <a:lnTo>
                      <a:pt x="8769" y="13478"/>
                    </a:lnTo>
                    <a:lnTo>
                      <a:pt x="9418" y="13518"/>
                    </a:lnTo>
                    <a:lnTo>
                      <a:pt x="10068" y="13559"/>
                    </a:lnTo>
                    <a:lnTo>
                      <a:pt x="11407" y="13518"/>
                    </a:lnTo>
                    <a:lnTo>
                      <a:pt x="12747" y="13437"/>
                    </a:lnTo>
                    <a:lnTo>
                      <a:pt x="14087" y="13275"/>
                    </a:lnTo>
                    <a:lnTo>
                      <a:pt x="15426" y="13072"/>
                    </a:lnTo>
                    <a:lnTo>
                      <a:pt x="16725" y="12869"/>
                    </a:lnTo>
                    <a:lnTo>
                      <a:pt x="17253" y="12747"/>
                    </a:lnTo>
                    <a:lnTo>
                      <a:pt x="17821" y="12625"/>
                    </a:lnTo>
                    <a:lnTo>
                      <a:pt x="18349" y="12422"/>
                    </a:lnTo>
                    <a:lnTo>
                      <a:pt x="18836" y="12219"/>
                    </a:lnTo>
                    <a:lnTo>
                      <a:pt x="19283" y="11935"/>
                    </a:lnTo>
                    <a:lnTo>
                      <a:pt x="19445" y="11773"/>
                    </a:lnTo>
                    <a:lnTo>
                      <a:pt x="19648" y="11570"/>
                    </a:lnTo>
                    <a:lnTo>
                      <a:pt x="19770" y="11367"/>
                    </a:lnTo>
                    <a:lnTo>
                      <a:pt x="19892" y="11164"/>
                    </a:lnTo>
                    <a:lnTo>
                      <a:pt x="19973" y="10920"/>
                    </a:lnTo>
                    <a:lnTo>
                      <a:pt x="20054" y="10677"/>
                    </a:lnTo>
                    <a:lnTo>
                      <a:pt x="20054" y="10311"/>
                    </a:lnTo>
                    <a:lnTo>
                      <a:pt x="19973" y="9946"/>
                    </a:lnTo>
                    <a:lnTo>
                      <a:pt x="19851" y="9581"/>
                    </a:lnTo>
                    <a:lnTo>
                      <a:pt x="19689" y="9256"/>
                    </a:lnTo>
                    <a:lnTo>
                      <a:pt x="19486" y="8931"/>
                    </a:lnTo>
                    <a:lnTo>
                      <a:pt x="19242" y="8647"/>
                    </a:lnTo>
                    <a:lnTo>
                      <a:pt x="18715" y="8079"/>
                    </a:lnTo>
                    <a:lnTo>
                      <a:pt x="17700" y="6983"/>
                    </a:lnTo>
                    <a:lnTo>
                      <a:pt x="16604" y="5886"/>
                    </a:lnTo>
                    <a:lnTo>
                      <a:pt x="15508" y="4790"/>
                    </a:lnTo>
                    <a:lnTo>
                      <a:pt x="14371" y="3776"/>
                    </a:lnTo>
                    <a:lnTo>
                      <a:pt x="13153" y="2801"/>
                    </a:lnTo>
                    <a:lnTo>
                      <a:pt x="12544" y="2355"/>
                    </a:lnTo>
                    <a:lnTo>
                      <a:pt x="11895" y="1949"/>
                    </a:lnTo>
                    <a:lnTo>
                      <a:pt x="11245" y="1543"/>
                    </a:lnTo>
                    <a:lnTo>
                      <a:pt x="10595" y="1177"/>
                    </a:lnTo>
                    <a:lnTo>
                      <a:pt x="9905" y="812"/>
                    </a:lnTo>
                    <a:lnTo>
                      <a:pt x="9215" y="528"/>
                    </a:lnTo>
                    <a:lnTo>
                      <a:pt x="8688" y="325"/>
                    </a:lnTo>
                    <a:lnTo>
                      <a:pt x="8160" y="203"/>
                    </a:lnTo>
                    <a:lnTo>
                      <a:pt x="7591" y="81"/>
                    </a:lnTo>
                    <a:lnTo>
                      <a:pt x="7023" y="41"/>
                    </a:lnTo>
                    <a:lnTo>
                      <a:pt x="64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rot="2700000">
                <a:off x="7419445" y="1448156"/>
                <a:ext cx="88091" cy="89439"/>
              </a:xfrm>
              <a:custGeom>
                <a:avLst/>
                <a:gdLst/>
                <a:ahLst/>
                <a:cxnLst/>
                <a:rect l="l" t="t" r="r" b="b"/>
                <a:pathLst>
                  <a:path w="2680" h="2721" extrusionOk="0">
                    <a:moveTo>
                      <a:pt x="1178" y="0"/>
                    </a:moveTo>
                    <a:lnTo>
                      <a:pt x="934" y="82"/>
                    </a:lnTo>
                    <a:lnTo>
                      <a:pt x="691" y="163"/>
                    </a:lnTo>
                    <a:lnTo>
                      <a:pt x="447" y="325"/>
                    </a:lnTo>
                    <a:lnTo>
                      <a:pt x="285" y="528"/>
                    </a:lnTo>
                    <a:lnTo>
                      <a:pt x="122" y="731"/>
                    </a:lnTo>
                    <a:lnTo>
                      <a:pt x="41" y="975"/>
                    </a:lnTo>
                    <a:lnTo>
                      <a:pt x="1" y="1259"/>
                    </a:lnTo>
                    <a:lnTo>
                      <a:pt x="1" y="1502"/>
                    </a:lnTo>
                    <a:lnTo>
                      <a:pt x="41" y="1787"/>
                    </a:lnTo>
                    <a:lnTo>
                      <a:pt x="163" y="2030"/>
                    </a:lnTo>
                    <a:lnTo>
                      <a:pt x="325" y="2233"/>
                    </a:lnTo>
                    <a:lnTo>
                      <a:pt x="488" y="2436"/>
                    </a:lnTo>
                    <a:lnTo>
                      <a:pt x="731" y="2558"/>
                    </a:lnTo>
                    <a:lnTo>
                      <a:pt x="975" y="2680"/>
                    </a:lnTo>
                    <a:lnTo>
                      <a:pt x="1218" y="2720"/>
                    </a:lnTo>
                    <a:lnTo>
                      <a:pt x="1503" y="2720"/>
                    </a:lnTo>
                    <a:lnTo>
                      <a:pt x="1787" y="2639"/>
                    </a:lnTo>
                    <a:lnTo>
                      <a:pt x="2030" y="2558"/>
                    </a:lnTo>
                    <a:lnTo>
                      <a:pt x="2233" y="2396"/>
                    </a:lnTo>
                    <a:lnTo>
                      <a:pt x="2396" y="2193"/>
                    </a:lnTo>
                    <a:lnTo>
                      <a:pt x="2558" y="1990"/>
                    </a:lnTo>
                    <a:lnTo>
                      <a:pt x="2639" y="1746"/>
                    </a:lnTo>
                    <a:lnTo>
                      <a:pt x="2680" y="1462"/>
                    </a:lnTo>
                    <a:lnTo>
                      <a:pt x="2680" y="1218"/>
                    </a:lnTo>
                    <a:lnTo>
                      <a:pt x="2639" y="934"/>
                    </a:lnTo>
                    <a:lnTo>
                      <a:pt x="2517" y="691"/>
                    </a:lnTo>
                    <a:lnTo>
                      <a:pt x="2355" y="488"/>
                    </a:lnTo>
                    <a:lnTo>
                      <a:pt x="2193" y="285"/>
                    </a:lnTo>
                    <a:lnTo>
                      <a:pt x="1949" y="163"/>
                    </a:lnTo>
                    <a:lnTo>
                      <a:pt x="1706" y="41"/>
                    </a:lnTo>
                    <a:lnTo>
                      <a:pt x="1462"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rot="2700000">
                <a:off x="7442005" y="1312202"/>
                <a:ext cx="69421" cy="70769"/>
              </a:xfrm>
              <a:custGeom>
                <a:avLst/>
                <a:gdLst/>
                <a:ahLst/>
                <a:cxnLst/>
                <a:rect l="l" t="t" r="r" b="b"/>
                <a:pathLst>
                  <a:path w="2112" h="2153" extrusionOk="0">
                    <a:moveTo>
                      <a:pt x="934" y="1"/>
                    </a:moveTo>
                    <a:lnTo>
                      <a:pt x="731" y="82"/>
                    </a:lnTo>
                    <a:lnTo>
                      <a:pt x="528" y="163"/>
                    </a:lnTo>
                    <a:lnTo>
                      <a:pt x="365" y="285"/>
                    </a:lnTo>
                    <a:lnTo>
                      <a:pt x="244" y="407"/>
                    </a:lnTo>
                    <a:lnTo>
                      <a:pt x="122" y="569"/>
                    </a:lnTo>
                    <a:lnTo>
                      <a:pt x="41" y="772"/>
                    </a:lnTo>
                    <a:lnTo>
                      <a:pt x="0" y="975"/>
                    </a:lnTo>
                    <a:lnTo>
                      <a:pt x="0" y="1218"/>
                    </a:lnTo>
                    <a:lnTo>
                      <a:pt x="41" y="1421"/>
                    </a:lnTo>
                    <a:lnTo>
                      <a:pt x="122" y="1624"/>
                    </a:lnTo>
                    <a:lnTo>
                      <a:pt x="244" y="1787"/>
                    </a:lnTo>
                    <a:lnTo>
                      <a:pt x="406" y="1909"/>
                    </a:lnTo>
                    <a:lnTo>
                      <a:pt x="568" y="2030"/>
                    </a:lnTo>
                    <a:lnTo>
                      <a:pt x="771" y="2112"/>
                    </a:lnTo>
                    <a:lnTo>
                      <a:pt x="974" y="2152"/>
                    </a:lnTo>
                    <a:lnTo>
                      <a:pt x="1177" y="2152"/>
                    </a:lnTo>
                    <a:lnTo>
                      <a:pt x="1380" y="2112"/>
                    </a:lnTo>
                    <a:lnTo>
                      <a:pt x="1583" y="1990"/>
                    </a:lnTo>
                    <a:lnTo>
                      <a:pt x="1746" y="1909"/>
                    </a:lnTo>
                    <a:lnTo>
                      <a:pt x="1908" y="1746"/>
                    </a:lnTo>
                    <a:lnTo>
                      <a:pt x="1989" y="1584"/>
                    </a:lnTo>
                    <a:lnTo>
                      <a:pt x="2070" y="1381"/>
                    </a:lnTo>
                    <a:lnTo>
                      <a:pt x="2111" y="1178"/>
                    </a:lnTo>
                    <a:lnTo>
                      <a:pt x="2111" y="975"/>
                    </a:lnTo>
                    <a:lnTo>
                      <a:pt x="2070" y="731"/>
                    </a:lnTo>
                    <a:lnTo>
                      <a:pt x="1989" y="569"/>
                    </a:lnTo>
                    <a:lnTo>
                      <a:pt x="1867" y="366"/>
                    </a:lnTo>
                    <a:lnTo>
                      <a:pt x="1705" y="244"/>
                    </a:lnTo>
                    <a:lnTo>
                      <a:pt x="1543" y="122"/>
                    </a:lnTo>
                    <a:lnTo>
                      <a:pt x="1380" y="41"/>
                    </a:lnTo>
                    <a:lnTo>
                      <a:pt x="1137"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rot="2700000">
                <a:off x="7299269" y="1310750"/>
                <a:ext cx="61434" cy="61401"/>
              </a:xfrm>
              <a:custGeom>
                <a:avLst/>
                <a:gdLst/>
                <a:ahLst/>
                <a:cxnLst/>
                <a:rect l="l" t="t" r="r" b="b"/>
                <a:pathLst>
                  <a:path w="1869" h="1868" extrusionOk="0">
                    <a:moveTo>
                      <a:pt x="813" y="0"/>
                    </a:moveTo>
                    <a:lnTo>
                      <a:pt x="650" y="41"/>
                    </a:lnTo>
                    <a:lnTo>
                      <a:pt x="488" y="81"/>
                    </a:lnTo>
                    <a:lnTo>
                      <a:pt x="325" y="203"/>
                    </a:lnTo>
                    <a:lnTo>
                      <a:pt x="204" y="325"/>
                    </a:lnTo>
                    <a:lnTo>
                      <a:pt x="122" y="487"/>
                    </a:lnTo>
                    <a:lnTo>
                      <a:pt x="41" y="650"/>
                    </a:lnTo>
                    <a:lnTo>
                      <a:pt x="1" y="853"/>
                    </a:lnTo>
                    <a:lnTo>
                      <a:pt x="1" y="1015"/>
                    </a:lnTo>
                    <a:lnTo>
                      <a:pt x="41" y="1218"/>
                    </a:lnTo>
                    <a:lnTo>
                      <a:pt x="122" y="1380"/>
                    </a:lnTo>
                    <a:lnTo>
                      <a:pt x="244" y="1543"/>
                    </a:lnTo>
                    <a:lnTo>
                      <a:pt x="366" y="1664"/>
                    </a:lnTo>
                    <a:lnTo>
                      <a:pt x="528" y="1746"/>
                    </a:lnTo>
                    <a:lnTo>
                      <a:pt x="691" y="1827"/>
                    </a:lnTo>
                    <a:lnTo>
                      <a:pt x="853" y="1867"/>
                    </a:lnTo>
                    <a:lnTo>
                      <a:pt x="1056" y="1867"/>
                    </a:lnTo>
                    <a:lnTo>
                      <a:pt x="1219" y="1827"/>
                    </a:lnTo>
                    <a:lnTo>
                      <a:pt x="1381" y="1746"/>
                    </a:lnTo>
                    <a:lnTo>
                      <a:pt x="1543" y="1624"/>
                    </a:lnTo>
                    <a:lnTo>
                      <a:pt x="1665" y="1502"/>
                    </a:lnTo>
                    <a:lnTo>
                      <a:pt x="1787" y="1340"/>
                    </a:lnTo>
                    <a:lnTo>
                      <a:pt x="1827" y="1177"/>
                    </a:lnTo>
                    <a:lnTo>
                      <a:pt x="1868" y="1015"/>
                    </a:lnTo>
                    <a:lnTo>
                      <a:pt x="1868" y="812"/>
                    </a:lnTo>
                    <a:lnTo>
                      <a:pt x="1827" y="609"/>
                    </a:lnTo>
                    <a:lnTo>
                      <a:pt x="1746" y="447"/>
                    </a:lnTo>
                    <a:lnTo>
                      <a:pt x="1665" y="325"/>
                    </a:lnTo>
                    <a:lnTo>
                      <a:pt x="1503" y="162"/>
                    </a:lnTo>
                    <a:lnTo>
                      <a:pt x="1381" y="81"/>
                    </a:lnTo>
                    <a:lnTo>
                      <a:pt x="121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rot="2700000">
                <a:off x="7392036" y="1183667"/>
                <a:ext cx="94797" cy="94764"/>
              </a:xfrm>
              <a:custGeom>
                <a:avLst/>
                <a:gdLst/>
                <a:ahLst/>
                <a:cxnLst/>
                <a:rect l="l" t="t" r="r" b="b"/>
                <a:pathLst>
                  <a:path w="2884" h="2883" extrusionOk="0">
                    <a:moveTo>
                      <a:pt x="1259" y="0"/>
                    </a:moveTo>
                    <a:lnTo>
                      <a:pt x="975" y="41"/>
                    </a:lnTo>
                    <a:lnTo>
                      <a:pt x="732" y="163"/>
                    </a:lnTo>
                    <a:lnTo>
                      <a:pt x="488" y="325"/>
                    </a:lnTo>
                    <a:lnTo>
                      <a:pt x="285" y="528"/>
                    </a:lnTo>
                    <a:lnTo>
                      <a:pt x="163" y="772"/>
                    </a:lnTo>
                    <a:lnTo>
                      <a:pt x="42" y="1015"/>
                    </a:lnTo>
                    <a:lnTo>
                      <a:pt x="1" y="1299"/>
                    </a:lnTo>
                    <a:lnTo>
                      <a:pt x="1" y="1583"/>
                    </a:lnTo>
                    <a:lnTo>
                      <a:pt x="42" y="1868"/>
                    </a:lnTo>
                    <a:lnTo>
                      <a:pt x="163" y="2152"/>
                    </a:lnTo>
                    <a:lnTo>
                      <a:pt x="326" y="2355"/>
                    </a:lnTo>
                    <a:lnTo>
                      <a:pt x="529" y="2558"/>
                    </a:lnTo>
                    <a:lnTo>
                      <a:pt x="772" y="2720"/>
                    </a:lnTo>
                    <a:lnTo>
                      <a:pt x="1016" y="2842"/>
                    </a:lnTo>
                    <a:lnTo>
                      <a:pt x="1300" y="2883"/>
                    </a:lnTo>
                    <a:lnTo>
                      <a:pt x="1584" y="2883"/>
                    </a:lnTo>
                    <a:lnTo>
                      <a:pt x="1868" y="2801"/>
                    </a:lnTo>
                    <a:lnTo>
                      <a:pt x="2152" y="2680"/>
                    </a:lnTo>
                    <a:lnTo>
                      <a:pt x="2396" y="2517"/>
                    </a:lnTo>
                    <a:lnTo>
                      <a:pt x="2558" y="2314"/>
                    </a:lnTo>
                    <a:lnTo>
                      <a:pt x="2721" y="2111"/>
                    </a:lnTo>
                    <a:lnTo>
                      <a:pt x="2843" y="1827"/>
                    </a:lnTo>
                    <a:lnTo>
                      <a:pt x="2883" y="1543"/>
                    </a:lnTo>
                    <a:lnTo>
                      <a:pt x="2883" y="1259"/>
                    </a:lnTo>
                    <a:lnTo>
                      <a:pt x="2802" y="975"/>
                    </a:lnTo>
                    <a:lnTo>
                      <a:pt x="2680" y="731"/>
                    </a:lnTo>
                    <a:lnTo>
                      <a:pt x="2518" y="487"/>
                    </a:lnTo>
                    <a:lnTo>
                      <a:pt x="2315" y="284"/>
                    </a:lnTo>
                    <a:lnTo>
                      <a:pt x="2112" y="122"/>
                    </a:lnTo>
                    <a:lnTo>
                      <a:pt x="1828" y="41"/>
                    </a:lnTo>
                    <a:lnTo>
                      <a:pt x="154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rot="2700000">
                <a:off x="7266560" y="1053736"/>
                <a:ext cx="133452" cy="134799"/>
              </a:xfrm>
              <a:custGeom>
                <a:avLst/>
                <a:gdLst/>
                <a:ahLst/>
                <a:cxnLst/>
                <a:rect l="l" t="t" r="r" b="b"/>
                <a:pathLst>
                  <a:path w="4060" h="4101" extrusionOk="0">
                    <a:moveTo>
                      <a:pt x="2233" y="0"/>
                    </a:moveTo>
                    <a:lnTo>
                      <a:pt x="1786" y="41"/>
                    </a:lnTo>
                    <a:lnTo>
                      <a:pt x="1380" y="122"/>
                    </a:lnTo>
                    <a:lnTo>
                      <a:pt x="1015" y="284"/>
                    </a:lnTo>
                    <a:lnTo>
                      <a:pt x="690" y="487"/>
                    </a:lnTo>
                    <a:lnTo>
                      <a:pt x="447" y="771"/>
                    </a:lnTo>
                    <a:lnTo>
                      <a:pt x="244" y="1096"/>
                    </a:lnTo>
                    <a:lnTo>
                      <a:pt x="81" y="1502"/>
                    </a:lnTo>
                    <a:lnTo>
                      <a:pt x="0" y="1868"/>
                    </a:lnTo>
                    <a:lnTo>
                      <a:pt x="0" y="2314"/>
                    </a:lnTo>
                    <a:lnTo>
                      <a:pt x="81" y="2679"/>
                    </a:lnTo>
                    <a:lnTo>
                      <a:pt x="244" y="3085"/>
                    </a:lnTo>
                    <a:lnTo>
                      <a:pt x="487" y="3410"/>
                    </a:lnTo>
                    <a:lnTo>
                      <a:pt x="771" y="3654"/>
                    </a:lnTo>
                    <a:lnTo>
                      <a:pt x="1096" y="3897"/>
                    </a:lnTo>
                    <a:lnTo>
                      <a:pt x="1462" y="4019"/>
                    </a:lnTo>
                    <a:lnTo>
                      <a:pt x="1868" y="4100"/>
                    </a:lnTo>
                    <a:lnTo>
                      <a:pt x="2273" y="4100"/>
                    </a:lnTo>
                    <a:lnTo>
                      <a:pt x="2679" y="4019"/>
                    </a:lnTo>
                    <a:lnTo>
                      <a:pt x="3045" y="3857"/>
                    </a:lnTo>
                    <a:lnTo>
                      <a:pt x="3370" y="3613"/>
                    </a:lnTo>
                    <a:lnTo>
                      <a:pt x="3654" y="3329"/>
                    </a:lnTo>
                    <a:lnTo>
                      <a:pt x="3857" y="3004"/>
                    </a:lnTo>
                    <a:lnTo>
                      <a:pt x="4019" y="2639"/>
                    </a:lnTo>
                    <a:lnTo>
                      <a:pt x="4060" y="2233"/>
                    </a:lnTo>
                    <a:lnTo>
                      <a:pt x="4060" y="1827"/>
                    </a:lnTo>
                    <a:lnTo>
                      <a:pt x="3978" y="1421"/>
                    </a:lnTo>
                    <a:lnTo>
                      <a:pt x="3816" y="1056"/>
                    </a:lnTo>
                    <a:lnTo>
                      <a:pt x="3573" y="731"/>
                    </a:lnTo>
                    <a:lnTo>
                      <a:pt x="3288" y="447"/>
                    </a:lnTo>
                    <a:lnTo>
                      <a:pt x="2964" y="244"/>
                    </a:lnTo>
                    <a:lnTo>
                      <a:pt x="2598" y="81"/>
                    </a:lnTo>
                    <a:lnTo>
                      <a:pt x="2233"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rot="2700000">
                <a:off x="6967850" y="1349520"/>
                <a:ext cx="620517" cy="134799"/>
              </a:xfrm>
              <a:custGeom>
                <a:avLst/>
                <a:gdLst/>
                <a:ahLst/>
                <a:cxnLst/>
                <a:rect l="l" t="t" r="r" b="b"/>
                <a:pathLst>
                  <a:path w="18878" h="4101" extrusionOk="0">
                    <a:moveTo>
                      <a:pt x="18877" y="1219"/>
                    </a:moveTo>
                    <a:lnTo>
                      <a:pt x="18877" y="1219"/>
                    </a:lnTo>
                    <a:lnTo>
                      <a:pt x="18877" y="1219"/>
                    </a:lnTo>
                    <a:lnTo>
                      <a:pt x="18877" y="1219"/>
                    </a:lnTo>
                    <a:lnTo>
                      <a:pt x="18877" y="1219"/>
                    </a:lnTo>
                    <a:close/>
                    <a:moveTo>
                      <a:pt x="18877" y="1178"/>
                    </a:moveTo>
                    <a:lnTo>
                      <a:pt x="18877" y="1178"/>
                    </a:lnTo>
                    <a:lnTo>
                      <a:pt x="18877" y="1178"/>
                    </a:lnTo>
                    <a:lnTo>
                      <a:pt x="18877" y="1178"/>
                    </a:lnTo>
                    <a:lnTo>
                      <a:pt x="18877" y="1178"/>
                    </a:lnTo>
                    <a:close/>
                    <a:moveTo>
                      <a:pt x="18877" y="1178"/>
                    </a:moveTo>
                    <a:lnTo>
                      <a:pt x="18877" y="1178"/>
                    </a:lnTo>
                    <a:lnTo>
                      <a:pt x="18877" y="1178"/>
                    </a:lnTo>
                    <a:lnTo>
                      <a:pt x="18877" y="1178"/>
                    </a:lnTo>
                    <a:lnTo>
                      <a:pt x="18877" y="1178"/>
                    </a:lnTo>
                    <a:close/>
                    <a:moveTo>
                      <a:pt x="18877" y="1178"/>
                    </a:moveTo>
                    <a:lnTo>
                      <a:pt x="18877" y="1178"/>
                    </a:lnTo>
                    <a:lnTo>
                      <a:pt x="18877" y="1178"/>
                    </a:lnTo>
                    <a:lnTo>
                      <a:pt x="18877" y="1178"/>
                    </a:lnTo>
                    <a:lnTo>
                      <a:pt x="18877" y="1178"/>
                    </a:lnTo>
                    <a:close/>
                    <a:moveTo>
                      <a:pt x="18877" y="1178"/>
                    </a:moveTo>
                    <a:lnTo>
                      <a:pt x="18877" y="1178"/>
                    </a:lnTo>
                    <a:lnTo>
                      <a:pt x="18877" y="1178"/>
                    </a:lnTo>
                    <a:lnTo>
                      <a:pt x="18877" y="1178"/>
                    </a:lnTo>
                    <a:lnTo>
                      <a:pt x="18877" y="1178"/>
                    </a:lnTo>
                    <a:close/>
                    <a:moveTo>
                      <a:pt x="18877" y="1138"/>
                    </a:moveTo>
                    <a:lnTo>
                      <a:pt x="18877" y="1138"/>
                    </a:lnTo>
                    <a:lnTo>
                      <a:pt x="18877" y="1138"/>
                    </a:lnTo>
                    <a:lnTo>
                      <a:pt x="18877" y="1138"/>
                    </a:lnTo>
                    <a:lnTo>
                      <a:pt x="18877" y="1138"/>
                    </a:lnTo>
                    <a:close/>
                    <a:moveTo>
                      <a:pt x="18877" y="1138"/>
                    </a:moveTo>
                    <a:lnTo>
                      <a:pt x="18877" y="1138"/>
                    </a:lnTo>
                    <a:lnTo>
                      <a:pt x="18877" y="1138"/>
                    </a:lnTo>
                    <a:lnTo>
                      <a:pt x="18877" y="1138"/>
                    </a:lnTo>
                    <a:lnTo>
                      <a:pt x="18877" y="1138"/>
                    </a:lnTo>
                    <a:close/>
                    <a:moveTo>
                      <a:pt x="18877" y="1138"/>
                    </a:moveTo>
                    <a:lnTo>
                      <a:pt x="18877" y="1138"/>
                    </a:lnTo>
                    <a:lnTo>
                      <a:pt x="18877" y="1138"/>
                    </a:lnTo>
                    <a:lnTo>
                      <a:pt x="18877" y="1138"/>
                    </a:lnTo>
                    <a:lnTo>
                      <a:pt x="18877" y="1138"/>
                    </a:lnTo>
                    <a:close/>
                    <a:moveTo>
                      <a:pt x="18877" y="1097"/>
                    </a:moveTo>
                    <a:lnTo>
                      <a:pt x="18877" y="1097"/>
                    </a:lnTo>
                    <a:lnTo>
                      <a:pt x="18877" y="1097"/>
                    </a:lnTo>
                    <a:lnTo>
                      <a:pt x="18877" y="1097"/>
                    </a:lnTo>
                    <a:lnTo>
                      <a:pt x="18877" y="1097"/>
                    </a:lnTo>
                    <a:close/>
                    <a:moveTo>
                      <a:pt x="18877" y="1097"/>
                    </a:moveTo>
                    <a:lnTo>
                      <a:pt x="18877" y="1097"/>
                    </a:lnTo>
                    <a:lnTo>
                      <a:pt x="18877" y="1097"/>
                    </a:lnTo>
                    <a:lnTo>
                      <a:pt x="18877" y="1097"/>
                    </a:lnTo>
                    <a:lnTo>
                      <a:pt x="18877" y="1097"/>
                    </a:lnTo>
                    <a:close/>
                    <a:moveTo>
                      <a:pt x="18877" y="1097"/>
                    </a:moveTo>
                    <a:lnTo>
                      <a:pt x="18877" y="1097"/>
                    </a:lnTo>
                    <a:lnTo>
                      <a:pt x="18877" y="1097"/>
                    </a:lnTo>
                    <a:lnTo>
                      <a:pt x="18877" y="1097"/>
                    </a:lnTo>
                    <a:lnTo>
                      <a:pt x="18877" y="1097"/>
                    </a:lnTo>
                    <a:close/>
                    <a:moveTo>
                      <a:pt x="18877" y="1097"/>
                    </a:moveTo>
                    <a:lnTo>
                      <a:pt x="18877" y="1097"/>
                    </a:lnTo>
                    <a:lnTo>
                      <a:pt x="18877" y="1097"/>
                    </a:lnTo>
                    <a:lnTo>
                      <a:pt x="18877" y="1097"/>
                    </a:lnTo>
                    <a:lnTo>
                      <a:pt x="18877" y="1097"/>
                    </a:lnTo>
                    <a:close/>
                    <a:moveTo>
                      <a:pt x="18877" y="1056"/>
                    </a:moveTo>
                    <a:lnTo>
                      <a:pt x="18877" y="1056"/>
                    </a:lnTo>
                    <a:lnTo>
                      <a:pt x="18877" y="1056"/>
                    </a:lnTo>
                    <a:lnTo>
                      <a:pt x="18877" y="1056"/>
                    </a:lnTo>
                    <a:lnTo>
                      <a:pt x="18877" y="1056"/>
                    </a:lnTo>
                    <a:close/>
                    <a:moveTo>
                      <a:pt x="18877" y="1056"/>
                    </a:moveTo>
                    <a:lnTo>
                      <a:pt x="18877" y="1056"/>
                    </a:lnTo>
                    <a:lnTo>
                      <a:pt x="18877" y="1056"/>
                    </a:lnTo>
                    <a:lnTo>
                      <a:pt x="18877" y="1056"/>
                    </a:lnTo>
                    <a:lnTo>
                      <a:pt x="18877" y="1056"/>
                    </a:lnTo>
                    <a:close/>
                    <a:moveTo>
                      <a:pt x="18877" y="1056"/>
                    </a:moveTo>
                    <a:lnTo>
                      <a:pt x="18877" y="1056"/>
                    </a:lnTo>
                    <a:lnTo>
                      <a:pt x="18877" y="1056"/>
                    </a:lnTo>
                    <a:lnTo>
                      <a:pt x="18877" y="1056"/>
                    </a:lnTo>
                    <a:lnTo>
                      <a:pt x="18877" y="1056"/>
                    </a:lnTo>
                    <a:close/>
                    <a:moveTo>
                      <a:pt x="18877" y="1056"/>
                    </a:moveTo>
                    <a:lnTo>
                      <a:pt x="18877" y="1056"/>
                    </a:lnTo>
                    <a:lnTo>
                      <a:pt x="18877" y="1056"/>
                    </a:lnTo>
                    <a:lnTo>
                      <a:pt x="18877" y="1056"/>
                    </a:lnTo>
                    <a:lnTo>
                      <a:pt x="18877" y="1056"/>
                    </a:lnTo>
                    <a:close/>
                    <a:moveTo>
                      <a:pt x="18877" y="1016"/>
                    </a:moveTo>
                    <a:lnTo>
                      <a:pt x="18877" y="1016"/>
                    </a:lnTo>
                    <a:lnTo>
                      <a:pt x="18877" y="1016"/>
                    </a:lnTo>
                    <a:lnTo>
                      <a:pt x="18877" y="1016"/>
                    </a:lnTo>
                    <a:lnTo>
                      <a:pt x="18877" y="1016"/>
                    </a:lnTo>
                    <a:close/>
                    <a:moveTo>
                      <a:pt x="18877" y="1016"/>
                    </a:moveTo>
                    <a:lnTo>
                      <a:pt x="18877" y="1016"/>
                    </a:lnTo>
                    <a:lnTo>
                      <a:pt x="18877" y="1016"/>
                    </a:lnTo>
                    <a:lnTo>
                      <a:pt x="18877" y="1016"/>
                    </a:lnTo>
                    <a:lnTo>
                      <a:pt x="18877" y="1016"/>
                    </a:lnTo>
                    <a:close/>
                    <a:moveTo>
                      <a:pt x="18877" y="1016"/>
                    </a:moveTo>
                    <a:lnTo>
                      <a:pt x="18877" y="1016"/>
                    </a:lnTo>
                    <a:lnTo>
                      <a:pt x="18877" y="1016"/>
                    </a:lnTo>
                    <a:lnTo>
                      <a:pt x="18877" y="1016"/>
                    </a:lnTo>
                    <a:lnTo>
                      <a:pt x="18877" y="1016"/>
                    </a:lnTo>
                    <a:close/>
                    <a:moveTo>
                      <a:pt x="18877" y="975"/>
                    </a:moveTo>
                    <a:lnTo>
                      <a:pt x="18877" y="975"/>
                    </a:lnTo>
                    <a:lnTo>
                      <a:pt x="18877" y="1016"/>
                    </a:lnTo>
                    <a:lnTo>
                      <a:pt x="18877" y="1016"/>
                    </a:lnTo>
                    <a:lnTo>
                      <a:pt x="18877" y="975"/>
                    </a:lnTo>
                    <a:close/>
                    <a:moveTo>
                      <a:pt x="18877" y="975"/>
                    </a:moveTo>
                    <a:lnTo>
                      <a:pt x="18877" y="975"/>
                    </a:lnTo>
                    <a:lnTo>
                      <a:pt x="18877" y="975"/>
                    </a:lnTo>
                    <a:lnTo>
                      <a:pt x="18877" y="975"/>
                    </a:lnTo>
                    <a:lnTo>
                      <a:pt x="18877" y="975"/>
                    </a:lnTo>
                    <a:close/>
                    <a:moveTo>
                      <a:pt x="18877" y="975"/>
                    </a:moveTo>
                    <a:lnTo>
                      <a:pt x="18877" y="975"/>
                    </a:lnTo>
                    <a:lnTo>
                      <a:pt x="18877" y="975"/>
                    </a:lnTo>
                    <a:lnTo>
                      <a:pt x="18877" y="975"/>
                    </a:lnTo>
                    <a:lnTo>
                      <a:pt x="18877" y="975"/>
                    </a:lnTo>
                    <a:close/>
                    <a:moveTo>
                      <a:pt x="18877" y="975"/>
                    </a:moveTo>
                    <a:lnTo>
                      <a:pt x="18877" y="975"/>
                    </a:lnTo>
                    <a:lnTo>
                      <a:pt x="18877" y="975"/>
                    </a:lnTo>
                    <a:lnTo>
                      <a:pt x="18877" y="975"/>
                    </a:lnTo>
                    <a:lnTo>
                      <a:pt x="18877" y="975"/>
                    </a:lnTo>
                    <a:close/>
                    <a:moveTo>
                      <a:pt x="18877" y="935"/>
                    </a:moveTo>
                    <a:lnTo>
                      <a:pt x="18877" y="935"/>
                    </a:lnTo>
                    <a:lnTo>
                      <a:pt x="18877" y="935"/>
                    </a:lnTo>
                    <a:lnTo>
                      <a:pt x="18877" y="935"/>
                    </a:lnTo>
                    <a:lnTo>
                      <a:pt x="18877" y="935"/>
                    </a:lnTo>
                    <a:close/>
                    <a:moveTo>
                      <a:pt x="18877" y="935"/>
                    </a:moveTo>
                    <a:lnTo>
                      <a:pt x="18877" y="935"/>
                    </a:lnTo>
                    <a:lnTo>
                      <a:pt x="18877" y="935"/>
                    </a:lnTo>
                    <a:lnTo>
                      <a:pt x="18877" y="935"/>
                    </a:lnTo>
                    <a:lnTo>
                      <a:pt x="18877" y="935"/>
                    </a:lnTo>
                    <a:close/>
                    <a:moveTo>
                      <a:pt x="18877" y="935"/>
                    </a:moveTo>
                    <a:lnTo>
                      <a:pt x="18877" y="935"/>
                    </a:lnTo>
                    <a:lnTo>
                      <a:pt x="18877" y="935"/>
                    </a:lnTo>
                    <a:lnTo>
                      <a:pt x="18877" y="935"/>
                    </a:lnTo>
                    <a:lnTo>
                      <a:pt x="18877" y="935"/>
                    </a:lnTo>
                    <a:close/>
                    <a:moveTo>
                      <a:pt x="18877" y="935"/>
                    </a:moveTo>
                    <a:lnTo>
                      <a:pt x="18877" y="935"/>
                    </a:lnTo>
                    <a:lnTo>
                      <a:pt x="18877" y="935"/>
                    </a:lnTo>
                    <a:lnTo>
                      <a:pt x="18877" y="935"/>
                    </a:lnTo>
                    <a:lnTo>
                      <a:pt x="18877" y="935"/>
                    </a:lnTo>
                    <a:close/>
                    <a:moveTo>
                      <a:pt x="18877" y="894"/>
                    </a:moveTo>
                    <a:lnTo>
                      <a:pt x="18877" y="894"/>
                    </a:lnTo>
                    <a:lnTo>
                      <a:pt x="18877" y="894"/>
                    </a:lnTo>
                    <a:lnTo>
                      <a:pt x="18877" y="894"/>
                    </a:lnTo>
                    <a:lnTo>
                      <a:pt x="18877" y="894"/>
                    </a:lnTo>
                    <a:close/>
                    <a:moveTo>
                      <a:pt x="18877" y="894"/>
                    </a:moveTo>
                    <a:lnTo>
                      <a:pt x="18877" y="894"/>
                    </a:lnTo>
                    <a:lnTo>
                      <a:pt x="18877" y="894"/>
                    </a:lnTo>
                    <a:close/>
                    <a:moveTo>
                      <a:pt x="18877" y="894"/>
                    </a:moveTo>
                    <a:lnTo>
                      <a:pt x="18877" y="894"/>
                    </a:lnTo>
                    <a:lnTo>
                      <a:pt x="18877" y="894"/>
                    </a:lnTo>
                    <a:lnTo>
                      <a:pt x="18877" y="894"/>
                    </a:lnTo>
                    <a:lnTo>
                      <a:pt x="18877" y="894"/>
                    </a:lnTo>
                    <a:close/>
                    <a:moveTo>
                      <a:pt x="18877" y="894"/>
                    </a:moveTo>
                    <a:lnTo>
                      <a:pt x="18877" y="894"/>
                    </a:lnTo>
                    <a:lnTo>
                      <a:pt x="18877" y="894"/>
                    </a:lnTo>
                    <a:lnTo>
                      <a:pt x="18877" y="894"/>
                    </a:lnTo>
                    <a:lnTo>
                      <a:pt x="18877" y="894"/>
                    </a:lnTo>
                    <a:close/>
                    <a:moveTo>
                      <a:pt x="18877" y="853"/>
                    </a:moveTo>
                    <a:lnTo>
                      <a:pt x="18877" y="853"/>
                    </a:lnTo>
                    <a:lnTo>
                      <a:pt x="18877" y="853"/>
                    </a:lnTo>
                    <a:lnTo>
                      <a:pt x="18877" y="853"/>
                    </a:lnTo>
                    <a:lnTo>
                      <a:pt x="18877" y="853"/>
                    </a:lnTo>
                    <a:close/>
                    <a:moveTo>
                      <a:pt x="0" y="1"/>
                    </a:moveTo>
                    <a:lnTo>
                      <a:pt x="0" y="1"/>
                    </a:lnTo>
                    <a:lnTo>
                      <a:pt x="447" y="610"/>
                    </a:lnTo>
                    <a:lnTo>
                      <a:pt x="975" y="1178"/>
                    </a:lnTo>
                    <a:lnTo>
                      <a:pt x="1543" y="1706"/>
                    </a:lnTo>
                    <a:lnTo>
                      <a:pt x="2193" y="2152"/>
                    </a:lnTo>
                    <a:lnTo>
                      <a:pt x="2842" y="2599"/>
                    </a:lnTo>
                    <a:lnTo>
                      <a:pt x="3532" y="2964"/>
                    </a:lnTo>
                    <a:lnTo>
                      <a:pt x="4263" y="3248"/>
                    </a:lnTo>
                    <a:lnTo>
                      <a:pt x="4994" y="3533"/>
                    </a:lnTo>
                    <a:lnTo>
                      <a:pt x="4994" y="3533"/>
                    </a:lnTo>
                    <a:lnTo>
                      <a:pt x="6008" y="3776"/>
                    </a:lnTo>
                    <a:lnTo>
                      <a:pt x="7064" y="3939"/>
                    </a:lnTo>
                    <a:lnTo>
                      <a:pt x="8119" y="4060"/>
                    </a:lnTo>
                    <a:lnTo>
                      <a:pt x="9175" y="4101"/>
                    </a:lnTo>
                    <a:lnTo>
                      <a:pt x="9175" y="4101"/>
                    </a:lnTo>
                    <a:lnTo>
                      <a:pt x="9175" y="4101"/>
                    </a:lnTo>
                    <a:lnTo>
                      <a:pt x="8119" y="4060"/>
                    </a:lnTo>
                    <a:lnTo>
                      <a:pt x="7064" y="3939"/>
                    </a:lnTo>
                    <a:lnTo>
                      <a:pt x="6008" y="3776"/>
                    </a:lnTo>
                    <a:lnTo>
                      <a:pt x="4994" y="3533"/>
                    </a:lnTo>
                    <a:lnTo>
                      <a:pt x="4994" y="3533"/>
                    </a:lnTo>
                    <a:lnTo>
                      <a:pt x="4263" y="3248"/>
                    </a:lnTo>
                    <a:lnTo>
                      <a:pt x="3532" y="2964"/>
                    </a:lnTo>
                    <a:lnTo>
                      <a:pt x="2842" y="2599"/>
                    </a:lnTo>
                    <a:lnTo>
                      <a:pt x="2193" y="2152"/>
                    </a:lnTo>
                    <a:lnTo>
                      <a:pt x="1543" y="1706"/>
                    </a:lnTo>
                    <a:lnTo>
                      <a:pt x="975" y="1178"/>
                    </a:lnTo>
                    <a:lnTo>
                      <a:pt x="447" y="610"/>
                    </a:lnTo>
                    <a:lnTo>
                      <a:pt x="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rot="2700000">
                <a:off x="7516804" y="1616939"/>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rot="2700000">
                <a:off x="7517734" y="1616010"/>
                <a:ext cx="33" cy="33"/>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rot="2700000">
                <a:off x="7517734" y="1616010"/>
                <a:ext cx="33" cy="33"/>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rot="2700000">
                <a:off x="7517734" y="1616010"/>
                <a:ext cx="33" cy="33"/>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rot="2700000">
                <a:off x="7517734" y="1616010"/>
                <a:ext cx="33" cy="33"/>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rot="2700000">
                <a:off x="7518687" y="1615057"/>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rot="2700000">
                <a:off x="7518687" y="1615057"/>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rot="2700000">
                <a:off x="7518687" y="1615057"/>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rot="2700000">
                <a:off x="7519640" y="1614104"/>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rot="2700000">
                <a:off x="7519640" y="1614104"/>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rot="2700000">
                <a:off x="7519640" y="1614104"/>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rot="2700000">
                <a:off x="7519640" y="1614104"/>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rot="2700000">
                <a:off x="7520569" y="1613174"/>
                <a:ext cx="33" cy="33"/>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rot="2700000">
                <a:off x="7520569" y="1613174"/>
                <a:ext cx="33" cy="33"/>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rot="2700000">
                <a:off x="7520569" y="1613174"/>
                <a:ext cx="33" cy="33"/>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rot="2700000">
                <a:off x="7520569" y="1613174"/>
                <a:ext cx="33" cy="33"/>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rot="2700000">
                <a:off x="7521522" y="1612221"/>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rot="2700000">
                <a:off x="7521522" y="1612221"/>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rot="2700000">
                <a:off x="7521522" y="1612221"/>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rot="2700000">
                <a:off x="7521987" y="1611099"/>
                <a:ext cx="33" cy="1348"/>
              </a:xfrm>
              <a:custGeom>
                <a:avLst/>
                <a:gdLst/>
                <a:ahLst/>
                <a:cxnLst/>
                <a:rect l="l" t="t" r="r" b="b"/>
                <a:pathLst>
                  <a:path w="1" h="41" fill="none" extrusionOk="0">
                    <a:moveTo>
                      <a:pt x="0" y="0"/>
                    </a:moveTo>
                    <a:lnTo>
                      <a:pt x="0" y="0"/>
                    </a:lnTo>
                    <a:lnTo>
                      <a:pt x="0" y="41"/>
                    </a:lnTo>
                    <a:lnTo>
                      <a:pt x="0" y="4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rot="2700000">
                <a:off x="7522452" y="1611291"/>
                <a:ext cx="33" cy="33"/>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rot="2700000">
                <a:off x="7522452" y="1611291"/>
                <a:ext cx="33" cy="33"/>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rot="2700000">
                <a:off x="7522452" y="1611291"/>
                <a:ext cx="33" cy="33"/>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3"/>
              <p:cNvSpPr/>
              <p:nvPr/>
            </p:nvSpPr>
            <p:spPr>
              <a:xfrm rot="2700000">
                <a:off x="7523405" y="1610339"/>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3"/>
              <p:cNvSpPr/>
              <p:nvPr/>
            </p:nvSpPr>
            <p:spPr>
              <a:xfrm rot="2700000">
                <a:off x="7523405" y="1610339"/>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rot="2700000">
                <a:off x="7523405" y="1610339"/>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rot="2700000">
                <a:off x="7523405" y="1610339"/>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rot="2700000">
                <a:off x="7524358" y="1609386"/>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rot="2700000">
                <a:off x="7524358" y="1609386"/>
                <a:ext cx="33" cy="33"/>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rot="2700000">
                <a:off x="7524358" y="1609386"/>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rot="2700000">
                <a:off x="7524358" y="1609386"/>
                <a:ext cx="33" cy="3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rot="2700000">
                <a:off x="7525288" y="1608456"/>
                <a:ext cx="33" cy="33"/>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rot="2700000">
                <a:off x="7014557" y="1236759"/>
                <a:ext cx="301581" cy="134799"/>
              </a:xfrm>
              <a:custGeom>
                <a:avLst/>
                <a:gdLst/>
                <a:ahLst/>
                <a:cxnLst/>
                <a:rect l="l" t="t" r="r" b="b"/>
                <a:pathLst>
                  <a:path w="9175" h="4101" fill="none" extrusionOk="0">
                    <a:moveTo>
                      <a:pt x="0" y="1"/>
                    </a:moveTo>
                    <a:lnTo>
                      <a:pt x="0" y="1"/>
                    </a:lnTo>
                    <a:lnTo>
                      <a:pt x="447" y="610"/>
                    </a:lnTo>
                    <a:lnTo>
                      <a:pt x="975" y="1178"/>
                    </a:lnTo>
                    <a:lnTo>
                      <a:pt x="1543" y="1706"/>
                    </a:lnTo>
                    <a:lnTo>
                      <a:pt x="2193" y="2152"/>
                    </a:lnTo>
                    <a:lnTo>
                      <a:pt x="2842" y="2599"/>
                    </a:lnTo>
                    <a:lnTo>
                      <a:pt x="3532" y="2964"/>
                    </a:lnTo>
                    <a:lnTo>
                      <a:pt x="4263" y="3248"/>
                    </a:lnTo>
                    <a:lnTo>
                      <a:pt x="4994" y="3533"/>
                    </a:lnTo>
                    <a:lnTo>
                      <a:pt x="4994" y="3533"/>
                    </a:lnTo>
                    <a:lnTo>
                      <a:pt x="6008" y="3776"/>
                    </a:lnTo>
                    <a:lnTo>
                      <a:pt x="7064" y="3939"/>
                    </a:lnTo>
                    <a:lnTo>
                      <a:pt x="8119" y="4060"/>
                    </a:lnTo>
                    <a:lnTo>
                      <a:pt x="9175" y="4101"/>
                    </a:lnTo>
                    <a:lnTo>
                      <a:pt x="9175" y="4101"/>
                    </a:lnTo>
                    <a:lnTo>
                      <a:pt x="9175" y="4101"/>
                    </a:lnTo>
                    <a:lnTo>
                      <a:pt x="8119" y="4060"/>
                    </a:lnTo>
                    <a:lnTo>
                      <a:pt x="7064" y="3939"/>
                    </a:lnTo>
                    <a:lnTo>
                      <a:pt x="6008" y="3776"/>
                    </a:lnTo>
                    <a:lnTo>
                      <a:pt x="4994" y="3533"/>
                    </a:lnTo>
                    <a:lnTo>
                      <a:pt x="4994" y="3533"/>
                    </a:lnTo>
                    <a:lnTo>
                      <a:pt x="4263" y="3248"/>
                    </a:lnTo>
                    <a:lnTo>
                      <a:pt x="3532" y="2964"/>
                    </a:lnTo>
                    <a:lnTo>
                      <a:pt x="2842" y="2599"/>
                    </a:lnTo>
                    <a:lnTo>
                      <a:pt x="2193" y="2152"/>
                    </a:lnTo>
                    <a:lnTo>
                      <a:pt x="1543" y="1706"/>
                    </a:lnTo>
                    <a:lnTo>
                      <a:pt x="975" y="1178"/>
                    </a:lnTo>
                    <a:lnTo>
                      <a:pt x="447" y="61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rot="2700000">
                <a:off x="7621976" y="921635"/>
                <a:ext cx="193505" cy="150840"/>
              </a:xfrm>
              <a:custGeom>
                <a:avLst/>
                <a:gdLst/>
                <a:ahLst/>
                <a:cxnLst/>
                <a:rect l="l" t="t" r="r" b="b"/>
                <a:pathLst>
                  <a:path w="5887" h="4589" extrusionOk="0">
                    <a:moveTo>
                      <a:pt x="2476" y="1"/>
                    </a:moveTo>
                    <a:lnTo>
                      <a:pt x="1908" y="41"/>
                    </a:lnTo>
                    <a:lnTo>
                      <a:pt x="1543" y="82"/>
                    </a:lnTo>
                    <a:lnTo>
                      <a:pt x="1218" y="163"/>
                    </a:lnTo>
                    <a:lnTo>
                      <a:pt x="934" y="285"/>
                    </a:lnTo>
                    <a:lnTo>
                      <a:pt x="650" y="447"/>
                    </a:lnTo>
                    <a:lnTo>
                      <a:pt x="447" y="650"/>
                    </a:lnTo>
                    <a:lnTo>
                      <a:pt x="244" y="894"/>
                    </a:lnTo>
                    <a:lnTo>
                      <a:pt x="122" y="1219"/>
                    </a:lnTo>
                    <a:lnTo>
                      <a:pt x="41" y="1584"/>
                    </a:lnTo>
                    <a:lnTo>
                      <a:pt x="0" y="1828"/>
                    </a:lnTo>
                    <a:lnTo>
                      <a:pt x="0" y="2112"/>
                    </a:lnTo>
                    <a:lnTo>
                      <a:pt x="41" y="2396"/>
                    </a:lnTo>
                    <a:lnTo>
                      <a:pt x="81" y="2721"/>
                    </a:lnTo>
                    <a:lnTo>
                      <a:pt x="163" y="3005"/>
                    </a:lnTo>
                    <a:lnTo>
                      <a:pt x="284" y="3249"/>
                    </a:lnTo>
                    <a:lnTo>
                      <a:pt x="406" y="3492"/>
                    </a:lnTo>
                    <a:lnTo>
                      <a:pt x="609" y="3695"/>
                    </a:lnTo>
                    <a:lnTo>
                      <a:pt x="771" y="3857"/>
                    </a:lnTo>
                    <a:lnTo>
                      <a:pt x="974" y="3979"/>
                    </a:lnTo>
                    <a:lnTo>
                      <a:pt x="1421" y="4182"/>
                    </a:lnTo>
                    <a:lnTo>
                      <a:pt x="1868" y="4304"/>
                    </a:lnTo>
                    <a:lnTo>
                      <a:pt x="2355" y="4426"/>
                    </a:lnTo>
                    <a:lnTo>
                      <a:pt x="3126" y="4548"/>
                    </a:lnTo>
                    <a:lnTo>
                      <a:pt x="3532" y="4588"/>
                    </a:lnTo>
                    <a:lnTo>
                      <a:pt x="3938" y="4548"/>
                    </a:lnTo>
                    <a:lnTo>
                      <a:pt x="4344" y="4507"/>
                    </a:lnTo>
                    <a:lnTo>
                      <a:pt x="4709" y="4385"/>
                    </a:lnTo>
                    <a:lnTo>
                      <a:pt x="5075" y="4182"/>
                    </a:lnTo>
                    <a:lnTo>
                      <a:pt x="5399" y="3939"/>
                    </a:lnTo>
                    <a:lnTo>
                      <a:pt x="5562" y="3695"/>
                    </a:lnTo>
                    <a:lnTo>
                      <a:pt x="5684" y="3451"/>
                    </a:lnTo>
                    <a:lnTo>
                      <a:pt x="5805" y="3208"/>
                    </a:lnTo>
                    <a:lnTo>
                      <a:pt x="5846" y="2924"/>
                    </a:lnTo>
                    <a:lnTo>
                      <a:pt x="5886" y="2640"/>
                    </a:lnTo>
                    <a:lnTo>
                      <a:pt x="5846" y="2355"/>
                    </a:lnTo>
                    <a:lnTo>
                      <a:pt x="5805" y="2071"/>
                    </a:lnTo>
                    <a:lnTo>
                      <a:pt x="5724" y="1787"/>
                    </a:lnTo>
                    <a:lnTo>
                      <a:pt x="5602" y="1544"/>
                    </a:lnTo>
                    <a:lnTo>
                      <a:pt x="5440" y="1300"/>
                    </a:lnTo>
                    <a:lnTo>
                      <a:pt x="5278" y="1097"/>
                    </a:lnTo>
                    <a:lnTo>
                      <a:pt x="5075" y="894"/>
                    </a:lnTo>
                    <a:lnTo>
                      <a:pt x="4831" y="732"/>
                    </a:lnTo>
                    <a:lnTo>
                      <a:pt x="4628" y="569"/>
                    </a:lnTo>
                    <a:lnTo>
                      <a:pt x="4384" y="407"/>
                    </a:lnTo>
                    <a:lnTo>
                      <a:pt x="4100" y="285"/>
                    </a:lnTo>
                    <a:lnTo>
                      <a:pt x="3573" y="123"/>
                    </a:lnTo>
                    <a:lnTo>
                      <a:pt x="3004" y="41"/>
                    </a:lnTo>
                    <a:lnTo>
                      <a:pt x="24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4680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3"/>
        <p:cNvGrpSpPr/>
        <p:nvPr/>
      </p:nvGrpSpPr>
      <p:grpSpPr>
        <a:xfrm>
          <a:off x="0" y="0"/>
          <a:ext cx="0" cy="0"/>
          <a:chOff x="0" y="0"/>
          <a:chExt cx="0" cy="0"/>
        </a:xfrm>
      </p:grpSpPr>
      <p:sp>
        <p:nvSpPr>
          <p:cNvPr id="254" name="Google Shape;254;p14"/>
          <p:cNvSpPr/>
          <p:nvPr/>
        </p:nvSpPr>
        <p:spPr>
          <a:xfrm>
            <a:off x="0" y="0"/>
            <a:ext cx="9144129" cy="431989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txBox="1">
            <a:spLocks noGrp="1"/>
          </p:cNvSpPr>
          <p:nvPr>
            <p:ph type="title"/>
          </p:nvPr>
        </p:nvSpPr>
        <p:spPr>
          <a:xfrm>
            <a:off x="2317000" y="2872128"/>
            <a:ext cx="4510200" cy="623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200" b="1"/>
            </a:lvl1pPr>
            <a:lvl2pPr lvl="1" rtl="0">
              <a:spcBef>
                <a:spcPts val="0"/>
              </a:spcBef>
              <a:spcAft>
                <a:spcPts val="0"/>
              </a:spcAft>
              <a:buSzPts val="2800"/>
              <a:buNone/>
              <a:defRPr>
                <a:latin typeface="Nunito SemiBold"/>
                <a:ea typeface="Nunito SemiBold"/>
                <a:cs typeface="Nunito SemiBold"/>
                <a:sym typeface="Nunito SemiBold"/>
              </a:defRPr>
            </a:lvl2pPr>
            <a:lvl3pPr lvl="2" rtl="0">
              <a:spcBef>
                <a:spcPts val="0"/>
              </a:spcBef>
              <a:spcAft>
                <a:spcPts val="0"/>
              </a:spcAft>
              <a:buSzPts val="2800"/>
              <a:buNone/>
              <a:defRPr>
                <a:latin typeface="Nunito SemiBold"/>
                <a:ea typeface="Nunito SemiBold"/>
                <a:cs typeface="Nunito SemiBold"/>
                <a:sym typeface="Nunito SemiBold"/>
              </a:defRPr>
            </a:lvl3pPr>
            <a:lvl4pPr lvl="3" rtl="0">
              <a:spcBef>
                <a:spcPts val="0"/>
              </a:spcBef>
              <a:spcAft>
                <a:spcPts val="0"/>
              </a:spcAft>
              <a:buSzPts val="2800"/>
              <a:buNone/>
              <a:defRPr>
                <a:latin typeface="Nunito SemiBold"/>
                <a:ea typeface="Nunito SemiBold"/>
                <a:cs typeface="Nunito SemiBold"/>
                <a:sym typeface="Nunito SemiBold"/>
              </a:defRPr>
            </a:lvl4pPr>
            <a:lvl5pPr lvl="4" rtl="0">
              <a:spcBef>
                <a:spcPts val="0"/>
              </a:spcBef>
              <a:spcAft>
                <a:spcPts val="0"/>
              </a:spcAft>
              <a:buSzPts val="2800"/>
              <a:buNone/>
              <a:defRPr>
                <a:latin typeface="Nunito SemiBold"/>
                <a:ea typeface="Nunito SemiBold"/>
                <a:cs typeface="Nunito SemiBold"/>
                <a:sym typeface="Nunito SemiBold"/>
              </a:defRPr>
            </a:lvl5pPr>
            <a:lvl6pPr lvl="5" rtl="0">
              <a:spcBef>
                <a:spcPts val="0"/>
              </a:spcBef>
              <a:spcAft>
                <a:spcPts val="0"/>
              </a:spcAft>
              <a:buSzPts val="2800"/>
              <a:buNone/>
              <a:defRPr>
                <a:latin typeface="Nunito SemiBold"/>
                <a:ea typeface="Nunito SemiBold"/>
                <a:cs typeface="Nunito SemiBold"/>
                <a:sym typeface="Nunito SemiBold"/>
              </a:defRPr>
            </a:lvl6pPr>
            <a:lvl7pPr lvl="6" rtl="0">
              <a:spcBef>
                <a:spcPts val="0"/>
              </a:spcBef>
              <a:spcAft>
                <a:spcPts val="0"/>
              </a:spcAft>
              <a:buSzPts val="2800"/>
              <a:buNone/>
              <a:defRPr>
                <a:latin typeface="Nunito SemiBold"/>
                <a:ea typeface="Nunito SemiBold"/>
                <a:cs typeface="Nunito SemiBold"/>
                <a:sym typeface="Nunito SemiBold"/>
              </a:defRPr>
            </a:lvl7pPr>
            <a:lvl8pPr lvl="7" rtl="0">
              <a:spcBef>
                <a:spcPts val="0"/>
              </a:spcBef>
              <a:spcAft>
                <a:spcPts val="0"/>
              </a:spcAft>
              <a:buSzPts val="2800"/>
              <a:buNone/>
              <a:defRPr>
                <a:latin typeface="Nunito SemiBold"/>
                <a:ea typeface="Nunito SemiBold"/>
                <a:cs typeface="Nunito SemiBold"/>
                <a:sym typeface="Nunito SemiBold"/>
              </a:defRPr>
            </a:lvl8pPr>
            <a:lvl9pPr lvl="8" rtl="0">
              <a:spcBef>
                <a:spcPts val="0"/>
              </a:spcBef>
              <a:spcAft>
                <a:spcPts val="0"/>
              </a:spcAft>
              <a:buSzPts val="2800"/>
              <a:buNone/>
              <a:defRPr>
                <a:latin typeface="Nunito SemiBold"/>
                <a:ea typeface="Nunito SemiBold"/>
                <a:cs typeface="Nunito SemiBold"/>
                <a:sym typeface="Nunito SemiBold"/>
              </a:defRPr>
            </a:lvl9pPr>
          </a:lstStyle>
          <a:p>
            <a:endParaRPr/>
          </a:p>
        </p:txBody>
      </p:sp>
      <p:sp>
        <p:nvSpPr>
          <p:cNvPr id="256" name="Google Shape;256;p14"/>
          <p:cNvSpPr txBox="1">
            <a:spLocks noGrp="1"/>
          </p:cNvSpPr>
          <p:nvPr>
            <p:ph type="subTitle" idx="1"/>
          </p:nvPr>
        </p:nvSpPr>
        <p:spPr>
          <a:xfrm>
            <a:off x="2143050" y="1629328"/>
            <a:ext cx="4857900" cy="120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7" name="Google Shape;257;p14"/>
          <p:cNvSpPr/>
          <p:nvPr/>
        </p:nvSpPr>
        <p:spPr>
          <a:xfrm rot="10800000">
            <a:off x="-644532" y="4188680"/>
            <a:ext cx="5342133" cy="252374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14"/>
          <p:cNvGrpSpPr/>
          <p:nvPr/>
        </p:nvGrpSpPr>
        <p:grpSpPr>
          <a:xfrm>
            <a:off x="439290" y="345591"/>
            <a:ext cx="8323876" cy="4509653"/>
            <a:chOff x="363100" y="-600401"/>
            <a:chExt cx="10055419" cy="5447757"/>
          </a:xfrm>
        </p:grpSpPr>
        <p:sp>
          <p:nvSpPr>
            <p:cNvPr id="259" name="Google Shape;259;p14"/>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6230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72"/>
        <p:cNvGrpSpPr/>
        <p:nvPr/>
      </p:nvGrpSpPr>
      <p:grpSpPr>
        <a:xfrm>
          <a:off x="0" y="0"/>
          <a:ext cx="0" cy="0"/>
          <a:chOff x="0" y="0"/>
          <a:chExt cx="0" cy="0"/>
        </a:xfrm>
      </p:grpSpPr>
      <p:sp>
        <p:nvSpPr>
          <p:cNvPr id="273" name="Google Shape;273;p15"/>
          <p:cNvSpPr/>
          <p:nvPr/>
        </p:nvSpPr>
        <p:spPr>
          <a:xfrm>
            <a:off x="0" y="0"/>
            <a:ext cx="9144129" cy="431989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5"/>
          <p:cNvSpPr/>
          <p:nvPr/>
        </p:nvSpPr>
        <p:spPr>
          <a:xfrm rot="10800000">
            <a:off x="-644532" y="4188680"/>
            <a:ext cx="5342133" cy="252374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15"/>
          <p:cNvGrpSpPr/>
          <p:nvPr/>
        </p:nvGrpSpPr>
        <p:grpSpPr>
          <a:xfrm>
            <a:off x="439290" y="345591"/>
            <a:ext cx="8323876" cy="4509653"/>
            <a:chOff x="363100" y="-600401"/>
            <a:chExt cx="10055419" cy="5447757"/>
          </a:xfrm>
        </p:grpSpPr>
        <p:sp>
          <p:nvSpPr>
            <p:cNvPr id="276" name="Google Shape;276;p15"/>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5"/>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5"/>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15"/>
          <p:cNvSpPr txBox="1">
            <a:spLocks noGrp="1"/>
          </p:cNvSpPr>
          <p:nvPr>
            <p:ph type="body" idx="1"/>
          </p:nvPr>
        </p:nvSpPr>
        <p:spPr>
          <a:xfrm>
            <a:off x="3838557" y="1686750"/>
            <a:ext cx="4588500" cy="24318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sz="1500"/>
            </a:lvl1pPr>
            <a:lvl2pPr marL="914400" lvl="1" indent="-323850" rtl="0">
              <a:lnSpc>
                <a:spcPct val="100000"/>
              </a:lnSpc>
              <a:spcBef>
                <a:spcPts val="0"/>
              </a:spcBef>
              <a:spcAft>
                <a:spcPts val="0"/>
              </a:spcAft>
              <a:buSzPts val="1500"/>
              <a:buChar char="○"/>
              <a:defRPr sz="1500"/>
            </a:lvl2pPr>
            <a:lvl3pPr marL="1371600" lvl="2" indent="-323850" rtl="0">
              <a:lnSpc>
                <a:spcPct val="100000"/>
              </a:lnSpc>
              <a:spcBef>
                <a:spcPts val="1600"/>
              </a:spcBef>
              <a:spcAft>
                <a:spcPts val="0"/>
              </a:spcAft>
              <a:buSzPts val="1500"/>
              <a:buChar char="■"/>
              <a:defRPr sz="1500"/>
            </a:lvl3pPr>
            <a:lvl4pPr marL="1828800" lvl="3" indent="-323850" rtl="0">
              <a:lnSpc>
                <a:spcPct val="100000"/>
              </a:lnSpc>
              <a:spcBef>
                <a:spcPts val="1600"/>
              </a:spcBef>
              <a:spcAft>
                <a:spcPts val="0"/>
              </a:spcAft>
              <a:buSzPts val="1500"/>
              <a:buChar char="●"/>
              <a:defRPr sz="1500"/>
            </a:lvl4pPr>
            <a:lvl5pPr marL="2286000" lvl="4" indent="-323850" rtl="0">
              <a:lnSpc>
                <a:spcPct val="100000"/>
              </a:lnSpc>
              <a:spcBef>
                <a:spcPts val="1600"/>
              </a:spcBef>
              <a:spcAft>
                <a:spcPts val="0"/>
              </a:spcAft>
              <a:buSzPts val="1500"/>
              <a:buChar char="○"/>
              <a:defRPr sz="1500"/>
            </a:lvl5pPr>
            <a:lvl6pPr marL="2743200" lvl="5" indent="-323850" rtl="0">
              <a:lnSpc>
                <a:spcPct val="100000"/>
              </a:lnSpc>
              <a:spcBef>
                <a:spcPts val="1600"/>
              </a:spcBef>
              <a:spcAft>
                <a:spcPts val="0"/>
              </a:spcAft>
              <a:buSzPts val="1500"/>
              <a:buChar char="■"/>
              <a:defRPr sz="1500"/>
            </a:lvl6pPr>
            <a:lvl7pPr marL="3200400" lvl="6" indent="-323850" rtl="0">
              <a:lnSpc>
                <a:spcPct val="100000"/>
              </a:lnSpc>
              <a:spcBef>
                <a:spcPts val="1600"/>
              </a:spcBef>
              <a:spcAft>
                <a:spcPts val="0"/>
              </a:spcAft>
              <a:buSzPts val="1500"/>
              <a:buChar char="●"/>
              <a:defRPr sz="1500"/>
            </a:lvl7pPr>
            <a:lvl8pPr marL="3657600" lvl="7" indent="-323850" rtl="0">
              <a:lnSpc>
                <a:spcPct val="100000"/>
              </a:lnSpc>
              <a:spcBef>
                <a:spcPts val="1600"/>
              </a:spcBef>
              <a:spcAft>
                <a:spcPts val="0"/>
              </a:spcAft>
              <a:buSzPts val="1500"/>
              <a:buChar char="○"/>
              <a:defRPr sz="1500"/>
            </a:lvl8pPr>
            <a:lvl9pPr marL="4114800" lvl="8" indent="-323850" rtl="0">
              <a:lnSpc>
                <a:spcPct val="100000"/>
              </a:lnSpc>
              <a:spcBef>
                <a:spcPts val="1600"/>
              </a:spcBef>
              <a:spcAft>
                <a:spcPts val="1600"/>
              </a:spcAft>
              <a:buSzPts val="1500"/>
              <a:buChar char="■"/>
              <a:defRPr sz="1500"/>
            </a:lvl9pPr>
          </a:lstStyle>
          <a:p>
            <a:endParaRPr/>
          </a:p>
        </p:txBody>
      </p:sp>
      <p:sp>
        <p:nvSpPr>
          <p:cNvPr id="290" name="Google Shape;290;p1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4346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pic>
        <p:nvPicPr>
          <p:cNvPr id="4" name="Picture 3">
            <a:extLst>
              <a:ext uri="{FF2B5EF4-FFF2-40B4-BE49-F238E27FC236}">
                <a16:creationId xmlns:a16="http://schemas.microsoft.com/office/drawing/2014/main" id="{0BD9EA10-9AFB-2154-7636-451B615071BC}"/>
              </a:ext>
            </a:extLst>
          </p:cNvPr>
          <p:cNvPicPr>
            <a:picLocks noChangeAspect="1"/>
          </p:cNvPicPr>
          <p:nvPr userDrawn="1"/>
        </p:nvPicPr>
        <p:blipFill>
          <a:blip r:embed="rId2"/>
          <a:stretch>
            <a:fillRect/>
          </a:stretch>
        </p:blipFill>
        <p:spPr>
          <a:xfrm>
            <a:off x="0" y="1255"/>
            <a:ext cx="9144000" cy="5140990"/>
          </a:xfrm>
          <a:prstGeom prst="rect">
            <a:avLst/>
          </a:prstGeom>
        </p:spPr>
      </p:pic>
      <p:sp>
        <p:nvSpPr>
          <p:cNvPr id="45" name="Google Shape;45;p6"/>
          <p:cNvSpPr txBox="1">
            <a:spLocks noGrp="1"/>
          </p:cNvSpPr>
          <p:nvPr>
            <p:ph type="title"/>
          </p:nvPr>
        </p:nvSpPr>
        <p:spPr>
          <a:xfrm>
            <a:off x="713225" y="441475"/>
            <a:ext cx="7717500" cy="69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pic>
        <p:nvPicPr>
          <p:cNvPr id="46" name="Google Shape;46;p6"/>
          <p:cNvPicPr preferRelativeResize="0"/>
          <p:nvPr/>
        </p:nvPicPr>
        <p:blipFill rotWithShape="1">
          <a:blip r:embed="rId3">
            <a:alphaModFix/>
          </a:blip>
          <a:srcRect l="9822" t="11411" r="4015" b="17220"/>
          <a:stretch/>
        </p:blipFill>
        <p:spPr>
          <a:xfrm rot="-144913" flipH="1">
            <a:off x="-563598" y="4559751"/>
            <a:ext cx="6384046" cy="2974373"/>
          </a:xfrm>
          <a:prstGeom prst="rect">
            <a:avLst/>
          </a:prstGeom>
          <a:noFill/>
          <a:ln>
            <a:noFill/>
          </a:ln>
        </p:spPr>
      </p:pic>
      <p:pic>
        <p:nvPicPr>
          <p:cNvPr id="47" name="Google Shape;47;p6"/>
          <p:cNvPicPr preferRelativeResize="0"/>
          <p:nvPr/>
        </p:nvPicPr>
        <p:blipFill rotWithShape="1">
          <a:blip r:embed="rId3">
            <a:alphaModFix/>
          </a:blip>
          <a:srcRect l="9822" t="11411" r="4015" b="17220"/>
          <a:stretch/>
        </p:blipFill>
        <p:spPr>
          <a:xfrm rot="655714">
            <a:off x="3623777" y="4482451"/>
            <a:ext cx="6384046" cy="2974373"/>
          </a:xfrm>
          <a:prstGeom prst="rect">
            <a:avLst/>
          </a:prstGeom>
          <a:noFill/>
          <a:ln>
            <a:noFill/>
          </a:ln>
        </p:spPr>
      </p:pic>
      <p:sp>
        <p:nvSpPr>
          <p:cNvPr id="48" name="Google Shape;48;p6"/>
          <p:cNvSpPr/>
          <p:nvPr/>
        </p:nvSpPr>
        <p:spPr>
          <a:xfrm flipH="1">
            <a:off x="3892538" y="4475313"/>
            <a:ext cx="1055217" cy="1463639"/>
          </a:xfrm>
          <a:custGeom>
            <a:avLst/>
            <a:gdLst/>
            <a:ahLst/>
            <a:cxnLst/>
            <a:rect l="l" t="t" r="r" b="b"/>
            <a:pathLst>
              <a:path w="58615" h="81302" extrusionOk="0">
                <a:moveTo>
                  <a:pt x="51173" y="12288"/>
                </a:moveTo>
                <a:cubicBezTo>
                  <a:pt x="51161" y="12300"/>
                  <a:pt x="51161" y="12300"/>
                  <a:pt x="51173" y="12312"/>
                </a:cubicBezTo>
                <a:cubicBezTo>
                  <a:pt x="51161" y="12300"/>
                  <a:pt x="51138" y="12288"/>
                  <a:pt x="51126" y="12288"/>
                </a:cubicBezTo>
                <a:close/>
                <a:moveTo>
                  <a:pt x="50923" y="12348"/>
                </a:moveTo>
                <a:lnTo>
                  <a:pt x="50888" y="12372"/>
                </a:lnTo>
                <a:cubicBezTo>
                  <a:pt x="50888" y="12360"/>
                  <a:pt x="50899" y="12360"/>
                  <a:pt x="50923" y="12348"/>
                </a:cubicBezTo>
                <a:close/>
                <a:moveTo>
                  <a:pt x="37886" y="15967"/>
                </a:moveTo>
                <a:cubicBezTo>
                  <a:pt x="37957" y="15991"/>
                  <a:pt x="38017" y="16015"/>
                  <a:pt x="38088" y="16051"/>
                </a:cubicBezTo>
                <a:cubicBezTo>
                  <a:pt x="38029" y="16039"/>
                  <a:pt x="37957" y="16015"/>
                  <a:pt x="37886" y="15967"/>
                </a:cubicBezTo>
                <a:close/>
                <a:moveTo>
                  <a:pt x="44803" y="16158"/>
                </a:moveTo>
                <a:cubicBezTo>
                  <a:pt x="44803" y="16220"/>
                  <a:pt x="44778" y="16278"/>
                  <a:pt x="44753" y="16337"/>
                </a:cubicBezTo>
                <a:lnTo>
                  <a:pt x="44753" y="16337"/>
                </a:lnTo>
                <a:cubicBezTo>
                  <a:pt x="44769" y="16275"/>
                  <a:pt x="44784" y="16215"/>
                  <a:pt x="44803" y="16158"/>
                </a:cubicBezTo>
                <a:close/>
                <a:moveTo>
                  <a:pt x="31135" y="17396"/>
                </a:moveTo>
                <a:lnTo>
                  <a:pt x="31135" y="17432"/>
                </a:lnTo>
                <a:lnTo>
                  <a:pt x="31123" y="17432"/>
                </a:lnTo>
                <a:cubicBezTo>
                  <a:pt x="31123" y="17408"/>
                  <a:pt x="31123" y="17408"/>
                  <a:pt x="31135" y="17396"/>
                </a:cubicBezTo>
                <a:close/>
                <a:moveTo>
                  <a:pt x="31133" y="17465"/>
                </a:moveTo>
                <a:cubicBezTo>
                  <a:pt x="31134" y="17466"/>
                  <a:pt x="31134" y="17467"/>
                  <a:pt x="31135" y="17467"/>
                </a:cubicBezTo>
                <a:lnTo>
                  <a:pt x="31135" y="17479"/>
                </a:lnTo>
                <a:cubicBezTo>
                  <a:pt x="31135" y="17479"/>
                  <a:pt x="31135" y="17475"/>
                  <a:pt x="31133" y="17465"/>
                </a:cubicBezTo>
                <a:close/>
                <a:moveTo>
                  <a:pt x="39791" y="17717"/>
                </a:moveTo>
                <a:lnTo>
                  <a:pt x="39791" y="17729"/>
                </a:lnTo>
                <a:cubicBezTo>
                  <a:pt x="39791" y="17729"/>
                  <a:pt x="39781" y="17729"/>
                  <a:pt x="39771" y="17735"/>
                </a:cubicBezTo>
                <a:lnTo>
                  <a:pt x="39771" y="17735"/>
                </a:lnTo>
                <a:cubicBezTo>
                  <a:pt x="39776" y="17729"/>
                  <a:pt x="39781" y="17722"/>
                  <a:pt x="39791" y="17717"/>
                </a:cubicBezTo>
                <a:close/>
                <a:moveTo>
                  <a:pt x="56972" y="18634"/>
                </a:moveTo>
                <a:cubicBezTo>
                  <a:pt x="56925" y="18752"/>
                  <a:pt x="56901" y="18870"/>
                  <a:pt x="56854" y="18976"/>
                </a:cubicBezTo>
                <a:lnTo>
                  <a:pt x="56854" y="18976"/>
                </a:lnTo>
                <a:cubicBezTo>
                  <a:pt x="56868" y="18852"/>
                  <a:pt x="56914" y="18749"/>
                  <a:pt x="56972" y="18634"/>
                </a:cubicBezTo>
                <a:close/>
                <a:moveTo>
                  <a:pt x="56823" y="19032"/>
                </a:moveTo>
                <a:cubicBezTo>
                  <a:pt x="56800" y="19074"/>
                  <a:pt x="56777" y="19116"/>
                  <a:pt x="56754" y="19160"/>
                </a:cubicBezTo>
                <a:lnTo>
                  <a:pt x="56754" y="19160"/>
                </a:lnTo>
                <a:cubicBezTo>
                  <a:pt x="56774" y="19117"/>
                  <a:pt x="56796" y="19074"/>
                  <a:pt x="56823" y="19032"/>
                </a:cubicBezTo>
                <a:close/>
                <a:moveTo>
                  <a:pt x="29087" y="20825"/>
                </a:moveTo>
                <a:cubicBezTo>
                  <a:pt x="29171" y="20825"/>
                  <a:pt x="29230" y="20849"/>
                  <a:pt x="29290" y="20873"/>
                </a:cubicBezTo>
                <a:cubicBezTo>
                  <a:pt x="29230" y="20861"/>
                  <a:pt x="29159" y="20849"/>
                  <a:pt x="29087" y="20825"/>
                </a:cubicBezTo>
                <a:close/>
                <a:moveTo>
                  <a:pt x="49661" y="25492"/>
                </a:moveTo>
                <a:lnTo>
                  <a:pt x="49637" y="25516"/>
                </a:lnTo>
                <a:cubicBezTo>
                  <a:pt x="49637" y="25504"/>
                  <a:pt x="49649" y="25504"/>
                  <a:pt x="49649" y="25492"/>
                </a:cubicBezTo>
                <a:close/>
                <a:moveTo>
                  <a:pt x="49114" y="25706"/>
                </a:moveTo>
                <a:cubicBezTo>
                  <a:pt x="49096" y="25741"/>
                  <a:pt x="49092" y="25769"/>
                  <a:pt x="49090" y="25769"/>
                </a:cubicBezTo>
                <a:cubicBezTo>
                  <a:pt x="49090" y="25769"/>
                  <a:pt x="49090" y="25764"/>
                  <a:pt x="49090" y="25754"/>
                </a:cubicBezTo>
                <a:lnTo>
                  <a:pt x="49090" y="25730"/>
                </a:lnTo>
                <a:cubicBezTo>
                  <a:pt x="49102" y="25730"/>
                  <a:pt x="49102" y="25706"/>
                  <a:pt x="49114" y="25706"/>
                </a:cubicBezTo>
                <a:close/>
                <a:moveTo>
                  <a:pt x="53781" y="29147"/>
                </a:moveTo>
                <a:cubicBezTo>
                  <a:pt x="53781" y="29183"/>
                  <a:pt x="53757" y="29207"/>
                  <a:pt x="53757" y="29243"/>
                </a:cubicBezTo>
                <a:cubicBezTo>
                  <a:pt x="53745" y="29219"/>
                  <a:pt x="53733" y="29195"/>
                  <a:pt x="53697" y="29183"/>
                </a:cubicBezTo>
                <a:cubicBezTo>
                  <a:pt x="53733" y="29183"/>
                  <a:pt x="53745" y="29159"/>
                  <a:pt x="53781" y="29147"/>
                </a:cubicBezTo>
                <a:close/>
                <a:moveTo>
                  <a:pt x="38148" y="31207"/>
                </a:moveTo>
                <a:lnTo>
                  <a:pt x="38184" y="31231"/>
                </a:lnTo>
                <a:cubicBezTo>
                  <a:pt x="38160" y="31243"/>
                  <a:pt x="38148" y="31243"/>
                  <a:pt x="38148" y="31243"/>
                </a:cubicBezTo>
                <a:lnTo>
                  <a:pt x="38148" y="31207"/>
                </a:lnTo>
                <a:close/>
                <a:moveTo>
                  <a:pt x="13835" y="32993"/>
                </a:moveTo>
                <a:cubicBezTo>
                  <a:pt x="13847" y="33005"/>
                  <a:pt x="13847" y="33017"/>
                  <a:pt x="13859" y="33041"/>
                </a:cubicBezTo>
                <a:lnTo>
                  <a:pt x="13835" y="33041"/>
                </a:lnTo>
                <a:lnTo>
                  <a:pt x="13835" y="32993"/>
                </a:lnTo>
                <a:close/>
                <a:moveTo>
                  <a:pt x="38624" y="34600"/>
                </a:moveTo>
                <a:cubicBezTo>
                  <a:pt x="38624" y="34612"/>
                  <a:pt x="38612" y="34612"/>
                  <a:pt x="38600" y="34612"/>
                </a:cubicBezTo>
                <a:cubicBezTo>
                  <a:pt x="38612" y="34612"/>
                  <a:pt x="38612" y="34600"/>
                  <a:pt x="38624" y="34600"/>
                </a:cubicBezTo>
                <a:close/>
                <a:moveTo>
                  <a:pt x="26015" y="35101"/>
                </a:moveTo>
                <a:cubicBezTo>
                  <a:pt x="26041" y="35101"/>
                  <a:pt x="26069" y="35105"/>
                  <a:pt x="26099" y="35112"/>
                </a:cubicBezTo>
                <a:cubicBezTo>
                  <a:pt x="26015" y="35136"/>
                  <a:pt x="25944" y="35148"/>
                  <a:pt x="25861" y="35160"/>
                </a:cubicBezTo>
                <a:cubicBezTo>
                  <a:pt x="25909" y="35119"/>
                  <a:pt x="25958" y="35101"/>
                  <a:pt x="26015" y="35101"/>
                </a:cubicBezTo>
                <a:close/>
                <a:moveTo>
                  <a:pt x="31655" y="39425"/>
                </a:moveTo>
                <a:lnTo>
                  <a:pt x="31655" y="39425"/>
                </a:lnTo>
                <a:cubicBezTo>
                  <a:pt x="31656" y="39425"/>
                  <a:pt x="31659" y="39428"/>
                  <a:pt x="31659" y="39434"/>
                </a:cubicBezTo>
                <a:cubicBezTo>
                  <a:pt x="31653" y="39428"/>
                  <a:pt x="31653" y="39425"/>
                  <a:pt x="31655" y="39425"/>
                </a:cubicBezTo>
                <a:close/>
                <a:moveTo>
                  <a:pt x="29290" y="39553"/>
                </a:moveTo>
                <a:cubicBezTo>
                  <a:pt x="29325" y="39672"/>
                  <a:pt x="29373" y="39780"/>
                  <a:pt x="29433" y="39899"/>
                </a:cubicBezTo>
                <a:cubicBezTo>
                  <a:pt x="29159" y="39839"/>
                  <a:pt x="29206" y="39696"/>
                  <a:pt x="29290" y="39553"/>
                </a:cubicBezTo>
                <a:close/>
                <a:moveTo>
                  <a:pt x="42732" y="40232"/>
                </a:moveTo>
                <a:lnTo>
                  <a:pt x="42732" y="40232"/>
                </a:lnTo>
                <a:cubicBezTo>
                  <a:pt x="42684" y="40268"/>
                  <a:pt x="42672" y="40292"/>
                  <a:pt x="42625" y="40327"/>
                </a:cubicBezTo>
                <a:cubicBezTo>
                  <a:pt x="42582" y="40349"/>
                  <a:pt x="42545" y="40358"/>
                  <a:pt x="42512" y="40358"/>
                </a:cubicBezTo>
                <a:cubicBezTo>
                  <a:pt x="42454" y="40358"/>
                  <a:pt x="42408" y="40330"/>
                  <a:pt x="42363" y="40292"/>
                </a:cubicBezTo>
                <a:cubicBezTo>
                  <a:pt x="42506" y="40280"/>
                  <a:pt x="42625" y="40268"/>
                  <a:pt x="42732" y="40232"/>
                </a:cubicBezTo>
                <a:close/>
                <a:moveTo>
                  <a:pt x="21360" y="42649"/>
                </a:moveTo>
                <a:cubicBezTo>
                  <a:pt x="21372" y="42661"/>
                  <a:pt x="21360" y="42673"/>
                  <a:pt x="21348" y="42673"/>
                </a:cubicBezTo>
                <a:cubicBezTo>
                  <a:pt x="21348" y="42661"/>
                  <a:pt x="21360" y="42649"/>
                  <a:pt x="21360" y="42649"/>
                </a:cubicBezTo>
                <a:close/>
                <a:moveTo>
                  <a:pt x="9740" y="42720"/>
                </a:moveTo>
                <a:cubicBezTo>
                  <a:pt x="9740" y="42732"/>
                  <a:pt x="9728" y="42768"/>
                  <a:pt x="9728" y="42780"/>
                </a:cubicBezTo>
                <a:cubicBezTo>
                  <a:pt x="9704" y="42780"/>
                  <a:pt x="9704" y="42768"/>
                  <a:pt x="9692" y="42768"/>
                </a:cubicBezTo>
                <a:cubicBezTo>
                  <a:pt x="9704" y="42768"/>
                  <a:pt x="9728" y="42732"/>
                  <a:pt x="9740" y="42720"/>
                </a:cubicBezTo>
                <a:close/>
                <a:moveTo>
                  <a:pt x="21348" y="42673"/>
                </a:moveTo>
                <a:cubicBezTo>
                  <a:pt x="21348" y="42709"/>
                  <a:pt x="21348" y="42732"/>
                  <a:pt x="21336" y="42780"/>
                </a:cubicBezTo>
                <a:cubicBezTo>
                  <a:pt x="21336" y="42732"/>
                  <a:pt x="21336" y="42709"/>
                  <a:pt x="21348" y="42673"/>
                </a:cubicBezTo>
                <a:close/>
                <a:moveTo>
                  <a:pt x="11883" y="45864"/>
                </a:moveTo>
                <a:cubicBezTo>
                  <a:pt x="11895" y="45876"/>
                  <a:pt x="11895" y="45888"/>
                  <a:pt x="11895" y="45911"/>
                </a:cubicBezTo>
                <a:cubicBezTo>
                  <a:pt x="11859" y="45935"/>
                  <a:pt x="11835" y="45971"/>
                  <a:pt x="11811" y="46007"/>
                </a:cubicBezTo>
                <a:cubicBezTo>
                  <a:pt x="11823" y="45947"/>
                  <a:pt x="11847" y="45911"/>
                  <a:pt x="11883" y="45864"/>
                </a:cubicBezTo>
                <a:close/>
                <a:moveTo>
                  <a:pt x="8942" y="56865"/>
                </a:moveTo>
                <a:cubicBezTo>
                  <a:pt x="8936" y="56877"/>
                  <a:pt x="8927" y="56883"/>
                  <a:pt x="8920" y="56887"/>
                </a:cubicBezTo>
                <a:lnTo>
                  <a:pt x="8920" y="56887"/>
                </a:lnTo>
                <a:lnTo>
                  <a:pt x="8942" y="56865"/>
                </a:lnTo>
                <a:close/>
                <a:moveTo>
                  <a:pt x="14443" y="57056"/>
                </a:moveTo>
                <a:lnTo>
                  <a:pt x="14443" y="57067"/>
                </a:lnTo>
                <a:cubicBezTo>
                  <a:pt x="14443" y="57067"/>
                  <a:pt x="14443" y="57056"/>
                  <a:pt x="14431" y="57056"/>
                </a:cubicBezTo>
                <a:close/>
                <a:moveTo>
                  <a:pt x="24253" y="68069"/>
                </a:moveTo>
                <a:lnTo>
                  <a:pt x="24253" y="68069"/>
                </a:lnTo>
                <a:cubicBezTo>
                  <a:pt x="24337" y="68128"/>
                  <a:pt x="24432" y="68188"/>
                  <a:pt x="24527" y="68247"/>
                </a:cubicBezTo>
                <a:cubicBezTo>
                  <a:pt x="24456" y="68271"/>
                  <a:pt x="24384" y="68319"/>
                  <a:pt x="24289" y="68378"/>
                </a:cubicBezTo>
                <a:cubicBezTo>
                  <a:pt x="24265" y="68271"/>
                  <a:pt x="24265" y="68164"/>
                  <a:pt x="24253" y="68069"/>
                </a:cubicBezTo>
                <a:close/>
                <a:moveTo>
                  <a:pt x="56031" y="1"/>
                </a:moveTo>
                <a:cubicBezTo>
                  <a:pt x="53459" y="2573"/>
                  <a:pt x="50804" y="4978"/>
                  <a:pt x="48685" y="7895"/>
                </a:cubicBezTo>
                <a:cubicBezTo>
                  <a:pt x="48625" y="7954"/>
                  <a:pt x="48566" y="8026"/>
                  <a:pt x="48506" y="8085"/>
                </a:cubicBezTo>
                <a:cubicBezTo>
                  <a:pt x="48375" y="8145"/>
                  <a:pt x="48328" y="8252"/>
                  <a:pt x="48340" y="8383"/>
                </a:cubicBezTo>
                <a:cubicBezTo>
                  <a:pt x="47804" y="8621"/>
                  <a:pt x="47649" y="9157"/>
                  <a:pt x="47387" y="9609"/>
                </a:cubicBezTo>
                <a:cubicBezTo>
                  <a:pt x="46411" y="11109"/>
                  <a:pt x="45530" y="12657"/>
                  <a:pt x="44994" y="14384"/>
                </a:cubicBezTo>
                <a:cubicBezTo>
                  <a:pt x="44696" y="14955"/>
                  <a:pt x="44934" y="15562"/>
                  <a:pt x="44803" y="16146"/>
                </a:cubicBezTo>
                <a:cubicBezTo>
                  <a:pt x="44696" y="16241"/>
                  <a:pt x="44673" y="16348"/>
                  <a:pt x="44708" y="16503"/>
                </a:cubicBezTo>
                <a:lnTo>
                  <a:pt x="44708" y="16515"/>
                </a:lnTo>
                <a:cubicBezTo>
                  <a:pt x="44518" y="16693"/>
                  <a:pt x="44589" y="16872"/>
                  <a:pt x="44684" y="17063"/>
                </a:cubicBezTo>
                <a:cubicBezTo>
                  <a:pt x="44518" y="17551"/>
                  <a:pt x="44375" y="18063"/>
                  <a:pt x="44458" y="18587"/>
                </a:cubicBezTo>
                <a:cubicBezTo>
                  <a:pt x="44161" y="19134"/>
                  <a:pt x="44137" y="19753"/>
                  <a:pt x="44137" y="20349"/>
                </a:cubicBezTo>
                <a:cubicBezTo>
                  <a:pt x="44113" y="21813"/>
                  <a:pt x="43458" y="23063"/>
                  <a:pt x="42768" y="24206"/>
                </a:cubicBezTo>
                <a:cubicBezTo>
                  <a:pt x="41934" y="25576"/>
                  <a:pt x="40743" y="26742"/>
                  <a:pt x="39684" y="27981"/>
                </a:cubicBezTo>
                <a:cubicBezTo>
                  <a:pt x="39339" y="27635"/>
                  <a:pt x="39589" y="27361"/>
                  <a:pt x="39684" y="27111"/>
                </a:cubicBezTo>
                <a:cubicBezTo>
                  <a:pt x="40624" y="24492"/>
                  <a:pt x="41363" y="21837"/>
                  <a:pt x="41529" y="19039"/>
                </a:cubicBezTo>
                <a:cubicBezTo>
                  <a:pt x="41720" y="18658"/>
                  <a:pt x="41720" y="18241"/>
                  <a:pt x="41589" y="17836"/>
                </a:cubicBezTo>
                <a:cubicBezTo>
                  <a:pt x="41839" y="17039"/>
                  <a:pt x="42125" y="16229"/>
                  <a:pt x="41934" y="15360"/>
                </a:cubicBezTo>
                <a:cubicBezTo>
                  <a:pt x="42065" y="14491"/>
                  <a:pt x="42256" y="13610"/>
                  <a:pt x="42291" y="12729"/>
                </a:cubicBezTo>
                <a:cubicBezTo>
                  <a:pt x="42303" y="12181"/>
                  <a:pt x="42589" y="11550"/>
                  <a:pt x="42089" y="11050"/>
                </a:cubicBezTo>
                <a:cubicBezTo>
                  <a:pt x="42863" y="10121"/>
                  <a:pt x="42708" y="8990"/>
                  <a:pt x="42768" y="7907"/>
                </a:cubicBezTo>
                <a:cubicBezTo>
                  <a:pt x="43089" y="7549"/>
                  <a:pt x="42946" y="7168"/>
                  <a:pt x="42863" y="6776"/>
                </a:cubicBezTo>
                <a:cubicBezTo>
                  <a:pt x="42970" y="6668"/>
                  <a:pt x="43018" y="6537"/>
                  <a:pt x="42970" y="6395"/>
                </a:cubicBezTo>
                <a:cubicBezTo>
                  <a:pt x="43137" y="6192"/>
                  <a:pt x="43089" y="6002"/>
                  <a:pt x="42982" y="5799"/>
                </a:cubicBezTo>
                <a:cubicBezTo>
                  <a:pt x="43160" y="5287"/>
                  <a:pt x="43279" y="4763"/>
                  <a:pt x="43077" y="4025"/>
                </a:cubicBezTo>
                <a:lnTo>
                  <a:pt x="43077" y="4025"/>
                </a:lnTo>
                <a:cubicBezTo>
                  <a:pt x="42125" y="5228"/>
                  <a:pt x="41315" y="6287"/>
                  <a:pt x="41160" y="7680"/>
                </a:cubicBezTo>
                <a:cubicBezTo>
                  <a:pt x="40898" y="8252"/>
                  <a:pt x="40529" y="8752"/>
                  <a:pt x="40482" y="9395"/>
                </a:cubicBezTo>
                <a:cubicBezTo>
                  <a:pt x="40541" y="9943"/>
                  <a:pt x="39934" y="10240"/>
                  <a:pt x="39934" y="10776"/>
                </a:cubicBezTo>
                <a:cubicBezTo>
                  <a:pt x="39434" y="10978"/>
                  <a:pt x="39231" y="11479"/>
                  <a:pt x="39136" y="11895"/>
                </a:cubicBezTo>
                <a:cubicBezTo>
                  <a:pt x="38791" y="13264"/>
                  <a:pt x="38267" y="14586"/>
                  <a:pt x="37874" y="15943"/>
                </a:cubicBezTo>
                <a:cubicBezTo>
                  <a:pt x="37743" y="16039"/>
                  <a:pt x="37684" y="16134"/>
                  <a:pt x="37731" y="16301"/>
                </a:cubicBezTo>
                <a:cubicBezTo>
                  <a:pt x="37564" y="16598"/>
                  <a:pt x="37600" y="16908"/>
                  <a:pt x="37600" y="17229"/>
                </a:cubicBezTo>
                <a:lnTo>
                  <a:pt x="37600" y="17241"/>
                </a:lnTo>
                <a:cubicBezTo>
                  <a:pt x="37457" y="17432"/>
                  <a:pt x="37279" y="17622"/>
                  <a:pt x="37338" y="17896"/>
                </a:cubicBezTo>
                <a:cubicBezTo>
                  <a:pt x="36660" y="20146"/>
                  <a:pt x="36850" y="22468"/>
                  <a:pt x="37160" y="24706"/>
                </a:cubicBezTo>
                <a:cubicBezTo>
                  <a:pt x="37398" y="26421"/>
                  <a:pt x="37660" y="28135"/>
                  <a:pt x="37803" y="29862"/>
                </a:cubicBezTo>
                <a:cubicBezTo>
                  <a:pt x="37743" y="30112"/>
                  <a:pt x="37672" y="30386"/>
                  <a:pt x="37612" y="30636"/>
                </a:cubicBezTo>
                <a:cubicBezTo>
                  <a:pt x="37076" y="31040"/>
                  <a:pt x="36600" y="31517"/>
                  <a:pt x="36183" y="32029"/>
                </a:cubicBezTo>
                <a:lnTo>
                  <a:pt x="36207" y="32053"/>
                </a:lnTo>
                <a:cubicBezTo>
                  <a:pt x="36076" y="32112"/>
                  <a:pt x="36005" y="32195"/>
                  <a:pt x="36005" y="32350"/>
                </a:cubicBezTo>
                <a:lnTo>
                  <a:pt x="36005" y="32326"/>
                </a:lnTo>
                <a:cubicBezTo>
                  <a:pt x="35989" y="32325"/>
                  <a:pt x="35974" y="32325"/>
                  <a:pt x="35960" y="32325"/>
                </a:cubicBezTo>
                <a:cubicBezTo>
                  <a:pt x="35517" y="32325"/>
                  <a:pt x="35337" y="32829"/>
                  <a:pt x="34933" y="32898"/>
                </a:cubicBezTo>
                <a:cubicBezTo>
                  <a:pt x="34778" y="32945"/>
                  <a:pt x="34707" y="33041"/>
                  <a:pt x="34695" y="33184"/>
                </a:cubicBezTo>
                <a:cubicBezTo>
                  <a:pt x="34624" y="33219"/>
                  <a:pt x="34540" y="33255"/>
                  <a:pt x="34469" y="33303"/>
                </a:cubicBezTo>
                <a:cubicBezTo>
                  <a:pt x="34350" y="33065"/>
                  <a:pt x="34243" y="32826"/>
                  <a:pt x="34124" y="32588"/>
                </a:cubicBezTo>
                <a:cubicBezTo>
                  <a:pt x="34207" y="30171"/>
                  <a:pt x="34266" y="27742"/>
                  <a:pt x="34326" y="25337"/>
                </a:cubicBezTo>
                <a:cubicBezTo>
                  <a:pt x="34326" y="25230"/>
                  <a:pt x="34183" y="25123"/>
                  <a:pt x="34112" y="25028"/>
                </a:cubicBezTo>
                <a:cubicBezTo>
                  <a:pt x="34231" y="24468"/>
                  <a:pt x="34231" y="23932"/>
                  <a:pt x="34243" y="23373"/>
                </a:cubicBezTo>
                <a:cubicBezTo>
                  <a:pt x="34278" y="21194"/>
                  <a:pt x="33564" y="19110"/>
                  <a:pt x="33504" y="16955"/>
                </a:cubicBezTo>
                <a:cubicBezTo>
                  <a:pt x="33731" y="16551"/>
                  <a:pt x="33707" y="16110"/>
                  <a:pt x="33671" y="15693"/>
                </a:cubicBezTo>
                <a:cubicBezTo>
                  <a:pt x="33576" y="14622"/>
                  <a:pt x="33695" y="13562"/>
                  <a:pt x="33802" y="12491"/>
                </a:cubicBezTo>
                <a:cubicBezTo>
                  <a:pt x="34100" y="12121"/>
                  <a:pt x="34088" y="11729"/>
                  <a:pt x="33921" y="11312"/>
                </a:cubicBezTo>
                <a:cubicBezTo>
                  <a:pt x="33874" y="11240"/>
                  <a:pt x="33850" y="11169"/>
                  <a:pt x="33814" y="11098"/>
                </a:cubicBezTo>
                <a:cubicBezTo>
                  <a:pt x="33874" y="9574"/>
                  <a:pt x="34350" y="8085"/>
                  <a:pt x="33921" y="6514"/>
                </a:cubicBezTo>
                <a:lnTo>
                  <a:pt x="33921" y="6514"/>
                </a:lnTo>
                <a:cubicBezTo>
                  <a:pt x="33683" y="7597"/>
                  <a:pt x="32635" y="8216"/>
                  <a:pt x="32492" y="9335"/>
                </a:cubicBezTo>
                <a:cubicBezTo>
                  <a:pt x="32314" y="9466"/>
                  <a:pt x="32028" y="9562"/>
                  <a:pt x="31980" y="9728"/>
                </a:cubicBezTo>
                <a:cubicBezTo>
                  <a:pt x="31588" y="11240"/>
                  <a:pt x="30754" y="12562"/>
                  <a:pt x="30254" y="14050"/>
                </a:cubicBezTo>
                <a:lnTo>
                  <a:pt x="30242" y="14074"/>
                </a:lnTo>
                <a:cubicBezTo>
                  <a:pt x="30183" y="14169"/>
                  <a:pt x="30135" y="14277"/>
                  <a:pt x="30111" y="14396"/>
                </a:cubicBezTo>
                <a:lnTo>
                  <a:pt x="30111" y="14407"/>
                </a:lnTo>
                <a:cubicBezTo>
                  <a:pt x="30052" y="14515"/>
                  <a:pt x="30004" y="14622"/>
                  <a:pt x="29980" y="14741"/>
                </a:cubicBezTo>
                <a:cubicBezTo>
                  <a:pt x="29706" y="15824"/>
                  <a:pt x="29147" y="16813"/>
                  <a:pt x="29111" y="17956"/>
                </a:cubicBezTo>
                <a:cubicBezTo>
                  <a:pt x="28921" y="18896"/>
                  <a:pt x="28921" y="19849"/>
                  <a:pt x="29040" y="20777"/>
                </a:cubicBezTo>
                <a:cubicBezTo>
                  <a:pt x="28921" y="23123"/>
                  <a:pt x="29111" y="25468"/>
                  <a:pt x="29468" y="27766"/>
                </a:cubicBezTo>
                <a:cubicBezTo>
                  <a:pt x="29837" y="30148"/>
                  <a:pt x="30373" y="32541"/>
                  <a:pt x="31861" y="34553"/>
                </a:cubicBezTo>
                <a:cubicBezTo>
                  <a:pt x="32100" y="34874"/>
                  <a:pt x="32028" y="35112"/>
                  <a:pt x="31730" y="35446"/>
                </a:cubicBezTo>
                <a:cubicBezTo>
                  <a:pt x="31079" y="36180"/>
                  <a:pt x="30238" y="36750"/>
                  <a:pt x="29749" y="37612"/>
                </a:cubicBezTo>
                <a:lnTo>
                  <a:pt x="29749" y="37612"/>
                </a:lnTo>
                <a:cubicBezTo>
                  <a:pt x="29231" y="37550"/>
                  <a:pt x="29348" y="37028"/>
                  <a:pt x="29123" y="36755"/>
                </a:cubicBezTo>
                <a:cubicBezTo>
                  <a:pt x="28885" y="35231"/>
                  <a:pt x="28754" y="33660"/>
                  <a:pt x="27432" y="32588"/>
                </a:cubicBezTo>
                <a:cubicBezTo>
                  <a:pt x="27254" y="32434"/>
                  <a:pt x="27135" y="32267"/>
                  <a:pt x="27135" y="32029"/>
                </a:cubicBezTo>
                <a:cubicBezTo>
                  <a:pt x="27123" y="31517"/>
                  <a:pt x="26742" y="31195"/>
                  <a:pt x="26432" y="30826"/>
                </a:cubicBezTo>
                <a:cubicBezTo>
                  <a:pt x="25753" y="30028"/>
                  <a:pt x="24896" y="29457"/>
                  <a:pt x="24027" y="28921"/>
                </a:cubicBezTo>
                <a:cubicBezTo>
                  <a:pt x="23289" y="28040"/>
                  <a:pt x="22182" y="27564"/>
                  <a:pt x="21646" y="26492"/>
                </a:cubicBezTo>
                <a:cubicBezTo>
                  <a:pt x="21324" y="25802"/>
                  <a:pt x="21122" y="25028"/>
                  <a:pt x="20491" y="24504"/>
                </a:cubicBezTo>
                <a:cubicBezTo>
                  <a:pt x="20670" y="24016"/>
                  <a:pt x="20312" y="23623"/>
                  <a:pt x="20253" y="23159"/>
                </a:cubicBezTo>
                <a:cubicBezTo>
                  <a:pt x="20360" y="22861"/>
                  <a:pt x="20217" y="22611"/>
                  <a:pt x="20134" y="22349"/>
                </a:cubicBezTo>
                <a:cubicBezTo>
                  <a:pt x="20253" y="21849"/>
                  <a:pt x="20229" y="21373"/>
                  <a:pt x="20074" y="20896"/>
                </a:cubicBezTo>
                <a:cubicBezTo>
                  <a:pt x="20193" y="20063"/>
                  <a:pt x="20122" y="19253"/>
                  <a:pt x="19896" y="18444"/>
                </a:cubicBezTo>
                <a:cubicBezTo>
                  <a:pt x="20229" y="17848"/>
                  <a:pt x="19622" y="17348"/>
                  <a:pt x="19777" y="16705"/>
                </a:cubicBezTo>
                <a:cubicBezTo>
                  <a:pt x="20134" y="15348"/>
                  <a:pt x="19634" y="13967"/>
                  <a:pt x="19574" y="12598"/>
                </a:cubicBezTo>
                <a:cubicBezTo>
                  <a:pt x="19562" y="12300"/>
                  <a:pt x="19384" y="12026"/>
                  <a:pt x="19098" y="11871"/>
                </a:cubicBezTo>
                <a:cubicBezTo>
                  <a:pt x="19098" y="11776"/>
                  <a:pt x="19050" y="11717"/>
                  <a:pt x="18991" y="11669"/>
                </a:cubicBezTo>
                <a:cubicBezTo>
                  <a:pt x="18881" y="11428"/>
                  <a:pt x="18743" y="11299"/>
                  <a:pt x="18584" y="11299"/>
                </a:cubicBezTo>
                <a:cubicBezTo>
                  <a:pt x="18468" y="11299"/>
                  <a:pt x="18341" y="11368"/>
                  <a:pt x="18205" y="11514"/>
                </a:cubicBezTo>
                <a:cubicBezTo>
                  <a:pt x="17967" y="11764"/>
                  <a:pt x="17848" y="12110"/>
                  <a:pt x="17812" y="12443"/>
                </a:cubicBezTo>
                <a:cubicBezTo>
                  <a:pt x="17693" y="13729"/>
                  <a:pt x="17622" y="15003"/>
                  <a:pt x="17514" y="16289"/>
                </a:cubicBezTo>
                <a:cubicBezTo>
                  <a:pt x="17479" y="16610"/>
                  <a:pt x="17491" y="16991"/>
                  <a:pt x="17360" y="17289"/>
                </a:cubicBezTo>
                <a:cubicBezTo>
                  <a:pt x="16705" y="18610"/>
                  <a:pt x="16681" y="20003"/>
                  <a:pt x="16824" y="21432"/>
                </a:cubicBezTo>
                <a:cubicBezTo>
                  <a:pt x="16443" y="22718"/>
                  <a:pt x="17038" y="23921"/>
                  <a:pt x="17098" y="25159"/>
                </a:cubicBezTo>
                <a:cubicBezTo>
                  <a:pt x="17098" y="25337"/>
                  <a:pt x="17276" y="25421"/>
                  <a:pt x="17455" y="25480"/>
                </a:cubicBezTo>
                <a:cubicBezTo>
                  <a:pt x="17383" y="26302"/>
                  <a:pt x="17300" y="27123"/>
                  <a:pt x="17872" y="27826"/>
                </a:cubicBezTo>
                <a:cubicBezTo>
                  <a:pt x="17919" y="28421"/>
                  <a:pt x="18038" y="28969"/>
                  <a:pt x="18455" y="29397"/>
                </a:cubicBezTo>
                <a:cubicBezTo>
                  <a:pt x="18503" y="29457"/>
                  <a:pt x="18562" y="29528"/>
                  <a:pt x="18634" y="29576"/>
                </a:cubicBezTo>
                <a:cubicBezTo>
                  <a:pt x="19098" y="30874"/>
                  <a:pt x="19788" y="32029"/>
                  <a:pt x="20896" y="32898"/>
                </a:cubicBezTo>
                <a:cubicBezTo>
                  <a:pt x="21479" y="34041"/>
                  <a:pt x="22491" y="34850"/>
                  <a:pt x="23313" y="35803"/>
                </a:cubicBezTo>
                <a:cubicBezTo>
                  <a:pt x="23503" y="36279"/>
                  <a:pt x="23956" y="36494"/>
                  <a:pt x="24313" y="36815"/>
                </a:cubicBezTo>
                <a:cubicBezTo>
                  <a:pt x="24980" y="37803"/>
                  <a:pt x="25575" y="38875"/>
                  <a:pt x="26611" y="39565"/>
                </a:cubicBezTo>
                <a:cubicBezTo>
                  <a:pt x="26754" y="39827"/>
                  <a:pt x="27135" y="39923"/>
                  <a:pt x="27170" y="40292"/>
                </a:cubicBezTo>
                <a:cubicBezTo>
                  <a:pt x="26396" y="40899"/>
                  <a:pt x="25706" y="41601"/>
                  <a:pt x="25027" y="42328"/>
                </a:cubicBezTo>
                <a:cubicBezTo>
                  <a:pt x="24762" y="42615"/>
                  <a:pt x="24496" y="42759"/>
                  <a:pt x="24245" y="42759"/>
                </a:cubicBezTo>
                <a:cubicBezTo>
                  <a:pt x="23945" y="42759"/>
                  <a:pt x="23665" y="42552"/>
                  <a:pt x="23432" y="42137"/>
                </a:cubicBezTo>
                <a:cubicBezTo>
                  <a:pt x="23217" y="41768"/>
                  <a:pt x="23063" y="41351"/>
                  <a:pt x="22920" y="40935"/>
                </a:cubicBezTo>
                <a:cubicBezTo>
                  <a:pt x="22741" y="40411"/>
                  <a:pt x="22491" y="39982"/>
                  <a:pt x="21920" y="39815"/>
                </a:cubicBezTo>
                <a:cubicBezTo>
                  <a:pt x="21884" y="38625"/>
                  <a:pt x="21324" y="37708"/>
                  <a:pt x="20396" y="37005"/>
                </a:cubicBezTo>
                <a:cubicBezTo>
                  <a:pt x="20277" y="36494"/>
                  <a:pt x="19812" y="36255"/>
                  <a:pt x="19491" y="35934"/>
                </a:cubicBezTo>
                <a:cubicBezTo>
                  <a:pt x="19146" y="35601"/>
                  <a:pt x="18634" y="35351"/>
                  <a:pt x="18455" y="34946"/>
                </a:cubicBezTo>
                <a:cubicBezTo>
                  <a:pt x="17741" y="33457"/>
                  <a:pt x="16490" y="32362"/>
                  <a:pt x="15645" y="30957"/>
                </a:cubicBezTo>
                <a:cubicBezTo>
                  <a:pt x="15371" y="30529"/>
                  <a:pt x="15300" y="29969"/>
                  <a:pt x="14776" y="29695"/>
                </a:cubicBezTo>
                <a:cubicBezTo>
                  <a:pt x="14443" y="28897"/>
                  <a:pt x="14157" y="28040"/>
                  <a:pt x="13526" y="27409"/>
                </a:cubicBezTo>
                <a:cubicBezTo>
                  <a:pt x="12930" y="25385"/>
                  <a:pt x="11918" y="23492"/>
                  <a:pt x="11502" y="21396"/>
                </a:cubicBezTo>
                <a:cubicBezTo>
                  <a:pt x="11383" y="20753"/>
                  <a:pt x="11264" y="20111"/>
                  <a:pt x="11180" y="19456"/>
                </a:cubicBezTo>
                <a:cubicBezTo>
                  <a:pt x="11122" y="19082"/>
                  <a:pt x="10949" y="18801"/>
                  <a:pt x="10539" y="18801"/>
                </a:cubicBezTo>
                <a:cubicBezTo>
                  <a:pt x="10531" y="18801"/>
                  <a:pt x="10522" y="18801"/>
                  <a:pt x="10513" y="18801"/>
                </a:cubicBezTo>
                <a:cubicBezTo>
                  <a:pt x="10097" y="18813"/>
                  <a:pt x="9716" y="18932"/>
                  <a:pt x="9621" y="19396"/>
                </a:cubicBezTo>
                <a:cubicBezTo>
                  <a:pt x="9561" y="19646"/>
                  <a:pt x="9537" y="19908"/>
                  <a:pt x="9525" y="20170"/>
                </a:cubicBezTo>
                <a:cubicBezTo>
                  <a:pt x="9501" y="20956"/>
                  <a:pt x="9466" y="21730"/>
                  <a:pt x="9442" y="22528"/>
                </a:cubicBezTo>
                <a:cubicBezTo>
                  <a:pt x="9347" y="25206"/>
                  <a:pt x="10037" y="27742"/>
                  <a:pt x="10704" y="30302"/>
                </a:cubicBezTo>
                <a:cubicBezTo>
                  <a:pt x="10752" y="31160"/>
                  <a:pt x="11002" y="31933"/>
                  <a:pt x="11656" y="32505"/>
                </a:cubicBezTo>
                <a:cubicBezTo>
                  <a:pt x="11787" y="33196"/>
                  <a:pt x="12109" y="33803"/>
                  <a:pt x="12478" y="34386"/>
                </a:cubicBezTo>
                <a:cubicBezTo>
                  <a:pt x="12549" y="34553"/>
                  <a:pt x="12609" y="34696"/>
                  <a:pt x="12680" y="34862"/>
                </a:cubicBezTo>
                <a:cubicBezTo>
                  <a:pt x="12549" y="35208"/>
                  <a:pt x="12669" y="35446"/>
                  <a:pt x="12978" y="35589"/>
                </a:cubicBezTo>
                <a:cubicBezTo>
                  <a:pt x="13633" y="37375"/>
                  <a:pt x="14252" y="39196"/>
                  <a:pt x="15859" y="40411"/>
                </a:cubicBezTo>
                <a:lnTo>
                  <a:pt x="15871" y="40423"/>
                </a:lnTo>
                <a:cubicBezTo>
                  <a:pt x="16086" y="40696"/>
                  <a:pt x="16074" y="41161"/>
                  <a:pt x="16526" y="41244"/>
                </a:cubicBezTo>
                <a:cubicBezTo>
                  <a:pt x="17550" y="42542"/>
                  <a:pt x="18717" y="43661"/>
                  <a:pt x="20336" y="44161"/>
                </a:cubicBezTo>
                <a:cubicBezTo>
                  <a:pt x="20396" y="44292"/>
                  <a:pt x="20491" y="44352"/>
                  <a:pt x="20646" y="44352"/>
                </a:cubicBezTo>
                <a:cubicBezTo>
                  <a:pt x="20782" y="44560"/>
                  <a:pt x="20959" y="44651"/>
                  <a:pt x="21168" y="44651"/>
                </a:cubicBezTo>
                <a:cubicBezTo>
                  <a:pt x="21233" y="44651"/>
                  <a:pt x="21301" y="44642"/>
                  <a:pt x="21372" y="44625"/>
                </a:cubicBezTo>
                <a:cubicBezTo>
                  <a:pt x="22324" y="45209"/>
                  <a:pt x="22324" y="45209"/>
                  <a:pt x="21705" y="46042"/>
                </a:cubicBezTo>
                <a:cubicBezTo>
                  <a:pt x="21586" y="46197"/>
                  <a:pt x="21396" y="46316"/>
                  <a:pt x="21408" y="46554"/>
                </a:cubicBezTo>
                <a:cubicBezTo>
                  <a:pt x="20384" y="47566"/>
                  <a:pt x="19669" y="48805"/>
                  <a:pt x="18812" y="49948"/>
                </a:cubicBezTo>
                <a:cubicBezTo>
                  <a:pt x="18726" y="49980"/>
                  <a:pt x="18650" y="49994"/>
                  <a:pt x="18583" y="49994"/>
                </a:cubicBezTo>
                <a:cubicBezTo>
                  <a:pt x="18284" y="49994"/>
                  <a:pt x="18165" y="49703"/>
                  <a:pt x="18038" y="49459"/>
                </a:cubicBezTo>
                <a:cubicBezTo>
                  <a:pt x="17741" y="48876"/>
                  <a:pt x="17455" y="48281"/>
                  <a:pt x="17014" y="47840"/>
                </a:cubicBezTo>
                <a:cubicBezTo>
                  <a:pt x="15967" y="46792"/>
                  <a:pt x="15050" y="45661"/>
                  <a:pt x="14169" y="44506"/>
                </a:cubicBezTo>
                <a:cubicBezTo>
                  <a:pt x="14085" y="44102"/>
                  <a:pt x="13931" y="43744"/>
                  <a:pt x="13550" y="43542"/>
                </a:cubicBezTo>
                <a:cubicBezTo>
                  <a:pt x="13561" y="43459"/>
                  <a:pt x="13514" y="43411"/>
                  <a:pt x="13442" y="43387"/>
                </a:cubicBezTo>
                <a:cubicBezTo>
                  <a:pt x="13335" y="43113"/>
                  <a:pt x="13276" y="42816"/>
                  <a:pt x="12895" y="42768"/>
                </a:cubicBezTo>
                <a:cubicBezTo>
                  <a:pt x="12680" y="42256"/>
                  <a:pt x="12383" y="41816"/>
                  <a:pt x="12002" y="41447"/>
                </a:cubicBezTo>
                <a:cubicBezTo>
                  <a:pt x="11787" y="40744"/>
                  <a:pt x="11347" y="40196"/>
                  <a:pt x="10930" y="39613"/>
                </a:cubicBezTo>
                <a:cubicBezTo>
                  <a:pt x="10871" y="39422"/>
                  <a:pt x="10811" y="39208"/>
                  <a:pt x="10549" y="39161"/>
                </a:cubicBezTo>
                <a:lnTo>
                  <a:pt x="9525" y="37065"/>
                </a:lnTo>
                <a:cubicBezTo>
                  <a:pt x="9323" y="36315"/>
                  <a:pt x="8763" y="35851"/>
                  <a:pt x="8251" y="35339"/>
                </a:cubicBezTo>
                <a:cubicBezTo>
                  <a:pt x="8051" y="34879"/>
                  <a:pt x="8026" y="34267"/>
                  <a:pt x="7319" y="34267"/>
                </a:cubicBezTo>
                <a:cubicBezTo>
                  <a:pt x="7313" y="34267"/>
                  <a:pt x="7306" y="34267"/>
                  <a:pt x="7299" y="34267"/>
                </a:cubicBezTo>
                <a:lnTo>
                  <a:pt x="7275" y="34267"/>
                </a:lnTo>
                <a:cubicBezTo>
                  <a:pt x="7208" y="34259"/>
                  <a:pt x="7141" y="34255"/>
                  <a:pt x="7076" y="34255"/>
                </a:cubicBezTo>
                <a:cubicBezTo>
                  <a:pt x="6555" y="34255"/>
                  <a:pt x="6123" y="34510"/>
                  <a:pt x="6049" y="35029"/>
                </a:cubicBezTo>
                <a:cubicBezTo>
                  <a:pt x="5953" y="35577"/>
                  <a:pt x="5930" y="36243"/>
                  <a:pt x="6489" y="36660"/>
                </a:cubicBezTo>
                <a:cubicBezTo>
                  <a:pt x="7156" y="37898"/>
                  <a:pt x="7442" y="39280"/>
                  <a:pt x="7870" y="40589"/>
                </a:cubicBezTo>
                <a:cubicBezTo>
                  <a:pt x="8525" y="42030"/>
                  <a:pt x="9180" y="43459"/>
                  <a:pt x="9835" y="44911"/>
                </a:cubicBezTo>
                <a:cubicBezTo>
                  <a:pt x="9811" y="45209"/>
                  <a:pt x="9894" y="45471"/>
                  <a:pt x="10037" y="45745"/>
                </a:cubicBezTo>
                <a:cubicBezTo>
                  <a:pt x="10513" y="46697"/>
                  <a:pt x="11204" y="47483"/>
                  <a:pt x="11835" y="48316"/>
                </a:cubicBezTo>
                <a:cubicBezTo>
                  <a:pt x="12371" y="49174"/>
                  <a:pt x="12811" y="50114"/>
                  <a:pt x="13669" y="50733"/>
                </a:cubicBezTo>
                <a:cubicBezTo>
                  <a:pt x="14347" y="51233"/>
                  <a:pt x="14955" y="51876"/>
                  <a:pt x="15824" y="52103"/>
                </a:cubicBezTo>
                <a:cubicBezTo>
                  <a:pt x="16109" y="52174"/>
                  <a:pt x="16264" y="52365"/>
                  <a:pt x="16205" y="52674"/>
                </a:cubicBezTo>
                <a:cubicBezTo>
                  <a:pt x="15788" y="53007"/>
                  <a:pt x="15538" y="53472"/>
                  <a:pt x="15336" y="53948"/>
                </a:cubicBezTo>
                <a:cubicBezTo>
                  <a:pt x="15121" y="54019"/>
                  <a:pt x="14955" y="54127"/>
                  <a:pt x="14835" y="54317"/>
                </a:cubicBezTo>
                <a:cubicBezTo>
                  <a:pt x="14395" y="54984"/>
                  <a:pt x="13883" y="55615"/>
                  <a:pt x="13466" y="56282"/>
                </a:cubicBezTo>
                <a:cubicBezTo>
                  <a:pt x="13344" y="56490"/>
                  <a:pt x="13214" y="56577"/>
                  <a:pt x="13064" y="56577"/>
                </a:cubicBezTo>
                <a:cubicBezTo>
                  <a:pt x="12966" y="56577"/>
                  <a:pt x="12858" y="56539"/>
                  <a:pt x="12740" y="56472"/>
                </a:cubicBezTo>
                <a:cubicBezTo>
                  <a:pt x="12014" y="54674"/>
                  <a:pt x="11014" y="53019"/>
                  <a:pt x="10002" y="51388"/>
                </a:cubicBezTo>
                <a:cubicBezTo>
                  <a:pt x="9680" y="50555"/>
                  <a:pt x="9085" y="49864"/>
                  <a:pt x="8668" y="49090"/>
                </a:cubicBezTo>
                <a:cubicBezTo>
                  <a:pt x="8156" y="47435"/>
                  <a:pt x="6834" y="46388"/>
                  <a:pt x="5811" y="45114"/>
                </a:cubicBezTo>
                <a:cubicBezTo>
                  <a:pt x="5637" y="44903"/>
                  <a:pt x="5383" y="44777"/>
                  <a:pt x="5107" y="44777"/>
                </a:cubicBezTo>
                <a:cubicBezTo>
                  <a:pt x="4948" y="44777"/>
                  <a:pt x="4782" y="44819"/>
                  <a:pt x="4620" y="44911"/>
                </a:cubicBezTo>
                <a:cubicBezTo>
                  <a:pt x="3858" y="45316"/>
                  <a:pt x="3346" y="45995"/>
                  <a:pt x="3548" y="46661"/>
                </a:cubicBezTo>
                <a:cubicBezTo>
                  <a:pt x="3941" y="48019"/>
                  <a:pt x="4453" y="49364"/>
                  <a:pt x="5108" y="50626"/>
                </a:cubicBezTo>
                <a:cubicBezTo>
                  <a:pt x="5132" y="50698"/>
                  <a:pt x="5168" y="50793"/>
                  <a:pt x="5215" y="50864"/>
                </a:cubicBezTo>
                <a:cubicBezTo>
                  <a:pt x="5358" y="51329"/>
                  <a:pt x="5513" y="51769"/>
                  <a:pt x="5953" y="52043"/>
                </a:cubicBezTo>
                <a:cubicBezTo>
                  <a:pt x="6263" y="52603"/>
                  <a:pt x="6180" y="53317"/>
                  <a:pt x="6561" y="53853"/>
                </a:cubicBezTo>
                <a:cubicBezTo>
                  <a:pt x="7204" y="54746"/>
                  <a:pt x="7716" y="55734"/>
                  <a:pt x="8227" y="56698"/>
                </a:cubicBezTo>
                <a:lnTo>
                  <a:pt x="8370" y="56925"/>
                </a:lnTo>
                <a:cubicBezTo>
                  <a:pt x="8406" y="56996"/>
                  <a:pt x="8442" y="57079"/>
                  <a:pt x="8489" y="57163"/>
                </a:cubicBezTo>
                <a:cubicBezTo>
                  <a:pt x="8728" y="57960"/>
                  <a:pt x="9478" y="58294"/>
                  <a:pt x="10002" y="58842"/>
                </a:cubicBezTo>
                <a:cubicBezTo>
                  <a:pt x="10371" y="59246"/>
                  <a:pt x="11073" y="59330"/>
                  <a:pt x="11252" y="59901"/>
                </a:cubicBezTo>
                <a:cubicBezTo>
                  <a:pt x="11442" y="60508"/>
                  <a:pt x="10597" y="60770"/>
                  <a:pt x="10609" y="61366"/>
                </a:cubicBezTo>
                <a:cubicBezTo>
                  <a:pt x="10406" y="61818"/>
                  <a:pt x="10061" y="62163"/>
                  <a:pt x="9692" y="62461"/>
                </a:cubicBezTo>
                <a:cubicBezTo>
                  <a:pt x="8930" y="61759"/>
                  <a:pt x="8501" y="60699"/>
                  <a:pt x="7370" y="60461"/>
                </a:cubicBezTo>
                <a:cubicBezTo>
                  <a:pt x="6787" y="59246"/>
                  <a:pt x="5787" y="58496"/>
                  <a:pt x="4584" y="57960"/>
                </a:cubicBezTo>
                <a:cubicBezTo>
                  <a:pt x="4423" y="57889"/>
                  <a:pt x="4268" y="57860"/>
                  <a:pt x="4117" y="57860"/>
                </a:cubicBezTo>
                <a:cubicBezTo>
                  <a:pt x="3668" y="57860"/>
                  <a:pt x="3262" y="58118"/>
                  <a:pt x="2870" y="58270"/>
                </a:cubicBezTo>
                <a:cubicBezTo>
                  <a:pt x="2560" y="58389"/>
                  <a:pt x="2477" y="59080"/>
                  <a:pt x="2691" y="59330"/>
                </a:cubicBezTo>
                <a:cubicBezTo>
                  <a:pt x="3322" y="60020"/>
                  <a:pt x="3370" y="61104"/>
                  <a:pt x="4287" y="61532"/>
                </a:cubicBezTo>
                <a:cubicBezTo>
                  <a:pt x="4620" y="61949"/>
                  <a:pt x="5001" y="62282"/>
                  <a:pt x="5525" y="62437"/>
                </a:cubicBezTo>
                <a:cubicBezTo>
                  <a:pt x="5811" y="62913"/>
                  <a:pt x="6120" y="63378"/>
                  <a:pt x="6644" y="63628"/>
                </a:cubicBezTo>
                <a:cubicBezTo>
                  <a:pt x="6846" y="63985"/>
                  <a:pt x="7061" y="64342"/>
                  <a:pt x="7501" y="64461"/>
                </a:cubicBezTo>
                <a:lnTo>
                  <a:pt x="7489" y="64461"/>
                </a:lnTo>
                <a:cubicBezTo>
                  <a:pt x="7716" y="65033"/>
                  <a:pt x="8382" y="65330"/>
                  <a:pt x="8466" y="65985"/>
                </a:cubicBezTo>
                <a:cubicBezTo>
                  <a:pt x="7787" y="67176"/>
                  <a:pt x="7335" y="68450"/>
                  <a:pt x="6977" y="69760"/>
                </a:cubicBezTo>
                <a:cubicBezTo>
                  <a:pt x="6838" y="69874"/>
                  <a:pt x="6728" y="69920"/>
                  <a:pt x="6637" y="69920"/>
                </a:cubicBezTo>
                <a:cubicBezTo>
                  <a:pt x="6332" y="69920"/>
                  <a:pt x="6240" y="69413"/>
                  <a:pt x="5965" y="69331"/>
                </a:cubicBezTo>
                <a:cubicBezTo>
                  <a:pt x="5572" y="68486"/>
                  <a:pt x="4798" y="68033"/>
                  <a:pt x="4084" y="67521"/>
                </a:cubicBezTo>
                <a:cubicBezTo>
                  <a:pt x="3941" y="67409"/>
                  <a:pt x="3805" y="67351"/>
                  <a:pt x="3678" y="67351"/>
                </a:cubicBezTo>
                <a:cubicBezTo>
                  <a:pt x="3509" y="67351"/>
                  <a:pt x="3356" y="67453"/>
                  <a:pt x="3227" y="67664"/>
                </a:cubicBezTo>
                <a:cubicBezTo>
                  <a:pt x="3155" y="67664"/>
                  <a:pt x="3084" y="67700"/>
                  <a:pt x="3024" y="67724"/>
                </a:cubicBezTo>
                <a:cubicBezTo>
                  <a:pt x="2953" y="67545"/>
                  <a:pt x="2417" y="67497"/>
                  <a:pt x="2774" y="67235"/>
                </a:cubicBezTo>
                <a:cubicBezTo>
                  <a:pt x="3072" y="67009"/>
                  <a:pt x="3108" y="66985"/>
                  <a:pt x="2810" y="66759"/>
                </a:cubicBezTo>
                <a:cubicBezTo>
                  <a:pt x="2512" y="66519"/>
                  <a:pt x="2207" y="66318"/>
                  <a:pt x="1831" y="66318"/>
                </a:cubicBezTo>
                <a:cubicBezTo>
                  <a:pt x="1741" y="66318"/>
                  <a:pt x="1647" y="66329"/>
                  <a:pt x="1548" y="66354"/>
                </a:cubicBezTo>
                <a:cubicBezTo>
                  <a:pt x="1417" y="66271"/>
                  <a:pt x="1239" y="66188"/>
                  <a:pt x="1131" y="66069"/>
                </a:cubicBezTo>
                <a:cubicBezTo>
                  <a:pt x="972" y="65887"/>
                  <a:pt x="807" y="65802"/>
                  <a:pt x="657" y="65802"/>
                </a:cubicBezTo>
                <a:cubicBezTo>
                  <a:pt x="483" y="65802"/>
                  <a:pt x="329" y="65917"/>
                  <a:pt x="226" y="66128"/>
                </a:cubicBezTo>
                <a:cubicBezTo>
                  <a:pt x="0" y="66581"/>
                  <a:pt x="524" y="66604"/>
                  <a:pt x="762" y="66783"/>
                </a:cubicBezTo>
                <a:cubicBezTo>
                  <a:pt x="1381" y="67223"/>
                  <a:pt x="1977" y="67664"/>
                  <a:pt x="2727" y="67890"/>
                </a:cubicBezTo>
                <a:cubicBezTo>
                  <a:pt x="2751" y="68176"/>
                  <a:pt x="2965" y="68307"/>
                  <a:pt x="3155" y="68486"/>
                </a:cubicBezTo>
                <a:cubicBezTo>
                  <a:pt x="3929" y="69152"/>
                  <a:pt x="4715" y="69819"/>
                  <a:pt x="5453" y="70533"/>
                </a:cubicBezTo>
                <a:cubicBezTo>
                  <a:pt x="5870" y="70938"/>
                  <a:pt x="6382" y="71331"/>
                  <a:pt x="6430" y="71986"/>
                </a:cubicBezTo>
                <a:cubicBezTo>
                  <a:pt x="6311" y="72784"/>
                  <a:pt x="6180" y="73605"/>
                  <a:pt x="6061" y="74403"/>
                </a:cubicBezTo>
                <a:cubicBezTo>
                  <a:pt x="5751" y="75272"/>
                  <a:pt x="5775" y="76177"/>
                  <a:pt x="5727" y="77070"/>
                </a:cubicBezTo>
                <a:cubicBezTo>
                  <a:pt x="5608" y="77189"/>
                  <a:pt x="5584" y="77308"/>
                  <a:pt x="5668" y="77463"/>
                </a:cubicBezTo>
                <a:cubicBezTo>
                  <a:pt x="5668" y="77534"/>
                  <a:pt x="5668" y="77606"/>
                  <a:pt x="5703" y="77677"/>
                </a:cubicBezTo>
                <a:cubicBezTo>
                  <a:pt x="5525" y="78546"/>
                  <a:pt x="5608" y="79404"/>
                  <a:pt x="5751" y="80261"/>
                </a:cubicBezTo>
                <a:cubicBezTo>
                  <a:pt x="5842" y="80561"/>
                  <a:pt x="5933" y="80854"/>
                  <a:pt x="6209" y="80854"/>
                </a:cubicBezTo>
                <a:cubicBezTo>
                  <a:pt x="6295" y="80854"/>
                  <a:pt x="6398" y="80826"/>
                  <a:pt x="6525" y="80761"/>
                </a:cubicBezTo>
                <a:cubicBezTo>
                  <a:pt x="6739" y="80678"/>
                  <a:pt x="6846" y="80535"/>
                  <a:pt x="6823" y="80273"/>
                </a:cubicBezTo>
                <a:cubicBezTo>
                  <a:pt x="6787" y="79761"/>
                  <a:pt x="6799" y="79249"/>
                  <a:pt x="6787" y="78725"/>
                </a:cubicBezTo>
                <a:cubicBezTo>
                  <a:pt x="6906" y="78618"/>
                  <a:pt x="6918" y="78499"/>
                  <a:pt x="6894" y="78368"/>
                </a:cubicBezTo>
                <a:cubicBezTo>
                  <a:pt x="7037" y="77796"/>
                  <a:pt x="7144" y="77237"/>
                  <a:pt x="7073" y="76641"/>
                </a:cubicBezTo>
                <a:lnTo>
                  <a:pt x="7061" y="76641"/>
                </a:lnTo>
                <a:cubicBezTo>
                  <a:pt x="7180" y="76534"/>
                  <a:pt x="7204" y="76403"/>
                  <a:pt x="7156" y="76248"/>
                </a:cubicBezTo>
                <a:cubicBezTo>
                  <a:pt x="7299" y="75796"/>
                  <a:pt x="7442" y="75344"/>
                  <a:pt x="7573" y="74879"/>
                </a:cubicBezTo>
                <a:cubicBezTo>
                  <a:pt x="7656" y="74641"/>
                  <a:pt x="7656" y="74332"/>
                  <a:pt x="7989" y="74320"/>
                </a:cubicBezTo>
                <a:cubicBezTo>
                  <a:pt x="7996" y="74319"/>
                  <a:pt x="8003" y="74319"/>
                  <a:pt x="8010" y="74319"/>
                </a:cubicBezTo>
                <a:cubicBezTo>
                  <a:pt x="8259" y="74319"/>
                  <a:pt x="8396" y="74527"/>
                  <a:pt x="8466" y="74724"/>
                </a:cubicBezTo>
                <a:cubicBezTo>
                  <a:pt x="8847" y="75594"/>
                  <a:pt x="9632" y="76058"/>
                  <a:pt x="10406" y="76367"/>
                </a:cubicBezTo>
                <a:cubicBezTo>
                  <a:pt x="11645" y="76879"/>
                  <a:pt x="12954" y="77189"/>
                  <a:pt x="14228" y="77582"/>
                </a:cubicBezTo>
                <a:cubicBezTo>
                  <a:pt x="15538" y="78118"/>
                  <a:pt x="16895" y="78570"/>
                  <a:pt x="18312" y="78570"/>
                </a:cubicBezTo>
                <a:cubicBezTo>
                  <a:pt x="19503" y="78570"/>
                  <a:pt x="20634" y="78749"/>
                  <a:pt x="21777" y="79011"/>
                </a:cubicBezTo>
                <a:cubicBezTo>
                  <a:pt x="22234" y="79107"/>
                  <a:pt x="22690" y="79321"/>
                  <a:pt x="23166" y="79321"/>
                </a:cubicBezTo>
                <a:cubicBezTo>
                  <a:pt x="23335" y="79321"/>
                  <a:pt x="23507" y="79294"/>
                  <a:pt x="23682" y="79225"/>
                </a:cubicBezTo>
                <a:cubicBezTo>
                  <a:pt x="24182" y="79558"/>
                  <a:pt x="24753" y="79606"/>
                  <a:pt x="25337" y="79665"/>
                </a:cubicBezTo>
                <a:cubicBezTo>
                  <a:pt x="25403" y="79732"/>
                  <a:pt x="25480" y="79780"/>
                  <a:pt x="25573" y="79780"/>
                </a:cubicBezTo>
                <a:cubicBezTo>
                  <a:pt x="25614" y="79780"/>
                  <a:pt x="25658" y="79771"/>
                  <a:pt x="25706" y="79749"/>
                </a:cubicBezTo>
                <a:cubicBezTo>
                  <a:pt x="25736" y="79767"/>
                  <a:pt x="25765" y="79776"/>
                  <a:pt x="25795" y="79776"/>
                </a:cubicBezTo>
                <a:cubicBezTo>
                  <a:pt x="25825" y="79776"/>
                  <a:pt x="25855" y="79767"/>
                  <a:pt x="25884" y="79749"/>
                </a:cubicBezTo>
                <a:cubicBezTo>
                  <a:pt x="26265" y="80035"/>
                  <a:pt x="26730" y="79975"/>
                  <a:pt x="27182" y="80023"/>
                </a:cubicBezTo>
                <a:cubicBezTo>
                  <a:pt x="27385" y="80225"/>
                  <a:pt x="27658" y="80225"/>
                  <a:pt x="27920" y="80237"/>
                </a:cubicBezTo>
                <a:cubicBezTo>
                  <a:pt x="28563" y="80797"/>
                  <a:pt x="29409" y="80630"/>
                  <a:pt x="30135" y="80856"/>
                </a:cubicBezTo>
                <a:cubicBezTo>
                  <a:pt x="31171" y="81167"/>
                  <a:pt x="32236" y="81301"/>
                  <a:pt x="33309" y="81301"/>
                </a:cubicBezTo>
                <a:cubicBezTo>
                  <a:pt x="34086" y="81301"/>
                  <a:pt x="34868" y="81231"/>
                  <a:pt x="35648" y="81106"/>
                </a:cubicBezTo>
                <a:cubicBezTo>
                  <a:pt x="35826" y="81070"/>
                  <a:pt x="36017" y="81059"/>
                  <a:pt x="36052" y="80868"/>
                </a:cubicBezTo>
                <a:cubicBezTo>
                  <a:pt x="36088" y="80630"/>
                  <a:pt x="35933" y="80451"/>
                  <a:pt x="35719" y="80380"/>
                </a:cubicBezTo>
                <a:cubicBezTo>
                  <a:pt x="35433" y="80261"/>
                  <a:pt x="35159" y="80142"/>
                  <a:pt x="34862" y="80118"/>
                </a:cubicBezTo>
                <a:cubicBezTo>
                  <a:pt x="33516" y="80023"/>
                  <a:pt x="32457" y="79261"/>
                  <a:pt x="31314" y="78689"/>
                </a:cubicBezTo>
                <a:cubicBezTo>
                  <a:pt x="31103" y="78584"/>
                  <a:pt x="30901" y="78469"/>
                  <a:pt x="30676" y="78469"/>
                </a:cubicBezTo>
                <a:cubicBezTo>
                  <a:pt x="30647" y="78469"/>
                  <a:pt x="30617" y="78471"/>
                  <a:pt x="30587" y="78475"/>
                </a:cubicBezTo>
                <a:cubicBezTo>
                  <a:pt x="30552" y="78392"/>
                  <a:pt x="30492" y="78356"/>
                  <a:pt x="30421" y="78332"/>
                </a:cubicBezTo>
                <a:lnTo>
                  <a:pt x="30159" y="78118"/>
                </a:lnTo>
                <a:cubicBezTo>
                  <a:pt x="29778" y="77761"/>
                  <a:pt x="29456" y="77368"/>
                  <a:pt x="28921" y="77249"/>
                </a:cubicBezTo>
                <a:cubicBezTo>
                  <a:pt x="28623" y="77054"/>
                  <a:pt x="28347" y="76771"/>
                  <a:pt x="27945" y="76771"/>
                </a:cubicBezTo>
                <a:cubicBezTo>
                  <a:pt x="27929" y="76771"/>
                  <a:pt x="27913" y="76771"/>
                  <a:pt x="27897" y="76772"/>
                </a:cubicBezTo>
                <a:cubicBezTo>
                  <a:pt x="27325" y="76237"/>
                  <a:pt x="26766" y="75736"/>
                  <a:pt x="25956" y="75594"/>
                </a:cubicBezTo>
                <a:cubicBezTo>
                  <a:pt x="25789" y="75355"/>
                  <a:pt x="25527" y="75320"/>
                  <a:pt x="25289" y="75213"/>
                </a:cubicBezTo>
                <a:cubicBezTo>
                  <a:pt x="23039" y="74201"/>
                  <a:pt x="20705" y="73486"/>
                  <a:pt x="18312" y="72915"/>
                </a:cubicBezTo>
                <a:cubicBezTo>
                  <a:pt x="18207" y="72841"/>
                  <a:pt x="18100" y="72818"/>
                  <a:pt x="17990" y="72818"/>
                </a:cubicBezTo>
                <a:cubicBezTo>
                  <a:pt x="17888" y="72818"/>
                  <a:pt x="17785" y="72838"/>
                  <a:pt x="17681" y="72855"/>
                </a:cubicBezTo>
                <a:cubicBezTo>
                  <a:pt x="17610" y="72778"/>
                  <a:pt x="17529" y="72748"/>
                  <a:pt x="17444" y="72748"/>
                </a:cubicBezTo>
                <a:cubicBezTo>
                  <a:pt x="17360" y="72748"/>
                  <a:pt x="17270" y="72778"/>
                  <a:pt x="17181" y="72819"/>
                </a:cubicBezTo>
                <a:cubicBezTo>
                  <a:pt x="17027" y="72666"/>
                  <a:pt x="16863" y="72589"/>
                  <a:pt x="16680" y="72589"/>
                </a:cubicBezTo>
                <a:cubicBezTo>
                  <a:pt x="16594" y="72589"/>
                  <a:pt x="16503" y="72606"/>
                  <a:pt x="16407" y="72641"/>
                </a:cubicBezTo>
                <a:lnTo>
                  <a:pt x="16383" y="72641"/>
                </a:lnTo>
                <a:cubicBezTo>
                  <a:pt x="16292" y="72556"/>
                  <a:pt x="16198" y="72520"/>
                  <a:pt x="16102" y="72520"/>
                </a:cubicBezTo>
                <a:cubicBezTo>
                  <a:pt x="16010" y="72520"/>
                  <a:pt x="15917" y="72553"/>
                  <a:pt x="15824" y="72605"/>
                </a:cubicBezTo>
                <a:cubicBezTo>
                  <a:pt x="15776" y="72581"/>
                  <a:pt x="15734" y="72569"/>
                  <a:pt x="15694" y="72569"/>
                </a:cubicBezTo>
                <a:cubicBezTo>
                  <a:pt x="15654" y="72569"/>
                  <a:pt x="15615" y="72581"/>
                  <a:pt x="15574" y="72605"/>
                </a:cubicBezTo>
                <a:cubicBezTo>
                  <a:pt x="15512" y="72536"/>
                  <a:pt x="15441" y="72502"/>
                  <a:pt x="15367" y="72502"/>
                </a:cubicBezTo>
                <a:cubicBezTo>
                  <a:pt x="15325" y="72502"/>
                  <a:pt x="15283" y="72512"/>
                  <a:pt x="15240" y="72534"/>
                </a:cubicBezTo>
                <a:cubicBezTo>
                  <a:pt x="14012" y="72323"/>
                  <a:pt x="12773" y="72232"/>
                  <a:pt x="11525" y="72232"/>
                </a:cubicBezTo>
                <a:cubicBezTo>
                  <a:pt x="10452" y="72232"/>
                  <a:pt x="9372" y="72299"/>
                  <a:pt x="8287" y="72415"/>
                </a:cubicBezTo>
                <a:cubicBezTo>
                  <a:pt x="8430" y="70676"/>
                  <a:pt x="9287" y="69271"/>
                  <a:pt x="9799" y="67771"/>
                </a:cubicBezTo>
                <a:cubicBezTo>
                  <a:pt x="10037" y="67426"/>
                  <a:pt x="10037" y="66926"/>
                  <a:pt x="10478" y="66723"/>
                </a:cubicBezTo>
                <a:cubicBezTo>
                  <a:pt x="10573" y="66759"/>
                  <a:pt x="10656" y="66759"/>
                  <a:pt x="10728" y="66807"/>
                </a:cubicBezTo>
                <a:cubicBezTo>
                  <a:pt x="11895" y="67426"/>
                  <a:pt x="12835" y="68450"/>
                  <a:pt x="14169" y="68783"/>
                </a:cubicBezTo>
                <a:cubicBezTo>
                  <a:pt x="14240" y="68914"/>
                  <a:pt x="14383" y="68974"/>
                  <a:pt x="14526" y="68974"/>
                </a:cubicBezTo>
                <a:cubicBezTo>
                  <a:pt x="15538" y="69748"/>
                  <a:pt x="16776" y="69938"/>
                  <a:pt x="17955" y="70295"/>
                </a:cubicBezTo>
                <a:cubicBezTo>
                  <a:pt x="18026" y="70418"/>
                  <a:pt x="18124" y="70479"/>
                  <a:pt x="18248" y="70479"/>
                </a:cubicBezTo>
                <a:cubicBezTo>
                  <a:pt x="18269" y="70479"/>
                  <a:pt x="18290" y="70477"/>
                  <a:pt x="18312" y="70474"/>
                </a:cubicBezTo>
                <a:cubicBezTo>
                  <a:pt x="18693" y="70795"/>
                  <a:pt x="19205" y="70831"/>
                  <a:pt x="19634" y="71010"/>
                </a:cubicBezTo>
                <a:cubicBezTo>
                  <a:pt x="21241" y="71510"/>
                  <a:pt x="22789" y="72176"/>
                  <a:pt x="24480" y="72367"/>
                </a:cubicBezTo>
                <a:cubicBezTo>
                  <a:pt x="25753" y="73022"/>
                  <a:pt x="27135" y="72855"/>
                  <a:pt x="28468" y="72938"/>
                </a:cubicBezTo>
                <a:cubicBezTo>
                  <a:pt x="28691" y="73046"/>
                  <a:pt x="28908" y="73159"/>
                  <a:pt x="29148" y="73159"/>
                </a:cubicBezTo>
                <a:cubicBezTo>
                  <a:pt x="29228" y="73159"/>
                  <a:pt x="29310" y="73147"/>
                  <a:pt x="29397" y="73117"/>
                </a:cubicBezTo>
                <a:cubicBezTo>
                  <a:pt x="29397" y="73081"/>
                  <a:pt x="29409" y="73058"/>
                  <a:pt x="29409" y="73010"/>
                </a:cubicBezTo>
                <a:cubicBezTo>
                  <a:pt x="29409" y="73010"/>
                  <a:pt x="29421" y="73010"/>
                  <a:pt x="29421" y="73022"/>
                </a:cubicBezTo>
                <a:lnTo>
                  <a:pt x="29397" y="73117"/>
                </a:lnTo>
                <a:cubicBezTo>
                  <a:pt x="29477" y="73188"/>
                  <a:pt x="29563" y="73226"/>
                  <a:pt x="29661" y="73226"/>
                </a:cubicBezTo>
                <a:cubicBezTo>
                  <a:pt x="29694" y="73226"/>
                  <a:pt x="29729" y="73221"/>
                  <a:pt x="29766" y="73212"/>
                </a:cubicBezTo>
                <a:cubicBezTo>
                  <a:pt x="30044" y="73447"/>
                  <a:pt x="30354" y="73492"/>
                  <a:pt x="30668" y="73492"/>
                </a:cubicBezTo>
                <a:cubicBezTo>
                  <a:pt x="30864" y="73492"/>
                  <a:pt x="31062" y="73474"/>
                  <a:pt x="31254" y="73474"/>
                </a:cubicBezTo>
                <a:cubicBezTo>
                  <a:pt x="31340" y="73544"/>
                  <a:pt x="31429" y="73570"/>
                  <a:pt x="31519" y="73570"/>
                </a:cubicBezTo>
                <a:cubicBezTo>
                  <a:pt x="31628" y="73570"/>
                  <a:pt x="31739" y="73532"/>
                  <a:pt x="31849" y="73486"/>
                </a:cubicBezTo>
                <a:cubicBezTo>
                  <a:pt x="31935" y="73535"/>
                  <a:pt x="32024" y="73554"/>
                  <a:pt x="32113" y="73554"/>
                </a:cubicBezTo>
                <a:cubicBezTo>
                  <a:pt x="32220" y="73554"/>
                  <a:pt x="32328" y="73525"/>
                  <a:pt x="32433" y="73486"/>
                </a:cubicBezTo>
                <a:lnTo>
                  <a:pt x="32457" y="73486"/>
                </a:lnTo>
                <a:cubicBezTo>
                  <a:pt x="32548" y="73528"/>
                  <a:pt x="32636" y="73544"/>
                  <a:pt x="32720" y="73544"/>
                </a:cubicBezTo>
                <a:cubicBezTo>
                  <a:pt x="32997" y="73544"/>
                  <a:pt x="33243" y="73368"/>
                  <a:pt x="33516" y="73331"/>
                </a:cubicBezTo>
                <a:cubicBezTo>
                  <a:pt x="33752" y="73397"/>
                  <a:pt x="33983" y="73424"/>
                  <a:pt x="34212" y="73424"/>
                </a:cubicBezTo>
                <a:cubicBezTo>
                  <a:pt x="34898" y="73424"/>
                  <a:pt x="35561" y="73183"/>
                  <a:pt x="36231" y="73022"/>
                </a:cubicBezTo>
                <a:cubicBezTo>
                  <a:pt x="36314" y="72998"/>
                  <a:pt x="36386" y="72962"/>
                  <a:pt x="36481" y="72938"/>
                </a:cubicBezTo>
                <a:cubicBezTo>
                  <a:pt x="36535" y="72988"/>
                  <a:pt x="36585" y="73012"/>
                  <a:pt x="36628" y="73012"/>
                </a:cubicBezTo>
                <a:cubicBezTo>
                  <a:pt x="36697" y="73012"/>
                  <a:pt x="36749" y="72949"/>
                  <a:pt x="36779" y="72831"/>
                </a:cubicBezTo>
                <a:cubicBezTo>
                  <a:pt x="36850" y="72831"/>
                  <a:pt x="36910" y="72819"/>
                  <a:pt x="36981" y="72784"/>
                </a:cubicBezTo>
                <a:cubicBezTo>
                  <a:pt x="37041" y="72818"/>
                  <a:pt x="37099" y="72835"/>
                  <a:pt x="37152" y="72835"/>
                </a:cubicBezTo>
                <a:cubicBezTo>
                  <a:pt x="37248" y="72835"/>
                  <a:pt x="37328" y="72779"/>
                  <a:pt x="37374" y="72665"/>
                </a:cubicBezTo>
                <a:cubicBezTo>
                  <a:pt x="37434" y="72546"/>
                  <a:pt x="37338" y="72427"/>
                  <a:pt x="37219" y="72379"/>
                </a:cubicBezTo>
                <a:cubicBezTo>
                  <a:pt x="37071" y="72313"/>
                  <a:pt x="36916" y="72264"/>
                  <a:pt x="36753" y="72264"/>
                </a:cubicBezTo>
                <a:cubicBezTo>
                  <a:pt x="36680" y="72264"/>
                  <a:pt x="36605" y="72274"/>
                  <a:pt x="36529" y="72296"/>
                </a:cubicBezTo>
                <a:cubicBezTo>
                  <a:pt x="36326" y="72069"/>
                  <a:pt x="36076" y="72069"/>
                  <a:pt x="35826" y="72069"/>
                </a:cubicBezTo>
                <a:cubicBezTo>
                  <a:pt x="35731" y="71879"/>
                  <a:pt x="35600" y="71724"/>
                  <a:pt x="35398" y="71665"/>
                </a:cubicBezTo>
                <a:cubicBezTo>
                  <a:pt x="34897" y="71236"/>
                  <a:pt x="34266" y="71188"/>
                  <a:pt x="33671" y="70986"/>
                </a:cubicBezTo>
                <a:cubicBezTo>
                  <a:pt x="33338" y="70807"/>
                  <a:pt x="33028" y="70593"/>
                  <a:pt x="32635" y="70557"/>
                </a:cubicBezTo>
                <a:cubicBezTo>
                  <a:pt x="32574" y="70424"/>
                  <a:pt x="32468" y="70388"/>
                  <a:pt x="32342" y="70388"/>
                </a:cubicBezTo>
                <a:cubicBezTo>
                  <a:pt x="32321" y="70388"/>
                  <a:pt x="32300" y="70389"/>
                  <a:pt x="32278" y="70391"/>
                </a:cubicBezTo>
                <a:cubicBezTo>
                  <a:pt x="32195" y="70236"/>
                  <a:pt x="32123" y="69986"/>
                  <a:pt x="32016" y="69974"/>
                </a:cubicBezTo>
                <a:cubicBezTo>
                  <a:pt x="31254" y="69879"/>
                  <a:pt x="30659" y="69402"/>
                  <a:pt x="29980" y="69152"/>
                </a:cubicBezTo>
                <a:cubicBezTo>
                  <a:pt x="29659" y="68783"/>
                  <a:pt x="29278" y="68545"/>
                  <a:pt x="28813" y="68366"/>
                </a:cubicBezTo>
                <a:cubicBezTo>
                  <a:pt x="27682" y="67938"/>
                  <a:pt x="26587" y="67414"/>
                  <a:pt x="25456" y="66997"/>
                </a:cubicBezTo>
                <a:cubicBezTo>
                  <a:pt x="25087" y="66865"/>
                  <a:pt x="24831" y="66417"/>
                  <a:pt x="24419" y="66417"/>
                </a:cubicBezTo>
                <a:cubicBezTo>
                  <a:pt x="24313" y="66417"/>
                  <a:pt x="24195" y="66447"/>
                  <a:pt x="24063" y="66521"/>
                </a:cubicBezTo>
                <a:cubicBezTo>
                  <a:pt x="22372" y="65449"/>
                  <a:pt x="20479" y="64854"/>
                  <a:pt x="18550" y="64378"/>
                </a:cubicBezTo>
                <a:cubicBezTo>
                  <a:pt x="18432" y="64349"/>
                  <a:pt x="18295" y="64317"/>
                  <a:pt x="18160" y="64317"/>
                </a:cubicBezTo>
                <a:cubicBezTo>
                  <a:pt x="17955" y="64317"/>
                  <a:pt x="17755" y="64391"/>
                  <a:pt x="17633" y="64664"/>
                </a:cubicBezTo>
                <a:cubicBezTo>
                  <a:pt x="17565" y="64460"/>
                  <a:pt x="17454" y="64245"/>
                  <a:pt x="17239" y="64245"/>
                </a:cubicBezTo>
                <a:cubicBezTo>
                  <a:pt x="17228" y="64245"/>
                  <a:pt x="17216" y="64246"/>
                  <a:pt x="17205" y="64247"/>
                </a:cubicBezTo>
                <a:cubicBezTo>
                  <a:pt x="17027" y="64265"/>
                  <a:pt x="16849" y="64273"/>
                  <a:pt x="16673" y="64273"/>
                </a:cubicBezTo>
                <a:cubicBezTo>
                  <a:pt x="15647" y="64273"/>
                  <a:pt x="14638" y="64015"/>
                  <a:pt x="13609" y="64015"/>
                </a:cubicBezTo>
                <a:cubicBezTo>
                  <a:pt x="13522" y="64015"/>
                  <a:pt x="13435" y="64017"/>
                  <a:pt x="13347" y="64021"/>
                </a:cubicBezTo>
                <a:cubicBezTo>
                  <a:pt x="13213" y="64027"/>
                  <a:pt x="13090" y="64031"/>
                  <a:pt x="12977" y="64031"/>
                </a:cubicBezTo>
                <a:cubicBezTo>
                  <a:pt x="11822" y="64031"/>
                  <a:pt x="11731" y="63673"/>
                  <a:pt x="12371" y="62437"/>
                </a:cubicBezTo>
                <a:cubicBezTo>
                  <a:pt x="12859" y="62187"/>
                  <a:pt x="12692" y="61604"/>
                  <a:pt x="12990" y="61270"/>
                </a:cubicBezTo>
                <a:cubicBezTo>
                  <a:pt x="13073" y="61211"/>
                  <a:pt x="13145" y="61163"/>
                  <a:pt x="13204" y="61104"/>
                </a:cubicBezTo>
                <a:cubicBezTo>
                  <a:pt x="13351" y="60673"/>
                  <a:pt x="13590" y="60492"/>
                  <a:pt x="13937" y="60492"/>
                </a:cubicBezTo>
                <a:cubicBezTo>
                  <a:pt x="14070" y="60492"/>
                  <a:pt x="14218" y="60518"/>
                  <a:pt x="14383" y="60568"/>
                </a:cubicBezTo>
                <a:cubicBezTo>
                  <a:pt x="15181" y="60806"/>
                  <a:pt x="15943" y="61175"/>
                  <a:pt x="16598" y="61639"/>
                </a:cubicBezTo>
                <a:cubicBezTo>
                  <a:pt x="17907" y="62532"/>
                  <a:pt x="19288" y="62973"/>
                  <a:pt x="20848" y="63068"/>
                </a:cubicBezTo>
                <a:cubicBezTo>
                  <a:pt x="21334" y="63437"/>
                  <a:pt x="21872" y="63475"/>
                  <a:pt x="22418" y="63475"/>
                </a:cubicBezTo>
                <a:cubicBezTo>
                  <a:pt x="22559" y="63475"/>
                  <a:pt x="22701" y="63472"/>
                  <a:pt x="22843" y="63472"/>
                </a:cubicBezTo>
                <a:cubicBezTo>
                  <a:pt x="22984" y="63472"/>
                  <a:pt x="23125" y="63475"/>
                  <a:pt x="23265" y="63485"/>
                </a:cubicBezTo>
                <a:cubicBezTo>
                  <a:pt x="24837" y="63985"/>
                  <a:pt x="26504" y="63747"/>
                  <a:pt x="28111" y="63973"/>
                </a:cubicBezTo>
                <a:cubicBezTo>
                  <a:pt x="28210" y="64042"/>
                  <a:pt x="28318" y="64071"/>
                  <a:pt x="28431" y="64071"/>
                </a:cubicBezTo>
                <a:cubicBezTo>
                  <a:pt x="28494" y="64071"/>
                  <a:pt x="28558" y="64062"/>
                  <a:pt x="28623" y="64045"/>
                </a:cubicBezTo>
                <a:cubicBezTo>
                  <a:pt x="28714" y="64126"/>
                  <a:pt x="28811" y="64180"/>
                  <a:pt x="28926" y="64180"/>
                </a:cubicBezTo>
                <a:cubicBezTo>
                  <a:pt x="28962" y="64180"/>
                  <a:pt x="29000" y="64175"/>
                  <a:pt x="29040" y="64164"/>
                </a:cubicBezTo>
                <a:lnTo>
                  <a:pt x="29040" y="64187"/>
                </a:lnTo>
                <a:cubicBezTo>
                  <a:pt x="29802" y="64616"/>
                  <a:pt x="30647" y="64461"/>
                  <a:pt x="31445" y="64568"/>
                </a:cubicBezTo>
                <a:cubicBezTo>
                  <a:pt x="32147" y="64985"/>
                  <a:pt x="32957" y="64866"/>
                  <a:pt x="33707" y="64985"/>
                </a:cubicBezTo>
                <a:cubicBezTo>
                  <a:pt x="34659" y="65259"/>
                  <a:pt x="35636" y="65414"/>
                  <a:pt x="36624" y="65473"/>
                </a:cubicBezTo>
                <a:cubicBezTo>
                  <a:pt x="37695" y="65533"/>
                  <a:pt x="38791" y="65628"/>
                  <a:pt x="39862" y="65676"/>
                </a:cubicBezTo>
                <a:cubicBezTo>
                  <a:pt x="40551" y="65705"/>
                  <a:pt x="41251" y="65769"/>
                  <a:pt x="41952" y="65769"/>
                </a:cubicBezTo>
                <a:cubicBezTo>
                  <a:pt x="42668" y="65769"/>
                  <a:pt x="43385" y="65702"/>
                  <a:pt x="44089" y="65461"/>
                </a:cubicBezTo>
                <a:cubicBezTo>
                  <a:pt x="44181" y="65531"/>
                  <a:pt x="44274" y="65557"/>
                  <a:pt x="44369" y="65557"/>
                </a:cubicBezTo>
                <a:cubicBezTo>
                  <a:pt x="44483" y="65557"/>
                  <a:pt x="44597" y="65519"/>
                  <a:pt x="44708" y="65473"/>
                </a:cubicBezTo>
                <a:cubicBezTo>
                  <a:pt x="44799" y="65536"/>
                  <a:pt x="44886" y="65560"/>
                  <a:pt x="44970" y="65560"/>
                </a:cubicBezTo>
                <a:cubicBezTo>
                  <a:pt x="45172" y="65560"/>
                  <a:pt x="45357" y="65422"/>
                  <a:pt x="45542" y="65354"/>
                </a:cubicBezTo>
                <a:lnTo>
                  <a:pt x="45637" y="65378"/>
                </a:lnTo>
                <a:lnTo>
                  <a:pt x="45720" y="65330"/>
                </a:lnTo>
                <a:cubicBezTo>
                  <a:pt x="45794" y="65396"/>
                  <a:pt x="45871" y="65431"/>
                  <a:pt x="45957" y="65431"/>
                </a:cubicBezTo>
                <a:cubicBezTo>
                  <a:pt x="46010" y="65431"/>
                  <a:pt x="46066" y="65417"/>
                  <a:pt x="46125" y="65390"/>
                </a:cubicBezTo>
                <a:cubicBezTo>
                  <a:pt x="46149" y="65398"/>
                  <a:pt x="46173" y="65402"/>
                  <a:pt x="46196" y="65402"/>
                </a:cubicBezTo>
                <a:cubicBezTo>
                  <a:pt x="46243" y="65402"/>
                  <a:pt x="46288" y="65386"/>
                  <a:pt x="46327" y="65354"/>
                </a:cubicBezTo>
                <a:cubicBezTo>
                  <a:pt x="46511" y="65417"/>
                  <a:pt x="46695" y="65459"/>
                  <a:pt x="46882" y="65459"/>
                </a:cubicBezTo>
                <a:cubicBezTo>
                  <a:pt x="47120" y="65459"/>
                  <a:pt x="47365" y="65391"/>
                  <a:pt x="47625" y="65211"/>
                </a:cubicBezTo>
                <a:cubicBezTo>
                  <a:pt x="46947" y="64664"/>
                  <a:pt x="46197" y="64390"/>
                  <a:pt x="45458" y="64092"/>
                </a:cubicBezTo>
                <a:cubicBezTo>
                  <a:pt x="44577" y="63735"/>
                  <a:pt x="43613" y="63723"/>
                  <a:pt x="42720" y="63449"/>
                </a:cubicBezTo>
                <a:cubicBezTo>
                  <a:pt x="42517" y="63152"/>
                  <a:pt x="42279" y="62937"/>
                  <a:pt x="41922" y="62842"/>
                </a:cubicBezTo>
                <a:cubicBezTo>
                  <a:pt x="40112" y="62401"/>
                  <a:pt x="38291" y="61949"/>
                  <a:pt x="36493" y="61509"/>
                </a:cubicBezTo>
                <a:cubicBezTo>
                  <a:pt x="36098" y="61216"/>
                  <a:pt x="35668" y="61153"/>
                  <a:pt x="35226" y="61153"/>
                </a:cubicBezTo>
                <a:cubicBezTo>
                  <a:pt x="34948" y="61153"/>
                  <a:pt x="34666" y="61178"/>
                  <a:pt x="34386" y="61187"/>
                </a:cubicBezTo>
                <a:cubicBezTo>
                  <a:pt x="34231" y="61116"/>
                  <a:pt x="34100" y="61044"/>
                  <a:pt x="33945" y="60985"/>
                </a:cubicBezTo>
                <a:cubicBezTo>
                  <a:pt x="33312" y="60701"/>
                  <a:pt x="32669" y="60467"/>
                  <a:pt x="31991" y="60467"/>
                </a:cubicBezTo>
                <a:cubicBezTo>
                  <a:pt x="31674" y="60467"/>
                  <a:pt x="31350" y="60518"/>
                  <a:pt x="31016" y="60639"/>
                </a:cubicBezTo>
                <a:cubicBezTo>
                  <a:pt x="30762" y="60380"/>
                  <a:pt x="30492" y="60304"/>
                  <a:pt x="30217" y="60304"/>
                </a:cubicBezTo>
                <a:cubicBezTo>
                  <a:pt x="29821" y="60304"/>
                  <a:pt x="29411" y="60463"/>
                  <a:pt x="29016" y="60463"/>
                </a:cubicBezTo>
                <a:cubicBezTo>
                  <a:pt x="28992" y="60463"/>
                  <a:pt x="28968" y="60462"/>
                  <a:pt x="28944" y="60461"/>
                </a:cubicBezTo>
                <a:cubicBezTo>
                  <a:pt x="28075" y="59961"/>
                  <a:pt x="27075" y="60044"/>
                  <a:pt x="26123" y="59913"/>
                </a:cubicBezTo>
                <a:cubicBezTo>
                  <a:pt x="25658" y="59520"/>
                  <a:pt x="25063" y="59544"/>
                  <a:pt x="24527" y="59437"/>
                </a:cubicBezTo>
                <a:cubicBezTo>
                  <a:pt x="23110" y="59187"/>
                  <a:pt x="21741" y="58687"/>
                  <a:pt x="20312" y="58532"/>
                </a:cubicBezTo>
                <a:cubicBezTo>
                  <a:pt x="20169" y="58449"/>
                  <a:pt x="20015" y="58365"/>
                  <a:pt x="19872" y="58294"/>
                </a:cubicBezTo>
                <a:cubicBezTo>
                  <a:pt x="18491" y="57937"/>
                  <a:pt x="17038" y="57889"/>
                  <a:pt x="15693" y="57401"/>
                </a:cubicBezTo>
                <a:cubicBezTo>
                  <a:pt x="15597" y="57377"/>
                  <a:pt x="15526" y="57341"/>
                  <a:pt x="15455" y="57294"/>
                </a:cubicBezTo>
                <a:cubicBezTo>
                  <a:pt x="15490" y="57079"/>
                  <a:pt x="15645" y="56901"/>
                  <a:pt x="15776" y="56734"/>
                </a:cubicBezTo>
                <a:cubicBezTo>
                  <a:pt x="16205" y="56198"/>
                  <a:pt x="16681" y="55710"/>
                  <a:pt x="16955" y="55067"/>
                </a:cubicBezTo>
                <a:cubicBezTo>
                  <a:pt x="17145" y="54829"/>
                  <a:pt x="17336" y="54615"/>
                  <a:pt x="17514" y="54377"/>
                </a:cubicBezTo>
                <a:cubicBezTo>
                  <a:pt x="17768" y="54048"/>
                  <a:pt x="17885" y="53892"/>
                  <a:pt x="18012" y="53892"/>
                </a:cubicBezTo>
                <a:cubicBezTo>
                  <a:pt x="18148" y="53892"/>
                  <a:pt x="18296" y="54069"/>
                  <a:pt x="18634" y="54400"/>
                </a:cubicBezTo>
                <a:cubicBezTo>
                  <a:pt x="19241" y="55008"/>
                  <a:pt x="19646" y="55924"/>
                  <a:pt x="20539" y="56198"/>
                </a:cubicBezTo>
                <a:lnTo>
                  <a:pt x="20550" y="56222"/>
                </a:lnTo>
                <a:cubicBezTo>
                  <a:pt x="20646" y="56294"/>
                  <a:pt x="20753" y="56365"/>
                  <a:pt x="20872" y="56413"/>
                </a:cubicBezTo>
                <a:lnTo>
                  <a:pt x="21051" y="56460"/>
                </a:lnTo>
                <a:cubicBezTo>
                  <a:pt x="21767" y="57096"/>
                  <a:pt x="22505" y="57652"/>
                  <a:pt x="23538" y="57652"/>
                </a:cubicBezTo>
                <a:cubicBezTo>
                  <a:pt x="23570" y="57652"/>
                  <a:pt x="23602" y="57652"/>
                  <a:pt x="23634" y="57651"/>
                </a:cubicBezTo>
                <a:cubicBezTo>
                  <a:pt x="24146" y="58080"/>
                  <a:pt x="24801" y="58139"/>
                  <a:pt x="25408" y="58306"/>
                </a:cubicBezTo>
                <a:cubicBezTo>
                  <a:pt x="26432" y="58663"/>
                  <a:pt x="27420" y="59151"/>
                  <a:pt x="28528" y="59163"/>
                </a:cubicBezTo>
                <a:cubicBezTo>
                  <a:pt x="29456" y="59175"/>
                  <a:pt x="30349" y="59353"/>
                  <a:pt x="31230" y="59592"/>
                </a:cubicBezTo>
                <a:cubicBezTo>
                  <a:pt x="31456" y="59658"/>
                  <a:pt x="31688" y="59772"/>
                  <a:pt x="31929" y="59772"/>
                </a:cubicBezTo>
                <a:cubicBezTo>
                  <a:pt x="32032" y="59772"/>
                  <a:pt x="32136" y="59752"/>
                  <a:pt x="32242" y="59699"/>
                </a:cubicBezTo>
                <a:cubicBezTo>
                  <a:pt x="32623" y="59865"/>
                  <a:pt x="33016" y="60032"/>
                  <a:pt x="33409" y="60187"/>
                </a:cubicBezTo>
                <a:cubicBezTo>
                  <a:pt x="33525" y="60173"/>
                  <a:pt x="33640" y="60167"/>
                  <a:pt x="33755" y="60167"/>
                </a:cubicBezTo>
                <a:cubicBezTo>
                  <a:pt x="34311" y="60167"/>
                  <a:pt x="34854" y="60306"/>
                  <a:pt x="35398" y="60306"/>
                </a:cubicBezTo>
                <a:cubicBezTo>
                  <a:pt x="36376" y="60472"/>
                  <a:pt x="37355" y="60551"/>
                  <a:pt x="38334" y="60551"/>
                </a:cubicBezTo>
                <a:cubicBezTo>
                  <a:pt x="39748" y="60551"/>
                  <a:pt x="41163" y="60385"/>
                  <a:pt x="42577" y="60068"/>
                </a:cubicBezTo>
                <a:cubicBezTo>
                  <a:pt x="40041" y="58639"/>
                  <a:pt x="37338" y="57627"/>
                  <a:pt x="34695" y="56520"/>
                </a:cubicBezTo>
                <a:cubicBezTo>
                  <a:pt x="33993" y="56139"/>
                  <a:pt x="33314" y="55758"/>
                  <a:pt x="32540" y="55579"/>
                </a:cubicBezTo>
                <a:cubicBezTo>
                  <a:pt x="31790" y="55067"/>
                  <a:pt x="30945" y="54817"/>
                  <a:pt x="30123" y="54508"/>
                </a:cubicBezTo>
                <a:cubicBezTo>
                  <a:pt x="29814" y="54281"/>
                  <a:pt x="29480" y="54115"/>
                  <a:pt x="29099" y="54103"/>
                </a:cubicBezTo>
                <a:cubicBezTo>
                  <a:pt x="28385" y="53877"/>
                  <a:pt x="27837" y="53281"/>
                  <a:pt x="27039" y="53281"/>
                </a:cubicBezTo>
                <a:cubicBezTo>
                  <a:pt x="26665" y="53052"/>
                  <a:pt x="26354" y="52660"/>
                  <a:pt x="25868" y="52660"/>
                </a:cubicBezTo>
                <a:cubicBezTo>
                  <a:pt x="25798" y="52660"/>
                  <a:pt x="25724" y="52668"/>
                  <a:pt x="25646" y="52686"/>
                </a:cubicBezTo>
                <a:cubicBezTo>
                  <a:pt x="24777" y="52257"/>
                  <a:pt x="23884" y="51876"/>
                  <a:pt x="22956" y="51614"/>
                </a:cubicBezTo>
                <a:cubicBezTo>
                  <a:pt x="22712" y="51347"/>
                  <a:pt x="22424" y="51245"/>
                  <a:pt x="22111" y="51245"/>
                </a:cubicBezTo>
                <a:cubicBezTo>
                  <a:pt x="21965" y="51245"/>
                  <a:pt x="21813" y="51267"/>
                  <a:pt x="21658" y="51305"/>
                </a:cubicBezTo>
                <a:cubicBezTo>
                  <a:pt x="21548" y="51218"/>
                  <a:pt x="21433" y="51196"/>
                  <a:pt x="21318" y="51196"/>
                </a:cubicBezTo>
                <a:cubicBezTo>
                  <a:pt x="21195" y="51196"/>
                  <a:pt x="21072" y="51222"/>
                  <a:pt x="20955" y="51222"/>
                </a:cubicBezTo>
                <a:cubicBezTo>
                  <a:pt x="20550" y="51222"/>
                  <a:pt x="20491" y="50995"/>
                  <a:pt x="20539" y="50662"/>
                </a:cubicBezTo>
                <a:cubicBezTo>
                  <a:pt x="20789" y="50579"/>
                  <a:pt x="21015" y="50448"/>
                  <a:pt x="21170" y="50221"/>
                </a:cubicBezTo>
                <a:cubicBezTo>
                  <a:pt x="22003" y="49043"/>
                  <a:pt x="22813" y="47888"/>
                  <a:pt x="23646" y="46709"/>
                </a:cubicBezTo>
                <a:cubicBezTo>
                  <a:pt x="24023" y="46433"/>
                  <a:pt x="24222" y="46288"/>
                  <a:pt x="24393" y="46288"/>
                </a:cubicBezTo>
                <a:cubicBezTo>
                  <a:pt x="24585" y="46288"/>
                  <a:pt x="24742" y="46469"/>
                  <a:pt x="25075" y="46852"/>
                </a:cubicBezTo>
                <a:cubicBezTo>
                  <a:pt x="25396" y="47209"/>
                  <a:pt x="25896" y="47423"/>
                  <a:pt x="26134" y="47769"/>
                </a:cubicBezTo>
                <a:cubicBezTo>
                  <a:pt x="27373" y="49519"/>
                  <a:pt x="29218" y="50293"/>
                  <a:pt x="31123" y="51007"/>
                </a:cubicBezTo>
                <a:cubicBezTo>
                  <a:pt x="31433" y="51067"/>
                  <a:pt x="31742" y="51114"/>
                  <a:pt x="32064" y="51174"/>
                </a:cubicBezTo>
                <a:cubicBezTo>
                  <a:pt x="32561" y="51416"/>
                  <a:pt x="33069" y="51603"/>
                  <a:pt x="33631" y="51603"/>
                </a:cubicBezTo>
                <a:cubicBezTo>
                  <a:pt x="33648" y="51603"/>
                  <a:pt x="33666" y="51603"/>
                  <a:pt x="33683" y="51603"/>
                </a:cubicBezTo>
                <a:cubicBezTo>
                  <a:pt x="33971" y="51819"/>
                  <a:pt x="34268" y="51921"/>
                  <a:pt x="34582" y="51921"/>
                </a:cubicBezTo>
                <a:cubicBezTo>
                  <a:pt x="34786" y="51921"/>
                  <a:pt x="34998" y="51878"/>
                  <a:pt x="35219" y="51793"/>
                </a:cubicBezTo>
                <a:cubicBezTo>
                  <a:pt x="35543" y="51852"/>
                  <a:pt x="35869" y="51872"/>
                  <a:pt x="36196" y="51872"/>
                </a:cubicBezTo>
                <a:cubicBezTo>
                  <a:pt x="36824" y="51872"/>
                  <a:pt x="37457" y="51800"/>
                  <a:pt x="38087" y="51800"/>
                </a:cubicBezTo>
                <a:cubicBezTo>
                  <a:pt x="38251" y="51800"/>
                  <a:pt x="38414" y="51805"/>
                  <a:pt x="38577" y="51817"/>
                </a:cubicBezTo>
                <a:cubicBezTo>
                  <a:pt x="38815" y="52019"/>
                  <a:pt x="39112" y="51900"/>
                  <a:pt x="39362" y="51995"/>
                </a:cubicBezTo>
                <a:cubicBezTo>
                  <a:pt x="39652" y="52110"/>
                  <a:pt x="39951" y="52161"/>
                  <a:pt x="40251" y="52161"/>
                </a:cubicBezTo>
                <a:cubicBezTo>
                  <a:pt x="40419" y="52161"/>
                  <a:pt x="40588" y="52145"/>
                  <a:pt x="40755" y="52114"/>
                </a:cubicBezTo>
                <a:cubicBezTo>
                  <a:pt x="40902" y="52087"/>
                  <a:pt x="41062" y="52034"/>
                  <a:pt x="41209" y="52034"/>
                </a:cubicBezTo>
                <a:cubicBezTo>
                  <a:pt x="41312" y="52034"/>
                  <a:pt x="41410" y="52060"/>
                  <a:pt x="41494" y="52138"/>
                </a:cubicBezTo>
                <a:cubicBezTo>
                  <a:pt x="41804" y="52433"/>
                  <a:pt x="42161" y="52475"/>
                  <a:pt x="42523" y="52475"/>
                </a:cubicBezTo>
                <a:cubicBezTo>
                  <a:pt x="42666" y="52475"/>
                  <a:pt x="42810" y="52469"/>
                  <a:pt x="42952" y="52469"/>
                </a:cubicBezTo>
                <a:cubicBezTo>
                  <a:pt x="43002" y="52469"/>
                  <a:pt x="43052" y="52470"/>
                  <a:pt x="43101" y="52472"/>
                </a:cubicBezTo>
                <a:cubicBezTo>
                  <a:pt x="43708" y="52484"/>
                  <a:pt x="44303" y="52484"/>
                  <a:pt x="44923" y="52543"/>
                </a:cubicBezTo>
                <a:cubicBezTo>
                  <a:pt x="45130" y="52561"/>
                  <a:pt x="45338" y="52570"/>
                  <a:pt x="45547" y="52570"/>
                </a:cubicBezTo>
                <a:cubicBezTo>
                  <a:pt x="46334" y="52570"/>
                  <a:pt x="47136" y="52434"/>
                  <a:pt x="47982" y="52067"/>
                </a:cubicBezTo>
                <a:cubicBezTo>
                  <a:pt x="46006" y="51245"/>
                  <a:pt x="44184" y="50507"/>
                  <a:pt x="42375" y="49745"/>
                </a:cubicBezTo>
                <a:cubicBezTo>
                  <a:pt x="42017" y="49531"/>
                  <a:pt x="41708" y="49221"/>
                  <a:pt x="41255" y="49197"/>
                </a:cubicBezTo>
                <a:cubicBezTo>
                  <a:pt x="41182" y="49116"/>
                  <a:pt x="41104" y="49074"/>
                  <a:pt x="41016" y="49074"/>
                </a:cubicBezTo>
                <a:cubicBezTo>
                  <a:pt x="40975" y="49074"/>
                  <a:pt x="40932" y="49083"/>
                  <a:pt x="40886" y="49102"/>
                </a:cubicBezTo>
                <a:lnTo>
                  <a:pt x="40874" y="49102"/>
                </a:lnTo>
                <a:cubicBezTo>
                  <a:pt x="40805" y="49053"/>
                  <a:pt x="40727" y="49028"/>
                  <a:pt x="40648" y="49028"/>
                </a:cubicBezTo>
                <a:cubicBezTo>
                  <a:pt x="40632" y="49028"/>
                  <a:pt x="40616" y="49029"/>
                  <a:pt x="40601" y="49031"/>
                </a:cubicBezTo>
                <a:cubicBezTo>
                  <a:pt x="39779" y="48662"/>
                  <a:pt x="39041" y="48138"/>
                  <a:pt x="38148" y="47923"/>
                </a:cubicBezTo>
                <a:cubicBezTo>
                  <a:pt x="37600" y="47376"/>
                  <a:pt x="36838" y="47185"/>
                  <a:pt x="36171" y="46840"/>
                </a:cubicBezTo>
                <a:cubicBezTo>
                  <a:pt x="35783" y="46641"/>
                  <a:pt x="35543" y="46145"/>
                  <a:pt x="35067" y="46145"/>
                </a:cubicBezTo>
                <a:cubicBezTo>
                  <a:pt x="35003" y="46145"/>
                  <a:pt x="34935" y="46154"/>
                  <a:pt x="34862" y="46173"/>
                </a:cubicBezTo>
                <a:cubicBezTo>
                  <a:pt x="34719" y="45721"/>
                  <a:pt x="34362" y="45590"/>
                  <a:pt x="33969" y="45530"/>
                </a:cubicBezTo>
                <a:cubicBezTo>
                  <a:pt x="32933" y="44911"/>
                  <a:pt x="31790" y="44554"/>
                  <a:pt x="30611" y="44316"/>
                </a:cubicBezTo>
                <a:cubicBezTo>
                  <a:pt x="30230" y="43971"/>
                  <a:pt x="29754" y="44054"/>
                  <a:pt x="29290" y="44018"/>
                </a:cubicBezTo>
                <a:cubicBezTo>
                  <a:pt x="29089" y="43998"/>
                  <a:pt x="28888" y="43992"/>
                  <a:pt x="28684" y="43992"/>
                </a:cubicBezTo>
                <a:cubicBezTo>
                  <a:pt x="28404" y="43992"/>
                  <a:pt x="28121" y="44003"/>
                  <a:pt x="27831" y="44003"/>
                </a:cubicBezTo>
                <a:cubicBezTo>
                  <a:pt x="27331" y="44003"/>
                  <a:pt x="26813" y="43971"/>
                  <a:pt x="26265" y="43792"/>
                </a:cubicBezTo>
                <a:cubicBezTo>
                  <a:pt x="27099" y="42971"/>
                  <a:pt x="27837" y="42244"/>
                  <a:pt x="28563" y="41530"/>
                </a:cubicBezTo>
                <a:cubicBezTo>
                  <a:pt x="29087" y="41399"/>
                  <a:pt x="29659" y="41494"/>
                  <a:pt x="30111" y="41113"/>
                </a:cubicBezTo>
                <a:cubicBezTo>
                  <a:pt x="30695" y="41173"/>
                  <a:pt x="31266" y="41220"/>
                  <a:pt x="31838" y="41280"/>
                </a:cubicBezTo>
                <a:cubicBezTo>
                  <a:pt x="31911" y="41385"/>
                  <a:pt x="32004" y="41462"/>
                  <a:pt x="32139" y="41462"/>
                </a:cubicBezTo>
                <a:cubicBezTo>
                  <a:pt x="32157" y="41462"/>
                  <a:pt x="32175" y="41461"/>
                  <a:pt x="32195" y="41458"/>
                </a:cubicBezTo>
                <a:cubicBezTo>
                  <a:pt x="32921" y="41792"/>
                  <a:pt x="33647" y="42125"/>
                  <a:pt x="34386" y="42470"/>
                </a:cubicBezTo>
                <a:cubicBezTo>
                  <a:pt x="34484" y="42561"/>
                  <a:pt x="34601" y="42594"/>
                  <a:pt x="34725" y="42594"/>
                </a:cubicBezTo>
                <a:cubicBezTo>
                  <a:pt x="34797" y="42594"/>
                  <a:pt x="34871" y="42583"/>
                  <a:pt x="34945" y="42566"/>
                </a:cubicBezTo>
                <a:cubicBezTo>
                  <a:pt x="36731" y="42923"/>
                  <a:pt x="38529" y="43280"/>
                  <a:pt x="40315" y="43625"/>
                </a:cubicBezTo>
                <a:cubicBezTo>
                  <a:pt x="40907" y="43796"/>
                  <a:pt x="41500" y="43868"/>
                  <a:pt x="42094" y="43868"/>
                </a:cubicBezTo>
                <a:cubicBezTo>
                  <a:pt x="42540" y="43868"/>
                  <a:pt x="42986" y="43828"/>
                  <a:pt x="43434" y="43756"/>
                </a:cubicBezTo>
                <a:cubicBezTo>
                  <a:pt x="43540" y="43812"/>
                  <a:pt x="43646" y="43833"/>
                  <a:pt x="43751" y="43833"/>
                </a:cubicBezTo>
                <a:cubicBezTo>
                  <a:pt x="43918" y="43833"/>
                  <a:pt x="44083" y="43779"/>
                  <a:pt x="44244" y="43721"/>
                </a:cubicBezTo>
                <a:cubicBezTo>
                  <a:pt x="44513" y="43810"/>
                  <a:pt x="44784" y="43842"/>
                  <a:pt x="45055" y="43842"/>
                </a:cubicBezTo>
                <a:cubicBezTo>
                  <a:pt x="45433" y="43842"/>
                  <a:pt x="45811" y="43781"/>
                  <a:pt x="46185" y="43733"/>
                </a:cubicBezTo>
                <a:cubicBezTo>
                  <a:pt x="47637" y="43518"/>
                  <a:pt x="49090" y="43256"/>
                  <a:pt x="50542" y="43006"/>
                </a:cubicBezTo>
                <a:cubicBezTo>
                  <a:pt x="50638" y="43041"/>
                  <a:pt x="50732" y="43056"/>
                  <a:pt x="50824" y="43056"/>
                </a:cubicBezTo>
                <a:cubicBezTo>
                  <a:pt x="51077" y="43056"/>
                  <a:pt x="51316" y="42947"/>
                  <a:pt x="51542" y="42851"/>
                </a:cubicBezTo>
                <a:cubicBezTo>
                  <a:pt x="53197" y="42149"/>
                  <a:pt x="54829" y="41458"/>
                  <a:pt x="56484" y="40768"/>
                </a:cubicBezTo>
                <a:cubicBezTo>
                  <a:pt x="56650" y="40696"/>
                  <a:pt x="56781" y="40601"/>
                  <a:pt x="56745" y="40363"/>
                </a:cubicBezTo>
                <a:cubicBezTo>
                  <a:pt x="56550" y="40224"/>
                  <a:pt x="56339" y="40166"/>
                  <a:pt x="56120" y="40166"/>
                </a:cubicBezTo>
                <a:cubicBezTo>
                  <a:pt x="55966" y="40166"/>
                  <a:pt x="55808" y="40195"/>
                  <a:pt x="55650" y="40244"/>
                </a:cubicBezTo>
                <a:cubicBezTo>
                  <a:pt x="55626" y="40240"/>
                  <a:pt x="55604" y="40237"/>
                  <a:pt x="55582" y="40237"/>
                </a:cubicBezTo>
                <a:cubicBezTo>
                  <a:pt x="55539" y="40237"/>
                  <a:pt x="55499" y="40248"/>
                  <a:pt x="55460" y="40280"/>
                </a:cubicBezTo>
                <a:cubicBezTo>
                  <a:pt x="55293" y="40200"/>
                  <a:pt x="55127" y="40177"/>
                  <a:pt x="54958" y="40177"/>
                </a:cubicBezTo>
                <a:cubicBezTo>
                  <a:pt x="54799" y="40177"/>
                  <a:pt x="54638" y="40197"/>
                  <a:pt x="54471" y="40208"/>
                </a:cubicBezTo>
                <a:lnTo>
                  <a:pt x="54459" y="40208"/>
                </a:lnTo>
                <a:cubicBezTo>
                  <a:pt x="54359" y="40077"/>
                  <a:pt x="54239" y="40031"/>
                  <a:pt x="54108" y="40031"/>
                </a:cubicBezTo>
                <a:cubicBezTo>
                  <a:pt x="54037" y="40031"/>
                  <a:pt x="53963" y="40044"/>
                  <a:pt x="53888" y="40065"/>
                </a:cubicBezTo>
                <a:cubicBezTo>
                  <a:pt x="53663" y="40081"/>
                  <a:pt x="53438" y="40088"/>
                  <a:pt x="53214" y="40088"/>
                </a:cubicBezTo>
                <a:cubicBezTo>
                  <a:pt x="51697" y="40088"/>
                  <a:pt x="50201" y="39773"/>
                  <a:pt x="48697" y="39649"/>
                </a:cubicBezTo>
                <a:cubicBezTo>
                  <a:pt x="47869" y="39595"/>
                  <a:pt x="47027" y="39377"/>
                  <a:pt x="46177" y="39377"/>
                </a:cubicBezTo>
                <a:cubicBezTo>
                  <a:pt x="45903" y="39377"/>
                  <a:pt x="45627" y="39400"/>
                  <a:pt x="45351" y="39458"/>
                </a:cubicBezTo>
                <a:cubicBezTo>
                  <a:pt x="45161" y="39331"/>
                  <a:pt x="44965" y="39262"/>
                  <a:pt x="44760" y="39262"/>
                </a:cubicBezTo>
                <a:cubicBezTo>
                  <a:pt x="44658" y="39262"/>
                  <a:pt x="44553" y="39280"/>
                  <a:pt x="44446" y="39315"/>
                </a:cubicBezTo>
                <a:cubicBezTo>
                  <a:pt x="44245" y="39189"/>
                  <a:pt x="44032" y="39093"/>
                  <a:pt x="43802" y="39093"/>
                </a:cubicBezTo>
                <a:cubicBezTo>
                  <a:pt x="43706" y="39093"/>
                  <a:pt x="43608" y="39110"/>
                  <a:pt x="43506" y="39149"/>
                </a:cubicBezTo>
                <a:cubicBezTo>
                  <a:pt x="43278" y="39016"/>
                  <a:pt x="43035" y="38913"/>
                  <a:pt x="42771" y="38913"/>
                </a:cubicBezTo>
                <a:cubicBezTo>
                  <a:pt x="42704" y="38913"/>
                  <a:pt x="42635" y="38920"/>
                  <a:pt x="42565" y="38934"/>
                </a:cubicBezTo>
                <a:cubicBezTo>
                  <a:pt x="40755" y="38851"/>
                  <a:pt x="38946" y="38756"/>
                  <a:pt x="37183" y="38256"/>
                </a:cubicBezTo>
                <a:cubicBezTo>
                  <a:pt x="37047" y="38220"/>
                  <a:pt x="36898" y="38190"/>
                  <a:pt x="36746" y="38190"/>
                </a:cubicBezTo>
                <a:cubicBezTo>
                  <a:pt x="36594" y="38190"/>
                  <a:pt x="36439" y="38220"/>
                  <a:pt x="36291" y="38303"/>
                </a:cubicBezTo>
                <a:cubicBezTo>
                  <a:pt x="35956" y="38268"/>
                  <a:pt x="35626" y="38201"/>
                  <a:pt x="35298" y="38201"/>
                </a:cubicBezTo>
                <a:cubicBezTo>
                  <a:pt x="35065" y="38201"/>
                  <a:pt x="34832" y="38235"/>
                  <a:pt x="34600" y="38339"/>
                </a:cubicBezTo>
                <a:cubicBezTo>
                  <a:pt x="34501" y="38326"/>
                  <a:pt x="34403" y="38321"/>
                  <a:pt x="34307" y="38321"/>
                </a:cubicBezTo>
                <a:cubicBezTo>
                  <a:pt x="33761" y="38321"/>
                  <a:pt x="33241" y="38496"/>
                  <a:pt x="32695" y="38577"/>
                </a:cubicBezTo>
                <a:cubicBezTo>
                  <a:pt x="32607" y="38546"/>
                  <a:pt x="32520" y="38534"/>
                  <a:pt x="32434" y="38534"/>
                </a:cubicBezTo>
                <a:cubicBezTo>
                  <a:pt x="32252" y="38534"/>
                  <a:pt x="32075" y="38588"/>
                  <a:pt x="31897" y="38637"/>
                </a:cubicBezTo>
                <a:lnTo>
                  <a:pt x="31897" y="38660"/>
                </a:lnTo>
                <a:cubicBezTo>
                  <a:pt x="31766" y="38660"/>
                  <a:pt x="31659" y="38601"/>
                  <a:pt x="31540" y="38565"/>
                </a:cubicBezTo>
                <a:lnTo>
                  <a:pt x="31528" y="38565"/>
                </a:lnTo>
                <a:cubicBezTo>
                  <a:pt x="31623" y="37887"/>
                  <a:pt x="32314" y="37565"/>
                  <a:pt x="32564" y="36970"/>
                </a:cubicBezTo>
                <a:cubicBezTo>
                  <a:pt x="33147" y="36791"/>
                  <a:pt x="33326" y="36172"/>
                  <a:pt x="33814" y="35886"/>
                </a:cubicBezTo>
                <a:cubicBezTo>
                  <a:pt x="34052" y="35755"/>
                  <a:pt x="34302" y="35624"/>
                  <a:pt x="34445" y="35351"/>
                </a:cubicBezTo>
                <a:cubicBezTo>
                  <a:pt x="34921" y="35362"/>
                  <a:pt x="35398" y="35410"/>
                  <a:pt x="35790" y="35660"/>
                </a:cubicBezTo>
                <a:cubicBezTo>
                  <a:pt x="36326" y="36005"/>
                  <a:pt x="36910" y="36053"/>
                  <a:pt x="37505" y="36053"/>
                </a:cubicBezTo>
                <a:cubicBezTo>
                  <a:pt x="37713" y="36324"/>
                  <a:pt x="37968" y="36485"/>
                  <a:pt x="38271" y="36485"/>
                </a:cubicBezTo>
                <a:cubicBezTo>
                  <a:pt x="38368" y="36485"/>
                  <a:pt x="38470" y="36469"/>
                  <a:pt x="38577" y="36434"/>
                </a:cubicBezTo>
                <a:cubicBezTo>
                  <a:pt x="38631" y="36473"/>
                  <a:pt x="38679" y="36489"/>
                  <a:pt x="38724" y="36489"/>
                </a:cubicBezTo>
                <a:cubicBezTo>
                  <a:pt x="38853" y="36489"/>
                  <a:pt x="38946" y="36356"/>
                  <a:pt x="39053" y="36303"/>
                </a:cubicBezTo>
                <a:cubicBezTo>
                  <a:pt x="39724" y="36517"/>
                  <a:pt x="40421" y="36609"/>
                  <a:pt x="41130" y="36609"/>
                </a:cubicBezTo>
                <a:cubicBezTo>
                  <a:pt x="41251" y="36609"/>
                  <a:pt x="41372" y="36606"/>
                  <a:pt x="41494" y="36601"/>
                </a:cubicBezTo>
                <a:cubicBezTo>
                  <a:pt x="41972" y="36677"/>
                  <a:pt x="42450" y="36727"/>
                  <a:pt x="42925" y="36727"/>
                </a:cubicBezTo>
                <a:cubicBezTo>
                  <a:pt x="43563" y="36727"/>
                  <a:pt x="44195" y="36637"/>
                  <a:pt x="44815" y="36398"/>
                </a:cubicBezTo>
                <a:cubicBezTo>
                  <a:pt x="44850" y="36400"/>
                  <a:pt x="44885" y="36401"/>
                  <a:pt x="44919" y="36401"/>
                </a:cubicBezTo>
                <a:cubicBezTo>
                  <a:pt x="45617" y="36401"/>
                  <a:pt x="46264" y="36068"/>
                  <a:pt x="46899" y="35886"/>
                </a:cubicBezTo>
                <a:cubicBezTo>
                  <a:pt x="48518" y="35422"/>
                  <a:pt x="50126" y="34850"/>
                  <a:pt x="51328" y="33565"/>
                </a:cubicBezTo>
                <a:cubicBezTo>
                  <a:pt x="51483" y="33493"/>
                  <a:pt x="51650" y="33422"/>
                  <a:pt x="51792" y="33362"/>
                </a:cubicBezTo>
                <a:cubicBezTo>
                  <a:pt x="51863" y="33383"/>
                  <a:pt x="51929" y="33392"/>
                  <a:pt x="51991" y="33392"/>
                </a:cubicBezTo>
                <a:cubicBezTo>
                  <a:pt x="52362" y="33392"/>
                  <a:pt x="52599" y="33066"/>
                  <a:pt x="52793" y="32862"/>
                </a:cubicBezTo>
                <a:cubicBezTo>
                  <a:pt x="53507" y="32053"/>
                  <a:pt x="54328" y="31350"/>
                  <a:pt x="55067" y="30564"/>
                </a:cubicBezTo>
                <a:cubicBezTo>
                  <a:pt x="55293" y="30326"/>
                  <a:pt x="55602" y="30100"/>
                  <a:pt x="55614" y="29695"/>
                </a:cubicBezTo>
                <a:lnTo>
                  <a:pt x="55793" y="29338"/>
                </a:lnTo>
                <a:cubicBezTo>
                  <a:pt x="56364" y="28981"/>
                  <a:pt x="56603" y="28362"/>
                  <a:pt x="57019" y="27885"/>
                </a:cubicBezTo>
                <a:cubicBezTo>
                  <a:pt x="57126" y="27766"/>
                  <a:pt x="57198" y="27564"/>
                  <a:pt x="57043" y="27421"/>
                </a:cubicBezTo>
                <a:cubicBezTo>
                  <a:pt x="56975" y="27347"/>
                  <a:pt x="56901" y="27314"/>
                  <a:pt x="56828" y="27314"/>
                </a:cubicBezTo>
                <a:cubicBezTo>
                  <a:pt x="56749" y="27314"/>
                  <a:pt x="56671" y="27353"/>
                  <a:pt x="56603" y="27421"/>
                </a:cubicBezTo>
                <a:cubicBezTo>
                  <a:pt x="56245" y="27766"/>
                  <a:pt x="55781" y="27897"/>
                  <a:pt x="55352" y="28088"/>
                </a:cubicBezTo>
                <a:cubicBezTo>
                  <a:pt x="53495" y="28909"/>
                  <a:pt x="51650" y="29743"/>
                  <a:pt x="49780" y="30564"/>
                </a:cubicBezTo>
                <a:cubicBezTo>
                  <a:pt x="49221" y="30767"/>
                  <a:pt x="48637" y="30957"/>
                  <a:pt x="48078" y="31171"/>
                </a:cubicBezTo>
                <a:cubicBezTo>
                  <a:pt x="47760" y="31109"/>
                  <a:pt x="47448" y="31083"/>
                  <a:pt x="47139" y="31083"/>
                </a:cubicBezTo>
                <a:cubicBezTo>
                  <a:pt x="45792" y="31083"/>
                  <a:pt x="44516" y="31589"/>
                  <a:pt x="43208" y="31850"/>
                </a:cubicBezTo>
                <a:cubicBezTo>
                  <a:pt x="42451" y="32009"/>
                  <a:pt x="41678" y="32080"/>
                  <a:pt x="40897" y="32080"/>
                </a:cubicBezTo>
                <a:cubicBezTo>
                  <a:pt x="40684" y="32080"/>
                  <a:pt x="40470" y="32075"/>
                  <a:pt x="40255" y="32064"/>
                </a:cubicBezTo>
                <a:cubicBezTo>
                  <a:pt x="40233" y="32064"/>
                  <a:pt x="40211" y="32063"/>
                  <a:pt x="40189" y="32063"/>
                </a:cubicBezTo>
                <a:cubicBezTo>
                  <a:pt x="39829" y="32063"/>
                  <a:pt x="39459" y="32151"/>
                  <a:pt x="39100" y="32195"/>
                </a:cubicBezTo>
                <a:cubicBezTo>
                  <a:pt x="38981" y="32148"/>
                  <a:pt x="38862" y="32124"/>
                  <a:pt x="38743" y="32076"/>
                </a:cubicBezTo>
                <a:cubicBezTo>
                  <a:pt x="38684" y="31910"/>
                  <a:pt x="38612" y="31767"/>
                  <a:pt x="38553" y="31600"/>
                </a:cubicBezTo>
                <a:cubicBezTo>
                  <a:pt x="38803" y="31374"/>
                  <a:pt x="39053" y="31160"/>
                  <a:pt x="39124" y="30802"/>
                </a:cubicBezTo>
                <a:cubicBezTo>
                  <a:pt x="39497" y="30345"/>
                  <a:pt x="39900" y="30005"/>
                  <a:pt x="40463" y="30005"/>
                </a:cubicBezTo>
                <a:cubicBezTo>
                  <a:pt x="40618" y="30005"/>
                  <a:pt x="40787" y="30031"/>
                  <a:pt x="40970" y="30088"/>
                </a:cubicBezTo>
                <a:cubicBezTo>
                  <a:pt x="41033" y="30105"/>
                  <a:pt x="41097" y="30112"/>
                  <a:pt x="41162" y="30112"/>
                </a:cubicBezTo>
                <a:cubicBezTo>
                  <a:pt x="41464" y="30112"/>
                  <a:pt x="41781" y="29949"/>
                  <a:pt x="42065" y="29802"/>
                </a:cubicBezTo>
                <a:cubicBezTo>
                  <a:pt x="42404" y="29867"/>
                  <a:pt x="42738" y="29895"/>
                  <a:pt x="43069" y="29895"/>
                </a:cubicBezTo>
                <a:cubicBezTo>
                  <a:pt x="44203" y="29895"/>
                  <a:pt x="45291" y="29558"/>
                  <a:pt x="46351" y="29171"/>
                </a:cubicBezTo>
                <a:cubicBezTo>
                  <a:pt x="47851" y="28624"/>
                  <a:pt x="49221" y="27838"/>
                  <a:pt x="50471" y="26814"/>
                </a:cubicBezTo>
                <a:cubicBezTo>
                  <a:pt x="50995" y="26659"/>
                  <a:pt x="51304" y="26302"/>
                  <a:pt x="51495" y="25826"/>
                </a:cubicBezTo>
                <a:cubicBezTo>
                  <a:pt x="52423" y="25159"/>
                  <a:pt x="52852" y="24111"/>
                  <a:pt x="53519" y="23254"/>
                </a:cubicBezTo>
                <a:cubicBezTo>
                  <a:pt x="53590" y="23135"/>
                  <a:pt x="53674" y="23016"/>
                  <a:pt x="53733" y="22897"/>
                </a:cubicBezTo>
                <a:lnTo>
                  <a:pt x="53817" y="22885"/>
                </a:lnTo>
                <a:lnTo>
                  <a:pt x="53888" y="22825"/>
                </a:lnTo>
                <a:cubicBezTo>
                  <a:pt x="55126" y="21896"/>
                  <a:pt x="55948" y="20646"/>
                  <a:pt x="56674" y="19325"/>
                </a:cubicBezTo>
                <a:cubicBezTo>
                  <a:pt x="56678" y="19318"/>
                  <a:pt x="56681" y="19312"/>
                  <a:pt x="56684" y="19305"/>
                </a:cubicBezTo>
                <a:lnTo>
                  <a:pt x="56684" y="19305"/>
                </a:lnTo>
                <a:cubicBezTo>
                  <a:pt x="56795" y="19225"/>
                  <a:pt x="56862" y="19133"/>
                  <a:pt x="56853" y="18986"/>
                </a:cubicBezTo>
                <a:lnTo>
                  <a:pt x="56853" y="18986"/>
                </a:lnTo>
                <a:cubicBezTo>
                  <a:pt x="56853" y="18984"/>
                  <a:pt x="56854" y="18981"/>
                  <a:pt x="56854" y="18979"/>
                </a:cubicBezTo>
                <a:lnTo>
                  <a:pt x="56854" y="18979"/>
                </a:lnTo>
                <a:cubicBezTo>
                  <a:pt x="56972" y="18895"/>
                  <a:pt x="56984" y="18777"/>
                  <a:pt x="56972" y="18622"/>
                </a:cubicBezTo>
                <a:cubicBezTo>
                  <a:pt x="57091" y="18539"/>
                  <a:pt x="57150" y="18432"/>
                  <a:pt x="57103" y="18277"/>
                </a:cubicBezTo>
                <a:cubicBezTo>
                  <a:pt x="57150" y="18158"/>
                  <a:pt x="57198" y="18063"/>
                  <a:pt x="57257" y="17944"/>
                </a:cubicBezTo>
                <a:cubicBezTo>
                  <a:pt x="57865" y="17586"/>
                  <a:pt x="57924" y="16872"/>
                  <a:pt x="58281" y="16348"/>
                </a:cubicBezTo>
                <a:cubicBezTo>
                  <a:pt x="58460" y="16217"/>
                  <a:pt x="58615" y="15943"/>
                  <a:pt x="58436" y="15836"/>
                </a:cubicBezTo>
                <a:cubicBezTo>
                  <a:pt x="58386" y="15807"/>
                  <a:pt x="58335" y="15794"/>
                  <a:pt x="58285" y="15794"/>
                </a:cubicBezTo>
                <a:cubicBezTo>
                  <a:pt x="58111" y="15794"/>
                  <a:pt x="57951" y="15957"/>
                  <a:pt x="57877" y="16170"/>
                </a:cubicBezTo>
                <a:cubicBezTo>
                  <a:pt x="57436" y="16467"/>
                  <a:pt x="56793" y="16515"/>
                  <a:pt x="56507" y="17063"/>
                </a:cubicBezTo>
                <a:cubicBezTo>
                  <a:pt x="56436" y="17074"/>
                  <a:pt x="56376" y="17122"/>
                  <a:pt x="56353" y="17182"/>
                </a:cubicBezTo>
                <a:cubicBezTo>
                  <a:pt x="56031" y="17241"/>
                  <a:pt x="55781" y="17372"/>
                  <a:pt x="55698" y="17717"/>
                </a:cubicBezTo>
                <a:cubicBezTo>
                  <a:pt x="55305" y="17979"/>
                  <a:pt x="54900" y="18217"/>
                  <a:pt x="54531" y="18515"/>
                </a:cubicBezTo>
                <a:cubicBezTo>
                  <a:pt x="53174" y="19575"/>
                  <a:pt x="51685" y="20456"/>
                  <a:pt x="50590" y="21789"/>
                </a:cubicBezTo>
                <a:cubicBezTo>
                  <a:pt x="50304" y="22051"/>
                  <a:pt x="49887" y="22123"/>
                  <a:pt x="49721" y="22528"/>
                </a:cubicBezTo>
                <a:cubicBezTo>
                  <a:pt x="49649" y="22539"/>
                  <a:pt x="49590" y="22563"/>
                  <a:pt x="49566" y="22647"/>
                </a:cubicBezTo>
                <a:cubicBezTo>
                  <a:pt x="48768" y="23325"/>
                  <a:pt x="47994" y="24028"/>
                  <a:pt x="47209" y="24706"/>
                </a:cubicBezTo>
                <a:cubicBezTo>
                  <a:pt x="45696" y="25361"/>
                  <a:pt x="44292" y="26242"/>
                  <a:pt x="42910" y="27123"/>
                </a:cubicBezTo>
                <a:cubicBezTo>
                  <a:pt x="42672" y="27111"/>
                  <a:pt x="42446" y="27076"/>
                  <a:pt x="42303" y="26885"/>
                </a:cubicBezTo>
                <a:cubicBezTo>
                  <a:pt x="42494" y="26790"/>
                  <a:pt x="42637" y="26671"/>
                  <a:pt x="42672" y="26457"/>
                </a:cubicBezTo>
                <a:cubicBezTo>
                  <a:pt x="44577" y="24611"/>
                  <a:pt x="45720" y="22182"/>
                  <a:pt x="47351" y="20122"/>
                </a:cubicBezTo>
                <a:cubicBezTo>
                  <a:pt x="48018" y="19515"/>
                  <a:pt x="48280" y="18670"/>
                  <a:pt x="48685" y="17896"/>
                </a:cubicBezTo>
                <a:cubicBezTo>
                  <a:pt x="49733" y="16693"/>
                  <a:pt x="50090" y="15110"/>
                  <a:pt x="50935" y="13788"/>
                </a:cubicBezTo>
                <a:cubicBezTo>
                  <a:pt x="51066" y="13717"/>
                  <a:pt x="51114" y="13598"/>
                  <a:pt x="51090" y="13443"/>
                </a:cubicBezTo>
                <a:cubicBezTo>
                  <a:pt x="51209" y="13360"/>
                  <a:pt x="51269" y="13253"/>
                  <a:pt x="51245" y="13098"/>
                </a:cubicBezTo>
                <a:cubicBezTo>
                  <a:pt x="51352" y="13014"/>
                  <a:pt x="51411" y="12907"/>
                  <a:pt x="51388" y="12764"/>
                </a:cubicBezTo>
                <a:cubicBezTo>
                  <a:pt x="51900" y="12383"/>
                  <a:pt x="51983" y="11812"/>
                  <a:pt x="52150" y="11276"/>
                </a:cubicBezTo>
                <a:cubicBezTo>
                  <a:pt x="52435" y="11121"/>
                  <a:pt x="52554" y="10895"/>
                  <a:pt x="52447" y="10574"/>
                </a:cubicBezTo>
                <a:cubicBezTo>
                  <a:pt x="52554" y="10478"/>
                  <a:pt x="52566" y="10359"/>
                  <a:pt x="52543" y="10228"/>
                </a:cubicBezTo>
                <a:lnTo>
                  <a:pt x="52543" y="10228"/>
                </a:lnTo>
                <a:cubicBezTo>
                  <a:pt x="52507" y="10347"/>
                  <a:pt x="52459" y="10467"/>
                  <a:pt x="52435" y="10574"/>
                </a:cubicBezTo>
                <a:cubicBezTo>
                  <a:pt x="52435" y="10455"/>
                  <a:pt x="52495" y="10336"/>
                  <a:pt x="52543" y="10216"/>
                </a:cubicBezTo>
                <a:cubicBezTo>
                  <a:pt x="53876" y="7538"/>
                  <a:pt x="54662" y="4632"/>
                  <a:pt x="55948" y="1942"/>
                </a:cubicBezTo>
                <a:cubicBezTo>
                  <a:pt x="56233" y="1346"/>
                  <a:pt x="56424" y="739"/>
                  <a:pt x="56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1"/>
        <p:cNvGrpSpPr/>
        <p:nvPr/>
      </p:nvGrpSpPr>
      <p:grpSpPr>
        <a:xfrm>
          <a:off x="0" y="0"/>
          <a:ext cx="0" cy="0"/>
          <a:chOff x="0" y="0"/>
          <a:chExt cx="0" cy="0"/>
        </a:xfrm>
      </p:grpSpPr>
      <p:sp>
        <p:nvSpPr>
          <p:cNvPr id="292" name="Google Shape;292;p16"/>
          <p:cNvSpPr/>
          <p:nvPr/>
        </p:nvSpPr>
        <p:spPr>
          <a:xfrm>
            <a:off x="-1801550" y="-4042800"/>
            <a:ext cx="12308616" cy="5814874"/>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txBox="1">
            <a:spLocks noGrp="1"/>
          </p:cNvSpPr>
          <p:nvPr>
            <p:ph type="subTitle" idx="1"/>
          </p:nvPr>
        </p:nvSpPr>
        <p:spPr>
          <a:xfrm>
            <a:off x="3001250" y="1617434"/>
            <a:ext cx="2502300" cy="376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100"/>
              <a:buFont typeface="Oswald"/>
              <a:buNone/>
              <a:defRPr sz="2100" b="1">
                <a:latin typeface="Oswald"/>
                <a:ea typeface="Oswald"/>
                <a:cs typeface="Oswald"/>
                <a:sym typeface="Oswald"/>
              </a:defRPr>
            </a:lvl1pPr>
            <a:lvl2pPr lvl="1" algn="ctr" rtl="0">
              <a:spcBef>
                <a:spcPts val="0"/>
              </a:spcBef>
              <a:spcAft>
                <a:spcPts val="0"/>
              </a:spcAft>
              <a:buClr>
                <a:schemeClr val="dk2"/>
              </a:buClr>
              <a:buSzPts val="2100"/>
              <a:buFont typeface="Oswald"/>
              <a:buNone/>
              <a:defRPr sz="2100" b="1">
                <a:solidFill>
                  <a:schemeClr val="dk2"/>
                </a:solidFill>
                <a:latin typeface="Oswald"/>
                <a:ea typeface="Oswald"/>
                <a:cs typeface="Oswald"/>
                <a:sym typeface="Oswald"/>
              </a:defRPr>
            </a:lvl2pPr>
            <a:lvl3pPr lvl="2" algn="ctr" rtl="0">
              <a:spcBef>
                <a:spcPts val="1600"/>
              </a:spcBef>
              <a:spcAft>
                <a:spcPts val="0"/>
              </a:spcAft>
              <a:buClr>
                <a:schemeClr val="dk2"/>
              </a:buClr>
              <a:buSzPts val="2100"/>
              <a:buFont typeface="Oswald"/>
              <a:buNone/>
              <a:defRPr sz="2100" b="1">
                <a:solidFill>
                  <a:schemeClr val="dk2"/>
                </a:solidFill>
                <a:latin typeface="Oswald"/>
                <a:ea typeface="Oswald"/>
                <a:cs typeface="Oswald"/>
                <a:sym typeface="Oswald"/>
              </a:defRPr>
            </a:lvl3pPr>
            <a:lvl4pPr lvl="3" algn="ctr" rtl="0">
              <a:spcBef>
                <a:spcPts val="1600"/>
              </a:spcBef>
              <a:spcAft>
                <a:spcPts val="0"/>
              </a:spcAft>
              <a:buClr>
                <a:schemeClr val="dk2"/>
              </a:buClr>
              <a:buSzPts val="2100"/>
              <a:buFont typeface="Oswald"/>
              <a:buNone/>
              <a:defRPr sz="2100" b="1">
                <a:solidFill>
                  <a:schemeClr val="dk2"/>
                </a:solidFill>
                <a:latin typeface="Oswald"/>
                <a:ea typeface="Oswald"/>
                <a:cs typeface="Oswald"/>
                <a:sym typeface="Oswald"/>
              </a:defRPr>
            </a:lvl4pPr>
            <a:lvl5pPr lvl="4" algn="ctr" rtl="0">
              <a:spcBef>
                <a:spcPts val="1600"/>
              </a:spcBef>
              <a:spcAft>
                <a:spcPts val="0"/>
              </a:spcAft>
              <a:buClr>
                <a:schemeClr val="dk2"/>
              </a:buClr>
              <a:buSzPts val="2100"/>
              <a:buFont typeface="Oswald"/>
              <a:buNone/>
              <a:defRPr sz="2100" b="1">
                <a:solidFill>
                  <a:schemeClr val="dk2"/>
                </a:solidFill>
                <a:latin typeface="Oswald"/>
                <a:ea typeface="Oswald"/>
                <a:cs typeface="Oswald"/>
                <a:sym typeface="Oswald"/>
              </a:defRPr>
            </a:lvl5pPr>
            <a:lvl6pPr lvl="5" algn="ctr" rtl="0">
              <a:spcBef>
                <a:spcPts val="1600"/>
              </a:spcBef>
              <a:spcAft>
                <a:spcPts val="0"/>
              </a:spcAft>
              <a:buClr>
                <a:schemeClr val="dk2"/>
              </a:buClr>
              <a:buSzPts val="2100"/>
              <a:buFont typeface="Oswald"/>
              <a:buNone/>
              <a:defRPr sz="2100" b="1">
                <a:solidFill>
                  <a:schemeClr val="dk2"/>
                </a:solidFill>
                <a:latin typeface="Oswald"/>
                <a:ea typeface="Oswald"/>
                <a:cs typeface="Oswald"/>
                <a:sym typeface="Oswald"/>
              </a:defRPr>
            </a:lvl6pPr>
            <a:lvl7pPr lvl="6" algn="ctr" rtl="0">
              <a:spcBef>
                <a:spcPts val="1600"/>
              </a:spcBef>
              <a:spcAft>
                <a:spcPts val="0"/>
              </a:spcAft>
              <a:buClr>
                <a:schemeClr val="dk2"/>
              </a:buClr>
              <a:buSzPts val="2100"/>
              <a:buFont typeface="Oswald"/>
              <a:buNone/>
              <a:defRPr sz="2100" b="1">
                <a:solidFill>
                  <a:schemeClr val="dk2"/>
                </a:solidFill>
                <a:latin typeface="Oswald"/>
                <a:ea typeface="Oswald"/>
                <a:cs typeface="Oswald"/>
                <a:sym typeface="Oswald"/>
              </a:defRPr>
            </a:lvl7pPr>
            <a:lvl8pPr lvl="7" algn="ctr" rtl="0">
              <a:spcBef>
                <a:spcPts val="1600"/>
              </a:spcBef>
              <a:spcAft>
                <a:spcPts val="0"/>
              </a:spcAft>
              <a:buClr>
                <a:schemeClr val="dk2"/>
              </a:buClr>
              <a:buSzPts val="2100"/>
              <a:buFont typeface="Oswald"/>
              <a:buNone/>
              <a:defRPr sz="2100" b="1">
                <a:solidFill>
                  <a:schemeClr val="dk2"/>
                </a:solidFill>
                <a:latin typeface="Oswald"/>
                <a:ea typeface="Oswald"/>
                <a:cs typeface="Oswald"/>
                <a:sym typeface="Oswald"/>
              </a:defRPr>
            </a:lvl8pPr>
            <a:lvl9pPr lvl="8" algn="ctr" rtl="0">
              <a:spcBef>
                <a:spcPts val="1600"/>
              </a:spcBef>
              <a:spcAft>
                <a:spcPts val="1600"/>
              </a:spcAft>
              <a:buClr>
                <a:schemeClr val="dk2"/>
              </a:buClr>
              <a:buSzPts val="2100"/>
              <a:buFont typeface="Oswald"/>
              <a:buNone/>
              <a:defRPr sz="2100" b="1">
                <a:solidFill>
                  <a:schemeClr val="dk2"/>
                </a:solidFill>
                <a:latin typeface="Oswald"/>
                <a:ea typeface="Oswald"/>
                <a:cs typeface="Oswald"/>
                <a:sym typeface="Oswald"/>
              </a:defRPr>
            </a:lvl9pPr>
          </a:lstStyle>
          <a:p>
            <a:endParaRPr/>
          </a:p>
        </p:txBody>
      </p:sp>
      <p:sp>
        <p:nvSpPr>
          <p:cNvPr id="294" name="Google Shape;294;p16"/>
          <p:cNvSpPr txBox="1">
            <a:spLocks noGrp="1"/>
          </p:cNvSpPr>
          <p:nvPr>
            <p:ph type="subTitle" idx="2"/>
          </p:nvPr>
        </p:nvSpPr>
        <p:spPr>
          <a:xfrm>
            <a:off x="3001263" y="2029037"/>
            <a:ext cx="2103600" cy="919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sz="1500"/>
            </a:lvl1pPr>
            <a:lvl2pPr lvl="1" algn="ctr" rtl="0">
              <a:spcBef>
                <a:spcPts val="0"/>
              </a:spcBef>
              <a:spcAft>
                <a:spcPts val="0"/>
              </a:spcAft>
              <a:buSzPts val="1500"/>
              <a:buNone/>
              <a:defRPr sz="1500"/>
            </a:lvl2pPr>
            <a:lvl3pPr lvl="2" algn="ctr" rtl="0">
              <a:spcBef>
                <a:spcPts val="1600"/>
              </a:spcBef>
              <a:spcAft>
                <a:spcPts val="0"/>
              </a:spcAft>
              <a:buSzPts val="1500"/>
              <a:buNone/>
              <a:defRPr sz="1500"/>
            </a:lvl3pPr>
            <a:lvl4pPr lvl="3" algn="ctr" rtl="0">
              <a:spcBef>
                <a:spcPts val="1600"/>
              </a:spcBef>
              <a:spcAft>
                <a:spcPts val="0"/>
              </a:spcAft>
              <a:buSzPts val="1500"/>
              <a:buNone/>
              <a:defRPr sz="1500"/>
            </a:lvl4pPr>
            <a:lvl5pPr lvl="4" algn="ctr" rtl="0">
              <a:spcBef>
                <a:spcPts val="1600"/>
              </a:spcBef>
              <a:spcAft>
                <a:spcPts val="0"/>
              </a:spcAft>
              <a:buSzPts val="1500"/>
              <a:buNone/>
              <a:defRPr sz="1500"/>
            </a:lvl5pPr>
            <a:lvl6pPr lvl="5" algn="ctr" rtl="0">
              <a:spcBef>
                <a:spcPts val="1600"/>
              </a:spcBef>
              <a:spcAft>
                <a:spcPts val="0"/>
              </a:spcAft>
              <a:buSzPts val="1500"/>
              <a:buNone/>
              <a:defRPr sz="1500"/>
            </a:lvl6pPr>
            <a:lvl7pPr lvl="6" algn="ctr" rtl="0">
              <a:spcBef>
                <a:spcPts val="1600"/>
              </a:spcBef>
              <a:spcAft>
                <a:spcPts val="0"/>
              </a:spcAft>
              <a:buSzPts val="1500"/>
              <a:buNone/>
              <a:defRPr sz="1500"/>
            </a:lvl7pPr>
            <a:lvl8pPr lvl="7" algn="ctr" rtl="0">
              <a:spcBef>
                <a:spcPts val="1600"/>
              </a:spcBef>
              <a:spcAft>
                <a:spcPts val="0"/>
              </a:spcAft>
              <a:buSzPts val="1500"/>
              <a:buNone/>
              <a:defRPr sz="1500"/>
            </a:lvl8pPr>
            <a:lvl9pPr lvl="8" algn="ctr" rtl="0">
              <a:spcBef>
                <a:spcPts val="1600"/>
              </a:spcBef>
              <a:spcAft>
                <a:spcPts val="1600"/>
              </a:spcAft>
              <a:buSzPts val="1500"/>
              <a:buNone/>
              <a:defRPr sz="1500"/>
            </a:lvl9pPr>
          </a:lstStyle>
          <a:p>
            <a:endParaRPr/>
          </a:p>
        </p:txBody>
      </p:sp>
      <p:sp>
        <p:nvSpPr>
          <p:cNvPr id="295" name="Google Shape;295;p16"/>
          <p:cNvSpPr txBox="1">
            <a:spLocks noGrp="1"/>
          </p:cNvSpPr>
          <p:nvPr>
            <p:ph type="subTitle" idx="3"/>
          </p:nvPr>
        </p:nvSpPr>
        <p:spPr>
          <a:xfrm>
            <a:off x="3319325" y="2856834"/>
            <a:ext cx="2502300" cy="376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100"/>
              <a:buFont typeface="Oswald"/>
              <a:buNone/>
              <a:defRPr sz="2100" b="1">
                <a:latin typeface="Oswald"/>
                <a:ea typeface="Oswald"/>
                <a:cs typeface="Oswald"/>
                <a:sym typeface="Oswald"/>
              </a:defRPr>
            </a:lvl1pPr>
            <a:lvl2pPr lvl="1" algn="ctr" rtl="0">
              <a:spcBef>
                <a:spcPts val="0"/>
              </a:spcBef>
              <a:spcAft>
                <a:spcPts val="0"/>
              </a:spcAft>
              <a:buClr>
                <a:schemeClr val="dk2"/>
              </a:buClr>
              <a:buSzPts val="2100"/>
              <a:buFont typeface="Oswald"/>
              <a:buNone/>
              <a:defRPr sz="2100" b="1">
                <a:solidFill>
                  <a:schemeClr val="dk2"/>
                </a:solidFill>
                <a:latin typeface="Oswald"/>
                <a:ea typeface="Oswald"/>
                <a:cs typeface="Oswald"/>
                <a:sym typeface="Oswald"/>
              </a:defRPr>
            </a:lvl2pPr>
            <a:lvl3pPr lvl="2" algn="ctr" rtl="0">
              <a:spcBef>
                <a:spcPts val="1600"/>
              </a:spcBef>
              <a:spcAft>
                <a:spcPts val="0"/>
              </a:spcAft>
              <a:buClr>
                <a:schemeClr val="dk2"/>
              </a:buClr>
              <a:buSzPts val="2100"/>
              <a:buFont typeface="Oswald"/>
              <a:buNone/>
              <a:defRPr sz="2100" b="1">
                <a:solidFill>
                  <a:schemeClr val="dk2"/>
                </a:solidFill>
                <a:latin typeface="Oswald"/>
                <a:ea typeface="Oswald"/>
                <a:cs typeface="Oswald"/>
                <a:sym typeface="Oswald"/>
              </a:defRPr>
            </a:lvl3pPr>
            <a:lvl4pPr lvl="3" algn="ctr" rtl="0">
              <a:spcBef>
                <a:spcPts val="1600"/>
              </a:spcBef>
              <a:spcAft>
                <a:spcPts val="0"/>
              </a:spcAft>
              <a:buClr>
                <a:schemeClr val="dk2"/>
              </a:buClr>
              <a:buSzPts val="2100"/>
              <a:buFont typeface="Oswald"/>
              <a:buNone/>
              <a:defRPr sz="2100" b="1">
                <a:solidFill>
                  <a:schemeClr val="dk2"/>
                </a:solidFill>
                <a:latin typeface="Oswald"/>
                <a:ea typeface="Oswald"/>
                <a:cs typeface="Oswald"/>
                <a:sym typeface="Oswald"/>
              </a:defRPr>
            </a:lvl4pPr>
            <a:lvl5pPr lvl="4" algn="ctr" rtl="0">
              <a:spcBef>
                <a:spcPts val="1600"/>
              </a:spcBef>
              <a:spcAft>
                <a:spcPts val="0"/>
              </a:spcAft>
              <a:buClr>
                <a:schemeClr val="dk2"/>
              </a:buClr>
              <a:buSzPts val="2100"/>
              <a:buFont typeface="Oswald"/>
              <a:buNone/>
              <a:defRPr sz="2100" b="1">
                <a:solidFill>
                  <a:schemeClr val="dk2"/>
                </a:solidFill>
                <a:latin typeface="Oswald"/>
                <a:ea typeface="Oswald"/>
                <a:cs typeface="Oswald"/>
                <a:sym typeface="Oswald"/>
              </a:defRPr>
            </a:lvl5pPr>
            <a:lvl6pPr lvl="5" algn="ctr" rtl="0">
              <a:spcBef>
                <a:spcPts val="1600"/>
              </a:spcBef>
              <a:spcAft>
                <a:spcPts val="0"/>
              </a:spcAft>
              <a:buClr>
                <a:schemeClr val="dk2"/>
              </a:buClr>
              <a:buSzPts val="2100"/>
              <a:buFont typeface="Oswald"/>
              <a:buNone/>
              <a:defRPr sz="2100" b="1">
                <a:solidFill>
                  <a:schemeClr val="dk2"/>
                </a:solidFill>
                <a:latin typeface="Oswald"/>
                <a:ea typeface="Oswald"/>
                <a:cs typeface="Oswald"/>
                <a:sym typeface="Oswald"/>
              </a:defRPr>
            </a:lvl6pPr>
            <a:lvl7pPr lvl="6" algn="ctr" rtl="0">
              <a:spcBef>
                <a:spcPts val="1600"/>
              </a:spcBef>
              <a:spcAft>
                <a:spcPts val="0"/>
              </a:spcAft>
              <a:buClr>
                <a:schemeClr val="dk2"/>
              </a:buClr>
              <a:buSzPts val="2100"/>
              <a:buFont typeface="Oswald"/>
              <a:buNone/>
              <a:defRPr sz="2100" b="1">
                <a:solidFill>
                  <a:schemeClr val="dk2"/>
                </a:solidFill>
                <a:latin typeface="Oswald"/>
                <a:ea typeface="Oswald"/>
                <a:cs typeface="Oswald"/>
                <a:sym typeface="Oswald"/>
              </a:defRPr>
            </a:lvl7pPr>
            <a:lvl8pPr lvl="7" algn="ctr" rtl="0">
              <a:spcBef>
                <a:spcPts val="1600"/>
              </a:spcBef>
              <a:spcAft>
                <a:spcPts val="0"/>
              </a:spcAft>
              <a:buClr>
                <a:schemeClr val="dk2"/>
              </a:buClr>
              <a:buSzPts val="2100"/>
              <a:buFont typeface="Oswald"/>
              <a:buNone/>
              <a:defRPr sz="2100" b="1">
                <a:solidFill>
                  <a:schemeClr val="dk2"/>
                </a:solidFill>
                <a:latin typeface="Oswald"/>
                <a:ea typeface="Oswald"/>
                <a:cs typeface="Oswald"/>
                <a:sym typeface="Oswald"/>
              </a:defRPr>
            </a:lvl8pPr>
            <a:lvl9pPr lvl="8" algn="ctr" rtl="0">
              <a:spcBef>
                <a:spcPts val="1600"/>
              </a:spcBef>
              <a:spcAft>
                <a:spcPts val="1600"/>
              </a:spcAft>
              <a:buClr>
                <a:schemeClr val="dk2"/>
              </a:buClr>
              <a:buSzPts val="2100"/>
              <a:buFont typeface="Oswald"/>
              <a:buNone/>
              <a:defRPr sz="2100" b="1">
                <a:solidFill>
                  <a:schemeClr val="dk2"/>
                </a:solidFill>
                <a:latin typeface="Oswald"/>
                <a:ea typeface="Oswald"/>
                <a:cs typeface="Oswald"/>
                <a:sym typeface="Oswald"/>
              </a:defRPr>
            </a:lvl9pPr>
          </a:lstStyle>
          <a:p>
            <a:endParaRPr/>
          </a:p>
        </p:txBody>
      </p:sp>
      <p:sp>
        <p:nvSpPr>
          <p:cNvPr id="296" name="Google Shape;296;p16"/>
          <p:cNvSpPr txBox="1">
            <a:spLocks noGrp="1"/>
          </p:cNvSpPr>
          <p:nvPr>
            <p:ph type="subTitle" idx="4"/>
          </p:nvPr>
        </p:nvSpPr>
        <p:spPr>
          <a:xfrm>
            <a:off x="3717913" y="3272912"/>
            <a:ext cx="2103600" cy="919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500"/>
              <a:buNone/>
              <a:defRPr sz="1500"/>
            </a:lvl1pPr>
            <a:lvl2pPr lvl="1" algn="ctr" rtl="0">
              <a:spcBef>
                <a:spcPts val="0"/>
              </a:spcBef>
              <a:spcAft>
                <a:spcPts val="0"/>
              </a:spcAft>
              <a:buSzPts val="1500"/>
              <a:buNone/>
              <a:defRPr sz="1500"/>
            </a:lvl2pPr>
            <a:lvl3pPr lvl="2" algn="ctr" rtl="0">
              <a:spcBef>
                <a:spcPts val="1600"/>
              </a:spcBef>
              <a:spcAft>
                <a:spcPts val="0"/>
              </a:spcAft>
              <a:buSzPts val="1500"/>
              <a:buNone/>
              <a:defRPr sz="1500"/>
            </a:lvl3pPr>
            <a:lvl4pPr lvl="3" algn="ctr" rtl="0">
              <a:spcBef>
                <a:spcPts val="1600"/>
              </a:spcBef>
              <a:spcAft>
                <a:spcPts val="0"/>
              </a:spcAft>
              <a:buSzPts val="1500"/>
              <a:buNone/>
              <a:defRPr sz="1500"/>
            </a:lvl4pPr>
            <a:lvl5pPr lvl="4" algn="ctr" rtl="0">
              <a:spcBef>
                <a:spcPts val="1600"/>
              </a:spcBef>
              <a:spcAft>
                <a:spcPts val="0"/>
              </a:spcAft>
              <a:buSzPts val="1500"/>
              <a:buNone/>
              <a:defRPr sz="1500"/>
            </a:lvl5pPr>
            <a:lvl6pPr lvl="5" algn="ctr" rtl="0">
              <a:spcBef>
                <a:spcPts val="1600"/>
              </a:spcBef>
              <a:spcAft>
                <a:spcPts val="0"/>
              </a:spcAft>
              <a:buSzPts val="1500"/>
              <a:buNone/>
              <a:defRPr sz="1500"/>
            </a:lvl6pPr>
            <a:lvl7pPr lvl="6" algn="ctr" rtl="0">
              <a:spcBef>
                <a:spcPts val="1600"/>
              </a:spcBef>
              <a:spcAft>
                <a:spcPts val="0"/>
              </a:spcAft>
              <a:buSzPts val="1500"/>
              <a:buNone/>
              <a:defRPr sz="1500"/>
            </a:lvl7pPr>
            <a:lvl8pPr lvl="7" algn="ctr" rtl="0">
              <a:spcBef>
                <a:spcPts val="1600"/>
              </a:spcBef>
              <a:spcAft>
                <a:spcPts val="0"/>
              </a:spcAft>
              <a:buSzPts val="1500"/>
              <a:buNone/>
              <a:defRPr sz="1500"/>
            </a:lvl8pPr>
            <a:lvl9pPr lvl="8" algn="ctr" rtl="0">
              <a:spcBef>
                <a:spcPts val="1600"/>
              </a:spcBef>
              <a:spcAft>
                <a:spcPts val="1600"/>
              </a:spcAft>
              <a:buSzPts val="1500"/>
              <a:buNone/>
              <a:defRPr sz="1500"/>
            </a:lvl9pPr>
          </a:lstStyle>
          <a:p>
            <a:endParaRPr/>
          </a:p>
        </p:txBody>
      </p:sp>
      <p:sp>
        <p:nvSpPr>
          <p:cNvPr id="297" name="Google Shape;297;p16"/>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8" name="Google Shape;298;p16"/>
          <p:cNvGrpSpPr/>
          <p:nvPr/>
        </p:nvGrpSpPr>
        <p:grpSpPr>
          <a:xfrm>
            <a:off x="439290" y="345591"/>
            <a:ext cx="8323876" cy="1000916"/>
            <a:chOff x="363100" y="-600401"/>
            <a:chExt cx="10055419" cy="1209128"/>
          </a:xfrm>
        </p:grpSpPr>
        <p:sp>
          <p:nvSpPr>
            <p:cNvPr id="299" name="Google Shape;299;p16"/>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a:off x="363100" y="-496797"/>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876275" y="541528"/>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1761970" y="40785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a:off x="7677486" y="30586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6"/>
            <p:cNvSpPr/>
            <p:nvPr/>
          </p:nvSpPr>
          <p:spPr>
            <a:xfrm>
              <a:off x="9317835" y="240523"/>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16"/>
          <p:cNvSpPr/>
          <p:nvPr/>
        </p:nvSpPr>
        <p:spPr>
          <a:xfrm>
            <a:off x="-76950" y="3935725"/>
            <a:ext cx="9297900" cy="1301400"/>
          </a:xfrm>
          <a:prstGeom prst="rect">
            <a:avLst/>
          </a:prstGeom>
          <a:gradFill>
            <a:gsLst>
              <a:gs pos="0">
                <a:schemeClr val="lt1"/>
              </a:gs>
              <a:gs pos="100000">
                <a:srgbClr val="000000"/>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9473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10"/>
        <p:cNvGrpSpPr/>
        <p:nvPr/>
      </p:nvGrpSpPr>
      <p:grpSpPr>
        <a:xfrm>
          <a:off x="0" y="0"/>
          <a:ext cx="0" cy="0"/>
          <a:chOff x="0" y="0"/>
          <a:chExt cx="0" cy="0"/>
        </a:xfrm>
      </p:grpSpPr>
      <p:sp>
        <p:nvSpPr>
          <p:cNvPr id="311" name="Google Shape;311;p17"/>
          <p:cNvSpPr/>
          <p:nvPr/>
        </p:nvSpPr>
        <p:spPr>
          <a:xfrm>
            <a:off x="-5478335" y="-11"/>
            <a:ext cx="14622345" cy="690793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17"/>
          <p:cNvGrpSpPr/>
          <p:nvPr/>
        </p:nvGrpSpPr>
        <p:grpSpPr>
          <a:xfrm>
            <a:off x="439290" y="345591"/>
            <a:ext cx="8323876" cy="4509653"/>
            <a:chOff x="363100" y="-600401"/>
            <a:chExt cx="10055419" cy="5447757"/>
          </a:xfrm>
        </p:grpSpPr>
        <p:sp>
          <p:nvSpPr>
            <p:cNvPr id="313" name="Google Shape;313;p17"/>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7"/>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7"/>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7"/>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7"/>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7"/>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7"/>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17"/>
          <p:cNvSpPr txBox="1">
            <a:spLocks noGrp="1"/>
          </p:cNvSpPr>
          <p:nvPr>
            <p:ph type="subTitle" idx="1"/>
          </p:nvPr>
        </p:nvSpPr>
        <p:spPr>
          <a:xfrm>
            <a:off x="1457075" y="291826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100" b="1">
                <a:latin typeface="Oswald"/>
                <a:ea typeface="Oswald"/>
                <a:cs typeface="Oswald"/>
                <a:sym typeface="Oswal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326" name="Google Shape;326;p17"/>
          <p:cNvSpPr txBox="1">
            <a:spLocks noGrp="1"/>
          </p:cNvSpPr>
          <p:nvPr>
            <p:ph type="subTitle" idx="2"/>
          </p:nvPr>
        </p:nvSpPr>
        <p:spPr>
          <a:xfrm>
            <a:off x="1457087" y="3401738"/>
            <a:ext cx="1791300" cy="70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27" name="Google Shape;327;p17"/>
          <p:cNvSpPr txBox="1">
            <a:spLocks noGrp="1"/>
          </p:cNvSpPr>
          <p:nvPr>
            <p:ph type="subTitle" idx="3"/>
          </p:nvPr>
        </p:nvSpPr>
        <p:spPr>
          <a:xfrm>
            <a:off x="3680137" y="2918275"/>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100" b="1">
                <a:latin typeface="Oswald"/>
                <a:ea typeface="Oswald"/>
                <a:cs typeface="Oswald"/>
                <a:sym typeface="Oswal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328" name="Google Shape;328;p17"/>
          <p:cNvSpPr txBox="1">
            <a:spLocks noGrp="1"/>
          </p:cNvSpPr>
          <p:nvPr>
            <p:ph type="subTitle" idx="4"/>
          </p:nvPr>
        </p:nvSpPr>
        <p:spPr>
          <a:xfrm>
            <a:off x="3680131" y="3401750"/>
            <a:ext cx="1791300" cy="70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29" name="Google Shape;329;p17"/>
          <p:cNvSpPr txBox="1">
            <a:spLocks noGrp="1"/>
          </p:cNvSpPr>
          <p:nvPr>
            <p:ph type="subTitle" idx="5"/>
          </p:nvPr>
        </p:nvSpPr>
        <p:spPr>
          <a:xfrm>
            <a:off x="5910749" y="291826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100" b="1">
                <a:latin typeface="Oswald"/>
                <a:ea typeface="Oswald"/>
                <a:cs typeface="Oswald"/>
                <a:sym typeface="Oswal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330" name="Google Shape;330;p17"/>
          <p:cNvSpPr txBox="1">
            <a:spLocks noGrp="1"/>
          </p:cNvSpPr>
          <p:nvPr>
            <p:ph type="subTitle" idx="6"/>
          </p:nvPr>
        </p:nvSpPr>
        <p:spPr>
          <a:xfrm>
            <a:off x="5903175" y="3401738"/>
            <a:ext cx="1791300" cy="70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31" name="Google Shape;331;p17"/>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0480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32"/>
        <p:cNvGrpSpPr/>
        <p:nvPr/>
      </p:nvGrpSpPr>
      <p:grpSpPr>
        <a:xfrm>
          <a:off x="0" y="0"/>
          <a:ext cx="0" cy="0"/>
          <a:chOff x="0" y="0"/>
          <a:chExt cx="0" cy="0"/>
        </a:xfrm>
      </p:grpSpPr>
      <p:sp>
        <p:nvSpPr>
          <p:cNvPr id="333" name="Google Shape;333;p18"/>
          <p:cNvSpPr/>
          <p:nvPr/>
        </p:nvSpPr>
        <p:spPr>
          <a:xfrm rot="10800000">
            <a:off x="-1101755" y="3164112"/>
            <a:ext cx="6381807" cy="301491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033575" y="-2212925"/>
            <a:ext cx="9144129" cy="431989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18"/>
          <p:cNvGrpSpPr/>
          <p:nvPr/>
        </p:nvGrpSpPr>
        <p:grpSpPr>
          <a:xfrm>
            <a:off x="439290" y="345591"/>
            <a:ext cx="8323876" cy="4509653"/>
            <a:chOff x="363100" y="-600401"/>
            <a:chExt cx="10055419" cy="5447757"/>
          </a:xfrm>
        </p:grpSpPr>
        <p:sp>
          <p:nvSpPr>
            <p:cNvPr id="336" name="Google Shape;336;p18"/>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18"/>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47" name="Google Shape;347;p18"/>
          <p:cNvGrpSpPr/>
          <p:nvPr/>
        </p:nvGrpSpPr>
        <p:grpSpPr>
          <a:xfrm>
            <a:off x="364525" y="1232263"/>
            <a:ext cx="696250" cy="297375"/>
            <a:chOff x="1322000" y="2402300"/>
            <a:chExt cx="696250" cy="297375"/>
          </a:xfrm>
        </p:grpSpPr>
        <p:sp>
          <p:nvSpPr>
            <p:cNvPr id="348" name="Google Shape;348;p18"/>
            <p:cNvSpPr/>
            <p:nvPr/>
          </p:nvSpPr>
          <p:spPr>
            <a:xfrm>
              <a:off x="1322000" y="2402300"/>
              <a:ext cx="696250" cy="297375"/>
            </a:xfrm>
            <a:custGeom>
              <a:avLst/>
              <a:gdLst/>
              <a:ahLst/>
              <a:cxnLst/>
              <a:rect l="l" t="t" r="r" b="b"/>
              <a:pathLst>
                <a:path w="27850" h="11895" extrusionOk="0">
                  <a:moveTo>
                    <a:pt x="27849" y="1"/>
                  </a:moveTo>
                  <a:lnTo>
                    <a:pt x="15265" y="3289"/>
                  </a:lnTo>
                  <a:lnTo>
                    <a:pt x="6334" y="5643"/>
                  </a:lnTo>
                  <a:lnTo>
                    <a:pt x="3167" y="6496"/>
                  </a:lnTo>
                  <a:lnTo>
                    <a:pt x="1665" y="6942"/>
                  </a:lnTo>
                  <a:lnTo>
                    <a:pt x="1422" y="7064"/>
                  </a:lnTo>
                  <a:lnTo>
                    <a:pt x="1219" y="7186"/>
                  </a:lnTo>
                  <a:lnTo>
                    <a:pt x="975" y="7308"/>
                  </a:lnTo>
                  <a:lnTo>
                    <a:pt x="813" y="7470"/>
                  </a:lnTo>
                  <a:lnTo>
                    <a:pt x="488" y="7876"/>
                  </a:lnTo>
                  <a:lnTo>
                    <a:pt x="244" y="8282"/>
                  </a:lnTo>
                  <a:lnTo>
                    <a:pt x="82" y="8729"/>
                  </a:lnTo>
                  <a:lnTo>
                    <a:pt x="1" y="9216"/>
                  </a:lnTo>
                  <a:lnTo>
                    <a:pt x="1" y="9500"/>
                  </a:lnTo>
                  <a:lnTo>
                    <a:pt x="1" y="9743"/>
                  </a:lnTo>
                  <a:lnTo>
                    <a:pt x="82" y="9987"/>
                  </a:lnTo>
                  <a:lnTo>
                    <a:pt x="163" y="10231"/>
                  </a:lnTo>
                  <a:lnTo>
                    <a:pt x="244" y="10474"/>
                  </a:lnTo>
                  <a:lnTo>
                    <a:pt x="366" y="10718"/>
                  </a:lnTo>
                  <a:lnTo>
                    <a:pt x="528" y="10921"/>
                  </a:lnTo>
                  <a:lnTo>
                    <a:pt x="691" y="11124"/>
                  </a:lnTo>
                  <a:lnTo>
                    <a:pt x="1056" y="11448"/>
                  </a:lnTo>
                  <a:lnTo>
                    <a:pt x="1503" y="11692"/>
                  </a:lnTo>
                  <a:lnTo>
                    <a:pt x="1949" y="11854"/>
                  </a:lnTo>
                  <a:lnTo>
                    <a:pt x="2436" y="11895"/>
                  </a:lnTo>
                  <a:lnTo>
                    <a:pt x="2924" y="11895"/>
                  </a:lnTo>
                  <a:lnTo>
                    <a:pt x="3208" y="11814"/>
                  </a:lnTo>
                  <a:lnTo>
                    <a:pt x="3451" y="11773"/>
                  </a:lnTo>
                  <a:lnTo>
                    <a:pt x="4872" y="11124"/>
                  </a:lnTo>
                  <a:lnTo>
                    <a:pt x="7795" y="9703"/>
                  </a:lnTo>
                  <a:lnTo>
                    <a:pt x="16158" y="5684"/>
                  </a:lnTo>
                  <a:lnTo>
                    <a:pt x="278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1340275" y="2590050"/>
              <a:ext cx="90350" cy="90350"/>
            </a:xfrm>
            <a:custGeom>
              <a:avLst/>
              <a:gdLst/>
              <a:ahLst/>
              <a:cxnLst/>
              <a:rect l="l" t="t" r="r" b="b"/>
              <a:pathLst>
                <a:path w="3614" h="3614" extrusionOk="0">
                  <a:moveTo>
                    <a:pt x="1502" y="1"/>
                  </a:moveTo>
                  <a:lnTo>
                    <a:pt x="1178" y="82"/>
                  </a:lnTo>
                  <a:lnTo>
                    <a:pt x="853" y="244"/>
                  </a:lnTo>
                  <a:lnTo>
                    <a:pt x="569" y="488"/>
                  </a:lnTo>
                  <a:lnTo>
                    <a:pt x="325" y="731"/>
                  </a:lnTo>
                  <a:lnTo>
                    <a:pt x="163" y="1016"/>
                  </a:lnTo>
                  <a:lnTo>
                    <a:pt x="41" y="1381"/>
                  </a:lnTo>
                  <a:lnTo>
                    <a:pt x="0" y="1706"/>
                  </a:lnTo>
                  <a:lnTo>
                    <a:pt x="0" y="2071"/>
                  </a:lnTo>
                  <a:lnTo>
                    <a:pt x="82" y="2436"/>
                  </a:lnTo>
                  <a:lnTo>
                    <a:pt x="244" y="2761"/>
                  </a:lnTo>
                  <a:lnTo>
                    <a:pt x="488" y="3045"/>
                  </a:lnTo>
                  <a:lnTo>
                    <a:pt x="731" y="3248"/>
                  </a:lnTo>
                  <a:lnTo>
                    <a:pt x="1015" y="3451"/>
                  </a:lnTo>
                  <a:lnTo>
                    <a:pt x="1381" y="3532"/>
                  </a:lnTo>
                  <a:lnTo>
                    <a:pt x="1705" y="3614"/>
                  </a:lnTo>
                  <a:lnTo>
                    <a:pt x="2071" y="3573"/>
                  </a:lnTo>
                  <a:lnTo>
                    <a:pt x="2436" y="3492"/>
                  </a:lnTo>
                  <a:lnTo>
                    <a:pt x="2761" y="3329"/>
                  </a:lnTo>
                  <a:lnTo>
                    <a:pt x="3045" y="3127"/>
                  </a:lnTo>
                  <a:lnTo>
                    <a:pt x="3248" y="2842"/>
                  </a:lnTo>
                  <a:lnTo>
                    <a:pt x="3451" y="2558"/>
                  </a:lnTo>
                  <a:lnTo>
                    <a:pt x="3532" y="2233"/>
                  </a:lnTo>
                  <a:lnTo>
                    <a:pt x="3613" y="1868"/>
                  </a:lnTo>
                  <a:lnTo>
                    <a:pt x="3573" y="1503"/>
                  </a:lnTo>
                  <a:lnTo>
                    <a:pt x="3492" y="1178"/>
                  </a:lnTo>
                  <a:lnTo>
                    <a:pt x="3329" y="853"/>
                  </a:lnTo>
                  <a:lnTo>
                    <a:pt x="3126" y="569"/>
                  </a:lnTo>
                  <a:lnTo>
                    <a:pt x="2842" y="325"/>
                  </a:lnTo>
                  <a:lnTo>
                    <a:pt x="2558" y="163"/>
                  </a:lnTo>
                  <a:lnTo>
                    <a:pt x="2233" y="41"/>
                  </a:lnTo>
                  <a:lnTo>
                    <a:pt x="1868" y="1"/>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3243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0"/>
        <p:cNvGrpSpPr/>
        <p:nvPr/>
      </p:nvGrpSpPr>
      <p:grpSpPr>
        <a:xfrm>
          <a:off x="0" y="0"/>
          <a:ext cx="0" cy="0"/>
          <a:chOff x="0" y="0"/>
          <a:chExt cx="0" cy="0"/>
        </a:xfrm>
      </p:grpSpPr>
      <p:sp>
        <p:nvSpPr>
          <p:cNvPr id="351" name="Google Shape;351;p19"/>
          <p:cNvSpPr/>
          <p:nvPr/>
        </p:nvSpPr>
        <p:spPr>
          <a:xfrm>
            <a:off x="-5478335" y="-11"/>
            <a:ext cx="14622345" cy="690793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9"/>
          <p:cNvSpPr txBox="1">
            <a:spLocks noGrp="1"/>
          </p:cNvSpPr>
          <p:nvPr>
            <p:ph type="subTitle" idx="1"/>
          </p:nvPr>
        </p:nvSpPr>
        <p:spPr>
          <a:xfrm>
            <a:off x="1594040" y="1641280"/>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100" b="1">
                <a:latin typeface="Oswald"/>
                <a:ea typeface="Oswald"/>
                <a:cs typeface="Oswald"/>
                <a:sym typeface="Oswal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353" name="Google Shape;353;p19"/>
          <p:cNvSpPr txBox="1">
            <a:spLocks noGrp="1"/>
          </p:cNvSpPr>
          <p:nvPr>
            <p:ph type="subTitle" idx="2"/>
          </p:nvPr>
        </p:nvSpPr>
        <p:spPr>
          <a:xfrm>
            <a:off x="1594040" y="2052462"/>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54" name="Google Shape;354;p19"/>
          <p:cNvSpPr txBox="1">
            <a:spLocks noGrp="1"/>
          </p:cNvSpPr>
          <p:nvPr>
            <p:ph type="subTitle" idx="3"/>
          </p:nvPr>
        </p:nvSpPr>
        <p:spPr>
          <a:xfrm>
            <a:off x="3676350" y="31662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100" b="1">
                <a:latin typeface="Oswald"/>
                <a:ea typeface="Oswald"/>
                <a:cs typeface="Oswald"/>
                <a:sym typeface="Oswal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355" name="Google Shape;355;p19"/>
          <p:cNvSpPr txBox="1">
            <a:spLocks noGrp="1"/>
          </p:cNvSpPr>
          <p:nvPr>
            <p:ph type="subTitle" idx="4"/>
          </p:nvPr>
        </p:nvSpPr>
        <p:spPr>
          <a:xfrm>
            <a:off x="3676350" y="35774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56" name="Google Shape;356;p19"/>
          <p:cNvSpPr txBox="1">
            <a:spLocks noGrp="1"/>
          </p:cNvSpPr>
          <p:nvPr>
            <p:ph type="subTitle" idx="5"/>
          </p:nvPr>
        </p:nvSpPr>
        <p:spPr>
          <a:xfrm>
            <a:off x="5758660" y="1641280"/>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100" b="1">
                <a:latin typeface="Oswald"/>
                <a:ea typeface="Oswald"/>
                <a:cs typeface="Oswald"/>
                <a:sym typeface="Oswal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357" name="Google Shape;357;p19"/>
          <p:cNvSpPr txBox="1">
            <a:spLocks noGrp="1"/>
          </p:cNvSpPr>
          <p:nvPr>
            <p:ph type="subTitle" idx="6"/>
          </p:nvPr>
        </p:nvSpPr>
        <p:spPr>
          <a:xfrm>
            <a:off x="5758660" y="2052462"/>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58" name="Google Shape;358;p19"/>
          <p:cNvSpPr txBox="1">
            <a:spLocks noGrp="1"/>
          </p:cNvSpPr>
          <p:nvPr>
            <p:ph type="subTitle" idx="7"/>
          </p:nvPr>
        </p:nvSpPr>
        <p:spPr>
          <a:xfrm>
            <a:off x="3676350" y="1641280"/>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100" b="1">
                <a:latin typeface="Oswald"/>
                <a:ea typeface="Oswald"/>
                <a:cs typeface="Oswald"/>
                <a:sym typeface="Oswal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359" name="Google Shape;359;p19"/>
          <p:cNvSpPr txBox="1">
            <a:spLocks noGrp="1"/>
          </p:cNvSpPr>
          <p:nvPr>
            <p:ph type="subTitle" idx="8"/>
          </p:nvPr>
        </p:nvSpPr>
        <p:spPr>
          <a:xfrm>
            <a:off x="3676350" y="2052462"/>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0" name="Google Shape;360;p19"/>
          <p:cNvSpPr txBox="1">
            <a:spLocks noGrp="1"/>
          </p:cNvSpPr>
          <p:nvPr>
            <p:ph type="subTitle" idx="9"/>
          </p:nvPr>
        </p:nvSpPr>
        <p:spPr>
          <a:xfrm>
            <a:off x="1594040" y="31643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100" b="1">
                <a:latin typeface="Oswald"/>
                <a:ea typeface="Oswald"/>
                <a:cs typeface="Oswald"/>
                <a:sym typeface="Oswal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361" name="Google Shape;361;p19"/>
          <p:cNvSpPr txBox="1">
            <a:spLocks noGrp="1"/>
          </p:cNvSpPr>
          <p:nvPr>
            <p:ph type="subTitle" idx="13"/>
          </p:nvPr>
        </p:nvSpPr>
        <p:spPr>
          <a:xfrm>
            <a:off x="1594040" y="35755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2" name="Google Shape;362;p19"/>
          <p:cNvSpPr txBox="1">
            <a:spLocks noGrp="1"/>
          </p:cNvSpPr>
          <p:nvPr>
            <p:ph type="subTitle" idx="14"/>
          </p:nvPr>
        </p:nvSpPr>
        <p:spPr>
          <a:xfrm>
            <a:off x="5758660" y="31643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100" b="1">
                <a:latin typeface="Oswald"/>
                <a:ea typeface="Oswald"/>
                <a:cs typeface="Oswald"/>
                <a:sym typeface="Oswal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363" name="Google Shape;363;p19"/>
          <p:cNvSpPr txBox="1">
            <a:spLocks noGrp="1"/>
          </p:cNvSpPr>
          <p:nvPr>
            <p:ph type="subTitle" idx="15"/>
          </p:nvPr>
        </p:nvSpPr>
        <p:spPr>
          <a:xfrm>
            <a:off x="5758660" y="35755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4" name="Google Shape;364;p19"/>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65" name="Google Shape;365;p19"/>
          <p:cNvGrpSpPr/>
          <p:nvPr/>
        </p:nvGrpSpPr>
        <p:grpSpPr>
          <a:xfrm>
            <a:off x="439290" y="345591"/>
            <a:ext cx="8323876" cy="4509653"/>
            <a:chOff x="363100" y="-600401"/>
            <a:chExt cx="10055419" cy="5447757"/>
          </a:xfrm>
        </p:grpSpPr>
        <p:sp>
          <p:nvSpPr>
            <p:cNvPr id="366" name="Google Shape;366;p19"/>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12782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77"/>
        <p:cNvGrpSpPr/>
        <p:nvPr/>
      </p:nvGrpSpPr>
      <p:grpSpPr>
        <a:xfrm>
          <a:off x="0" y="0"/>
          <a:ext cx="0" cy="0"/>
          <a:chOff x="0" y="0"/>
          <a:chExt cx="0" cy="0"/>
        </a:xfrm>
      </p:grpSpPr>
      <p:sp>
        <p:nvSpPr>
          <p:cNvPr id="378" name="Google Shape;378;p20"/>
          <p:cNvSpPr/>
          <p:nvPr/>
        </p:nvSpPr>
        <p:spPr>
          <a:xfrm>
            <a:off x="-3164625" y="-1538925"/>
            <a:ext cx="12308616" cy="5814874"/>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20"/>
          <p:cNvGrpSpPr/>
          <p:nvPr/>
        </p:nvGrpSpPr>
        <p:grpSpPr>
          <a:xfrm>
            <a:off x="439290" y="345591"/>
            <a:ext cx="8323876" cy="4509653"/>
            <a:chOff x="363100" y="-600401"/>
            <a:chExt cx="10055419" cy="5447757"/>
          </a:xfrm>
        </p:grpSpPr>
        <p:sp>
          <p:nvSpPr>
            <p:cNvPr id="380" name="Google Shape;380;p20"/>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20"/>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0622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392"/>
        <p:cNvGrpSpPr/>
        <p:nvPr/>
      </p:nvGrpSpPr>
      <p:grpSpPr>
        <a:xfrm>
          <a:off x="0" y="0"/>
          <a:ext cx="0" cy="0"/>
          <a:chOff x="0" y="0"/>
          <a:chExt cx="0" cy="0"/>
        </a:xfrm>
      </p:grpSpPr>
      <p:sp>
        <p:nvSpPr>
          <p:cNvPr id="393" name="Google Shape;393;p21"/>
          <p:cNvSpPr/>
          <p:nvPr/>
        </p:nvSpPr>
        <p:spPr>
          <a:xfrm rot="10800000">
            <a:off x="-1101755" y="3164112"/>
            <a:ext cx="6381807" cy="301491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1"/>
          <p:cNvSpPr/>
          <p:nvPr/>
        </p:nvSpPr>
        <p:spPr>
          <a:xfrm>
            <a:off x="2033575" y="-2212925"/>
            <a:ext cx="9144129" cy="431989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21"/>
          <p:cNvGrpSpPr/>
          <p:nvPr/>
        </p:nvGrpSpPr>
        <p:grpSpPr>
          <a:xfrm>
            <a:off x="439290" y="345591"/>
            <a:ext cx="8323876" cy="4509653"/>
            <a:chOff x="363100" y="-600401"/>
            <a:chExt cx="10055419" cy="5447757"/>
          </a:xfrm>
        </p:grpSpPr>
        <p:sp>
          <p:nvSpPr>
            <p:cNvPr id="396" name="Google Shape;396;p21"/>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1"/>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1"/>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1"/>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1"/>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1"/>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1"/>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1"/>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1"/>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1"/>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21"/>
          <p:cNvSpPr txBox="1">
            <a:spLocks noGrp="1"/>
          </p:cNvSpPr>
          <p:nvPr>
            <p:ph type="subTitle" idx="1"/>
          </p:nvPr>
        </p:nvSpPr>
        <p:spPr>
          <a:xfrm>
            <a:off x="2732925" y="1569950"/>
            <a:ext cx="1503900" cy="376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2100" b="1">
                <a:latin typeface="Oswald"/>
                <a:ea typeface="Oswald"/>
                <a:cs typeface="Oswald"/>
                <a:sym typeface="Oswal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407" name="Google Shape;407;p21"/>
          <p:cNvSpPr txBox="1">
            <a:spLocks noGrp="1"/>
          </p:cNvSpPr>
          <p:nvPr>
            <p:ph type="subTitle" idx="2"/>
          </p:nvPr>
        </p:nvSpPr>
        <p:spPr>
          <a:xfrm>
            <a:off x="2732925" y="2053425"/>
            <a:ext cx="1683900" cy="51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408" name="Google Shape;408;p21"/>
          <p:cNvSpPr txBox="1">
            <a:spLocks noGrp="1"/>
          </p:cNvSpPr>
          <p:nvPr>
            <p:ph type="subTitle" idx="3"/>
          </p:nvPr>
        </p:nvSpPr>
        <p:spPr>
          <a:xfrm>
            <a:off x="6293250" y="1569950"/>
            <a:ext cx="1503900" cy="376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2100" b="1">
                <a:latin typeface="Oswald"/>
                <a:ea typeface="Oswald"/>
                <a:cs typeface="Oswald"/>
                <a:sym typeface="Oswal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409" name="Google Shape;409;p21"/>
          <p:cNvSpPr txBox="1">
            <a:spLocks noGrp="1"/>
          </p:cNvSpPr>
          <p:nvPr>
            <p:ph type="subTitle" idx="4"/>
          </p:nvPr>
        </p:nvSpPr>
        <p:spPr>
          <a:xfrm>
            <a:off x="6293250" y="2053425"/>
            <a:ext cx="1683900" cy="51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410" name="Google Shape;410;p21"/>
          <p:cNvSpPr txBox="1">
            <a:spLocks noGrp="1"/>
          </p:cNvSpPr>
          <p:nvPr>
            <p:ph type="subTitle" idx="5"/>
          </p:nvPr>
        </p:nvSpPr>
        <p:spPr>
          <a:xfrm>
            <a:off x="2732925" y="3168221"/>
            <a:ext cx="1503900" cy="376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2100" b="1">
                <a:latin typeface="Oswald"/>
                <a:ea typeface="Oswald"/>
                <a:cs typeface="Oswald"/>
                <a:sym typeface="Oswal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411" name="Google Shape;411;p21"/>
          <p:cNvSpPr txBox="1">
            <a:spLocks noGrp="1"/>
          </p:cNvSpPr>
          <p:nvPr>
            <p:ph type="subTitle" idx="6"/>
          </p:nvPr>
        </p:nvSpPr>
        <p:spPr>
          <a:xfrm>
            <a:off x="2732936" y="3651700"/>
            <a:ext cx="1683900" cy="51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412" name="Google Shape;412;p21"/>
          <p:cNvSpPr txBox="1">
            <a:spLocks noGrp="1"/>
          </p:cNvSpPr>
          <p:nvPr>
            <p:ph type="subTitle" idx="7"/>
          </p:nvPr>
        </p:nvSpPr>
        <p:spPr>
          <a:xfrm>
            <a:off x="6293250" y="3168225"/>
            <a:ext cx="1503900" cy="376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2100" b="1">
                <a:latin typeface="Oswald"/>
                <a:ea typeface="Oswald"/>
                <a:cs typeface="Oswald"/>
                <a:sym typeface="Oswal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413" name="Google Shape;413;p21"/>
          <p:cNvSpPr txBox="1">
            <a:spLocks noGrp="1"/>
          </p:cNvSpPr>
          <p:nvPr>
            <p:ph type="subTitle" idx="8"/>
          </p:nvPr>
        </p:nvSpPr>
        <p:spPr>
          <a:xfrm>
            <a:off x="6293250" y="3651700"/>
            <a:ext cx="1683900" cy="51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414" name="Google Shape;414;p21"/>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53006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15"/>
        <p:cNvGrpSpPr/>
        <p:nvPr/>
      </p:nvGrpSpPr>
      <p:grpSpPr>
        <a:xfrm>
          <a:off x="0" y="0"/>
          <a:ext cx="0" cy="0"/>
          <a:chOff x="0" y="0"/>
          <a:chExt cx="0" cy="0"/>
        </a:xfrm>
      </p:grpSpPr>
      <p:sp>
        <p:nvSpPr>
          <p:cNvPr id="416" name="Google Shape;416;p22"/>
          <p:cNvSpPr/>
          <p:nvPr/>
        </p:nvSpPr>
        <p:spPr>
          <a:xfrm>
            <a:off x="-3164625" y="-1538925"/>
            <a:ext cx="12308616" cy="5814874"/>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2"/>
          <p:cNvSpPr txBox="1">
            <a:spLocks noGrp="1"/>
          </p:cNvSpPr>
          <p:nvPr>
            <p:ph type="title" hasCustomPrompt="1"/>
          </p:nvPr>
        </p:nvSpPr>
        <p:spPr>
          <a:xfrm>
            <a:off x="6613900" y="898245"/>
            <a:ext cx="1268700" cy="943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4600" b="1"/>
            </a:lvl1pPr>
            <a:lvl2pPr lvl="1" rtl="0">
              <a:spcBef>
                <a:spcPts val="0"/>
              </a:spcBef>
              <a:spcAft>
                <a:spcPts val="0"/>
              </a:spcAft>
              <a:buSzPts val="6900"/>
              <a:buNone/>
              <a:defRPr sz="6900"/>
            </a:lvl2pPr>
            <a:lvl3pPr lvl="2" rtl="0">
              <a:spcBef>
                <a:spcPts val="0"/>
              </a:spcBef>
              <a:spcAft>
                <a:spcPts val="0"/>
              </a:spcAft>
              <a:buSzPts val="6900"/>
              <a:buNone/>
              <a:defRPr sz="6900"/>
            </a:lvl3pPr>
            <a:lvl4pPr lvl="3" rtl="0">
              <a:spcBef>
                <a:spcPts val="0"/>
              </a:spcBef>
              <a:spcAft>
                <a:spcPts val="0"/>
              </a:spcAft>
              <a:buSzPts val="6900"/>
              <a:buNone/>
              <a:defRPr sz="6900"/>
            </a:lvl4pPr>
            <a:lvl5pPr lvl="4" rtl="0">
              <a:spcBef>
                <a:spcPts val="0"/>
              </a:spcBef>
              <a:spcAft>
                <a:spcPts val="0"/>
              </a:spcAft>
              <a:buSzPts val="6900"/>
              <a:buNone/>
              <a:defRPr sz="6900"/>
            </a:lvl5pPr>
            <a:lvl6pPr lvl="5" rtl="0">
              <a:spcBef>
                <a:spcPts val="0"/>
              </a:spcBef>
              <a:spcAft>
                <a:spcPts val="0"/>
              </a:spcAft>
              <a:buSzPts val="6900"/>
              <a:buNone/>
              <a:defRPr sz="6900"/>
            </a:lvl6pPr>
            <a:lvl7pPr lvl="6" rtl="0">
              <a:spcBef>
                <a:spcPts val="0"/>
              </a:spcBef>
              <a:spcAft>
                <a:spcPts val="0"/>
              </a:spcAft>
              <a:buSzPts val="6900"/>
              <a:buNone/>
              <a:defRPr sz="6900"/>
            </a:lvl7pPr>
            <a:lvl8pPr lvl="7" rtl="0">
              <a:spcBef>
                <a:spcPts val="0"/>
              </a:spcBef>
              <a:spcAft>
                <a:spcPts val="0"/>
              </a:spcAft>
              <a:buSzPts val="6900"/>
              <a:buNone/>
              <a:defRPr sz="6900"/>
            </a:lvl8pPr>
            <a:lvl9pPr lvl="8" rtl="0">
              <a:spcBef>
                <a:spcPts val="0"/>
              </a:spcBef>
              <a:spcAft>
                <a:spcPts val="0"/>
              </a:spcAft>
              <a:buSzPts val="6900"/>
              <a:buNone/>
              <a:defRPr sz="6900"/>
            </a:lvl9pPr>
          </a:lstStyle>
          <a:p>
            <a:r>
              <a:t>xx%</a:t>
            </a:r>
          </a:p>
        </p:txBody>
      </p:sp>
      <p:sp>
        <p:nvSpPr>
          <p:cNvPr id="418" name="Google Shape;418;p22"/>
          <p:cNvSpPr txBox="1">
            <a:spLocks noGrp="1"/>
          </p:cNvSpPr>
          <p:nvPr>
            <p:ph type="title" idx="2"/>
          </p:nvPr>
        </p:nvSpPr>
        <p:spPr>
          <a:xfrm>
            <a:off x="3542550" y="1804425"/>
            <a:ext cx="4340100" cy="1635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5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9" name="Google Shape;419;p22"/>
          <p:cNvSpPr txBox="1">
            <a:spLocks noGrp="1"/>
          </p:cNvSpPr>
          <p:nvPr>
            <p:ph type="subTitle" idx="1"/>
          </p:nvPr>
        </p:nvSpPr>
        <p:spPr>
          <a:xfrm>
            <a:off x="5120200" y="3530673"/>
            <a:ext cx="2762400" cy="58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2"/>
              </a:buClr>
              <a:buSzPts val="1400"/>
              <a:buNone/>
              <a:defRPr sz="1600"/>
            </a:lvl1pPr>
            <a:lvl2pPr lvl="1" rtl="0">
              <a:spcBef>
                <a:spcPts val="0"/>
              </a:spcBef>
              <a:spcAft>
                <a:spcPts val="0"/>
              </a:spcAft>
              <a:buClr>
                <a:schemeClr val="dk2"/>
              </a:buClr>
              <a:buSzPts val="1400"/>
              <a:buNone/>
              <a:defRPr>
                <a:solidFill>
                  <a:schemeClr val="dk2"/>
                </a:solidFill>
              </a:defRPr>
            </a:lvl2pPr>
            <a:lvl3pPr lvl="2" rtl="0">
              <a:spcBef>
                <a:spcPts val="1600"/>
              </a:spcBef>
              <a:spcAft>
                <a:spcPts val="0"/>
              </a:spcAft>
              <a:buClr>
                <a:schemeClr val="dk2"/>
              </a:buClr>
              <a:buSzPts val="1400"/>
              <a:buNone/>
              <a:defRPr>
                <a:solidFill>
                  <a:schemeClr val="dk2"/>
                </a:solidFill>
              </a:defRPr>
            </a:lvl3pPr>
            <a:lvl4pPr lvl="3" rtl="0">
              <a:spcBef>
                <a:spcPts val="1600"/>
              </a:spcBef>
              <a:spcAft>
                <a:spcPts val="0"/>
              </a:spcAft>
              <a:buClr>
                <a:schemeClr val="dk2"/>
              </a:buClr>
              <a:buSzPts val="1400"/>
              <a:buNone/>
              <a:defRPr>
                <a:solidFill>
                  <a:schemeClr val="dk2"/>
                </a:solidFill>
              </a:defRPr>
            </a:lvl4pPr>
            <a:lvl5pPr lvl="4" rtl="0">
              <a:spcBef>
                <a:spcPts val="1600"/>
              </a:spcBef>
              <a:spcAft>
                <a:spcPts val="0"/>
              </a:spcAft>
              <a:buClr>
                <a:schemeClr val="dk2"/>
              </a:buClr>
              <a:buSzPts val="1400"/>
              <a:buNone/>
              <a:defRPr>
                <a:solidFill>
                  <a:schemeClr val="dk2"/>
                </a:solidFill>
              </a:defRPr>
            </a:lvl5pPr>
            <a:lvl6pPr lvl="5" rtl="0">
              <a:spcBef>
                <a:spcPts val="1600"/>
              </a:spcBef>
              <a:spcAft>
                <a:spcPts val="0"/>
              </a:spcAft>
              <a:buClr>
                <a:schemeClr val="dk2"/>
              </a:buClr>
              <a:buSzPts val="1400"/>
              <a:buNone/>
              <a:defRPr>
                <a:solidFill>
                  <a:schemeClr val="dk2"/>
                </a:solidFill>
              </a:defRPr>
            </a:lvl6pPr>
            <a:lvl7pPr lvl="6" rtl="0">
              <a:spcBef>
                <a:spcPts val="1600"/>
              </a:spcBef>
              <a:spcAft>
                <a:spcPts val="0"/>
              </a:spcAft>
              <a:buClr>
                <a:schemeClr val="dk2"/>
              </a:buClr>
              <a:buSzPts val="1400"/>
              <a:buNone/>
              <a:defRPr>
                <a:solidFill>
                  <a:schemeClr val="dk2"/>
                </a:solidFill>
              </a:defRPr>
            </a:lvl7pPr>
            <a:lvl8pPr lvl="7" rtl="0">
              <a:spcBef>
                <a:spcPts val="1600"/>
              </a:spcBef>
              <a:spcAft>
                <a:spcPts val="0"/>
              </a:spcAft>
              <a:buClr>
                <a:schemeClr val="dk2"/>
              </a:buClr>
              <a:buSzPts val="1400"/>
              <a:buNone/>
              <a:defRPr>
                <a:solidFill>
                  <a:schemeClr val="dk2"/>
                </a:solidFill>
              </a:defRPr>
            </a:lvl8pPr>
            <a:lvl9pPr lvl="8" rtl="0">
              <a:spcBef>
                <a:spcPts val="1600"/>
              </a:spcBef>
              <a:spcAft>
                <a:spcPts val="1600"/>
              </a:spcAft>
              <a:buClr>
                <a:schemeClr val="dk2"/>
              </a:buClr>
              <a:buSzPts val="1400"/>
              <a:buNone/>
              <a:defRPr>
                <a:solidFill>
                  <a:schemeClr val="dk2"/>
                </a:solidFill>
              </a:defRPr>
            </a:lvl9pPr>
          </a:lstStyle>
          <a:p>
            <a:endParaRPr/>
          </a:p>
        </p:txBody>
      </p:sp>
      <p:grpSp>
        <p:nvGrpSpPr>
          <p:cNvPr id="420" name="Google Shape;420;p22"/>
          <p:cNvGrpSpPr/>
          <p:nvPr/>
        </p:nvGrpSpPr>
        <p:grpSpPr>
          <a:xfrm>
            <a:off x="439290" y="345591"/>
            <a:ext cx="8323876" cy="4509653"/>
            <a:chOff x="363100" y="-600401"/>
            <a:chExt cx="10055419" cy="5447757"/>
          </a:xfrm>
        </p:grpSpPr>
        <p:sp>
          <p:nvSpPr>
            <p:cNvPr id="421" name="Google Shape;421;p22"/>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2"/>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2"/>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2"/>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2"/>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2"/>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4466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33"/>
        <p:cNvGrpSpPr/>
        <p:nvPr/>
      </p:nvGrpSpPr>
      <p:grpSpPr>
        <a:xfrm>
          <a:off x="0" y="0"/>
          <a:ext cx="0" cy="0"/>
          <a:chOff x="0" y="0"/>
          <a:chExt cx="0" cy="0"/>
        </a:xfrm>
      </p:grpSpPr>
      <p:sp>
        <p:nvSpPr>
          <p:cNvPr id="434" name="Google Shape;434;p23"/>
          <p:cNvSpPr/>
          <p:nvPr/>
        </p:nvSpPr>
        <p:spPr>
          <a:xfrm rot="10800000">
            <a:off x="-566657" y="3692905"/>
            <a:ext cx="5342133" cy="252374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0" y="0"/>
            <a:ext cx="9144129" cy="431989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23"/>
          <p:cNvGrpSpPr/>
          <p:nvPr/>
        </p:nvGrpSpPr>
        <p:grpSpPr>
          <a:xfrm>
            <a:off x="439290" y="345591"/>
            <a:ext cx="8323876" cy="4509653"/>
            <a:chOff x="363100" y="-600401"/>
            <a:chExt cx="10055419" cy="5447757"/>
          </a:xfrm>
        </p:grpSpPr>
        <p:sp>
          <p:nvSpPr>
            <p:cNvPr id="437" name="Google Shape;437;p23"/>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3"/>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3"/>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3"/>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3"/>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3"/>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23"/>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1" name="Google Shape;451;p23"/>
          <p:cNvGrpSpPr/>
          <p:nvPr/>
        </p:nvGrpSpPr>
        <p:grpSpPr>
          <a:xfrm>
            <a:off x="423913" y="1931425"/>
            <a:ext cx="696225" cy="298400"/>
            <a:chOff x="1224575" y="1949675"/>
            <a:chExt cx="696225" cy="298400"/>
          </a:xfrm>
        </p:grpSpPr>
        <p:sp>
          <p:nvSpPr>
            <p:cNvPr id="452" name="Google Shape;452;p23"/>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01208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54"/>
        <p:cNvGrpSpPr/>
        <p:nvPr/>
      </p:nvGrpSpPr>
      <p:grpSpPr>
        <a:xfrm>
          <a:off x="0" y="0"/>
          <a:ext cx="0" cy="0"/>
          <a:chOff x="0" y="0"/>
          <a:chExt cx="0" cy="0"/>
        </a:xfrm>
      </p:grpSpPr>
      <p:sp>
        <p:nvSpPr>
          <p:cNvPr id="455" name="Google Shape;455;p24"/>
          <p:cNvSpPr/>
          <p:nvPr/>
        </p:nvSpPr>
        <p:spPr>
          <a:xfrm>
            <a:off x="-5478335" y="-11"/>
            <a:ext cx="14622345" cy="690793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24"/>
          <p:cNvGrpSpPr/>
          <p:nvPr/>
        </p:nvGrpSpPr>
        <p:grpSpPr>
          <a:xfrm>
            <a:off x="439290" y="345591"/>
            <a:ext cx="8323876" cy="4509653"/>
            <a:chOff x="363100" y="-600401"/>
            <a:chExt cx="10055419" cy="5447757"/>
          </a:xfrm>
        </p:grpSpPr>
        <p:sp>
          <p:nvSpPr>
            <p:cNvPr id="457" name="Google Shape;457;p24"/>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4"/>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4"/>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4"/>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4"/>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4"/>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4"/>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4"/>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4"/>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4"/>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4"/>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4"/>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4"/>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0" name="Google Shape;470;p24"/>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1" name="Google Shape;471;p24"/>
          <p:cNvSpPr txBox="1"/>
          <p:nvPr/>
        </p:nvSpPr>
        <p:spPr>
          <a:xfrm>
            <a:off x="4383575" y="3736775"/>
            <a:ext cx="5555700" cy="6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Tree>
    <p:extLst>
      <p:ext uri="{BB962C8B-B14F-4D97-AF65-F5344CB8AC3E}">
        <p14:creationId xmlns:p14="http://schemas.microsoft.com/office/powerpoint/2010/main" val="161902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72"/>
        <p:cNvGrpSpPr/>
        <p:nvPr/>
      </p:nvGrpSpPr>
      <p:grpSpPr>
        <a:xfrm>
          <a:off x="0" y="0"/>
          <a:ext cx="0" cy="0"/>
          <a:chOff x="0" y="0"/>
          <a:chExt cx="0" cy="0"/>
        </a:xfrm>
      </p:grpSpPr>
      <p:sp>
        <p:nvSpPr>
          <p:cNvPr id="473" name="Google Shape;473;p25"/>
          <p:cNvSpPr/>
          <p:nvPr/>
        </p:nvSpPr>
        <p:spPr>
          <a:xfrm>
            <a:off x="-5478335" y="-11"/>
            <a:ext cx="14622345" cy="690793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25"/>
          <p:cNvGrpSpPr/>
          <p:nvPr/>
        </p:nvGrpSpPr>
        <p:grpSpPr>
          <a:xfrm>
            <a:off x="439290" y="345591"/>
            <a:ext cx="8323876" cy="4509653"/>
            <a:chOff x="363100" y="-600401"/>
            <a:chExt cx="10055419" cy="5447757"/>
          </a:xfrm>
        </p:grpSpPr>
        <p:sp>
          <p:nvSpPr>
            <p:cNvPr id="475" name="Google Shape;475;p25"/>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5"/>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5"/>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5"/>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5"/>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5"/>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5"/>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5"/>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8" name="Google Shape;488;p2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20401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mbers and text ">
  <p:cSld name="CUSTOM_11">
    <p:spTree>
      <p:nvGrpSpPr>
        <p:cNvPr id="1" name="Shape 139"/>
        <p:cNvGrpSpPr/>
        <p:nvPr/>
      </p:nvGrpSpPr>
      <p:grpSpPr>
        <a:xfrm>
          <a:off x="0" y="0"/>
          <a:ext cx="0" cy="0"/>
          <a:chOff x="0" y="0"/>
          <a:chExt cx="0" cy="0"/>
        </a:xfrm>
      </p:grpSpPr>
      <p:pic>
        <p:nvPicPr>
          <p:cNvPr id="2" name="Picture 1">
            <a:extLst>
              <a:ext uri="{FF2B5EF4-FFF2-40B4-BE49-F238E27FC236}">
                <a16:creationId xmlns:a16="http://schemas.microsoft.com/office/drawing/2014/main" id="{7C5B703C-E3FB-6ECF-CE86-EA26ACA041CA}"/>
              </a:ext>
            </a:extLst>
          </p:cNvPr>
          <p:cNvPicPr>
            <a:picLocks noChangeAspect="1"/>
          </p:cNvPicPr>
          <p:nvPr userDrawn="1"/>
        </p:nvPicPr>
        <p:blipFill>
          <a:blip r:embed="rId2"/>
          <a:stretch>
            <a:fillRect/>
          </a:stretch>
        </p:blipFill>
        <p:spPr>
          <a:xfrm>
            <a:off x="-11494" y="1255"/>
            <a:ext cx="9144000" cy="5140990"/>
          </a:xfrm>
          <a:prstGeom prst="rect">
            <a:avLst/>
          </a:prstGeom>
        </p:spPr>
      </p:pic>
      <p:pic>
        <p:nvPicPr>
          <p:cNvPr id="140" name="Google Shape;140;p18"/>
          <p:cNvPicPr preferRelativeResize="0"/>
          <p:nvPr/>
        </p:nvPicPr>
        <p:blipFill rotWithShape="1">
          <a:blip r:embed="rId3">
            <a:alphaModFix/>
          </a:blip>
          <a:srcRect l="4616" t="19082" r="4142" b="23921"/>
          <a:stretch/>
        </p:blipFill>
        <p:spPr>
          <a:xfrm rot="-411644">
            <a:off x="-630975" y="4216199"/>
            <a:ext cx="6828376" cy="2399426"/>
          </a:xfrm>
          <a:prstGeom prst="rect">
            <a:avLst/>
          </a:prstGeom>
          <a:noFill/>
          <a:ln>
            <a:noFill/>
          </a:ln>
        </p:spPr>
      </p:pic>
      <p:pic>
        <p:nvPicPr>
          <p:cNvPr id="141" name="Google Shape;141;p18"/>
          <p:cNvPicPr preferRelativeResize="0"/>
          <p:nvPr/>
        </p:nvPicPr>
        <p:blipFill rotWithShape="1">
          <a:blip r:embed="rId4">
            <a:alphaModFix/>
          </a:blip>
          <a:srcRect l="11181" t="13648" r="6296" b="32361"/>
          <a:stretch/>
        </p:blipFill>
        <p:spPr>
          <a:xfrm flipH="1">
            <a:off x="3851100" y="3673775"/>
            <a:ext cx="6362750" cy="2341524"/>
          </a:xfrm>
          <a:prstGeom prst="rect">
            <a:avLst/>
          </a:prstGeom>
          <a:noFill/>
          <a:ln>
            <a:noFill/>
          </a:ln>
        </p:spPr>
      </p:pic>
      <p:pic>
        <p:nvPicPr>
          <p:cNvPr id="142" name="Google Shape;142;p18"/>
          <p:cNvPicPr preferRelativeResize="0"/>
          <p:nvPr/>
        </p:nvPicPr>
        <p:blipFill rotWithShape="1">
          <a:blip r:embed="rId5">
            <a:alphaModFix/>
          </a:blip>
          <a:srcRect l="36932" t="4626" r="32835" b="2651"/>
          <a:stretch/>
        </p:blipFill>
        <p:spPr>
          <a:xfrm>
            <a:off x="-1304050" y="-685800"/>
            <a:ext cx="3105902" cy="5357907"/>
          </a:xfrm>
          <a:prstGeom prst="rect">
            <a:avLst/>
          </a:prstGeom>
          <a:noFill/>
          <a:ln>
            <a:noFill/>
          </a:ln>
        </p:spPr>
      </p:pic>
      <p:pic>
        <p:nvPicPr>
          <p:cNvPr id="143" name="Google Shape;143;p18"/>
          <p:cNvPicPr preferRelativeResize="0"/>
          <p:nvPr/>
        </p:nvPicPr>
        <p:blipFill rotWithShape="1">
          <a:blip r:embed="rId6">
            <a:alphaModFix/>
          </a:blip>
          <a:srcRect l="25361" t="5024" r="34905" b="8649"/>
          <a:stretch/>
        </p:blipFill>
        <p:spPr>
          <a:xfrm flipH="1">
            <a:off x="-1889475" y="2081850"/>
            <a:ext cx="2626526" cy="3210100"/>
          </a:xfrm>
          <a:prstGeom prst="rect">
            <a:avLst/>
          </a:prstGeom>
          <a:noFill/>
          <a:ln>
            <a:noFill/>
          </a:ln>
        </p:spPr>
      </p:pic>
      <p:sp>
        <p:nvSpPr>
          <p:cNvPr id="144" name="Google Shape;144;p18"/>
          <p:cNvSpPr/>
          <p:nvPr/>
        </p:nvSpPr>
        <p:spPr>
          <a:xfrm>
            <a:off x="305871" y="1708752"/>
            <a:ext cx="219385" cy="45359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8"/>
          <p:cNvSpPr txBox="1">
            <a:spLocks noGrp="1"/>
          </p:cNvSpPr>
          <p:nvPr>
            <p:ph type="subTitle" idx="1"/>
          </p:nvPr>
        </p:nvSpPr>
        <p:spPr>
          <a:xfrm>
            <a:off x="789425" y="1360411"/>
            <a:ext cx="4334700" cy="3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algn="r" rtl="0">
              <a:spcBef>
                <a:spcPts val="0"/>
              </a:spcBef>
              <a:spcAft>
                <a:spcPts val="0"/>
              </a:spcAft>
              <a:buSzPts val="1500"/>
              <a:buNone/>
              <a:defRPr sz="1500"/>
            </a:lvl2pPr>
            <a:lvl3pPr lvl="2" algn="r" rtl="0">
              <a:spcBef>
                <a:spcPts val="0"/>
              </a:spcBef>
              <a:spcAft>
                <a:spcPts val="0"/>
              </a:spcAft>
              <a:buSzPts val="1500"/>
              <a:buNone/>
              <a:defRPr sz="1500"/>
            </a:lvl3pPr>
            <a:lvl4pPr lvl="3" algn="r" rtl="0">
              <a:spcBef>
                <a:spcPts val="0"/>
              </a:spcBef>
              <a:spcAft>
                <a:spcPts val="0"/>
              </a:spcAft>
              <a:buSzPts val="1500"/>
              <a:buNone/>
              <a:defRPr sz="1500"/>
            </a:lvl4pPr>
            <a:lvl5pPr lvl="4" algn="r" rtl="0">
              <a:spcBef>
                <a:spcPts val="0"/>
              </a:spcBef>
              <a:spcAft>
                <a:spcPts val="0"/>
              </a:spcAft>
              <a:buSzPts val="1500"/>
              <a:buNone/>
              <a:defRPr sz="1500"/>
            </a:lvl5pPr>
            <a:lvl6pPr lvl="5" algn="r" rtl="0">
              <a:spcBef>
                <a:spcPts val="0"/>
              </a:spcBef>
              <a:spcAft>
                <a:spcPts val="0"/>
              </a:spcAft>
              <a:buSzPts val="1500"/>
              <a:buNone/>
              <a:defRPr sz="1500"/>
            </a:lvl6pPr>
            <a:lvl7pPr lvl="6" algn="r" rtl="0">
              <a:spcBef>
                <a:spcPts val="0"/>
              </a:spcBef>
              <a:spcAft>
                <a:spcPts val="0"/>
              </a:spcAft>
              <a:buSzPts val="1500"/>
              <a:buNone/>
              <a:defRPr sz="1500"/>
            </a:lvl7pPr>
            <a:lvl8pPr lvl="7" algn="r" rtl="0">
              <a:spcBef>
                <a:spcPts val="0"/>
              </a:spcBef>
              <a:spcAft>
                <a:spcPts val="0"/>
              </a:spcAft>
              <a:buSzPts val="1500"/>
              <a:buNone/>
              <a:defRPr sz="1500"/>
            </a:lvl8pPr>
            <a:lvl9pPr lvl="8" algn="r" rtl="0">
              <a:spcBef>
                <a:spcPts val="0"/>
              </a:spcBef>
              <a:spcAft>
                <a:spcPts val="0"/>
              </a:spcAft>
              <a:buSzPts val="1500"/>
              <a:buNone/>
              <a:defRPr sz="1500"/>
            </a:lvl9pPr>
          </a:lstStyle>
          <a:p>
            <a:endParaRPr/>
          </a:p>
        </p:txBody>
      </p:sp>
      <p:sp>
        <p:nvSpPr>
          <p:cNvPr id="146" name="Google Shape;146;p18"/>
          <p:cNvSpPr txBox="1">
            <a:spLocks noGrp="1"/>
          </p:cNvSpPr>
          <p:nvPr>
            <p:ph type="title" hasCustomPrompt="1"/>
          </p:nvPr>
        </p:nvSpPr>
        <p:spPr>
          <a:xfrm>
            <a:off x="789425" y="605900"/>
            <a:ext cx="4334700" cy="7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4600">
                <a:solidFill>
                  <a:schemeClr val="accent2"/>
                </a:solidFill>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r>
              <a:t>xx%</a:t>
            </a:r>
          </a:p>
        </p:txBody>
      </p:sp>
      <p:sp>
        <p:nvSpPr>
          <p:cNvPr id="147" name="Google Shape;147;p18"/>
          <p:cNvSpPr txBox="1">
            <a:spLocks noGrp="1"/>
          </p:cNvSpPr>
          <p:nvPr>
            <p:ph type="subTitle" idx="2"/>
          </p:nvPr>
        </p:nvSpPr>
        <p:spPr>
          <a:xfrm>
            <a:off x="789425" y="2493931"/>
            <a:ext cx="4334700" cy="3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algn="r" rtl="0">
              <a:spcBef>
                <a:spcPts val="0"/>
              </a:spcBef>
              <a:spcAft>
                <a:spcPts val="0"/>
              </a:spcAft>
              <a:buSzPts val="1500"/>
              <a:buNone/>
              <a:defRPr sz="1500"/>
            </a:lvl2pPr>
            <a:lvl3pPr lvl="2" algn="r" rtl="0">
              <a:spcBef>
                <a:spcPts val="0"/>
              </a:spcBef>
              <a:spcAft>
                <a:spcPts val="0"/>
              </a:spcAft>
              <a:buSzPts val="1500"/>
              <a:buNone/>
              <a:defRPr sz="1500"/>
            </a:lvl3pPr>
            <a:lvl4pPr lvl="3" algn="r" rtl="0">
              <a:spcBef>
                <a:spcPts val="0"/>
              </a:spcBef>
              <a:spcAft>
                <a:spcPts val="0"/>
              </a:spcAft>
              <a:buSzPts val="1500"/>
              <a:buNone/>
              <a:defRPr sz="1500"/>
            </a:lvl4pPr>
            <a:lvl5pPr lvl="4" algn="r" rtl="0">
              <a:spcBef>
                <a:spcPts val="0"/>
              </a:spcBef>
              <a:spcAft>
                <a:spcPts val="0"/>
              </a:spcAft>
              <a:buSzPts val="1500"/>
              <a:buNone/>
              <a:defRPr sz="1500"/>
            </a:lvl5pPr>
            <a:lvl6pPr lvl="5" algn="r" rtl="0">
              <a:spcBef>
                <a:spcPts val="0"/>
              </a:spcBef>
              <a:spcAft>
                <a:spcPts val="0"/>
              </a:spcAft>
              <a:buSzPts val="1500"/>
              <a:buNone/>
              <a:defRPr sz="1500"/>
            </a:lvl6pPr>
            <a:lvl7pPr lvl="6" algn="r" rtl="0">
              <a:spcBef>
                <a:spcPts val="0"/>
              </a:spcBef>
              <a:spcAft>
                <a:spcPts val="0"/>
              </a:spcAft>
              <a:buSzPts val="1500"/>
              <a:buNone/>
              <a:defRPr sz="1500"/>
            </a:lvl7pPr>
            <a:lvl8pPr lvl="7" algn="r" rtl="0">
              <a:spcBef>
                <a:spcPts val="0"/>
              </a:spcBef>
              <a:spcAft>
                <a:spcPts val="0"/>
              </a:spcAft>
              <a:buSzPts val="1500"/>
              <a:buNone/>
              <a:defRPr sz="1500"/>
            </a:lvl8pPr>
            <a:lvl9pPr lvl="8" algn="r" rtl="0">
              <a:spcBef>
                <a:spcPts val="0"/>
              </a:spcBef>
              <a:spcAft>
                <a:spcPts val="0"/>
              </a:spcAft>
              <a:buSzPts val="1500"/>
              <a:buNone/>
              <a:defRPr sz="1500"/>
            </a:lvl9pPr>
          </a:lstStyle>
          <a:p>
            <a:endParaRPr/>
          </a:p>
        </p:txBody>
      </p:sp>
      <p:sp>
        <p:nvSpPr>
          <p:cNvPr id="148" name="Google Shape;148;p18"/>
          <p:cNvSpPr txBox="1">
            <a:spLocks noGrp="1"/>
          </p:cNvSpPr>
          <p:nvPr>
            <p:ph type="title" idx="3" hasCustomPrompt="1"/>
          </p:nvPr>
        </p:nvSpPr>
        <p:spPr>
          <a:xfrm>
            <a:off x="789425" y="1739395"/>
            <a:ext cx="4334700" cy="7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4600">
                <a:solidFill>
                  <a:schemeClr val="accent2"/>
                </a:solidFill>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r>
              <a:t>xx%</a:t>
            </a:r>
          </a:p>
        </p:txBody>
      </p:sp>
      <p:sp>
        <p:nvSpPr>
          <p:cNvPr id="149" name="Google Shape;149;p18"/>
          <p:cNvSpPr txBox="1">
            <a:spLocks noGrp="1"/>
          </p:cNvSpPr>
          <p:nvPr>
            <p:ph type="subTitle" idx="4"/>
          </p:nvPr>
        </p:nvSpPr>
        <p:spPr>
          <a:xfrm>
            <a:off x="789425" y="3627450"/>
            <a:ext cx="4334700" cy="3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algn="r" rtl="0">
              <a:spcBef>
                <a:spcPts val="0"/>
              </a:spcBef>
              <a:spcAft>
                <a:spcPts val="0"/>
              </a:spcAft>
              <a:buSzPts val="1500"/>
              <a:buNone/>
              <a:defRPr sz="1500"/>
            </a:lvl2pPr>
            <a:lvl3pPr lvl="2" algn="r" rtl="0">
              <a:spcBef>
                <a:spcPts val="0"/>
              </a:spcBef>
              <a:spcAft>
                <a:spcPts val="0"/>
              </a:spcAft>
              <a:buSzPts val="1500"/>
              <a:buNone/>
              <a:defRPr sz="1500"/>
            </a:lvl3pPr>
            <a:lvl4pPr lvl="3" algn="r" rtl="0">
              <a:spcBef>
                <a:spcPts val="0"/>
              </a:spcBef>
              <a:spcAft>
                <a:spcPts val="0"/>
              </a:spcAft>
              <a:buSzPts val="1500"/>
              <a:buNone/>
              <a:defRPr sz="1500"/>
            </a:lvl4pPr>
            <a:lvl5pPr lvl="4" algn="r" rtl="0">
              <a:spcBef>
                <a:spcPts val="0"/>
              </a:spcBef>
              <a:spcAft>
                <a:spcPts val="0"/>
              </a:spcAft>
              <a:buSzPts val="1500"/>
              <a:buNone/>
              <a:defRPr sz="1500"/>
            </a:lvl5pPr>
            <a:lvl6pPr lvl="5" algn="r" rtl="0">
              <a:spcBef>
                <a:spcPts val="0"/>
              </a:spcBef>
              <a:spcAft>
                <a:spcPts val="0"/>
              </a:spcAft>
              <a:buSzPts val="1500"/>
              <a:buNone/>
              <a:defRPr sz="1500"/>
            </a:lvl6pPr>
            <a:lvl7pPr lvl="6" algn="r" rtl="0">
              <a:spcBef>
                <a:spcPts val="0"/>
              </a:spcBef>
              <a:spcAft>
                <a:spcPts val="0"/>
              </a:spcAft>
              <a:buSzPts val="1500"/>
              <a:buNone/>
              <a:defRPr sz="1500"/>
            </a:lvl7pPr>
            <a:lvl8pPr lvl="7" algn="r" rtl="0">
              <a:spcBef>
                <a:spcPts val="0"/>
              </a:spcBef>
              <a:spcAft>
                <a:spcPts val="0"/>
              </a:spcAft>
              <a:buSzPts val="1500"/>
              <a:buNone/>
              <a:defRPr sz="1500"/>
            </a:lvl8pPr>
            <a:lvl9pPr lvl="8" algn="r" rtl="0">
              <a:spcBef>
                <a:spcPts val="0"/>
              </a:spcBef>
              <a:spcAft>
                <a:spcPts val="0"/>
              </a:spcAft>
              <a:buSzPts val="1500"/>
              <a:buNone/>
              <a:defRPr sz="1500"/>
            </a:lvl9pPr>
          </a:lstStyle>
          <a:p>
            <a:endParaRPr/>
          </a:p>
        </p:txBody>
      </p:sp>
      <p:sp>
        <p:nvSpPr>
          <p:cNvPr id="150" name="Google Shape;150;p18"/>
          <p:cNvSpPr txBox="1">
            <a:spLocks noGrp="1"/>
          </p:cNvSpPr>
          <p:nvPr>
            <p:ph type="title" idx="5" hasCustomPrompt="1"/>
          </p:nvPr>
        </p:nvSpPr>
        <p:spPr>
          <a:xfrm>
            <a:off x="789425" y="2872890"/>
            <a:ext cx="4334700" cy="7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4600">
                <a:solidFill>
                  <a:schemeClr val="accent2"/>
                </a:solidFill>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89"/>
        <p:cNvGrpSpPr/>
        <p:nvPr/>
      </p:nvGrpSpPr>
      <p:grpSpPr>
        <a:xfrm>
          <a:off x="0" y="0"/>
          <a:ext cx="0" cy="0"/>
          <a:chOff x="0" y="0"/>
          <a:chExt cx="0" cy="0"/>
        </a:xfrm>
      </p:grpSpPr>
      <p:sp>
        <p:nvSpPr>
          <p:cNvPr id="490" name="Google Shape;490;p26"/>
          <p:cNvSpPr/>
          <p:nvPr/>
        </p:nvSpPr>
        <p:spPr>
          <a:xfrm>
            <a:off x="-5478335" y="-11"/>
            <a:ext cx="14622345" cy="690793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 name="Google Shape;491;p26"/>
          <p:cNvGrpSpPr/>
          <p:nvPr/>
        </p:nvGrpSpPr>
        <p:grpSpPr>
          <a:xfrm>
            <a:off x="439290" y="345591"/>
            <a:ext cx="8323876" cy="4509653"/>
            <a:chOff x="363100" y="-600401"/>
            <a:chExt cx="10055419" cy="5447757"/>
          </a:xfrm>
        </p:grpSpPr>
        <p:sp>
          <p:nvSpPr>
            <p:cNvPr id="492" name="Google Shape;492;p26"/>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26"/>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15672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504"/>
        <p:cNvGrpSpPr/>
        <p:nvPr/>
      </p:nvGrpSpPr>
      <p:grpSpPr>
        <a:xfrm>
          <a:off x="0" y="0"/>
          <a:ext cx="0" cy="0"/>
          <a:chOff x="0" y="0"/>
          <a:chExt cx="0" cy="0"/>
        </a:xfrm>
      </p:grpSpPr>
      <p:sp>
        <p:nvSpPr>
          <p:cNvPr id="505" name="Google Shape;505;p27"/>
          <p:cNvSpPr/>
          <p:nvPr/>
        </p:nvSpPr>
        <p:spPr>
          <a:xfrm>
            <a:off x="-3164625" y="-1538925"/>
            <a:ext cx="12308616" cy="5814874"/>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 name="Google Shape;506;p27"/>
          <p:cNvGrpSpPr/>
          <p:nvPr/>
        </p:nvGrpSpPr>
        <p:grpSpPr>
          <a:xfrm>
            <a:off x="439290" y="345591"/>
            <a:ext cx="8323876" cy="4509653"/>
            <a:chOff x="363100" y="-600401"/>
            <a:chExt cx="10055419" cy="5447757"/>
          </a:xfrm>
        </p:grpSpPr>
        <p:sp>
          <p:nvSpPr>
            <p:cNvPr id="507" name="Google Shape;507;p27"/>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7"/>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7"/>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7"/>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7"/>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7"/>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7"/>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7"/>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27"/>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2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29078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21"/>
        <p:cNvGrpSpPr/>
        <p:nvPr/>
      </p:nvGrpSpPr>
      <p:grpSpPr>
        <a:xfrm>
          <a:off x="0" y="0"/>
          <a:ext cx="0" cy="0"/>
          <a:chOff x="0" y="0"/>
          <a:chExt cx="0" cy="0"/>
        </a:xfrm>
      </p:grpSpPr>
      <p:sp>
        <p:nvSpPr>
          <p:cNvPr id="522" name="Google Shape;522;p28"/>
          <p:cNvSpPr/>
          <p:nvPr/>
        </p:nvSpPr>
        <p:spPr>
          <a:xfrm rot="10800000">
            <a:off x="-566657" y="3692905"/>
            <a:ext cx="5342133" cy="252374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0" y="0"/>
            <a:ext cx="9144129" cy="431989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28"/>
          <p:cNvGrpSpPr/>
          <p:nvPr/>
        </p:nvGrpSpPr>
        <p:grpSpPr>
          <a:xfrm>
            <a:off x="439290" y="345591"/>
            <a:ext cx="8323876" cy="4509653"/>
            <a:chOff x="363100" y="-600401"/>
            <a:chExt cx="10055419" cy="5447757"/>
          </a:xfrm>
        </p:grpSpPr>
        <p:sp>
          <p:nvSpPr>
            <p:cNvPr id="525" name="Google Shape;525;p28"/>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8" name="Google Shape;538;p28"/>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27484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39"/>
        <p:cNvGrpSpPr/>
        <p:nvPr/>
      </p:nvGrpSpPr>
      <p:grpSpPr>
        <a:xfrm>
          <a:off x="0" y="0"/>
          <a:ext cx="0" cy="0"/>
          <a:chOff x="0" y="0"/>
          <a:chExt cx="0" cy="0"/>
        </a:xfrm>
      </p:grpSpPr>
      <p:sp>
        <p:nvSpPr>
          <p:cNvPr id="540" name="Google Shape;540;p29"/>
          <p:cNvSpPr/>
          <p:nvPr/>
        </p:nvSpPr>
        <p:spPr>
          <a:xfrm rot="10800000">
            <a:off x="-952507" y="4208980"/>
            <a:ext cx="5342133" cy="252374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9"/>
          <p:cNvSpPr/>
          <p:nvPr/>
        </p:nvSpPr>
        <p:spPr>
          <a:xfrm>
            <a:off x="5431002" y="-516902"/>
            <a:ext cx="3712981" cy="1754098"/>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9"/>
          <p:cNvSpPr txBox="1">
            <a:spLocks noGrp="1"/>
          </p:cNvSpPr>
          <p:nvPr>
            <p:ph type="title" hasCustomPrompt="1"/>
          </p:nvPr>
        </p:nvSpPr>
        <p:spPr>
          <a:xfrm>
            <a:off x="2469188" y="710325"/>
            <a:ext cx="4350300" cy="8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4400"/>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r>
              <a:t>xx%</a:t>
            </a:r>
          </a:p>
        </p:txBody>
      </p:sp>
      <p:sp>
        <p:nvSpPr>
          <p:cNvPr id="543" name="Google Shape;543;p29"/>
          <p:cNvSpPr txBox="1">
            <a:spLocks noGrp="1"/>
          </p:cNvSpPr>
          <p:nvPr>
            <p:ph type="subTitle" idx="1"/>
          </p:nvPr>
        </p:nvSpPr>
        <p:spPr>
          <a:xfrm>
            <a:off x="2072550" y="1581625"/>
            <a:ext cx="4998900" cy="276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44" name="Google Shape;544;p29"/>
          <p:cNvSpPr txBox="1">
            <a:spLocks noGrp="1"/>
          </p:cNvSpPr>
          <p:nvPr>
            <p:ph type="title" idx="2" hasCustomPrompt="1"/>
          </p:nvPr>
        </p:nvSpPr>
        <p:spPr>
          <a:xfrm>
            <a:off x="2469188" y="1997950"/>
            <a:ext cx="4350300" cy="8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4400"/>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r>
              <a:t>xx%</a:t>
            </a:r>
          </a:p>
        </p:txBody>
      </p:sp>
      <p:sp>
        <p:nvSpPr>
          <p:cNvPr id="545" name="Google Shape;545;p29"/>
          <p:cNvSpPr txBox="1">
            <a:spLocks noGrp="1"/>
          </p:cNvSpPr>
          <p:nvPr>
            <p:ph type="subTitle" idx="3"/>
          </p:nvPr>
        </p:nvSpPr>
        <p:spPr>
          <a:xfrm>
            <a:off x="2072550" y="2869250"/>
            <a:ext cx="4998900" cy="276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46" name="Google Shape;546;p29"/>
          <p:cNvSpPr txBox="1">
            <a:spLocks noGrp="1"/>
          </p:cNvSpPr>
          <p:nvPr>
            <p:ph type="title" idx="4" hasCustomPrompt="1"/>
          </p:nvPr>
        </p:nvSpPr>
        <p:spPr>
          <a:xfrm>
            <a:off x="2469188" y="3285575"/>
            <a:ext cx="4350300" cy="8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4400"/>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r>
              <a:t>xx%</a:t>
            </a:r>
          </a:p>
        </p:txBody>
      </p:sp>
      <p:sp>
        <p:nvSpPr>
          <p:cNvPr id="547" name="Google Shape;547;p29"/>
          <p:cNvSpPr txBox="1">
            <a:spLocks noGrp="1"/>
          </p:cNvSpPr>
          <p:nvPr>
            <p:ph type="subTitle" idx="5"/>
          </p:nvPr>
        </p:nvSpPr>
        <p:spPr>
          <a:xfrm>
            <a:off x="2072550" y="4156875"/>
            <a:ext cx="4998900" cy="276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48" name="Google Shape;548;p29"/>
          <p:cNvSpPr/>
          <p:nvPr/>
        </p:nvSpPr>
        <p:spPr>
          <a:xfrm>
            <a:off x="6406862" y="-638990"/>
            <a:ext cx="55628" cy="556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9"/>
          <p:cNvSpPr/>
          <p:nvPr/>
        </p:nvSpPr>
        <p:spPr>
          <a:xfrm>
            <a:off x="597544" y="-622470"/>
            <a:ext cx="55628" cy="556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9"/>
          <p:cNvSpPr/>
          <p:nvPr/>
        </p:nvSpPr>
        <p:spPr>
          <a:xfrm>
            <a:off x="6426614" y="3391382"/>
            <a:ext cx="55628" cy="556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9"/>
          <p:cNvSpPr/>
          <p:nvPr/>
        </p:nvSpPr>
        <p:spPr>
          <a:xfrm>
            <a:off x="8640013" y="63330"/>
            <a:ext cx="55628" cy="556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9"/>
          <p:cNvSpPr/>
          <p:nvPr/>
        </p:nvSpPr>
        <p:spPr>
          <a:xfrm>
            <a:off x="6939303" y="2377486"/>
            <a:ext cx="55628" cy="556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9"/>
          <p:cNvSpPr/>
          <p:nvPr/>
        </p:nvSpPr>
        <p:spPr>
          <a:xfrm>
            <a:off x="8529794" y="3603566"/>
            <a:ext cx="55628" cy="556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9"/>
          <p:cNvSpPr/>
          <p:nvPr/>
        </p:nvSpPr>
        <p:spPr>
          <a:xfrm>
            <a:off x="7784495" y="3337295"/>
            <a:ext cx="55628" cy="556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9"/>
          <p:cNvSpPr/>
          <p:nvPr/>
        </p:nvSpPr>
        <p:spPr>
          <a:xfrm>
            <a:off x="5375361" y="63330"/>
            <a:ext cx="55628" cy="556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9"/>
          <p:cNvSpPr/>
          <p:nvPr/>
        </p:nvSpPr>
        <p:spPr>
          <a:xfrm>
            <a:off x="796572" y="3586467"/>
            <a:ext cx="55628" cy="556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9"/>
          <p:cNvSpPr/>
          <p:nvPr/>
        </p:nvSpPr>
        <p:spPr>
          <a:xfrm>
            <a:off x="4777591" y="-826482"/>
            <a:ext cx="55628" cy="556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9"/>
          <p:cNvSpPr/>
          <p:nvPr/>
        </p:nvSpPr>
        <p:spPr>
          <a:xfrm>
            <a:off x="1529750" y="3475810"/>
            <a:ext cx="55628" cy="556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9"/>
          <p:cNvSpPr/>
          <p:nvPr/>
        </p:nvSpPr>
        <p:spPr>
          <a:xfrm>
            <a:off x="1189394" y="-850459"/>
            <a:ext cx="55628" cy="556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9"/>
          <p:cNvSpPr/>
          <p:nvPr/>
        </p:nvSpPr>
        <p:spPr>
          <a:xfrm>
            <a:off x="371765" y="2726942"/>
            <a:ext cx="55628" cy="556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9"/>
          <p:cNvSpPr/>
          <p:nvPr/>
        </p:nvSpPr>
        <p:spPr>
          <a:xfrm rot="-1130779">
            <a:off x="-2491119" y="-1321275"/>
            <a:ext cx="4950159" cy="2418839"/>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8756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2"/>
        <p:cNvGrpSpPr/>
        <p:nvPr/>
      </p:nvGrpSpPr>
      <p:grpSpPr>
        <a:xfrm>
          <a:off x="0" y="0"/>
          <a:ext cx="0" cy="0"/>
          <a:chOff x="0" y="0"/>
          <a:chExt cx="0" cy="0"/>
        </a:xfrm>
      </p:grpSpPr>
      <p:sp>
        <p:nvSpPr>
          <p:cNvPr id="563" name="Google Shape;563;p30"/>
          <p:cNvSpPr/>
          <p:nvPr/>
        </p:nvSpPr>
        <p:spPr>
          <a:xfrm>
            <a:off x="-5478335" y="-11"/>
            <a:ext cx="14622345" cy="690793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30"/>
          <p:cNvGrpSpPr/>
          <p:nvPr/>
        </p:nvGrpSpPr>
        <p:grpSpPr>
          <a:xfrm>
            <a:off x="439290" y="345591"/>
            <a:ext cx="8323876" cy="4509653"/>
            <a:chOff x="363100" y="-600401"/>
            <a:chExt cx="10055419" cy="5447757"/>
          </a:xfrm>
        </p:grpSpPr>
        <p:sp>
          <p:nvSpPr>
            <p:cNvPr id="565" name="Google Shape;565;p30"/>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0"/>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0"/>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0"/>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0"/>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0"/>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0"/>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8" name="Google Shape;578;p30"/>
          <p:cNvSpPr txBox="1">
            <a:spLocks noGrp="1"/>
          </p:cNvSpPr>
          <p:nvPr>
            <p:ph type="title"/>
          </p:nvPr>
        </p:nvSpPr>
        <p:spPr>
          <a:xfrm>
            <a:off x="855250" y="1474263"/>
            <a:ext cx="19401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9" name="Google Shape;579;p30"/>
          <p:cNvSpPr txBox="1">
            <a:spLocks noGrp="1"/>
          </p:cNvSpPr>
          <p:nvPr>
            <p:ph type="subTitle" idx="1"/>
          </p:nvPr>
        </p:nvSpPr>
        <p:spPr>
          <a:xfrm>
            <a:off x="855250" y="2645610"/>
            <a:ext cx="36138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1600"/>
              </a:spcBef>
              <a:spcAft>
                <a:spcPts val="0"/>
              </a:spcAft>
              <a:buSzPts val="1500"/>
              <a:buNone/>
              <a:defRPr sz="1500"/>
            </a:lvl3pPr>
            <a:lvl4pPr lvl="3" rtl="0">
              <a:spcBef>
                <a:spcPts val="1600"/>
              </a:spcBef>
              <a:spcAft>
                <a:spcPts val="0"/>
              </a:spcAft>
              <a:buSzPts val="1500"/>
              <a:buNone/>
              <a:defRPr sz="1500"/>
            </a:lvl4pPr>
            <a:lvl5pPr lvl="4" rtl="0">
              <a:spcBef>
                <a:spcPts val="1600"/>
              </a:spcBef>
              <a:spcAft>
                <a:spcPts val="0"/>
              </a:spcAft>
              <a:buSzPts val="1500"/>
              <a:buNone/>
              <a:defRPr sz="1500"/>
            </a:lvl5pPr>
            <a:lvl6pPr lvl="5" rtl="0">
              <a:spcBef>
                <a:spcPts val="1600"/>
              </a:spcBef>
              <a:spcAft>
                <a:spcPts val="0"/>
              </a:spcAft>
              <a:buSzPts val="1500"/>
              <a:buNone/>
              <a:defRPr sz="1500"/>
            </a:lvl6pPr>
            <a:lvl7pPr lvl="6" rtl="0">
              <a:spcBef>
                <a:spcPts val="1600"/>
              </a:spcBef>
              <a:spcAft>
                <a:spcPts val="0"/>
              </a:spcAft>
              <a:buSzPts val="1500"/>
              <a:buNone/>
              <a:defRPr sz="1500"/>
            </a:lvl7pPr>
            <a:lvl8pPr lvl="7" rtl="0">
              <a:spcBef>
                <a:spcPts val="1600"/>
              </a:spcBef>
              <a:spcAft>
                <a:spcPts val="0"/>
              </a:spcAft>
              <a:buSzPts val="1500"/>
              <a:buNone/>
              <a:defRPr sz="1500"/>
            </a:lvl8pPr>
            <a:lvl9pPr lvl="8" rtl="0">
              <a:spcBef>
                <a:spcPts val="1600"/>
              </a:spcBef>
              <a:spcAft>
                <a:spcPts val="1600"/>
              </a:spcAft>
              <a:buSzPts val="1500"/>
              <a:buNone/>
              <a:defRPr sz="1500"/>
            </a:lvl9pPr>
          </a:lstStyle>
          <a:p>
            <a:endParaRPr/>
          </a:p>
        </p:txBody>
      </p:sp>
    </p:spTree>
    <p:extLst>
      <p:ext uri="{BB962C8B-B14F-4D97-AF65-F5344CB8AC3E}">
        <p14:creationId xmlns:p14="http://schemas.microsoft.com/office/powerpoint/2010/main" val="16388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80"/>
        <p:cNvGrpSpPr/>
        <p:nvPr/>
      </p:nvGrpSpPr>
      <p:grpSpPr>
        <a:xfrm>
          <a:off x="0" y="0"/>
          <a:ext cx="0" cy="0"/>
          <a:chOff x="0" y="0"/>
          <a:chExt cx="0" cy="0"/>
        </a:xfrm>
      </p:grpSpPr>
      <p:sp>
        <p:nvSpPr>
          <p:cNvPr id="581" name="Google Shape;581;p31"/>
          <p:cNvSpPr/>
          <p:nvPr/>
        </p:nvSpPr>
        <p:spPr>
          <a:xfrm rot="10800000">
            <a:off x="-566657" y="3692905"/>
            <a:ext cx="5342133" cy="252374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0" y="0"/>
            <a:ext cx="9144129" cy="431989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 name="Google Shape;583;p31"/>
          <p:cNvGrpSpPr/>
          <p:nvPr/>
        </p:nvGrpSpPr>
        <p:grpSpPr>
          <a:xfrm>
            <a:off x="410115" y="534691"/>
            <a:ext cx="8323876" cy="4509653"/>
            <a:chOff x="363100" y="-600401"/>
            <a:chExt cx="10055419" cy="5447757"/>
          </a:xfrm>
        </p:grpSpPr>
        <p:sp>
          <p:nvSpPr>
            <p:cNvPr id="584" name="Google Shape;584;p31"/>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1"/>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1"/>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1"/>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1"/>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1"/>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1"/>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1"/>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1"/>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1"/>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1"/>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1"/>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1"/>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31"/>
          <p:cNvSpPr txBox="1">
            <a:spLocks noGrp="1"/>
          </p:cNvSpPr>
          <p:nvPr>
            <p:ph type="title"/>
          </p:nvPr>
        </p:nvSpPr>
        <p:spPr>
          <a:xfrm>
            <a:off x="5558625" y="1673217"/>
            <a:ext cx="2542800" cy="1065900"/>
          </a:xfrm>
          <a:prstGeom prst="rect">
            <a:avLst/>
          </a:prstGeom>
        </p:spPr>
        <p:txBody>
          <a:bodyPr spcFirstLastPara="1" wrap="square" lIns="91425" tIns="91425" rIns="91425" bIns="91425" anchor="ctr" anchorCtr="0">
            <a:noAutofit/>
          </a:bodyPr>
          <a:lstStyle>
            <a:lvl1pPr lvl="0" algn="r" rtl="0">
              <a:lnSpc>
                <a:spcPct val="97900"/>
              </a:lnSpc>
              <a:spcBef>
                <a:spcPts val="0"/>
              </a:spcBef>
              <a:spcAft>
                <a:spcPts val="0"/>
              </a:spcAft>
              <a:buSzPts val="2800"/>
              <a:buNone/>
              <a:defRPr/>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a:endParaRPr/>
          </a:p>
        </p:txBody>
      </p:sp>
      <p:sp>
        <p:nvSpPr>
          <p:cNvPr id="598" name="Google Shape;598;p31"/>
          <p:cNvSpPr txBox="1">
            <a:spLocks noGrp="1"/>
          </p:cNvSpPr>
          <p:nvPr>
            <p:ph type="subTitle" idx="1"/>
          </p:nvPr>
        </p:nvSpPr>
        <p:spPr>
          <a:xfrm>
            <a:off x="4472125" y="2656985"/>
            <a:ext cx="3629400" cy="996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500"/>
              <a:buNone/>
              <a:defRPr sz="15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8228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99"/>
        <p:cNvGrpSpPr/>
        <p:nvPr/>
      </p:nvGrpSpPr>
      <p:grpSpPr>
        <a:xfrm>
          <a:off x="0" y="0"/>
          <a:ext cx="0" cy="0"/>
          <a:chOff x="0" y="0"/>
          <a:chExt cx="0" cy="0"/>
        </a:xfrm>
      </p:grpSpPr>
      <p:sp>
        <p:nvSpPr>
          <p:cNvPr id="600" name="Google Shape;600;p32"/>
          <p:cNvSpPr/>
          <p:nvPr/>
        </p:nvSpPr>
        <p:spPr>
          <a:xfrm>
            <a:off x="-5478335" y="-11"/>
            <a:ext cx="14622345" cy="690793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1" name="Google Shape;601;p32"/>
          <p:cNvGrpSpPr/>
          <p:nvPr/>
        </p:nvGrpSpPr>
        <p:grpSpPr>
          <a:xfrm>
            <a:off x="439290" y="345591"/>
            <a:ext cx="8323876" cy="4509653"/>
            <a:chOff x="363100" y="-600401"/>
            <a:chExt cx="10055419" cy="5447757"/>
          </a:xfrm>
        </p:grpSpPr>
        <p:sp>
          <p:nvSpPr>
            <p:cNvPr id="602" name="Google Shape;602;p32"/>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2"/>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2"/>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2"/>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2"/>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2"/>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2"/>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2"/>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2"/>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2"/>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2"/>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2"/>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2"/>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 name="Google Shape;615;p32"/>
          <p:cNvSpPr txBox="1">
            <a:spLocks noGrp="1"/>
          </p:cNvSpPr>
          <p:nvPr>
            <p:ph type="title"/>
          </p:nvPr>
        </p:nvSpPr>
        <p:spPr>
          <a:xfrm>
            <a:off x="898125" y="1868882"/>
            <a:ext cx="2707200" cy="672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a:endParaRPr/>
          </a:p>
        </p:txBody>
      </p:sp>
      <p:sp>
        <p:nvSpPr>
          <p:cNvPr id="616" name="Google Shape;616;p32"/>
          <p:cNvSpPr txBox="1">
            <a:spLocks noGrp="1"/>
          </p:cNvSpPr>
          <p:nvPr>
            <p:ph type="subTitle" idx="1"/>
          </p:nvPr>
        </p:nvSpPr>
        <p:spPr>
          <a:xfrm>
            <a:off x="898125" y="2652994"/>
            <a:ext cx="3623100" cy="100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rtl="0">
              <a:spcBef>
                <a:spcPts val="0"/>
              </a:spcBef>
              <a:spcAft>
                <a:spcPts val="0"/>
              </a:spcAft>
              <a:buSzPts val="1500"/>
              <a:buNone/>
              <a:defRPr sz="1500"/>
            </a:lvl2pPr>
            <a:lvl3pPr lvl="2" rtl="0">
              <a:spcBef>
                <a:spcPts val="1600"/>
              </a:spcBef>
              <a:spcAft>
                <a:spcPts val="0"/>
              </a:spcAft>
              <a:buSzPts val="1500"/>
              <a:buNone/>
              <a:defRPr sz="1500"/>
            </a:lvl3pPr>
            <a:lvl4pPr lvl="3" rtl="0">
              <a:spcBef>
                <a:spcPts val="1600"/>
              </a:spcBef>
              <a:spcAft>
                <a:spcPts val="0"/>
              </a:spcAft>
              <a:buSzPts val="1500"/>
              <a:buNone/>
              <a:defRPr sz="1500"/>
            </a:lvl4pPr>
            <a:lvl5pPr lvl="4" rtl="0">
              <a:spcBef>
                <a:spcPts val="1600"/>
              </a:spcBef>
              <a:spcAft>
                <a:spcPts val="0"/>
              </a:spcAft>
              <a:buSzPts val="1500"/>
              <a:buNone/>
              <a:defRPr sz="1500"/>
            </a:lvl5pPr>
            <a:lvl6pPr lvl="5" rtl="0">
              <a:spcBef>
                <a:spcPts val="1600"/>
              </a:spcBef>
              <a:spcAft>
                <a:spcPts val="0"/>
              </a:spcAft>
              <a:buSzPts val="1500"/>
              <a:buNone/>
              <a:defRPr sz="1500"/>
            </a:lvl6pPr>
            <a:lvl7pPr lvl="6" rtl="0">
              <a:spcBef>
                <a:spcPts val="1600"/>
              </a:spcBef>
              <a:spcAft>
                <a:spcPts val="0"/>
              </a:spcAft>
              <a:buSzPts val="1500"/>
              <a:buNone/>
              <a:defRPr sz="1500"/>
            </a:lvl7pPr>
            <a:lvl8pPr lvl="7" rtl="0">
              <a:spcBef>
                <a:spcPts val="1600"/>
              </a:spcBef>
              <a:spcAft>
                <a:spcPts val="0"/>
              </a:spcAft>
              <a:buSzPts val="1500"/>
              <a:buNone/>
              <a:defRPr sz="1500"/>
            </a:lvl8pPr>
            <a:lvl9pPr lvl="8" rtl="0">
              <a:spcBef>
                <a:spcPts val="1600"/>
              </a:spcBef>
              <a:spcAft>
                <a:spcPts val="1600"/>
              </a:spcAft>
              <a:buSzPts val="1500"/>
              <a:buNone/>
              <a:defRPr sz="1500"/>
            </a:lvl9pPr>
          </a:lstStyle>
          <a:p>
            <a:endParaRPr/>
          </a:p>
        </p:txBody>
      </p:sp>
    </p:spTree>
    <p:extLst>
      <p:ext uri="{BB962C8B-B14F-4D97-AF65-F5344CB8AC3E}">
        <p14:creationId xmlns:p14="http://schemas.microsoft.com/office/powerpoint/2010/main" val="2855604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17"/>
        <p:cNvGrpSpPr/>
        <p:nvPr/>
      </p:nvGrpSpPr>
      <p:grpSpPr>
        <a:xfrm>
          <a:off x="0" y="0"/>
          <a:ext cx="0" cy="0"/>
          <a:chOff x="0" y="0"/>
          <a:chExt cx="0" cy="0"/>
        </a:xfrm>
      </p:grpSpPr>
      <p:sp>
        <p:nvSpPr>
          <p:cNvPr id="618" name="Google Shape;618;p33"/>
          <p:cNvSpPr/>
          <p:nvPr/>
        </p:nvSpPr>
        <p:spPr>
          <a:xfrm>
            <a:off x="-1578410" y="-11"/>
            <a:ext cx="14622345" cy="690793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txBox="1">
            <a:spLocks noGrp="1"/>
          </p:cNvSpPr>
          <p:nvPr>
            <p:ph type="title"/>
          </p:nvPr>
        </p:nvSpPr>
        <p:spPr>
          <a:xfrm>
            <a:off x="2274325" y="927950"/>
            <a:ext cx="4595400" cy="59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7300"/>
            </a:lvl1pPr>
            <a:lvl2pPr lvl="1" algn="ctr" rtl="0">
              <a:spcBef>
                <a:spcPts val="0"/>
              </a:spcBef>
              <a:spcAft>
                <a:spcPts val="0"/>
              </a:spcAft>
              <a:buSzPts val="2800"/>
              <a:buNone/>
              <a:defRPr>
                <a:latin typeface="Nunito"/>
                <a:ea typeface="Nunito"/>
                <a:cs typeface="Nunito"/>
                <a:sym typeface="Nunito"/>
              </a:defRPr>
            </a:lvl2pPr>
            <a:lvl3pPr lvl="2" algn="ctr" rtl="0">
              <a:spcBef>
                <a:spcPts val="0"/>
              </a:spcBef>
              <a:spcAft>
                <a:spcPts val="0"/>
              </a:spcAft>
              <a:buSzPts val="2800"/>
              <a:buNone/>
              <a:defRPr>
                <a:latin typeface="Nunito"/>
                <a:ea typeface="Nunito"/>
                <a:cs typeface="Nunito"/>
                <a:sym typeface="Nunito"/>
              </a:defRPr>
            </a:lvl3pPr>
            <a:lvl4pPr lvl="3" algn="ctr" rtl="0">
              <a:spcBef>
                <a:spcPts val="0"/>
              </a:spcBef>
              <a:spcAft>
                <a:spcPts val="0"/>
              </a:spcAft>
              <a:buSzPts val="2800"/>
              <a:buNone/>
              <a:defRPr>
                <a:latin typeface="Nunito"/>
                <a:ea typeface="Nunito"/>
                <a:cs typeface="Nunito"/>
                <a:sym typeface="Nunito"/>
              </a:defRPr>
            </a:lvl4pPr>
            <a:lvl5pPr lvl="4" algn="ctr" rtl="0">
              <a:spcBef>
                <a:spcPts val="0"/>
              </a:spcBef>
              <a:spcAft>
                <a:spcPts val="0"/>
              </a:spcAft>
              <a:buSzPts val="2800"/>
              <a:buNone/>
              <a:defRPr>
                <a:latin typeface="Nunito"/>
                <a:ea typeface="Nunito"/>
                <a:cs typeface="Nunito"/>
                <a:sym typeface="Nunito"/>
              </a:defRPr>
            </a:lvl5pPr>
            <a:lvl6pPr lvl="5" algn="ctr" rtl="0">
              <a:spcBef>
                <a:spcPts val="0"/>
              </a:spcBef>
              <a:spcAft>
                <a:spcPts val="0"/>
              </a:spcAft>
              <a:buSzPts val="2800"/>
              <a:buNone/>
              <a:defRPr>
                <a:latin typeface="Nunito"/>
                <a:ea typeface="Nunito"/>
                <a:cs typeface="Nunito"/>
                <a:sym typeface="Nunito"/>
              </a:defRPr>
            </a:lvl6pPr>
            <a:lvl7pPr lvl="6" algn="ctr" rtl="0">
              <a:spcBef>
                <a:spcPts val="0"/>
              </a:spcBef>
              <a:spcAft>
                <a:spcPts val="0"/>
              </a:spcAft>
              <a:buSzPts val="2800"/>
              <a:buNone/>
              <a:defRPr>
                <a:latin typeface="Nunito"/>
                <a:ea typeface="Nunito"/>
                <a:cs typeface="Nunito"/>
                <a:sym typeface="Nunito"/>
              </a:defRPr>
            </a:lvl7pPr>
            <a:lvl8pPr lvl="7" algn="ctr" rtl="0">
              <a:spcBef>
                <a:spcPts val="0"/>
              </a:spcBef>
              <a:spcAft>
                <a:spcPts val="0"/>
              </a:spcAft>
              <a:buSzPts val="2800"/>
              <a:buNone/>
              <a:defRPr>
                <a:latin typeface="Nunito"/>
                <a:ea typeface="Nunito"/>
                <a:cs typeface="Nunito"/>
                <a:sym typeface="Nunito"/>
              </a:defRPr>
            </a:lvl8pPr>
            <a:lvl9pPr lvl="8" algn="ctr" rtl="0">
              <a:spcBef>
                <a:spcPts val="0"/>
              </a:spcBef>
              <a:spcAft>
                <a:spcPts val="0"/>
              </a:spcAft>
              <a:buSzPts val="2800"/>
              <a:buNone/>
              <a:defRPr>
                <a:latin typeface="Nunito"/>
                <a:ea typeface="Nunito"/>
                <a:cs typeface="Nunito"/>
                <a:sym typeface="Nunito"/>
              </a:defRPr>
            </a:lvl9pPr>
          </a:lstStyle>
          <a:p>
            <a:endParaRPr/>
          </a:p>
        </p:txBody>
      </p:sp>
      <p:grpSp>
        <p:nvGrpSpPr>
          <p:cNvPr id="620" name="Google Shape;620;p33"/>
          <p:cNvGrpSpPr/>
          <p:nvPr/>
        </p:nvGrpSpPr>
        <p:grpSpPr>
          <a:xfrm>
            <a:off x="439290" y="345591"/>
            <a:ext cx="8323876" cy="4509653"/>
            <a:chOff x="363100" y="-600401"/>
            <a:chExt cx="10055419" cy="5447757"/>
          </a:xfrm>
        </p:grpSpPr>
        <p:sp>
          <p:nvSpPr>
            <p:cNvPr id="621" name="Google Shape;621;p33"/>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33"/>
          <p:cNvSpPr txBox="1">
            <a:spLocks noGrp="1"/>
          </p:cNvSpPr>
          <p:nvPr>
            <p:ph type="subTitle" idx="1"/>
          </p:nvPr>
        </p:nvSpPr>
        <p:spPr>
          <a:xfrm>
            <a:off x="1556850" y="1843425"/>
            <a:ext cx="6030300" cy="59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34" name="Google Shape;634;p33"/>
          <p:cNvSpPr txBox="1"/>
          <p:nvPr/>
        </p:nvSpPr>
        <p:spPr>
          <a:xfrm>
            <a:off x="1684975" y="3584975"/>
            <a:ext cx="5774100" cy="49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Open Sans"/>
                <a:ea typeface="Open Sans"/>
                <a:cs typeface="Open Sans"/>
                <a:sym typeface="Open Sans"/>
              </a:rPr>
              <a:t>CREDITS: This presentation template was created by </a:t>
            </a:r>
            <a:r>
              <a:rPr lang="en" sz="12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200">
                <a:solidFill>
                  <a:schemeClr val="dk1"/>
                </a:solidFill>
                <a:latin typeface="Open Sans"/>
                <a:ea typeface="Open Sans"/>
                <a:cs typeface="Open Sans"/>
                <a:sym typeface="Open Sans"/>
              </a:rPr>
              <a:t>, including icons by </a:t>
            </a:r>
            <a:r>
              <a:rPr lang="en" sz="12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200">
                <a:solidFill>
                  <a:schemeClr val="dk1"/>
                </a:solidFill>
                <a:latin typeface="Open Sans"/>
                <a:ea typeface="Open Sans"/>
                <a:cs typeface="Open Sans"/>
                <a:sym typeface="Open Sans"/>
              </a:rPr>
              <a:t>, and infographics &amp; images by </a:t>
            </a:r>
            <a:r>
              <a:rPr lang="en" sz="1200" b="1">
                <a:solidFill>
                  <a:schemeClr val="hlink"/>
                </a:solidFill>
                <a:uFill>
                  <a:noFill/>
                </a:uFill>
                <a:latin typeface="Open Sans"/>
                <a:ea typeface="Open Sans"/>
                <a:cs typeface="Open Sans"/>
                <a:sym typeface="Open Sans"/>
                <a:hlinkClick r:id="rId4"/>
              </a:rPr>
              <a:t>Freepik</a:t>
            </a:r>
            <a:r>
              <a:rPr lang="en" sz="1200">
                <a:solidFill>
                  <a:schemeClr val="hlink"/>
                </a:solidFill>
                <a:uFill>
                  <a:noFill/>
                </a:uFill>
                <a:latin typeface="Open Sans"/>
                <a:ea typeface="Open Sans"/>
                <a:cs typeface="Open Sans"/>
                <a:sym typeface="Open Sans"/>
                <a:hlinkClick r:id="rId4"/>
              </a:rPr>
              <a:t> </a:t>
            </a:r>
            <a:endParaRPr sz="120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84277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35"/>
        <p:cNvGrpSpPr/>
        <p:nvPr/>
      </p:nvGrpSpPr>
      <p:grpSpPr>
        <a:xfrm>
          <a:off x="0" y="0"/>
          <a:ext cx="0" cy="0"/>
          <a:chOff x="0" y="0"/>
          <a:chExt cx="0" cy="0"/>
        </a:xfrm>
      </p:grpSpPr>
      <p:sp>
        <p:nvSpPr>
          <p:cNvPr id="636" name="Google Shape;636;p34"/>
          <p:cNvSpPr/>
          <p:nvPr/>
        </p:nvSpPr>
        <p:spPr>
          <a:xfrm>
            <a:off x="-5478335" y="-11"/>
            <a:ext cx="14622345" cy="6907933"/>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7" name="Google Shape;637;p34"/>
          <p:cNvGrpSpPr/>
          <p:nvPr/>
        </p:nvGrpSpPr>
        <p:grpSpPr>
          <a:xfrm>
            <a:off x="439290" y="345591"/>
            <a:ext cx="8323876" cy="4509653"/>
            <a:chOff x="363100" y="-600401"/>
            <a:chExt cx="10055419" cy="5447757"/>
          </a:xfrm>
        </p:grpSpPr>
        <p:sp>
          <p:nvSpPr>
            <p:cNvPr id="638" name="Google Shape;638;p34"/>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4"/>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4"/>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4"/>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4"/>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4"/>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4"/>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4"/>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4"/>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4"/>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4"/>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4"/>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4"/>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13622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51"/>
        <p:cNvGrpSpPr/>
        <p:nvPr/>
      </p:nvGrpSpPr>
      <p:grpSpPr>
        <a:xfrm>
          <a:off x="0" y="0"/>
          <a:ext cx="0" cy="0"/>
          <a:chOff x="0" y="0"/>
          <a:chExt cx="0" cy="0"/>
        </a:xfrm>
      </p:grpSpPr>
      <p:sp>
        <p:nvSpPr>
          <p:cNvPr id="652" name="Google Shape;652;p35"/>
          <p:cNvSpPr/>
          <p:nvPr/>
        </p:nvSpPr>
        <p:spPr>
          <a:xfrm rot="10800000">
            <a:off x="-566657" y="3692905"/>
            <a:ext cx="5342133" cy="252374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5"/>
          <p:cNvSpPr/>
          <p:nvPr/>
        </p:nvSpPr>
        <p:spPr>
          <a:xfrm>
            <a:off x="0" y="0"/>
            <a:ext cx="9144129" cy="4319897"/>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4" name="Google Shape;654;p35"/>
          <p:cNvGrpSpPr/>
          <p:nvPr/>
        </p:nvGrpSpPr>
        <p:grpSpPr>
          <a:xfrm>
            <a:off x="439290" y="345591"/>
            <a:ext cx="8323876" cy="4509653"/>
            <a:chOff x="363100" y="-600401"/>
            <a:chExt cx="10055419" cy="5447757"/>
          </a:xfrm>
        </p:grpSpPr>
        <p:sp>
          <p:nvSpPr>
            <p:cNvPr id="655" name="Google Shape;655;p35"/>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5"/>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5"/>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5"/>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5"/>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5"/>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5"/>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5"/>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5"/>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5"/>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5"/>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5"/>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5"/>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8854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22">
    <p:spTree>
      <p:nvGrpSpPr>
        <p:cNvPr id="1" name="Shape 305"/>
        <p:cNvGrpSpPr/>
        <p:nvPr/>
      </p:nvGrpSpPr>
      <p:grpSpPr>
        <a:xfrm>
          <a:off x="0" y="0"/>
          <a:ext cx="0" cy="0"/>
          <a:chOff x="0" y="0"/>
          <a:chExt cx="0" cy="0"/>
        </a:xfrm>
      </p:grpSpPr>
      <p:pic>
        <p:nvPicPr>
          <p:cNvPr id="306" name="Google Shape;306;p36"/>
          <p:cNvPicPr preferRelativeResize="0"/>
          <p:nvPr/>
        </p:nvPicPr>
        <p:blipFill rotWithShape="1">
          <a:blip r:embed="rId2">
            <a:alphaModFix/>
          </a:blip>
          <a:srcRect l="36932" t="4626" r="32835" b="2651"/>
          <a:stretch/>
        </p:blipFill>
        <p:spPr>
          <a:xfrm>
            <a:off x="-511126" y="-67300"/>
            <a:ext cx="2903726" cy="5009124"/>
          </a:xfrm>
          <a:prstGeom prst="rect">
            <a:avLst/>
          </a:prstGeom>
          <a:noFill/>
          <a:ln>
            <a:noFill/>
          </a:ln>
        </p:spPr>
      </p:pic>
      <p:pic>
        <p:nvPicPr>
          <p:cNvPr id="307" name="Google Shape;307;p36"/>
          <p:cNvPicPr preferRelativeResize="0"/>
          <p:nvPr/>
        </p:nvPicPr>
        <p:blipFill rotWithShape="1">
          <a:blip r:embed="rId3">
            <a:alphaModFix/>
          </a:blip>
          <a:srcRect l="11181" t="13648" r="6296" b="32361"/>
          <a:stretch/>
        </p:blipFill>
        <p:spPr>
          <a:xfrm>
            <a:off x="-83125" y="3899350"/>
            <a:ext cx="5766850" cy="2122224"/>
          </a:xfrm>
          <a:prstGeom prst="rect">
            <a:avLst/>
          </a:prstGeom>
          <a:noFill/>
          <a:ln>
            <a:noFill/>
          </a:ln>
        </p:spPr>
      </p:pic>
      <p:pic>
        <p:nvPicPr>
          <p:cNvPr id="308" name="Google Shape;308;p36"/>
          <p:cNvPicPr preferRelativeResize="0"/>
          <p:nvPr/>
        </p:nvPicPr>
        <p:blipFill rotWithShape="1">
          <a:blip r:embed="rId3">
            <a:alphaModFix/>
          </a:blip>
          <a:srcRect l="11181" t="13648" r="6296" b="32361"/>
          <a:stretch/>
        </p:blipFill>
        <p:spPr>
          <a:xfrm flipH="1">
            <a:off x="4169250" y="3899350"/>
            <a:ext cx="5766850" cy="2122224"/>
          </a:xfrm>
          <a:prstGeom prst="rect">
            <a:avLst/>
          </a:prstGeom>
          <a:noFill/>
          <a:ln>
            <a:noFill/>
          </a:ln>
        </p:spPr>
      </p:pic>
      <p:pic>
        <p:nvPicPr>
          <p:cNvPr id="309" name="Google Shape;309;p36"/>
          <p:cNvPicPr preferRelativeResize="0"/>
          <p:nvPr/>
        </p:nvPicPr>
        <p:blipFill rotWithShape="1">
          <a:blip r:embed="rId4">
            <a:alphaModFix/>
          </a:blip>
          <a:srcRect l="26695" t="16536" r="29671" b="6296"/>
          <a:stretch/>
        </p:blipFill>
        <p:spPr>
          <a:xfrm>
            <a:off x="6371088" y="-1613887"/>
            <a:ext cx="2412000" cy="2399431"/>
          </a:xfrm>
          <a:prstGeom prst="rect">
            <a:avLst/>
          </a:prstGeom>
          <a:noFill/>
          <a:ln>
            <a:noFill/>
          </a:ln>
        </p:spPr>
      </p:pic>
      <p:grpSp>
        <p:nvGrpSpPr>
          <p:cNvPr id="310" name="Google Shape;310;p36"/>
          <p:cNvGrpSpPr/>
          <p:nvPr/>
        </p:nvGrpSpPr>
        <p:grpSpPr>
          <a:xfrm flipH="1">
            <a:off x="8471624" y="580275"/>
            <a:ext cx="442146" cy="623737"/>
            <a:chOff x="3715474" y="1570475"/>
            <a:chExt cx="442146" cy="623737"/>
          </a:xfrm>
        </p:grpSpPr>
        <p:sp>
          <p:nvSpPr>
            <p:cNvPr id="311" name="Google Shape;311;p36"/>
            <p:cNvSpPr/>
            <p:nvPr/>
          </p:nvSpPr>
          <p:spPr>
            <a:xfrm>
              <a:off x="3715474" y="1570475"/>
              <a:ext cx="301632" cy="623737"/>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6"/>
            <p:cNvSpPr/>
            <p:nvPr/>
          </p:nvSpPr>
          <p:spPr>
            <a:xfrm>
              <a:off x="4017119" y="1889385"/>
              <a:ext cx="140500" cy="236554"/>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36"/>
          <p:cNvSpPr/>
          <p:nvPr/>
        </p:nvSpPr>
        <p:spPr>
          <a:xfrm rot="-4102390">
            <a:off x="4461527" y="3964866"/>
            <a:ext cx="985757" cy="1783972"/>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4" name="Google Shape;314;p36"/>
          <p:cNvPicPr preferRelativeResize="0"/>
          <p:nvPr/>
        </p:nvPicPr>
        <p:blipFill rotWithShape="1">
          <a:blip r:embed="rId5">
            <a:alphaModFix/>
          </a:blip>
          <a:srcRect l="25361" t="5024" r="34905" b="8649"/>
          <a:stretch/>
        </p:blipFill>
        <p:spPr>
          <a:xfrm rot="-579171" flipH="1">
            <a:off x="-1131488" y="1960863"/>
            <a:ext cx="2838726" cy="3469454"/>
          </a:xfrm>
          <a:prstGeom prst="rect">
            <a:avLst/>
          </a:prstGeom>
          <a:noFill/>
          <a:ln>
            <a:noFill/>
          </a:ln>
        </p:spPr>
      </p:pic>
      <p:pic>
        <p:nvPicPr>
          <p:cNvPr id="315" name="Google Shape;315;p36"/>
          <p:cNvPicPr preferRelativeResize="0"/>
          <p:nvPr/>
        </p:nvPicPr>
        <p:blipFill rotWithShape="1">
          <a:blip r:embed="rId6">
            <a:alphaModFix/>
          </a:blip>
          <a:srcRect l="34387" t="6016" r="23604" b="4848"/>
          <a:stretch/>
        </p:blipFill>
        <p:spPr>
          <a:xfrm>
            <a:off x="7897393" y="1641525"/>
            <a:ext cx="3264629" cy="3896324"/>
          </a:xfrm>
          <a:prstGeom prst="rect">
            <a:avLst/>
          </a:prstGeom>
          <a:noFill/>
          <a:ln>
            <a:noFill/>
          </a:ln>
        </p:spPr>
      </p:pic>
      <p:sp>
        <p:nvSpPr>
          <p:cNvPr id="316" name="Google Shape;316;p36"/>
          <p:cNvSpPr/>
          <p:nvPr/>
        </p:nvSpPr>
        <p:spPr>
          <a:xfrm rot="4735167" flipH="1">
            <a:off x="3619905" y="3996552"/>
            <a:ext cx="1055253" cy="1463689"/>
          </a:xfrm>
          <a:custGeom>
            <a:avLst/>
            <a:gdLst/>
            <a:ahLst/>
            <a:cxnLst/>
            <a:rect l="l" t="t" r="r" b="b"/>
            <a:pathLst>
              <a:path w="58615" h="81302" extrusionOk="0">
                <a:moveTo>
                  <a:pt x="51173" y="12288"/>
                </a:moveTo>
                <a:cubicBezTo>
                  <a:pt x="51161" y="12300"/>
                  <a:pt x="51161" y="12300"/>
                  <a:pt x="51173" y="12312"/>
                </a:cubicBezTo>
                <a:cubicBezTo>
                  <a:pt x="51161" y="12300"/>
                  <a:pt x="51138" y="12288"/>
                  <a:pt x="51126" y="12288"/>
                </a:cubicBezTo>
                <a:close/>
                <a:moveTo>
                  <a:pt x="50923" y="12348"/>
                </a:moveTo>
                <a:lnTo>
                  <a:pt x="50888" y="12372"/>
                </a:lnTo>
                <a:cubicBezTo>
                  <a:pt x="50888" y="12360"/>
                  <a:pt x="50899" y="12360"/>
                  <a:pt x="50923" y="12348"/>
                </a:cubicBezTo>
                <a:close/>
                <a:moveTo>
                  <a:pt x="37886" y="15967"/>
                </a:moveTo>
                <a:cubicBezTo>
                  <a:pt x="37957" y="15991"/>
                  <a:pt x="38017" y="16015"/>
                  <a:pt x="38088" y="16051"/>
                </a:cubicBezTo>
                <a:cubicBezTo>
                  <a:pt x="38029" y="16039"/>
                  <a:pt x="37957" y="16015"/>
                  <a:pt x="37886" y="15967"/>
                </a:cubicBezTo>
                <a:close/>
                <a:moveTo>
                  <a:pt x="44803" y="16158"/>
                </a:moveTo>
                <a:cubicBezTo>
                  <a:pt x="44803" y="16220"/>
                  <a:pt x="44778" y="16278"/>
                  <a:pt x="44753" y="16337"/>
                </a:cubicBezTo>
                <a:lnTo>
                  <a:pt x="44753" y="16337"/>
                </a:lnTo>
                <a:cubicBezTo>
                  <a:pt x="44769" y="16275"/>
                  <a:pt x="44784" y="16215"/>
                  <a:pt x="44803" y="16158"/>
                </a:cubicBezTo>
                <a:close/>
                <a:moveTo>
                  <a:pt x="31135" y="17396"/>
                </a:moveTo>
                <a:lnTo>
                  <a:pt x="31135" y="17432"/>
                </a:lnTo>
                <a:lnTo>
                  <a:pt x="31123" y="17432"/>
                </a:lnTo>
                <a:cubicBezTo>
                  <a:pt x="31123" y="17408"/>
                  <a:pt x="31123" y="17408"/>
                  <a:pt x="31135" y="17396"/>
                </a:cubicBezTo>
                <a:close/>
                <a:moveTo>
                  <a:pt x="31133" y="17465"/>
                </a:moveTo>
                <a:cubicBezTo>
                  <a:pt x="31134" y="17466"/>
                  <a:pt x="31134" y="17467"/>
                  <a:pt x="31135" y="17467"/>
                </a:cubicBezTo>
                <a:lnTo>
                  <a:pt x="31135" y="17479"/>
                </a:lnTo>
                <a:cubicBezTo>
                  <a:pt x="31135" y="17479"/>
                  <a:pt x="31135" y="17475"/>
                  <a:pt x="31133" y="17465"/>
                </a:cubicBezTo>
                <a:close/>
                <a:moveTo>
                  <a:pt x="39791" y="17717"/>
                </a:moveTo>
                <a:lnTo>
                  <a:pt x="39791" y="17729"/>
                </a:lnTo>
                <a:cubicBezTo>
                  <a:pt x="39791" y="17729"/>
                  <a:pt x="39781" y="17729"/>
                  <a:pt x="39771" y="17735"/>
                </a:cubicBezTo>
                <a:lnTo>
                  <a:pt x="39771" y="17735"/>
                </a:lnTo>
                <a:cubicBezTo>
                  <a:pt x="39776" y="17729"/>
                  <a:pt x="39781" y="17722"/>
                  <a:pt x="39791" y="17717"/>
                </a:cubicBezTo>
                <a:close/>
                <a:moveTo>
                  <a:pt x="56972" y="18634"/>
                </a:moveTo>
                <a:cubicBezTo>
                  <a:pt x="56925" y="18752"/>
                  <a:pt x="56901" y="18870"/>
                  <a:pt x="56854" y="18976"/>
                </a:cubicBezTo>
                <a:lnTo>
                  <a:pt x="56854" y="18976"/>
                </a:lnTo>
                <a:cubicBezTo>
                  <a:pt x="56868" y="18852"/>
                  <a:pt x="56914" y="18749"/>
                  <a:pt x="56972" y="18634"/>
                </a:cubicBezTo>
                <a:close/>
                <a:moveTo>
                  <a:pt x="56823" y="19032"/>
                </a:moveTo>
                <a:cubicBezTo>
                  <a:pt x="56800" y="19074"/>
                  <a:pt x="56777" y="19116"/>
                  <a:pt x="56754" y="19160"/>
                </a:cubicBezTo>
                <a:lnTo>
                  <a:pt x="56754" y="19160"/>
                </a:lnTo>
                <a:cubicBezTo>
                  <a:pt x="56774" y="19117"/>
                  <a:pt x="56796" y="19074"/>
                  <a:pt x="56823" y="19032"/>
                </a:cubicBezTo>
                <a:close/>
                <a:moveTo>
                  <a:pt x="29087" y="20825"/>
                </a:moveTo>
                <a:cubicBezTo>
                  <a:pt x="29171" y="20825"/>
                  <a:pt x="29230" y="20849"/>
                  <a:pt x="29290" y="20873"/>
                </a:cubicBezTo>
                <a:cubicBezTo>
                  <a:pt x="29230" y="20861"/>
                  <a:pt x="29159" y="20849"/>
                  <a:pt x="29087" y="20825"/>
                </a:cubicBezTo>
                <a:close/>
                <a:moveTo>
                  <a:pt x="49661" y="25492"/>
                </a:moveTo>
                <a:lnTo>
                  <a:pt x="49637" y="25516"/>
                </a:lnTo>
                <a:cubicBezTo>
                  <a:pt x="49637" y="25504"/>
                  <a:pt x="49649" y="25504"/>
                  <a:pt x="49649" y="25492"/>
                </a:cubicBezTo>
                <a:close/>
                <a:moveTo>
                  <a:pt x="49114" y="25706"/>
                </a:moveTo>
                <a:cubicBezTo>
                  <a:pt x="49096" y="25741"/>
                  <a:pt x="49092" y="25769"/>
                  <a:pt x="49090" y="25769"/>
                </a:cubicBezTo>
                <a:cubicBezTo>
                  <a:pt x="49090" y="25769"/>
                  <a:pt x="49090" y="25764"/>
                  <a:pt x="49090" y="25754"/>
                </a:cubicBezTo>
                <a:lnTo>
                  <a:pt x="49090" y="25730"/>
                </a:lnTo>
                <a:cubicBezTo>
                  <a:pt x="49102" y="25730"/>
                  <a:pt x="49102" y="25706"/>
                  <a:pt x="49114" y="25706"/>
                </a:cubicBezTo>
                <a:close/>
                <a:moveTo>
                  <a:pt x="53781" y="29147"/>
                </a:moveTo>
                <a:cubicBezTo>
                  <a:pt x="53781" y="29183"/>
                  <a:pt x="53757" y="29207"/>
                  <a:pt x="53757" y="29243"/>
                </a:cubicBezTo>
                <a:cubicBezTo>
                  <a:pt x="53745" y="29219"/>
                  <a:pt x="53733" y="29195"/>
                  <a:pt x="53697" y="29183"/>
                </a:cubicBezTo>
                <a:cubicBezTo>
                  <a:pt x="53733" y="29183"/>
                  <a:pt x="53745" y="29159"/>
                  <a:pt x="53781" y="29147"/>
                </a:cubicBezTo>
                <a:close/>
                <a:moveTo>
                  <a:pt x="38148" y="31207"/>
                </a:moveTo>
                <a:lnTo>
                  <a:pt x="38184" y="31231"/>
                </a:lnTo>
                <a:cubicBezTo>
                  <a:pt x="38160" y="31243"/>
                  <a:pt x="38148" y="31243"/>
                  <a:pt x="38148" y="31243"/>
                </a:cubicBezTo>
                <a:lnTo>
                  <a:pt x="38148" y="31207"/>
                </a:lnTo>
                <a:close/>
                <a:moveTo>
                  <a:pt x="13835" y="32993"/>
                </a:moveTo>
                <a:cubicBezTo>
                  <a:pt x="13847" y="33005"/>
                  <a:pt x="13847" y="33017"/>
                  <a:pt x="13859" y="33041"/>
                </a:cubicBezTo>
                <a:lnTo>
                  <a:pt x="13835" y="33041"/>
                </a:lnTo>
                <a:lnTo>
                  <a:pt x="13835" y="32993"/>
                </a:lnTo>
                <a:close/>
                <a:moveTo>
                  <a:pt x="38624" y="34600"/>
                </a:moveTo>
                <a:cubicBezTo>
                  <a:pt x="38624" y="34612"/>
                  <a:pt x="38612" y="34612"/>
                  <a:pt x="38600" y="34612"/>
                </a:cubicBezTo>
                <a:cubicBezTo>
                  <a:pt x="38612" y="34612"/>
                  <a:pt x="38612" y="34600"/>
                  <a:pt x="38624" y="34600"/>
                </a:cubicBezTo>
                <a:close/>
                <a:moveTo>
                  <a:pt x="26015" y="35101"/>
                </a:moveTo>
                <a:cubicBezTo>
                  <a:pt x="26041" y="35101"/>
                  <a:pt x="26069" y="35105"/>
                  <a:pt x="26099" y="35112"/>
                </a:cubicBezTo>
                <a:cubicBezTo>
                  <a:pt x="26015" y="35136"/>
                  <a:pt x="25944" y="35148"/>
                  <a:pt x="25861" y="35160"/>
                </a:cubicBezTo>
                <a:cubicBezTo>
                  <a:pt x="25909" y="35119"/>
                  <a:pt x="25958" y="35101"/>
                  <a:pt x="26015" y="35101"/>
                </a:cubicBezTo>
                <a:close/>
                <a:moveTo>
                  <a:pt x="31655" y="39425"/>
                </a:moveTo>
                <a:lnTo>
                  <a:pt x="31655" y="39425"/>
                </a:lnTo>
                <a:cubicBezTo>
                  <a:pt x="31656" y="39425"/>
                  <a:pt x="31659" y="39428"/>
                  <a:pt x="31659" y="39434"/>
                </a:cubicBezTo>
                <a:cubicBezTo>
                  <a:pt x="31653" y="39428"/>
                  <a:pt x="31653" y="39425"/>
                  <a:pt x="31655" y="39425"/>
                </a:cubicBezTo>
                <a:close/>
                <a:moveTo>
                  <a:pt x="29290" y="39553"/>
                </a:moveTo>
                <a:cubicBezTo>
                  <a:pt x="29325" y="39672"/>
                  <a:pt x="29373" y="39780"/>
                  <a:pt x="29433" y="39899"/>
                </a:cubicBezTo>
                <a:cubicBezTo>
                  <a:pt x="29159" y="39839"/>
                  <a:pt x="29206" y="39696"/>
                  <a:pt x="29290" y="39553"/>
                </a:cubicBezTo>
                <a:close/>
                <a:moveTo>
                  <a:pt x="42732" y="40232"/>
                </a:moveTo>
                <a:lnTo>
                  <a:pt x="42732" y="40232"/>
                </a:lnTo>
                <a:cubicBezTo>
                  <a:pt x="42684" y="40268"/>
                  <a:pt x="42672" y="40292"/>
                  <a:pt x="42625" y="40327"/>
                </a:cubicBezTo>
                <a:cubicBezTo>
                  <a:pt x="42582" y="40349"/>
                  <a:pt x="42545" y="40358"/>
                  <a:pt x="42512" y="40358"/>
                </a:cubicBezTo>
                <a:cubicBezTo>
                  <a:pt x="42454" y="40358"/>
                  <a:pt x="42408" y="40330"/>
                  <a:pt x="42363" y="40292"/>
                </a:cubicBezTo>
                <a:cubicBezTo>
                  <a:pt x="42506" y="40280"/>
                  <a:pt x="42625" y="40268"/>
                  <a:pt x="42732" y="40232"/>
                </a:cubicBezTo>
                <a:close/>
                <a:moveTo>
                  <a:pt x="21360" y="42649"/>
                </a:moveTo>
                <a:cubicBezTo>
                  <a:pt x="21372" y="42661"/>
                  <a:pt x="21360" y="42673"/>
                  <a:pt x="21348" y="42673"/>
                </a:cubicBezTo>
                <a:cubicBezTo>
                  <a:pt x="21348" y="42661"/>
                  <a:pt x="21360" y="42649"/>
                  <a:pt x="21360" y="42649"/>
                </a:cubicBezTo>
                <a:close/>
                <a:moveTo>
                  <a:pt x="9740" y="42720"/>
                </a:moveTo>
                <a:cubicBezTo>
                  <a:pt x="9740" y="42732"/>
                  <a:pt x="9728" y="42768"/>
                  <a:pt x="9728" y="42780"/>
                </a:cubicBezTo>
                <a:cubicBezTo>
                  <a:pt x="9704" y="42780"/>
                  <a:pt x="9704" y="42768"/>
                  <a:pt x="9692" y="42768"/>
                </a:cubicBezTo>
                <a:cubicBezTo>
                  <a:pt x="9704" y="42768"/>
                  <a:pt x="9728" y="42732"/>
                  <a:pt x="9740" y="42720"/>
                </a:cubicBezTo>
                <a:close/>
                <a:moveTo>
                  <a:pt x="21348" y="42673"/>
                </a:moveTo>
                <a:cubicBezTo>
                  <a:pt x="21348" y="42709"/>
                  <a:pt x="21348" y="42732"/>
                  <a:pt x="21336" y="42780"/>
                </a:cubicBezTo>
                <a:cubicBezTo>
                  <a:pt x="21336" y="42732"/>
                  <a:pt x="21336" y="42709"/>
                  <a:pt x="21348" y="42673"/>
                </a:cubicBezTo>
                <a:close/>
                <a:moveTo>
                  <a:pt x="11883" y="45864"/>
                </a:moveTo>
                <a:cubicBezTo>
                  <a:pt x="11895" y="45876"/>
                  <a:pt x="11895" y="45888"/>
                  <a:pt x="11895" y="45911"/>
                </a:cubicBezTo>
                <a:cubicBezTo>
                  <a:pt x="11859" y="45935"/>
                  <a:pt x="11835" y="45971"/>
                  <a:pt x="11811" y="46007"/>
                </a:cubicBezTo>
                <a:cubicBezTo>
                  <a:pt x="11823" y="45947"/>
                  <a:pt x="11847" y="45911"/>
                  <a:pt x="11883" y="45864"/>
                </a:cubicBezTo>
                <a:close/>
                <a:moveTo>
                  <a:pt x="8942" y="56865"/>
                </a:moveTo>
                <a:cubicBezTo>
                  <a:pt x="8936" y="56877"/>
                  <a:pt x="8927" y="56883"/>
                  <a:pt x="8920" y="56887"/>
                </a:cubicBezTo>
                <a:lnTo>
                  <a:pt x="8920" y="56887"/>
                </a:lnTo>
                <a:lnTo>
                  <a:pt x="8942" y="56865"/>
                </a:lnTo>
                <a:close/>
                <a:moveTo>
                  <a:pt x="14443" y="57056"/>
                </a:moveTo>
                <a:lnTo>
                  <a:pt x="14443" y="57067"/>
                </a:lnTo>
                <a:cubicBezTo>
                  <a:pt x="14443" y="57067"/>
                  <a:pt x="14443" y="57056"/>
                  <a:pt x="14431" y="57056"/>
                </a:cubicBezTo>
                <a:close/>
                <a:moveTo>
                  <a:pt x="24253" y="68069"/>
                </a:moveTo>
                <a:lnTo>
                  <a:pt x="24253" y="68069"/>
                </a:lnTo>
                <a:cubicBezTo>
                  <a:pt x="24337" y="68128"/>
                  <a:pt x="24432" y="68188"/>
                  <a:pt x="24527" y="68247"/>
                </a:cubicBezTo>
                <a:cubicBezTo>
                  <a:pt x="24456" y="68271"/>
                  <a:pt x="24384" y="68319"/>
                  <a:pt x="24289" y="68378"/>
                </a:cubicBezTo>
                <a:cubicBezTo>
                  <a:pt x="24265" y="68271"/>
                  <a:pt x="24265" y="68164"/>
                  <a:pt x="24253" y="68069"/>
                </a:cubicBezTo>
                <a:close/>
                <a:moveTo>
                  <a:pt x="56031" y="1"/>
                </a:moveTo>
                <a:cubicBezTo>
                  <a:pt x="53459" y="2573"/>
                  <a:pt x="50804" y="4978"/>
                  <a:pt x="48685" y="7895"/>
                </a:cubicBezTo>
                <a:cubicBezTo>
                  <a:pt x="48625" y="7954"/>
                  <a:pt x="48566" y="8026"/>
                  <a:pt x="48506" y="8085"/>
                </a:cubicBezTo>
                <a:cubicBezTo>
                  <a:pt x="48375" y="8145"/>
                  <a:pt x="48328" y="8252"/>
                  <a:pt x="48340" y="8383"/>
                </a:cubicBezTo>
                <a:cubicBezTo>
                  <a:pt x="47804" y="8621"/>
                  <a:pt x="47649" y="9157"/>
                  <a:pt x="47387" y="9609"/>
                </a:cubicBezTo>
                <a:cubicBezTo>
                  <a:pt x="46411" y="11109"/>
                  <a:pt x="45530" y="12657"/>
                  <a:pt x="44994" y="14384"/>
                </a:cubicBezTo>
                <a:cubicBezTo>
                  <a:pt x="44696" y="14955"/>
                  <a:pt x="44934" y="15562"/>
                  <a:pt x="44803" y="16146"/>
                </a:cubicBezTo>
                <a:cubicBezTo>
                  <a:pt x="44696" y="16241"/>
                  <a:pt x="44673" y="16348"/>
                  <a:pt x="44708" y="16503"/>
                </a:cubicBezTo>
                <a:lnTo>
                  <a:pt x="44708" y="16515"/>
                </a:lnTo>
                <a:cubicBezTo>
                  <a:pt x="44518" y="16693"/>
                  <a:pt x="44589" y="16872"/>
                  <a:pt x="44684" y="17063"/>
                </a:cubicBezTo>
                <a:cubicBezTo>
                  <a:pt x="44518" y="17551"/>
                  <a:pt x="44375" y="18063"/>
                  <a:pt x="44458" y="18587"/>
                </a:cubicBezTo>
                <a:cubicBezTo>
                  <a:pt x="44161" y="19134"/>
                  <a:pt x="44137" y="19753"/>
                  <a:pt x="44137" y="20349"/>
                </a:cubicBezTo>
                <a:cubicBezTo>
                  <a:pt x="44113" y="21813"/>
                  <a:pt x="43458" y="23063"/>
                  <a:pt x="42768" y="24206"/>
                </a:cubicBezTo>
                <a:cubicBezTo>
                  <a:pt x="41934" y="25576"/>
                  <a:pt x="40743" y="26742"/>
                  <a:pt x="39684" y="27981"/>
                </a:cubicBezTo>
                <a:cubicBezTo>
                  <a:pt x="39339" y="27635"/>
                  <a:pt x="39589" y="27361"/>
                  <a:pt x="39684" y="27111"/>
                </a:cubicBezTo>
                <a:cubicBezTo>
                  <a:pt x="40624" y="24492"/>
                  <a:pt x="41363" y="21837"/>
                  <a:pt x="41529" y="19039"/>
                </a:cubicBezTo>
                <a:cubicBezTo>
                  <a:pt x="41720" y="18658"/>
                  <a:pt x="41720" y="18241"/>
                  <a:pt x="41589" y="17836"/>
                </a:cubicBezTo>
                <a:cubicBezTo>
                  <a:pt x="41839" y="17039"/>
                  <a:pt x="42125" y="16229"/>
                  <a:pt x="41934" y="15360"/>
                </a:cubicBezTo>
                <a:cubicBezTo>
                  <a:pt x="42065" y="14491"/>
                  <a:pt x="42256" y="13610"/>
                  <a:pt x="42291" y="12729"/>
                </a:cubicBezTo>
                <a:cubicBezTo>
                  <a:pt x="42303" y="12181"/>
                  <a:pt x="42589" y="11550"/>
                  <a:pt x="42089" y="11050"/>
                </a:cubicBezTo>
                <a:cubicBezTo>
                  <a:pt x="42863" y="10121"/>
                  <a:pt x="42708" y="8990"/>
                  <a:pt x="42768" y="7907"/>
                </a:cubicBezTo>
                <a:cubicBezTo>
                  <a:pt x="43089" y="7549"/>
                  <a:pt x="42946" y="7168"/>
                  <a:pt x="42863" y="6776"/>
                </a:cubicBezTo>
                <a:cubicBezTo>
                  <a:pt x="42970" y="6668"/>
                  <a:pt x="43018" y="6537"/>
                  <a:pt x="42970" y="6395"/>
                </a:cubicBezTo>
                <a:cubicBezTo>
                  <a:pt x="43137" y="6192"/>
                  <a:pt x="43089" y="6002"/>
                  <a:pt x="42982" y="5799"/>
                </a:cubicBezTo>
                <a:cubicBezTo>
                  <a:pt x="43160" y="5287"/>
                  <a:pt x="43279" y="4763"/>
                  <a:pt x="43077" y="4025"/>
                </a:cubicBezTo>
                <a:lnTo>
                  <a:pt x="43077" y="4025"/>
                </a:lnTo>
                <a:cubicBezTo>
                  <a:pt x="42125" y="5228"/>
                  <a:pt x="41315" y="6287"/>
                  <a:pt x="41160" y="7680"/>
                </a:cubicBezTo>
                <a:cubicBezTo>
                  <a:pt x="40898" y="8252"/>
                  <a:pt x="40529" y="8752"/>
                  <a:pt x="40482" y="9395"/>
                </a:cubicBezTo>
                <a:cubicBezTo>
                  <a:pt x="40541" y="9943"/>
                  <a:pt x="39934" y="10240"/>
                  <a:pt x="39934" y="10776"/>
                </a:cubicBezTo>
                <a:cubicBezTo>
                  <a:pt x="39434" y="10978"/>
                  <a:pt x="39231" y="11479"/>
                  <a:pt x="39136" y="11895"/>
                </a:cubicBezTo>
                <a:cubicBezTo>
                  <a:pt x="38791" y="13264"/>
                  <a:pt x="38267" y="14586"/>
                  <a:pt x="37874" y="15943"/>
                </a:cubicBezTo>
                <a:cubicBezTo>
                  <a:pt x="37743" y="16039"/>
                  <a:pt x="37684" y="16134"/>
                  <a:pt x="37731" y="16301"/>
                </a:cubicBezTo>
                <a:cubicBezTo>
                  <a:pt x="37564" y="16598"/>
                  <a:pt x="37600" y="16908"/>
                  <a:pt x="37600" y="17229"/>
                </a:cubicBezTo>
                <a:lnTo>
                  <a:pt x="37600" y="17241"/>
                </a:lnTo>
                <a:cubicBezTo>
                  <a:pt x="37457" y="17432"/>
                  <a:pt x="37279" y="17622"/>
                  <a:pt x="37338" y="17896"/>
                </a:cubicBezTo>
                <a:cubicBezTo>
                  <a:pt x="36660" y="20146"/>
                  <a:pt x="36850" y="22468"/>
                  <a:pt x="37160" y="24706"/>
                </a:cubicBezTo>
                <a:cubicBezTo>
                  <a:pt x="37398" y="26421"/>
                  <a:pt x="37660" y="28135"/>
                  <a:pt x="37803" y="29862"/>
                </a:cubicBezTo>
                <a:cubicBezTo>
                  <a:pt x="37743" y="30112"/>
                  <a:pt x="37672" y="30386"/>
                  <a:pt x="37612" y="30636"/>
                </a:cubicBezTo>
                <a:cubicBezTo>
                  <a:pt x="37076" y="31040"/>
                  <a:pt x="36600" y="31517"/>
                  <a:pt x="36183" y="32029"/>
                </a:cubicBezTo>
                <a:lnTo>
                  <a:pt x="36207" y="32053"/>
                </a:lnTo>
                <a:cubicBezTo>
                  <a:pt x="36076" y="32112"/>
                  <a:pt x="36005" y="32195"/>
                  <a:pt x="36005" y="32350"/>
                </a:cubicBezTo>
                <a:lnTo>
                  <a:pt x="36005" y="32326"/>
                </a:lnTo>
                <a:cubicBezTo>
                  <a:pt x="35989" y="32325"/>
                  <a:pt x="35974" y="32325"/>
                  <a:pt x="35960" y="32325"/>
                </a:cubicBezTo>
                <a:cubicBezTo>
                  <a:pt x="35517" y="32325"/>
                  <a:pt x="35337" y="32829"/>
                  <a:pt x="34933" y="32898"/>
                </a:cubicBezTo>
                <a:cubicBezTo>
                  <a:pt x="34778" y="32945"/>
                  <a:pt x="34707" y="33041"/>
                  <a:pt x="34695" y="33184"/>
                </a:cubicBezTo>
                <a:cubicBezTo>
                  <a:pt x="34624" y="33219"/>
                  <a:pt x="34540" y="33255"/>
                  <a:pt x="34469" y="33303"/>
                </a:cubicBezTo>
                <a:cubicBezTo>
                  <a:pt x="34350" y="33065"/>
                  <a:pt x="34243" y="32826"/>
                  <a:pt x="34124" y="32588"/>
                </a:cubicBezTo>
                <a:cubicBezTo>
                  <a:pt x="34207" y="30171"/>
                  <a:pt x="34266" y="27742"/>
                  <a:pt x="34326" y="25337"/>
                </a:cubicBezTo>
                <a:cubicBezTo>
                  <a:pt x="34326" y="25230"/>
                  <a:pt x="34183" y="25123"/>
                  <a:pt x="34112" y="25028"/>
                </a:cubicBezTo>
                <a:cubicBezTo>
                  <a:pt x="34231" y="24468"/>
                  <a:pt x="34231" y="23932"/>
                  <a:pt x="34243" y="23373"/>
                </a:cubicBezTo>
                <a:cubicBezTo>
                  <a:pt x="34278" y="21194"/>
                  <a:pt x="33564" y="19110"/>
                  <a:pt x="33504" y="16955"/>
                </a:cubicBezTo>
                <a:cubicBezTo>
                  <a:pt x="33731" y="16551"/>
                  <a:pt x="33707" y="16110"/>
                  <a:pt x="33671" y="15693"/>
                </a:cubicBezTo>
                <a:cubicBezTo>
                  <a:pt x="33576" y="14622"/>
                  <a:pt x="33695" y="13562"/>
                  <a:pt x="33802" y="12491"/>
                </a:cubicBezTo>
                <a:cubicBezTo>
                  <a:pt x="34100" y="12121"/>
                  <a:pt x="34088" y="11729"/>
                  <a:pt x="33921" y="11312"/>
                </a:cubicBezTo>
                <a:cubicBezTo>
                  <a:pt x="33874" y="11240"/>
                  <a:pt x="33850" y="11169"/>
                  <a:pt x="33814" y="11098"/>
                </a:cubicBezTo>
                <a:cubicBezTo>
                  <a:pt x="33874" y="9574"/>
                  <a:pt x="34350" y="8085"/>
                  <a:pt x="33921" y="6514"/>
                </a:cubicBezTo>
                <a:lnTo>
                  <a:pt x="33921" y="6514"/>
                </a:lnTo>
                <a:cubicBezTo>
                  <a:pt x="33683" y="7597"/>
                  <a:pt x="32635" y="8216"/>
                  <a:pt x="32492" y="9335"/>
                </a:cubicBezTo>
                <a:cubicBezTo>
                  <a:pt x="32314" y="9466"/>
                  <a:pt x="32028" y="9562"/>
                  <a:pt x="31980" y="9728"/>
                </a:cubicBezTo>
                <a:cubicBezTo>
                  <a:pt x="31588" y="11240"/>
                  <a:pt x="30754" y="12562"/>
                  <a:pt x="30254" y="14050"/>
                </a:cubicBezTo>
                <a:lnTo>
                  <a:pt x="30242" y="14074"/>
                </a:lnTo>
                <a:cubicBezTo>
                  <a:pt x="30183" y="14169"/>
                  <a:pt x="30135" y="14277"/>
                  <a:pt x="30111" y="14396"/>
                </a:cubicBezTo>
                <a:lnTo>
                  <a:pt x="30111" y="14407"/>
                </a:lnTo>
                <a:cubicBezTo>
                  <a:pt x="30052" y="14515"/>
                  <a:pt x="30004" y="14622"/>
                  <a:pt x="29980" y="14741"/>
                </a:cubicBezTo>
                <a:cubicBezTo>
                  <a:pt x="29706" y="15824"/>
                  <a:pt x="29147" y="16813"/>
                  <a:pt x="29111" y="17956"/>
                </a:cubicBezTo>
                <a:cubicBezTo>
                  <a:pt x="28921" y="18896"/>
                  <a:pt x="28921" y="19849"/>
                  <a:pt x="29040" y="20777"/>
                </a:cubicBezTo>
                <a:cubicBezTo>
                  <a:pt x="28921" y="23123"/>
                  <a:pt x="29111" y="25468"/>
                  <a:pt x="29468" y="27766"/>
                </a:cubicBezTo>
                <a:cubicBezTo>
                  <a:pt x="29837" y="30148"/>
                  <a:pt x="30373" y="32541"/>
                  <a:pt x="31861" y="34553"/>
                </a:cubicBezTo>
                <a:cubicBezTo>
                  <a:pt x="32100" y="34874"/>
                  <a:pt x="32028" y="35112"/>
                  <a:pt x="31730" y="35446"/>
                </a:cubicBezTo>
                <a:cubicBezTo>
                  <a:pt x="31079" y="36180"/>
                  <a:pt x="30238" y="36750"/>
                  <a:pt x="29749" y="37612"/>
                </a:cubicBezTo>
                <a:lnTo>
                  <a:pt x="29749" y="37612"/>
                </a:lnTo>
                <a:cubicBezTo>
                  <a:pt x="29231" y="37550"/>
                  <a:pt x="29348" y="37028"/>
                  <a:pt x="29123" y="36755"/>
                </a:cubicBezTo>
                <a:cubicBezTo>
                  <a:pt x="28885" y="35231"/>
                  <a:pt x="28754" y="33660"/>
                  <a:pt x="27432" y="32588"/>
                </a:cubicBezTo>
                <a:cubicBezTo>
                  <a:pt x="27254" y="32434"/>
                  <a:pt x="27135" y="32267"/>
                  <a:pt x="27135" y="32029"/>
                </a:cubicBezTo>
                <a:cubicBezTo>
                  <a:pt x="27123" y="31517"/>
                  <a:pt x="26742" y="31195"/>
                  <a:pt x="26432" y="30826"/>
                </a:cubicBezTo>
                <a:cubicBezTo>
                  <a:pt x="25753" y="30028"/>
                  <a:pt x="24896" y="29457"/>
                  <a:pt x="24027" y="28921"/>
                </a:cubicBezTo>
                <a:cubicBezTo>
                  <a:pt x="23289" y="28040"/>
                  <a:pt x="22182" y="27564"/>
                  <a:pt x="21646" y="26492"/>
                </a:cubicBezTo>
                <a:cubicBezTo>
                  <a:pt x="21324" y="25802"/>
                  <a:pt x="21122" y="25028"/>
                  <a:pt x="20491" y="24504"/>
                </a:cubicBezTo>
                <a:cubicBezTo>
                  <a:pt x="20670" y="24016"/>
                  <a:pt x="20312" y="23623"/>
                  <a:pt x="20253" y="23159"/>
                </a:cubicBezTo>
                <a:cubicBezTo>
                  <a:pt x="20360" y="22861"/>
                  <a:pt x="20217" y="22611"/>
                  <a:pt x="20134" y="22349"/>
                </a:cubicBezTo>
                <a:cubicBezTo>
                  <a:pt x="20253" y="21849"/>
                  <a:pt x="20229" y="21373"/>
                  <a:pt x="20074" y="20896"/>
                </a:cubicBezTo>
                <a:cubicBezTo>
                  <a:pt x="20193" y="20063"/>
                  <a:pt x="20122" y="19253"/>
                  <a:pt x="19896" y="18444"/>
                </a:cubicBezTo>
                <a:cubicBezTo>
                  <a:pt x="20229" y="17848"/>
                  <a:pt x="19622" y="17348"/>
                  <a:pt x="19777" y="16705"/>
                </a:cubicBezTo>
                <a:cubicBezTo>
                  <a:pt x="20134" y="15348"/>
                  <a:pt x="19634" y="13967"/>
                  <a:pt x="19574" y="12598"/>
                </a:cubicBezTo>
                <a:cubicBezTo>
                  <a:pt x="19562" y="12300"/>
                  <a:pt x="19384" y="12026"/>
                  <a:pt x="19098" y="11871"/>
                </a:cubicBezTo>
                <a:cubicBezTo>
                  <a:pt x="19098" y="11776"/>
                  <a:pt x="19050" y="11717"/>
                  <a:pt x="18991" y="11669"/>
                </a:cubicBezTo>
                <a:cubicBezTo>
                  <a:pt x="18881" y="11428"/>
                  <a:pt x="18743" y="11299"/>
                  <a:pt x="18584" y="11299"/>
                </a:cubicBezTo>
                <a:cubicBezTo>
                  <a:pt x="18468" y="11299"/>
                  <a:pt x="18341" y="11368"/>
                  <a:pt x="18205" y="11514"/>
                </a:cubicBezTo>
                <a:cubicBezTo>
                  <a:pt x="17967" y="11764"/>
                  <a:pt x="17848" y="12110"/>
                  <a:pt x="17812" y="12443"/>
                </a:cubicBezTo>
                <a:cubicBezTo>
                  <a:pt x="17693" y="13729"/>
                  <a:pt x="17622" y="15003"/>
                  <a:pt x="17514" y="16289"/>
                </a:cubicBezTo>
                <a:cubicBezTo>
                  <a:pt x="17479" y="16610"/>
                  <a:pt x="17491" y="16991"/>
                  <a:pt x="17360" y="17289"/>
                </a:cubicBezTo>
                <a:cubicBezTo>
                  <a:pt x="16705" y="18610"/>
                  <a:pt x="16681" y="20003"/>
                  <a:pt x="16824" y="21432"/>
                </a:cubicBezTo>
                <a:cubicBezTo>
                  <a:pt x="16443" y="22718"/>
                  <a:pt x="17038" y="23921"/>
                  <a:pt x="17098" y="25159"/>
                </a:cubicBezTo>
                <a:cubicBezTo>
                  <a:pt x="17098" y="25337"/>
                  <a:pt x="17276" y="25421"/>
                  <a:pt x="17455" y="25480"/>
                </a:cubicBezTo>
                <a:cubicBezTo>
                  <a:pt x="17383" y="26302"/>
                  <a:pt x="17300" y="27123"/>
                  <a:pt x="17872" y="27826"/>
                </a:cubicBezTo>
                <a:cubicBezTo>
                  <a:pt x="17919" y="28421"/>
                  <a:pt x="18038" y="28969"/>
                  <a:pt x="18455" y="29397"/>
                </a:cubicBezTo>
                <a:cubicBezTo>
                  <a:pt x="18503" y="29457"/>
                  <a:pt x="18562" y="29528"/>
                  <a:pt x="18634" y="29576"/>
                </a:cubicBezTo>
                <a:cubicBezTo>
                  <a:pt x="19098" y="30874"/>
                  <a:pt x="19788" y="32029"/>
                  <a:pt x="20896" y="32898"/>
                </a:cubicBezTo>
                <a:cubicBezTo>
                  <a:pt x="21479" y="34041"/>
                  <a:pt x="22491" y="34850"/>
                  <a:pt x="23313" y="35803"/>
                </a:cubicBezTo>
                <a:cubicBezTo>
                  <a:pt x="23503" y="36279"/>
                  <a:pt x="23956" y="36494"/>
                  <a:pt x="24313" y="36815"/>
                </a:cubicBezTo>
                <a:cubicBezTo>
                  <a:pt x="24980" y="37803"/>
                  <a:pt x="25575" y="38875"/>
                  <a:pt x="26611" y="39565"/>
                </a:cubicBezTo>
                <a:cubicBezTo>
                  <a:pt x="26754" y="39827"/>
                  <a:pt x="27135" y="39923"/>
                  <a:pt x="27170" y="40292"/>
                </a:cubicBezTo>
                <a:cubicBezTo>
                  <a:pt x="26396" y="40899"/>
                  <a:pt x="25706" y="41601"/>
                  <a:pt x="25027" y="42328"/>
                </a:cubicBezTo>
                <a:cubicBezTo>
                  <a:pt x="24762" y="42615"/>
                  <a:pt x="24496" y="42759"/>
                  <a:pt x="24245" y="42759"/>
                </a:cubicBezTo>
                <a:cubicBezTo>
                  <a:pt x="23945" y="42759"/>
                  <a:pt x="23665" y="42552"/>
                  <a:pt x="23432" y="42137"/>
                </a:cubicBezTo>
                <a:cubicBezTo>
                  <a:pt x="23217" y="41768"/>
                  <a:pt x="23063" y="41351"/>
                  <a:pt x="22920" y="40935"/>
                </a:cubicBezTo>
                <a:cubicBezTo>
                  <a:pt x="22741" y="40411"/>
                  <a:pt x="22491" y="39982"/>
                  <a:pt x="21920" y="39815"/>
                </a:cubicBezTo>
                <a:cubicBezTo>
                  <a:pt x="21884" y="38625"/>
                  <a:pt x="21324" y="37708"/>
                  <a:pt x="20396" y="37005"/>
                </a:cubicBezTo>
                <a:cubicBezTo>
                  <a:pt x="20277" y="36494"/>
                  <a:pt x="19812" y="36255"/>
                  <a:pt x="19491" y="35934"/>
                </a:cubicBezTo>
                <a:cubicBezTo>
                  <a:pt x="19146" y="35601"/>
                  <a:pt x="18634" y="35351"/>
                  <a:pt x="18455" y="34946"/>
                </a:cubicBezTo>
                <a:cubicBezTo>
                  <a:pt x="17741" y="33457"/>
                  <a:pt x="16490" y="32362"/>
                  <a:pt x="15645" y="30957"/>
                </a:cubicBezTo>
                <a:cubicBezTo>
                  <a:pt x="15371" y="30529"/>
                  <a:pt x="15300" y="29969"/>
                  <a:pt x="14776" y="29695"/>
                </a:cubicBezTo>
                <a:cubicBezTo>
                  <a:pt x="14443" y="28897"/>
                  <a:pt x="14157" y="28040"/>
                  <a:pt x="13526" y="27409"/>
                </a:cubicBezTo>
                <a:cubicBezTo>
                  <a:pt x="12930" y="25385"/>
                  <a:pt x="11918" y="23492"/>
                  <a:pt x="11502" y="21396"/>
                </a:cubicBezTo>
                <a:cubicBezTo>
                  <a:pt x="11383" y="20753"/>
                  <a:pt x="11264" y="20111"/>
                  <a:pt x="11180" y="19456"/>
                </a:cubicBezTo>
                <a:cubicBezTo>
                  <a:pt x="11122" y="19082"/>
                  <a:pt x="10949" y="18801"/>
                  <a:pt x="10539" y="18801"/>
                </a:cubicBezTo>
                <a:cubicBezTo>
                  <a:pt x="10531" y="18801"/>
                  <a:pt x="10522" y="18801"/>
                  <a:pt x="10513" y="18801"/>
                </a:cubicBezTo>
                <a:cubicBezTo>
                  <a:pt x="10097" y="18813"/>
                  <a:pt x="9716" y="18932"/>
                  <a:pt x="9621" y="19396"/>
                </a:cubicBezTo>
                <a:cubicBezTo>
                  <a:pt x="9561" y="19646"/>
                  <a:pt x="9537" y="19908"/>
                  <a:pt x="9525" y="20170"/>
                </a:cubicBezTo>
                <a:cubicBezTo>
                  <a:pt x="9501" y="20956"/>
                  <a:pt x="9466" y="21730"/>
                  <a:pt x="9442" y="22528"/>
                </a:cubicBezTo>
                <a:cubicBezTo>
                  <a:pt x="9347" y="25206"/>
                  <a:pt x="10037" y="27742"/>
                  <a:pt x="10704" y="30302"/>
                </a:cubicBezTo>
                <a:cubicBezTo>
                  <a:pt x="10752" y="31160"/>
                  <a:pt x="11002" y="31933"/>
                  <a:pt x="11656" y="32505"/>
                </a:cubicBezTo>
                <a:cubicBezTo>
                  <a:pt x="11787" y="33196"/>
                  <a:pt x="12109" y="33803"/>
                  <a:pt x="12478" y="34386"/>
                </a:cubicBezTo>
                <a:cubicBezTo>
                  <a:pt x="12549" y="34553"/>
                  <a:pt x="12609" y="34696"/>
                  <a:pt x="12680" y="34862"/>
                </a:cubicBezTo>
                <a:cubicBezTo>
                  <a:pt x="12549" y="35208"/>
                  <a:pt x="12669" y="35446"/>
                  <a:pt x="12978" y="35589"/>
                </a:cubicBezTo>
                <a:cubicBezTo>
                  <a:pt x="13633" y="37375"/>
                  <a:pt x="14252" y="39196"/>
                  <a:pt x="15859" y="40411"/>
                </a:cubicBezTo>
                <a:lnTo>
                  <a:pt x="15871" y="40423"/>
                </a:lnTo>
                <a:cubicBezTo>
                  <a:pt x="16086" y="40696"/>
                  <a:pt x="16074" y="41161"/>
                  <a:pt x="16526" y="41244"/>
                </a:cubicBezTo>
                <a:cubicBezTo>
                  <a:pt x="17550" y="42542"/>
                  <a:pt x="18717" y="43661"/>
                  <a:pt x="20336" y="44161"/>
                </a:cubicBezTo>
                <a:cubicBezTo>
                  <a:pt x="20396" y="44292"/>
                  <a:pt x="20491" y="44352"/>
                  <a:pt x="20646" y="44352"/>
                </a:cubicBezTo>
                <a:cubicBezTo>
                  <a:pt x="20782" y="44560"/>
                  <a:pt x="20959" y="44651"/>
                  <a:pt x="21168" y="44651"/>
                </a:cubicBezTo>
                <a:cubicBezTo>
                  <a:pt x="21233" y="44651"/>
                  <a:pt x="21301" y="44642"/>
                  <a:pt x="21372" y="44625"/>
                </a:cubicBezTo>
                <a:cubicBezTo>
                  <a:pt x="22324" y="45209"/>
                  <a:pt x="22324" y="45209"/>
                  <a:pt x="21705" y="46042"/>
                </a:cubicBezTo>
                <a:cubicBezTo>
                  <a:pt x="21586" y="46197"/>
                  <a:pt x="21396" y="46316"/>
                  <a:pt x="21408" y="46554"/>
                </a:cubicBezTo>
                <a:cubicBezTo>
                  <a:pt x="20384" y="47566"/>
                  <a:pt x="19669" y="48805"/>
                  <a:pt x="18812" y="49948"/>
                </a:cubicBezTo>
                <a:cubicBezTo>
                  <a:pt x="18726" y="49980"/>
                  <a:pt x="18650" y="49994"/>
                  <a:pt x="18583" y="49994"/>
                </a:cubicBezTo>
                <a:cubicBezTo>
                  <a:pt x="18284" y="49994"/>
                  <a:pt x="18165" y="49703"/>
                  <a:pt x="18038" y="49459"/>
                </a:cubicBezTo>
                <a:cubicBezTo>
                  <a:pt x="17741" y="48876"/>
                  <a:pt x="17455" y="48281"/>
                  <a:pt x="17014" y="47840"/>
                </a:cubicBezTo>
                <a:cubicBezTo>
                  <a:pt x="15967" y="46792"/>
                  <a:pt x="15050" y="45661"/>
                  <a:pt x="14169" y="44506"/>
                </a:cubicBezTo>
                <a:cubicBezTo>
                  <a:pt x="14085" y="44102"/>
                  <a:pt x="13931" y="43744"/>
                  <a:pt x="13550" y="43542"/>
                </a:cubicBezTo>
                <a:cubicBezTo>
                  <a:pt x="13561" y="43459"/>
                  <a:pt x="13514" y="43411"/>
                  <a:pt x="13442" y="43387"/>
                </a:cubicBezTo>
                <a:cubicBezTo>
                  <a:pt x="13335" y="43113"/>
                  <a:pt x="13276" y="42816"/>
                  <a:pt x="12895" y="42768"/>
                </a:cubicBezTo>
                <a:cubicBezTo>
                  <a:pt x="12680" y="42256"/>
                  <a:pt x="12383" y="41816"/>
                  <a:pt x="12002" y="41447"/>
                </a:cubicBezTo>
                <a:cubicBezTo>
                  <a:pt x="11787" y="40744"/>
                  <a:pt x="11347" y="40196"/>
                  <a:pt x="10930" y="39613"/>
                </a:cubicBezTo>
                <a:cubicBezTo>
                  <a:pt x="10871" y="39422"/>
                  <a:pt x="10811" y="39208"/>
                  <a:pt x="10549" y="39161"/>
                </a:cubicBezTo>
                <a:lnTo>
                  <a:pt x="9525" y="37065"/>
                </a:lnTo>
                <a:cubicBezTo>
                  <a:pt x="9323" y="36315"/>
                  <a:pt x="8763" y="35851"/>
                  <a:pt x="8251" y="35339"/>
                </a:cubicBezTo>
                <a:cubicBezTo>
                  <a:pt x="8051" y="34879"/>
                  <a:pt x="8026" y="34267"/>
                  <a:pt x="7319" y="34267"/>
                </a:cubicBezTo>
                <a:cubicBezTo>
                  <a:pt x="7313" y="34267"/>
                  <a:pt x="7306" y="34267"/>
                  <a:pt x="7299" y="34267"/>
                </a:cubicBezTo>
                <a:lnTo>
                  <a:pt x="7275" y="34267"/>
                </a:lnTo>
                <a:cubicBezTo>
                  <a:pt x="7208" y="34259"/>
                  <a:pt x="7141" y="34255"/>
                  <a:pt x="7076" y="34255"/>
                </a:cubicBezTo>
                <a:cubicBezTo>
                  <a:pt x="6555" y="34255"/>
                  <a:pt x="6123" y="34510"/>
                  <a:pt x="6049" y="35029"/>
                </a:cubicBezTo>
                <a:cubicBezTo>
                  <a:pt x="5953" y="35577"/>
                  <a:pt x="5930" y="36243"/>
                  <a:pt x="6489" y="36660"/>
                </a:cubicBezTo>
                <a:cubicBezTo>
                  <a:pt x="7156" y="37898"/>
                  <a:pt x="7442" y="39280"/>
                  <a:pt x="7870" y="40589"/>
                </a:cubicBezTo>
                <a:cubicBezTo>
                  <a:pt x="8525" y="42030"/>
                  <a:pt x="9180" y="43459"/>
                  <a:pt x="9835" y="44911"/>
                </a:cubicBezTo>
                <a:cubicBezTo>
                  <a:pt x="9811" y="45209"/>
                  <a:pt x="9894" y="45471"/>
                  <a:pt x="10037" y="45745"/>
                </a:cubicBezTo>
                <a:cubicBezTo>
                  <a:pt x="10513" y="46697"/>
                  <a:pt x="11204" y="47483"/>
                  <a:pt x="11835" y="48316"/>
                </a:cubicBezTo>
                <a:cubicBezTo>
                  <a:pt x="12371" y="49174"/>
                  <a:pt x="12811" y="50114"/>
                  <a:pt x="13669" y="50733"/>
                </a:cubicBezTo>
                <a:cubicBezTo>
                  <a:pt x="14347" y="51233"/>
                  <a:pt x="14955" y="51876"/>
                  <a:pt x="15824" y="52103"/>
                </a:cubicBezTo>
                <a:cubicBezTo>
                  <a:pt x="16109" y="52174"/>
                  <a:pt x="16264" y="52365"/>
                  <a:pt x="16205" y="52674"/>
                </a:cubicBezTo>
                <a:cubicBezTo>
                  <a:pt x="15788" y="53007"/>
                  <a:pt x="15538" y="53472"/>
                  <a:pt x="15336" y="53948"/>
                </a:cubicBezTo>
                <a:cubicBezTo>
                  <a:pt x="15121" y="54019"/>
                  <a:pt x="14955" y="54127"/>
                  <a:pt x="14835" y="54317"/>
                </a:cubicBezTo>
                <a:cubicBezTo>
                  <a:pt x="14395" y="54984"/>
                  <a:pt x="13883" y="55615"/>
                  <a:pt x="13466" y="56282"/>
                </a:cubicBezTo>
                <a:cubicBezTo>
                  <a:pt x="13344" y="56490"/>
                  <a:pt x="13214" y="56577"/>
                  <a:pt x="13064" y="56577"/>
                </a:cubicBezTo>
                <a:cubicBezTo>
                  <a:pt x="12966" y="56577"/>
                  <a:pt x="12858" y="56539"/>
                  <a:pt x="12740" y="56472"/>
                </a:cubicBezTo>
                <a:cubicBezTo>
                  <a:pt x="12014" y="54674"/>
                  <a:pt x="11014" y="53019"/>
                  <a:pt x="10002" y="51388"/>
                </a:cubicBezTo>
                <a:cubicBezTo>
                  <a:pt x="9680" y="50555"/>
                  <a:pt x="9085" y="49864"/>
                  <a:pt x="8668" y="49090"/>
                </a:cubicBezTo>
                <a:cubicBezTo>
                  <a:pt x="8156" y="47435"/>
                  <a:pt x="6834" y="46388"/>
                  <a:pt x="5811" y="45114"/>
                </a:cubicBezTo>
                <a:cubicBezTo>
                  <a:pt x="5637" y="44903"/>
                  <a:pt x="5383" y="44777"/>
                  <a:pt x="5107" y="44777"/>
                </a:cubicBezTo>
                <a:cubicBezTo>
                  <a:pt x="4948" y="44777"/>
                  <a:pt x="4782" y="44819"/>
                  <a:pt x="4620" y="44911"/>
                </a:cubicBezTo>
                <a:cubicBezTo>
                  <a:pt x="3858" y="45316"/>
                  <a:pt x="3346" y="45995"/>
                  <a:pt x="3548" y="46661"/>
                </a:cubicBezTo>
                <a:cubicBezTo>
                  <a:pt x="3941" y="48019"/>
                  <a:pt x="4453" y="49364"/>
                  <a:pt x="5108" y="50626"/>
                </a:cubicBezTo>
                <a:cubicBezTo>
                  <a:pt x="5132" y="50698"/>
                  <a:pt x="5168" y="50793"/>
                  <a:pt x="5215" y="50864"/>
                </a:cubicBezTo>
                <a:cubicBezTo>
                  <a:pt x="5358" y="51329"/>
                  <a:pt x="5513" y="51769"/>
                  <a:pt x="5953" y="52043"/>
                </a:cubicBezTo>
                <a:cubicBezTo>
                  <a:pt x="6263" y="52603"/>
                  <a:pt x="6180" y="53317"/>
                  <a:pt x="6561" y="53853"/>
                </a:cubicBezTo>
                <a:cubicBezTo>
                  <a:pt x="7204" y="54746"/>
                  <a:pt x="7716" y="55734"/>
                  <a:pt x="8227" y="56698"/>
                </a:cubicBezTo>
                <a:lnTo>
                  <a:pt x="8370" y="56925"/>
                </a:lnTo>
                <a:cubicBezTo>
                  <a:pt x="8406" y="56996"/>
                  <a:pt x="8442" y="57079"/>
                  <a:pt x="8489" y="57163"/>
                </a:cubicBezTo>
                <a:cubicBezTo>
                  <a:pt x="8728" y="57960"/>
                  <a:pt x="9478" y="58294"/>
                  <a:pt x="10002" y="58842"/>
                </a:cubicBezTo>
                <a:cubicBezTo>
                  <a:pt x="10371" y="59246"/>
                  <a:pt x="11073" y="59330"/>
                  <a:pt x="11252" y="59901"/>
                </a:cubicBezTo>
                <a:cubicBezTo>
                  <a:pt x="11442" y="60508"/>
                  <a:pt x="10597" y="60770"/>
                  <a:pt x="10609" y="61366"/>
                </a:cubicBezTo>
                <a:cubicBezTo>
                  <a:pt x="10406" y="61818"/>
                  <a:pt x="10061" y="62163"/>
                  <a:pt x="9692" y="62461"/>
                </a:cubicBezTo>
                <a:cubicBezTo>
                  <a:pt x="8930" y="61759"/>
                  <a:pt x="8501" y="60699"/>
                  <a:pt x="7370" y="60461"/>
                </a:cubicBezTo>
                <a:cubicBezTo>
                  <a:pt x="6787" y="59246"/>
                  <a:pt x="5787" y="58496"/>
                  <a:pt x="4584" y="57960"/>
                </a:cubicBezTo>
                <a:cubicBezTo>
                  <a:pt x="4423" y="57889"/>
                  <a:pt x="4268" y="57860"/>
                  <a:pt x="4117" y="57860"/>
                </a:cubicBezTo>
                <a:cubicBezTo>
                  <a:pt x="3668" y="57860"/>
                  <a:pt x="3262" y="58118"/>
                  <a:pt x="2870" y="58270"/>
                </a:cubicBezTo>
                <a:cubicBezTo>
                  <a:pt x="2560" y="58389"/>
                  <a:pt x="2477" y="59080"/>
                  <a:pt x="2691" y="59330"/>
                </a:cubicBezTo>
                <a:cubicBezTo>
                  <a:pt x="3322" y="60020"/>
                  <a:pt x="3370" y="61104"/>
                  <a:pt x="4287" y="61532"/>
                </a:cubicBezTo>
                <a:cubicBezTo>
                  <a:pt x="4620" y="61949"/>
                  <a:pt x="5001" y="62282"/>
                  <a:pt x="5525" y="62437"/>
                </a:cubicBezTo>
                <a:cubicBezTo>
                  <a:pt x="5811" y="62913"/>
                  <a:pt x="6120" y="63378"/>
                  <a:pt x="6644" y="63628"/>
                </a:cubicBezTo>
                <a:cubicBezTo>
                  <a:pt x="6846" y="63985"/>
                  <a:pt x="7061" y="64342"/>
                  <a:pt x="7501" y="64461"/>
                </a:cubicBezTo>
                <a:lnTo>
                  <a:pt x="7489" y="64461"/>
                </a:lnTo>
                <a:cubicBezTo>
                  <a:pt x="7716" y="65033"/>
                  <a:pt x="8382" y="65330"/>
                  <a:pt x="8466" y="65985"/>
                </a:cubicBezTo>
                <a:cubicBezTo>
                  <a:pt x="7787" y="67176"/>
                  <a:pt x="7335" y="68450"/>
                  <a:pt x="6977" y="69760"/>
                </a:cubicBezTo>
                <a:cubicBezTo>
                  <a:pt x="6838" y="69874"/>
                  <a:pt x="6728" y="69920"/>
                  <a:pt x="6637" y="69920"/>
                </a:cubicBezTo>
                <a:cubicBezTo>
                  <a:pt x="6332" y="69920"/>
                  <a:pt x="6240" y="69413"/>
                  <a:pt x="5965" y="69331"/>
                </a:cubicBezTo>
                <a:cubicBezTo>
                  <a:pt x="5572" y="68486"/>
                  <a:pt x="4798" y="68033"/>
                  <a:pt x="4084" y="67521"/>
                </a:cubicBezTo>
                <a:cubicBezTo>
                  <a:pt x="3941" y="67409"/>
                  <a:pt x="3805" y="67351"/>
                  <a:pt x="3678" y="67351"/>
                </a:cubicBezTo>
                <a:cubicBezTo>
                  <a:pt x="3509" y="67351"/>
                  <a:pt x="3356" y="67453"/>
                  <a:pt x="3227" y="67664"/>
                </a:cubicBezTo>
                <a:cubicBezTo>
                  <a:pt x="3155" y="67664"/>
                  <a:pt x="3084" y="67700"/>
                  <a:pt x="3024" y="67724"/>
                </a:cubicBezTo>
                <a:cubicBezTo>
                  <a:pt x="2953" y="67545"/>
                  <a:pt x="2417" y="67497"/>
                  <a:pt x="2774" y="67235"/>
                </a:cubicBezTo>
                <a:cubicBezTo>
                  <a:pt x="3072" y="67009"/>
                  <a:pt x="3108" y="66985"/>
                  <a:pt x="2810" y="66759"/>
                </a:cubicBezTo>
                <a:cubicBezTo>
                  <a:pt x="2512" y="66519"/>
                  <a:pt x="2207" y="66318"/>
                  <a:pt x="1831" y="66318"/>
                </a:cubicBezTo>
                <a:cubicBezTo>
                  <a:pt x="1741" y="66318"/>
                  <a:pt x="1647" y="66329"/>
                  <a:pt x="1548" y="66354"/>
                </a:cubicBezTo>
                <a:cubicBezTo>
                  <a:pt x="1417" y="66271"/>
                  <a:pt x="1239" y="66188"/>
                  <a:pt x="1131" y="66069"/>
                </a:cubicBezTo>
                <a:cubicBezTo>
                  <a:pt x="972" y="65887"/>
                  <a:pt x="807" y="65802"/>
                  <a:pt x="657" y="65802"/>
                </a:cubicBezTo>
                <a:cubicBezTo>
                  <a:pt x="483" y="65802"/>
                  <a:pt x="329" y="65917"/>
                  <a:pt x="226" y="66128"/>
                </a:cubicBezTo>
                <a:cubicBezTo>
                  <a:pt x="0" y="66581"/>
                  <a:pt x="524" y="66604"/>
                  <a:pt x="762" y="66783"/>
                </a:cubicBezTo>
                <a:cubicBezTo>
                  <a:pt x="1381" y="67223"/>
                  <a:pt x="1977" y="67664"/>
                  <a:pt x="2727" y="67890"/>
                </a:cubicBezTo>
                <a:cubicBezTo>
                  <a:pt x="2751" y="68176"/>
                  <a:pt x="2965" y="68307"/>
                  <a:pt x="3155" y="68486"/>
                </a:cubicBezTo>
                <a:cubicBezTo>
                  <a:pt x="3929" y="69152"/>
                  <a:pt x="4715" y="69819"/>
                  <a:pt x="5453" y="70533"/>
                </a:cubicBezTo>
                <a:cubicBezTo>
                  <a:pt x="5870" y="70938"/>
                  <a:pt x="6382" y="71331"/>
                  <a:pt x="6430" y="71986"/>
                </a:cubicBezTo>
                <a:cubicBezTo>
                  <a:pt x="6311" y="72784"/>
                  <a:pt x="6180" y="73605"/>
                  <a:pt x="6061" y="74403"/>
                </a:cubicBezTo>
                <a:cubicBezTo>
                  <a:pt x="5751" y="75272"/>
                  <a:pt x="5775" y="76177"/>
                  <a:pt x="5727" y="77070"/>
                </a:cubicBezTo>
                <a:cubicBezTo>
                  <a:pt x="5608" y="77189"/>
                  <a:pt x="5584" y="77308"/>
                  <a:pt x="5668" y="77463"/>
                </a:cubicBezTo>
                <a:cubicBezTo>
                  <a:pt x="5668" y="77534"/>
                  <a:pt x="5668" y="77606"/>
                  <a:pt x="5703" y="77677"/>
                </a:cubicBezTo>
                <a:cubicBezTo>
                  <a:pt x="5525" y="78546"/>
                  <a:pt x="5608" y="79404"/>
                  <a:pt x="5751" y="80261"/>
                </a:cubicBezTo>
                <a:cubicBezTo>
                  <a:pt x="5842" y="80561"/>
                  <a:pt x="5933" y="80854"/>
                  <a:pt x="6209" y="80854"/>
                </a:cubicBezTo>
                <a:cubicBezTo>
                  <a:pt x="6295" y="80854"/>
                  <a:pt x="6398" y="80826"/>
                  <a:pt x="6525" y="80761"/>
                </a:cubicBezTo>
                <a:cubicBezTo>
                  <a:pt x="6739" y="80678"/>
                  <a:pt x="6846" y="80535"/>
                  <a:pt x="6823" y="80273"/>
                </a:cubicBezTo>
                <a:cubicBezTo>
                  <a:pt x="6787" y="79761"/>
                  <a:pt x="6799" y="79249"/>
                  <a:pt x="6787" y="78725"/>
                </a:cubicBezTo>
                <a:cubicBezTo>
                  <a:pt x="6906" y="78618"/>
                  <a:pt x="6918" y="78499"/>
                  <a:pt x="6894" y="78368"/>
                </a:cubicBezTo>
                <a:cubicBezTo>
                  <a:pt x="7037" y="77796"/>
                  <a:pt x="7144" y="77237"/>
                  <a:pt x="7073" y="76641"/>
                </a:cubicBezTo>
                <a:lnTo>
                  <a:pt x="7061" y="76641"/>
                </a:lnTo>
                <a:cubicBezTo>
                  <a:pt x="7180" y="76534"/>
                  <a:pt x="7204" y="76403"/>
                  <a:pt x="7156" y="76248"/>
                </a:cubicBezTo>
                <a:cubicBezTo>
                  <a:pt x="7299" y="75796"/>
                  <a:pt x="7442" y="75344"/>
                  <a:pt x="7573" y="74879"/>
                </a:cubicBezTo>
                <a:cubicBezTo>
                  <a:pt x="7656" y="74641"/>
                  <a:pt x="7656" y="74332"/>
                  <a:pt x="7989" y="74320"/>
                </a:cubicBezTo>
                <a:cubicBezTo>
                  <a:pt x="7996" y="74319"/>
                  <a:pt x="8003" y="74319"/>
                  <a:pt x="8010" y="74319"/>
                </a:cubicBezTo>
                <a:cubicBezTo>
                  <a:pt x="8259" y="74319"/>
                  <a:pt x="8396" y="74527"/>
                  <a:pt x="8466" y="74724"/>
                </a:cubicBezTo>
                <a:cubicBezTo>
                  <a:pt x="8847" y="75594"/>
                  <a:pt x="9632" y="76058"/>
                  <a:pt x="10406" y="76367"/>
                </a:cubicBezTo>
                <a:cubicBezTo>
                  <a:pt x="11645" y="76879"/>
                  <a:pt x="12954" y="77189"/>
                  <a:pt x="14228" y="77582"/>
                </a:cubicBezTo>
                <a:cubicBezTo>
                  <a:pt x="15538" y="78118"/>
                  <a:pt x="16895" y="78570"/>
                  <a:pt x="18312" y="78570"/>
                </a:cubicBezTo>
                <a:cubicBezTo>
                  <a:pt x="19503" y="78570"/>
                  <a:pt x="20634" y="78749"/>
                  <a:pt x="21777" y="79011"/>
                </a:cubicBezTo>
                <a:cubicBezTo>
                  <a:pt x="22234" y="79107"/>
                  <a:pt x="22690" y="79321"/>
                  <a:pt x="23166" y="79321"/>
                </a:cubicBezTo>
                <a:cubicBezTo>
                  <a:pt x="23335" y="79321"/>
                  <a:pt x="23507" y="79294"/>
                  <a:pt x="23682" y="79225"/>
                </a:cubicBezTo>
                <a:cubicBezTo>
                  <a:pt x="24182" y="79558"/>
                  <a:pt x="24753" y="79606"/>
                  <a:pt x="25337" y="79665"/>
                </a:cubicBezTo>
                <a:cubicBezTo>
                  <a:pt x="25403" y="79732"/>
                  <a:pt x="25480" y="79780"/>
                  <a:pt x="25573" y="79780"/>
                </a:cubicBezTo>
                <a:cubicBezTo>
                  <a:pt x="25614" y="79780"/>
                  <a:pt x="25658" y="79771"/>
                  <a:pt x="25706" y="79749"/>
                </a:cubicBezTo>
                <a:cubicBezTo>
                  <a:pt x="25736" y="79767"/>
                  <a:pt x="25765" y="79776"/>
                  <a:pt x="25795" y="79776"/>
                </a:cubicBezTo>
                <a:cubicBezTo>
                  <a:pt x="25825" y="79776"/>
                  <a:pt x="25855" y="79767"/>
                  <a:pt x="25884" y="79749"/>
                </a:cubicBezTo>
                <a:cubicBezTo>
                  <a:pt x="26265" y="80035"/>
                  <a:pt x="26730" y="79975"/>
                  <a:pt x="27182" y="80023"/>
                </a:cubicBezTo>
                <a:cubicBezTo>
                  <a:pt x="27385" y="80225"/>
                  <a:pt x="27658" y="80225"/>
                  <a:pt x="27920" y="80237"/>
                </a:cubicBezTo>
                <a:cubicBezTo>
                  <a:pt x="28563" y="80797"/>
                  <a:pt x="29409" y="80630"/>
                  <a:pt x="30135" y="80856"/>
                </a:cubicBezTo>
                <a:cubicBezTo>
                  <a:pt x="31171" y="81167"/>
                  <a:pt x="32236" y="81301"/>
                  <a:pt x="33309" y="81301"/>
                </a:cubicBezTo>
                <a:cubicBezTo>
                  <a:pt x="34086" y="81301"/>
                  <a:pt x="34868" y="81231"/>
                  <a:pt x="35648" y="81106"/>
                </a:cubicBezTo>
                <a:cubicBezTo>
                  <a:pt x="35826" y="81070"/>
                  <a:pt x="36017" y="81059"/>
                  <a:pt x="36052" y="80868"/>
                </a:cubicBezTo>
                <a:cubicBezTo>
                  <a:pt x="36088" y="80630"/>
                  <a:pt x="35933" y="80451"/>
                  <a:pt x="35719" y="80380"/>
                </a:cubicBezTo>
                <a:cubicBezTo>
                  <a:pt x="35433" y="80261"/>
                  <a:pt x="35159" y="80142"/>
                  <a:pt x="34862" y="80118"/>
                </a:cubicBezTo>
                <a:cubicBezTo>
                  <a:pt x="33516" y="80023"/>
                  <a:pt x="32457" y="79261"/>
                  <a:pt x="31314" y="78689"/>
                </a:cubicBezTo>
                <a:cubicBezTo>
                  <a:pt x="31103" y="78584"/>
                  <a:pt x="30901" y="78469"/>
                  <a:pt x="30676" y="78469"/>
                </a:cubicBezTo>
                <a:cubicBezTo>
                  <a:pt x="30647" y="78469"/>
                  <a:pt x="30617" y="78471"/>
                  <a:pt x="30587" y="78475"/>
                </a:cubicBezTo>
                <a:cubicBezTo>
                  <a:pt x="30552" y="78392"/>
                  <a:pt x="30492" y="78356"/>
                  <a:pt x="30421" y="78332"/>
                </a:cubicBezTo>
                <a:lnTo>
                  <a:pt x="30159" y="78118"/>
                </a:lnTo>
                <a:cubicBezTo>
                  <a:pt x="29778" y="77761"/>
                  <a:pt x="29456" y="77368"/>
                  <a:pt x="28921" y="77249"/>
                </a:cubicBezTo>
                <a:cubicBezTo>
                  <a:pt x="28623" y="77054"/>
                  <a:pt x="28347" y="76771"/>
                  <a:pt x="27945" y="76771"/>
                </a:cubicBezTo>
                <a:cubicBezTo>
                  <a:pt x="27929" y="76771"/>
                  <a:pt x="27913" y="76771"/>
                  <a:pt x="27897" y="76772"/>
                </a:cubicBezTo>
                <a:cubicBezTo>
                  <a:pt x="27325" y="76237"/>
                  <a:pt x="26766" y="75736"/>
                  <a:pt x="25956" y="75594"/>
                </a:cubicBezTo>
                <a:cubicBezTo>
                  <a:pt x="25789" y="75355"/>
                  <a:pt x="25527" y="75320"/>
                  <a:pt x="25289" y="75213"/>
                </a:cubicBezTo>
                <a:cubicBezTo>
                  <a:pt x="23039" y="74201"/>
                  <a:pt x="20705" y="73486"/>
                  <a:pt x="18312" y="72915"/>
                </a:cubicBezTo>
                <a:cubicBezTo>
                  <a:pt x="18207" y="72841"/>
                  <a:pt x="18100" y="72818"/>
                  <a:pt x="17990" y="72818"/>
                </a:cubicBezTo>
                <a:cubicBezTo>
                  <a:pt x="17888" y="72818"/>
                  <a:pt x="17785" y="72838"/>
                  <a:pt x="17681" y="72855"/>
                </a:cubicBezTo>
                <a:cubicBezTo>
                  <a:pt x="17610" y="72778"/>
                  <a:pt x="17529" y="72748"/>
                  <a:pt x="17444" y="72748"/>
                </a:cubicBezTo>
                <a:cubicBezTo>
                  <a:pt x="17360" y="72748"/>
                  <a:pt x="17270" y="72778"/>
                  <a:pt x="17181" y="72819"/>
                </a:cubicBezTo>
                <a:cubicBezTo>
                  <a:pt x="17027" y="72666"/>
                  <a:pt x="16863" y="72589"/>
                  <a:pt x="16680" y="72589"/>
                </a:cubicBezTo>
                <a:cubicBezTo>
                  <a:pt x="16594" y="72589"/>
                  <a:pt x="16503" y="72606"/>
                  <a:pt x="16407" y="72641"/>
                </a:cubicBezTo>
                <a:lnTo>
                  <a:pt x="16383" y="72641"/>
                </a:lnTo>
                <a:cubicBezTo>
                  <a:pt x="16292" y="72556"/>
                  <a:pt x="16198" y="72520"/>
                  <a:pt x="16102" y="72520"/>
                </a:cubicBezTo>
                <a:cubicBezTo>
                  <a:pt x="16010" y="72520"/>
                  <a:pt x="15917" y="72553"/>
                  <a:pt x="15824" y="72605"/>
                </a:cubicBezTo>
                <a:cubicBezTo>
                  <a:pt x="15776" y="72581"/>
                  <a:pt x="15734" y="72569"/>
                  <a:pt x="15694" y="72569"/>
                </a:cubicBezTo>
                <a:cubicBezTo>
                  <a:pt x="15654" y="72569"/>
                  <a:pt x="15615" y="72581"/>
                  <a:pt x="15574" y="72605"/>
                </a:cubicBezTo>
                <a:cubicBezTo>
                  <a:pt x="15512" y="72536"/>
                  <a:pt x="15441" y="72502"/>
                  <a:pt x="15367" y="72502"/>
                </a:cubicBezTo>
                <a:cubicBezTo>
                  <a:pt x="15325" y="72502"/>
                  <a:pt x="15283" y="72512"/>
                  <a:pt x="15240" y="72534"/>
                </a:cubicBezTo>
                <a:cubicBezTo>
                  <a:pt x="14012" y="72323"/>
                  <a:pt x="12773" y="72232"/>
                  <a:pt x="11525" y="72232"/>
                </a:cubicBezTo>
                <a:cubicBezTo>
                  <a:pt x="10452" y="72232"/>
                  <a:pt x="9372" y="72299"/>
                  <a:pt x="8287" y="72415"/>
                </a:cubicBezTo>
                <a:cubicBezTo>
                  <a:pt x="8430" y="70676"/>
                  <a:pt x="9287" y="69271"/>
                  <a:pt x="9799" y="67771"/>
                </a:cubicBezTo>
                <a:cubicBezTo>
                  <a:pt x="10037" y="67426"/>
                  <a:pt x="10037" y="66926"/>
                  <a:pt x="10478" y="66723"/>
                </a:cubicBezTo>
                <a:cubicBezTo>
                  <a:pt x="10573" y="66759"/>
                  <a:pt x="10656" y="66759"/>
                  <a:pt x="10728" y="66807"/>
                </a:cubicBezTo>
                <a:cubicBezTo>
                  <a:pt x="11895" y="67426"/>
                  <a:pt x="12835" y="68450"/>
                  <a:pt x="14169" y="68783"/>
                </a:cubicBezTo>
                <a:cubicBezTo>
                  <a:pt x="14240" y="68914"/>
                  <a:pt x="14383" y="68974"/>
                  <a:pt x="14526" y="68974"/>
                </a:cubicBezTo>
                <a:cubicBezTo>
                  <a:pt x="15538" y="69748"/>
                  <a:pt x="16776" y="69938"/>
                  <a:pt x="17955" y="70295"/>
                </a:cubicBezTo>
                <a:cubicBezTo>
                  <a:pt x="18026" y="70418"/>
                  <a:pt x="18124" y="70479"/>
                  <a:pt x="18248" y="70479"/>
                </a:cubicBezTo>
                <a:cubicBezTo>
                  <a:pt x="18269" y="70479"/>
                  <a:pt x="18290" y="70477"/>
                  <a:pt x="18312" y="70474"/>
                </a:cubicBezTo>
                <a:cubicBezTo>
                  <a:pt x="18693" y="70795"/>
                  <a:pt x="19205" y="70831"/>
                  <a:pt x="19634" y="71010"/>
                </a:cubicBezTo>
                <a:cubicBezTo>
                  <a:pt x="21241" y="71510"/>
                  <a:pt x="22789" y="72176"/>
                  <a:pt x="24480" y="72367"/>
                </a:cubicBezTo>
                <a:cubicBezTo>
                  <a:pt x="25753" y="73022"/>
                  <a:pt x="27135" y="72855"/>
                  <a:pt x="28468" y="72938"/>
                </a:cubicBezTo>
                <a:cubicBezTo>
                  <a:pt x="28691" y="73046"/>
                  <a:pt x="28908" y="73159"/>
                  <a:pt x="29148" y="73159"/>
                </a:cubicBezTo>
                <a:cubicBezTo>
                  <a:pt x="29228" y="73159"/>
                  <a:pt x="29310" y="73147"/>
                  <a:pt x="29397" y="73117"/>
                </a:cubicBezTo>
                <a:cubicBezTo>
                  <a:pt x="29397" y="73081"/>
                  <a:pt x="29409" y="73058"/>
                  <a:pt x="29409" y="73010"/>
                </a:cubicBezTo>
                <a:cubicBezTo>
                  <a:pt x="29409" y="73010"/>
                  <a:pt x="29421" y="73010"/>
                  <a:pt x="29421" y="73022"/>
                </a:cubicBezTo>
                <a:lnTo>
                  <a:pt x="29397" y="73117"/>
                </a:lnTo>
                <a:cubicBezTo>
                  <a:pt x="29477" y="73188"/>
                  <a:pt x="29563" y="73226"/>
                  <a:pt x="29661" y="73226"/>
                </a:cubicBezTo>
                <a:cubicBezTo>
                  <a:pt x="29694" y="73226"/>
                  <a:pt x="29729" y="73221"/>
                  <a:pt x="29766" y="73212"/>
                </a:cubicBezTo>
                <a:cubicBezTo>
                  <a:pt x="30044" y="73447"/>
                  <a:pt x="30354" y="73492"/>
                  <a:pt x="30668" y="73492"/>
                </a:cubicBezTo>
                <a:cubicBezTo>
                  <a:pt x="30864" y="73492"/>
                  <a:pt x="31062" y="73474"/>
                  <a:pt x="31254" y="73474"/>
                </a:cubicBezTo>
                <a:cubicBezTo>
                  <a:pt x="31340" y="73544"/>
                  <a:pt x="31429" y="73570"/>
                  <a:pt x="31519" y="73570"/>
                </a:cubicBezTo>
                <a:cubicBezTo>
                  <a:pt x="31628" y="73570"/>
                  <a:pt x="31739" y="73532"/>
                  <a:pt x="31849" y="73486"/>
                </a:cubicBezTo>
                <a:cubicBezTo>
                  <a:pt x="31935" y="73535"/>
                  <a:pt x="32024" y="73554"/>
                  <a:pt x="32113" y="73554"/>
                </a:cubicBezTo>
                <a:cubicBezTo>
                  <a:pt x="32220" y="73554"/>
                  <a:pt x="32328" y="73525"/>
                  <a:pt x="32433" y="73486"/>
                </a:cubicBezTo>
                <a:lnTo>
                  <a:pt x="32457" y="73486"/>
                </a:lnTo>
                <a:cubicBezTo>
                  <a:pt x="32548" y="73528"/>
                  <a:pt x="32636" y="73544"/>
                  <a:pt x="32720" y="73544"/>
                </a:cubicBezTo>
                <a:cubicBezTo>
                  <a:pt x="32997" y="73544"/>
                  <a:pt x="33243" y="73368"/>
                  <a:pt x="33516" y="73331"/>
                </a:cubicBezTo>
                <a:cubicBezTo>
                  <a:pt x="33752" y="73397"/>
                  <a:pt x="33983" y="73424"/>
                  <a:pt x="34212" y="73424"/>
                </a:cubicBezTo>
                <a:cubicBezTo>
                  <a:pt x="34898" y="73424"/>
                  <a:pt x="35561" y="73183"/>
                  <a:pt x="36231" y="73022"/>
                </a:cubicBezTo>
                <a:cubicBezTo>
                  <a:pt x="36314" y="72998"/>
                  <a:pt x="36386" y="72962"/>
                  <a:pt x="36481" y="72938"/>
                </a:cubicBezTo>
                <a:cubicBezTo>
                  <a:pt x="36535" y="72988"/>
                  <a:pt x="36585" y="73012"/>
                  <a:pt x="36628" y="73012"/>
                </a:cubicBezTo>
                <a:cubicBezTo>
                  <a:pt x="36697" y="73012"/>
                  <a:pt x="36749" y="72949"/>
                  <a:pt x="36779" y="72831"/>
                </a:cubicBezTo>
                <a:cubicBezTo>
                  <a:pt x="36850" y="72831"/>
                  <a:pt x="36910" y="72819"/>
                  <a:pt x="36981" y="72784"/>
                </a:cubicBezTo>
                <a:cubicBezTo>
                  <a:pt x="37041" y="72818"/>
                  <a:pt x="37099" y="72835"/>
                  <a:pt x="37152" y="72835"/>
                </a:cubicBezTo>
                <a:cubicBezTo>
                  <a:pt x="37248" y="72835"/>
                  <a:pt x="37328" y="72779"/>
                  <a:pt x="37374" y="72665"/>
                </a:cubicBezTo>
                <a:cubicBezTo>
                  <a:pt x="37434" y="72546"/>
                  <a:pt x="37338" y="72427"/>
                  <a:pt x="37219" y="72379"/>
                </a:cubicBezTo>
                <a:cubicBezTo>
                  <a:pt x="37071" y="72313"/>
                  <a:pt x="36916" y="72264"/>
                  <a:pt x="36753" y="72264"/>
                </a:cubicBezTo>
                <a:cubicBezTo>
                  <a:pt x="36680" y="72264"/>
                  <a:pt x="36605" y="72274"/>
                  <a:pt x="36529" y="72296"/>
                </a:cubicBezTo>
                <a:cubicBezTo>
                  <a:pt x="36326" y="72069"/>
                  <a:pt x="36076" y="72069"/>
                  <a:pt x="35826" y="72069"/>
                </a:cubicBezTo>
                <a:cubicBezTo>
                  <a:pt x="35731" y="71879"/>
                  <a:pt x="35600" y="71724"/>
                  <a:pt x="35398" y="71665"/>
                </a:cubicBezTo>
                <a:cubicBezTo>
                  <a:pt x="34897" y="71236"/>
                  <a:pt x="34266" y="71188"/>
                  <a:pt x="33671" y="70986"/>
                </a:cubicBezTo>
                <a:cubicBezTo>
                  <a:pt x="33338" y="70807"/>
                  <a:pt x="33028" y="70593"/>
                  <a:pt x="32635" y="70557"/>
                </a:cubicBezTo>
                <a:cubicBezTo>
                  <a:pt x="32574" y="70424"/>
                  <a:pt x="32468" y="70388"/>
                  <a:pt x="32342" y="70388"/>
                </a:cubicBezTo>
                <a:cubicBezTo>
                  <a:pt x="32321" y="70388"/>
                  <a:pt x="32300" y="70389"/>
                  <a:pt x="32278" y="70391"/>
                </a:cubicBezTo>
                <a:cubicBezTo>
                  <a:pt x="32195" y="70236"/>
                  <a:pt x="32123" y="69986"/>
                  <a:pt x="32016" y="69974"/>
                </a:cubicBezTo>
                <a:cubicBezTo>
                  <a:pt x="31254" y="69879"/>
                  <a:pt x="30659" y="69402"/>
                  <a:pt x="29980" y="69152"/>
                </a:cubicBezTo>
                <a:cubicBezTo>
                  <a:pt x="29659" y="68783"/>
                  <a:pt x="29278" y="68545"/>
                  <a:pt x="28813" y="68366"/>
                </a:cubicBezTo>
                <a:cubicBezTo>
                  <a:pt x="27682" y="67938"/>
                  <a:pt x="26587" y="67414"/>
                  <a:pt x="25456" y="66997"/>
                </a:cubicBezTo>
                <a:cubicBezTo>
                  <a:pt x="25087" y="66865"/>
                  <a:pt x="24831" y="66417"/>
                  <a:pt x="24419" y="66417"/>
                </a:cubicBezTo>
                <a:cubicBezTo>
                  <a:pt x="24313" y="66417"/>
                  <a:pt x="24195" y="66447"/>
                  <a:pt x="24063" y="66521"/>
                </a:cubicBezTo>
                <a:cubicBezTo>
                  <a:pt x="22372" y="65449"/>
                  <a:pt x="20479" y="64854"/>
                  <a:pt x="18550" y="64378"/>
                </a:cubicBezTo>
                <a:cubicBezTo>
                  <a:pt x="18432" y="64349"/>
                  <a:pt x="18295" y="64317"/>
                  <a:pt x="18160" y="64317"/>
                </a:cubicBezTo>
                <a:cubicBezTo>
                  <a:pt x="17955" y="64317"/>
                  <a:pt x="17755" y="64391"/>
                  <a:pt x="17633" y="64664"/>
                </a:cubicBezTo>
                <a:cubicBezTo>
                  <a:pt x="17565" y="64460"/>
                  <a:pt x="17454" y="64245"/>
                  <a:pt x="17239" y="64245"/>
                </a:cubicBezTo>
                <a:cubicBezTo>
                  <a:pt x="17228" y="64245"/>
                  <a:pt x="17216" y="64246"/>
                  <a:pt x="17205" y="64247"/>
                </a:cubicBezTo>
                <a:cubicBezTo>
                  <a:pt x="17027" y="64265"/>
                  <a:pt x="16849" y="64273"/>
                  <a:pt x="16673" y="64273"/>
                </a:cubicBezTo>
                <a:cubicBezTo>
                  <a:pt x="15647" y="64273"/>
                  <a:pt x="14638" y="64015"/>
                  <a:pt x="13609" y="64015"/>
                </a:cubicBezTo>
                <a:cubicBezTo>
                  <a:pt x="13522" y="64015"/>
                  <a:pt x="13435" y="64017"/>
                  <a:pt x="13347" y="64021"/>
                </a:cubicBezTo>
                <a:cubicBezTo>
                  <a:pt x="13213" y="64027"/>
                  <a:pt x="13090" y="64031"/>
                  <a:pt x="12977" y="64031"/>
                </a:cubicBezTo>
                <a:cubicBezTo>
                  <a:pt x="11822" y="64031"/>
                  <a:pt x="11731" y="63673"/>
                  <a:pt x="12371" y="62437"/>
                </a:cubicBezTo>
                <a:cubicBezTo>
                  <a:pt x="12859" y="62187"/>
                  <a:pt x="12692" y="61604"/>
                  <a:pt x="12990" y="61270"/>
                </a:cubicBezTo>
                <a:cubicBezTo>
                  <a:pt x="13073" y="61211"/>
                  <a:pt x="13145" y="61163"/>
                  <a:pt x="13204" y="61104"/>
                </a:cubicBezTo>
                <a:cubicBezTo>
                  <a:pt x="13351" y="60673"/>
                  <a:pt x="13590" y="60492"/>
                  <a:pt x="13937" y="60492"/>
                </a:cubicBezTo>
                <a:cubicBezTo>
                  <a:pt x="14070" y="60492"/>
                  <a:pt x="14218" y="60518"/>
                  <a:pt x="14383" y="60568"/>
                </a:cubicBezTo>
                <a:cubicBezTo>
                  <a:pt x="15181" y="60806"/>
                  <a:pt x="15943" y="61175"/>
                  <a:pt x="16598" y="61639"/>
                </a:cubicBezTo>
                <a:cubicBezTo>
                  <a:pt x="17907" y="62532"/>
                  <a:pt x="19288" y="62973"/>
                  <a:pt x="20848" y="63068"/>
                </a:cubicBezTo>
                <a:cubicBezTo>
                  <a:pt x="21334" y="63437"/>
                  <a:pt x="21872" y="63475"/>
                  <a:pt x="22418" y="63475"/>
                </a:cubicBezTo>
                <a:cubicBezTo>
                  <a:pt x="22559" y="63475"/>
                  <a:pt x="22701" y="63472"/>
                  <a:pt x="22843" y="63472"/>
                </a:cubicBezTo>
                <a:cubicBezTo>
                  <a:pt x="22984" y="63472"/>
                  <a:pt x="23125" y="63475"/>
                  <a:pt x="23265" y="63485"/>
                </a:cubicBezTo>
                <a:cubicBezTo>
                  <a:pt x="24837" y="63985"/>
                  <a:pt x="26504" y="63747"/>
                  <a:pt x="28111" y="63973"/>
                </a:cubicBezTo>
                <a:cubicBezTo>
                  <a:pt x="28210" y="64042"/>
                  <a:pt x="28318" y="64071"/>
                  <a:pt x="28431" y="64071"/>
                </a:cubicBezTo>
                <a:cubicBezTo>
                  <a:pt x="28494" y="64071"/>
                  <a:pt x="28558" y="64062"/>
                  <a:pt x="28623" y="64045"/>
                </a:cubicBezTo>
                <a:cubicBezTo>
                  <a:pt x="28714" y="64126"/>
                  <a:pt x="28811" y="64180"/>
                  <a:pt x="28926" y="64180"/>
                </a:cubicBezTo>
                <a:cubicBezTo>
                  <a:pt x="28962" y="64180"/>
                  <a:pt x="29000" y="64175"/>
                  <a:pt x="29040" y="64164"/>
                </a:cubicBezTo>
                <a:lnTo>
                  <a:pt x="29040" y="64187"/>
                </a:lnTo>
                <a:cubicBezTo>
                  <a:pt x="29802" y="64616"/>
                  <a:pt x="30647" y="64461"/>
                  <a:pt x="31445" y="64568"/>
                </a:cubicBezTo>
                <a:cubicBezTo>
                  <a:pt x="32147" y="64985"/>
                  <a:pt x="32957" y="64866"/>
                  <a:pt x="33707" y="64985"/>
                </a:cubicBezTo>
                <a:cubicBezTo>
                  <a:pt x="34659" y="65259"/>
                  <a:pt x="35636" y="65414"/>
                  <a:pt x="36624" y="65473"/>
                </a:cubicBezTo>
                <a:cubicBezTo>
                  <a:pt x="37695" y="65533"/>
                  <a:pt x="38791" y="65628"/>
                  <a:pt x="39862" y="65676"/>
                </a:cubicBezTo>
                <a:cubicBezTo>
                  <a:pt x="40551" y="65705"/>
                  <a:pt x="41251" y="65769"/>
                  <a:pt x="41952" y="65769"/>
                </a:cubicBezTo>
                <a:cubicBezTo>
                  <a:pt x="42668" y="65769"/>
                  <a:pt x="43385" y="65702"/>
                  <a:pt x="44089" y="65461"/>
                </a:cubicBezTo>
                <a:cubicBezTo>
                  <a:pt x="44181" y="65531"/>
                  <a:pt x="44274" y="65557"/>
                  <a:pt x="44369" y="65557"/>
                </a:cubicBezTo>
                <a:cubicBezTo>
                  <a:pt x="44483" y="65557"/>
                  <a:pt x="44597" y="65519"/>
                  <a:pt x="44708" y="65473"/>
                </a:cubicBezTo>
                <a:cubicBezTo>
                  <a:pt x="44799" y="65536"/>
                  <a:pt x="44886" y="65560"/>
                  <a:pt x="44970" y="65560"/>
                </a:cubicBezTo>
                <a:cubicBezTo>
                  <a:pt x="45172" y="65560"/>
                  <a:pt x="45357" y="65422"/>
                  <a:pt x="45542" y="65354"/>
                </a:cubicBezTo>
                <a:lnTo>
                  <a:pt x="45637" y="65378"/>
                </a:lnTo>
                <a:lnTo>
                  <a:pt x="45720" y="65330"/>
                </a:lnTo>
                <a:cubicBezTo>
                  <a:pt x="45794" y="65396"/>
                  <a:pt x="45871" y="65431"/>
                  <a:pt x="45957" y="65431"/>
                </a:cubicBezTo>
                <a:cubicBezTo>
                  <a:pt x="46010" y="65431"/>
                  <a:pt x="46066" y="65417"/>
                  <a:pt x="46125" y="65390"/>
                </a:cubicBezTo>
                <a:cubicBezTo>
                  <a:pt x="46149" y="65398"/>
                  <a:pt x="46173" y="65402"/>
                  <a:pt x="46196" y="65402"/>
                </a:cubicBezTo>
                <a:cubicBezTo>
                  <a:pt x="46243" y="65402"/>
                  <a:pt x="46288" y="65386"/>
                  <a:pt x="46327" y="65354"/>
                </a:cubicBezTo>
                <a:cubicBezTo>
                  <a:pt x="46511" y="65417"/>
                  <a:pt x="46695" y="65459"/>
                  <a:pt x="46882" y="65459"/>
                </a:cubicBezTo>
                <a:cubicBezTo>
                  <a:pt x="47120" y="65459"/>
                  <a:pt x="47365" y="65391"/>
                  <a:pt x="47625" y="65211"/>
                </a:cubicBezTo>
                <a:cubicBezTo>
                  <a:pt x="46947" y="64664"/>
                  <a:pt x="46197" y="64390"/>
                  <a:pt x="45458" y="64092"/>
                </a:cubicBezTo>
                <a:cubicBezTo>
                  <a:pt x="44577" y="63735"/>
                  <a:pt x="43613" y="63723"/>
                  <a:pt x="42720" y="63449"/>
                </a:cubicBezTo>
                <a:cubicBezTo>
                  <a:pt x="42517" y="63152"/>
                  <a:pt x="42279" y="62937"/>
                  <a:pt x="41922" y="62842"/>
                </a:cubicBezTo>
                <a:cubicBezTo>
                  <a:pt x="40112" y="62401"/>
                  <a:pt x="38291" y="61949"/>
                  <a:pt x="36493" y="61509"/>
                </a:cubicBezTo>
                <a:cubicBezTo>
                  <a:pt x="36098" y="61216"/>
                  <a:pt x="35668" y="61153"/>
                  <a:pt x="35226" y="61153"/>
                </a:cubicBezTo>
                <a:cubicBezTo>
                  <a:pt x="34948" y="61153"/>
                  <a:pt x="34666" y="61178"/>
                  <a:pt x="34386" y="61187"/>
                </a:cubicBezTo>
                <a:cubicBezTo>
                  <a:pt x="34231" y="61116"/>
                  <a:pt x="34100" y="61044"/>
                  <a:pt x="33945" y="60985"/>
                </a:cubicBezTo>
                <a:cubicBezTo>
                  <a:pt x="33312" y="60701"/>
                  <a:pt x="32669" y="60467"/>
                  <a:pt x="31991" y="60467"/>
                </a:cubicBezTo>
                <a:cubicBezTo>
                  <a:pt x="31674" y="60467"/>
                  <a:pt x="31350" y="60518"/>
                  <a:pt x="31016" y="60639"/>
                </a:cubicBezTo>
                <a:cubicBezTo>
                  <a:pt x="30762" y="60380"/>
                  <a:pt x="30492" y="60304"/>
                  <a:pt x="30217" y="60304"/>
                </a:cubicBezTo>
                <a:cubicBezTo>
                  <a:pt x="29821" y="60304"/>
                  <a:pt x="29411" y="60463"/>
                  <a:pt x="29016" y="60463"/>
                </a:cubicBezTo>
                <a:cubicBezTo>
                  <a:pt x="28992" y="60463"/>
                  <a:pt x="28968" y="60462"/>
                  <a:pt x="28944" y="60461"/>
                </a:cubicBezTo>
                <a:cubicBezTo>
                  <a:pt x="28075" y="59961"/>
                  <a:pt x="27075" y="60044"/>
                  <a:pt x="26123" y="59913"/>
                </a:cubicBezTo>
                <a:cubicBezTo>
                  <a:pt x="25658" y="59520"/>
                  <a:pt x="25063" y="59544"/>
                  <a:pt x="24527" y="59437"/>
                </a:cubicBezTo>
                <a:cubicBezTo>
                  <a:pt x="23110" y="59187"/>
                  <a:pt x="21741" y="58687"/>
                  <a:pt x="20312" y="58532"/>
                </a:cubicBezTo>
                <a:cubicBezTo>
                  <a:pt x="20169" y="58449"/>
                  <a:pt x="20015" y="58365"/>
                  <a:pt x="19872" y="58294"/>
                </a:cubicBezTo>
                <a:cubicBezTo>
                  <a:pt x="18491" y="57937"/>
                  <a:pt x="17038" y="57889"/>
                  <a:pt x="15693" y="57401"/>
                </a:cubicBezTo>
                <a:cubicBezTo>
                  <a:pt x="15597" y="57377"/>
                  <a:pt x="15526" y="57341"/>
                  <a:pt x="15455" y="57294"/>
                </a:cubicBezTo>
                <a:cubicBezTo>
                  <a:pt x="15490" y="57079"/>
                  <a:pt x="15645" y="56901"/>
                  <a:pt x="15776" y="56734"/>
                </a:cubicBezTo>
                <a:cubicBezTo>
                  <a:pt x="16205" y="56198"/>
                  <a:pt x="16681" y="55710"/>
                  <a:pt x="16955" y="55067"/>
                </a:cubicBezTo>
                <a:cubicBezTo>
                  <a:pt x="17145" y="54829"/>
                  <a:pt x="17336" y="54615"/>
                  <a:pt x="17514" y="54377"/>
                </a:cubicBezTo>
                <a:cubicBezTo>
                  <a:pt x="17768" y="54048"/>
                  <a:pt x="17885" y="53892"/>
                  <a:pt x="18012" y="53892"/>
                </a:cubicBezTo>
                <a:cubicBezTo>
                  <a:pt x="18148" y="53892"/>
                  <a:pt x="18296" y="54069"/>
                  <a:pt x="18634" y="54400"/>
                </a:cubicBezTo>
                <a:cubicBezTo>
                  <a:pt x="19241" y="55008"/>
                  <a:pt x="19646" y="55924"/>
                  <a:pt x="20539" y="56198"/>
                </a:cubicBezTo>
                <a:lnTo>
                  <a:pt x="20550" y="56222"/>
                </a:lnTo>
                <a:cubicBezTo>
                  <a:pt x="20646" y="56294"/>
                  <a:pt x="20753" y="56365"/>
                  <a:pt x="20872" y="56413"/>
                </a:cubicBezTo>
                <a:lnTo>
                  <a:pt x="21051" y="56460"/>
                </a:lnTo>
                <a:cubicBezTo>
                  <a:pt x="21767" y="57096"/>
                  <a:pt x="22505" y="57652"/>
                  <a:pt x="23538" y="57652"/>
                </a:cubicBezTo>
                <a:cubicBezTo>
                  <a:pt x="23570" y="57652"/>
                  <a:pt x="23602" y="57652"/>
                  <a:pt x="23634" y="57651"/>
                </a:cubicBezTo>
                <a:cubicBezTo>
                  <a:pt x="24146" y="58080"/>
                  <a:pt x="24801" y="58139"/>
                  <a:pt x="25408" y="58306"/>
                </a:cubicBezTo>
                <a:cubicBezTo>
                  <a:pt x="26432" y="58663"/>
                  <a:pt x="27420" y="59151"/>
                  <a:pt x="28528" y="59163"/>
                </a:cubicBezTo>
                <a:cubicBezTo>
                  <a:pt x="29456" y="59175"/>
                  <a:pt x="30349" y="59353"/>
                  <a:pt x="31230" y="59592"/>
                </a:cubicBezTo>
                <a:cubicBezTo>
                  <a:pt x="31456" y="59658"/>
                  <a:pt x="31688" y="59772"/>
                  <a:pt x="31929" y="59772"/>
                </a:cubicBezTo>
                <a:cubicBezTo>
                  <a:pt x="32032" y="59772"/>
                  <a:pt x="32136" y="59752"/>
                  <a:pt x="32242" y="59699"/>
                </a:cubicBezTo>
                <a:cubicBezTo>
                  <a:pt x="32623" y="59865"/>
                  <a:pt x="33016" y="60032"/>
                  <a:pt x="33409" y="60187"/>
                </a:cubicBezTo>
                <a:cubicBezTo>
                  <a:pt x="33525" y="60173"/>
                  <a:pt x="33640" y="60167"/>
                  <a:pt x="33755" y="60167"/>
                </a:cubicBezTo>
                <a:cubicBezTo>
                  <a:pt x="34311" y="60167"/>
                  <a:pt x="34854" y="60306"/>
                  <a:pt x="35398" y="60306"/>
                </a:cubicBezTo>
                <a:cubicBezTo>
                  <a:pt x="36376" y="60472"/>
                  <a:pt x="37355" y="60551"/>
                  <a:pt x="38334" y="60551"/>
                </a:cubicBezTo>
                <a:cubicBezTo>
                  <a:pt x="39748" y="60551"/>
                  <a:pt x="41163" y="60385"/>
                  <a:pt x="42577" y="60068"/>
                </a:cubicBezTo>
                <a:cubicBezTo>
                  <a:pt x="40041" y="58639"/>
                  <a:pt x="37338" y="57627"/>
                  <a:pt x="34695" y="56520"/>
                </a:cubicBezTo>
                <a:cubicBezTo>
                  <a:pt x="33993" y="56139"/>
                  <a:pt x="33314" y="55758"/>
                  <a:pt x="32540" y="55579"/>
                </a:cubicBezTo>
                <a:cubicBezTo>
                  <a:pt x="31790" y="55067"/>
                  <a:pt x="30945" y="54817"/>
                  <a:pt x="30123" y="54508"/>
                </a:cubicBezTo>
                <a:cubicBezTo>
                  <a:pt x="29814" y="54281"/>
                  <a:pt x="29480" y="54115"/>
                  <a:pt x="29099" y="54103"/>
                </a:cubicBezTo>
                <a:cubicBezTo>
                  <a:pt x="28385" y="53877"/>
                  <a:pt x="27837" y="53281"/>
                  <a:pt x="27039" y="53281"/>
                </a:cubicBezTo>
                <a:cubicBezTo>
                  <a:pt x="26665" y="53052"/>
                  <a:pt x="26354" y="52660"/>
                  <a:pt x="25868" y="52660"/>
                </a:cubicBezTo>
                <a:cubicBezTo>
                  <a:pt x="25798" y="52660"/>
                  <a:pt x="25724" y="52668"/>
                  <a:pt x="25646" y="52686"/>
                </a:cubicBezTo>
                <a:cubicBezTo>
                  <a:pt x="24777" y="52257"/>
                  <a:pt x="23884" y="51876"/>
                  <a:pt x="22956" y="51614"/>
                </a:cubicBezTo>
                <a:cubicBezTo>
                  <a:pt x="22712" y="51347"/>
                  <a:pt x="22424" y="51245"/>
                  <a:pt x="22111" y="51245"/>
                </a:cubicBezTo>
                <a:cubicBezTo>
                  <a:pt x="21965" y="51245"/>
                  <a:pt x="21813" y="51267"/>
                  <a:pt x="21658" y="51305"/>
                </a:cubicBezTo>
                <a:cubicBezTo>
                  <a:pt x="21548" y="51218"/>
                  <a:pt x="21433" y="51196"/>
                  <a:pt x="21318" y="51196"/>
                </a:cubicBezTo>
                <a:cubicBezTo>
                  <a:pt x="21195" y="51196"/>
                  <a:pt x="21072" y="51222"/>
                  <a:pt x="20955" y="51222"/>
                </a:cubicBezTo>
                <a:cubicBezTo>
                  <a:pt x="20550" y="51222"/>
                  <a:pt x="20491" y="50995"/>
                  <a:pt x="20539" y="50662"/>
                </a:cubicBezTo>
                <a:cubicBezTo>
                  <a:pt x="20789" y="50579"/>
                  <a:pt x="21015" y="50448"/>
                  <a:pt x="21170" y="50221"/>
                </a:cubicBezTo>
                <a:cubicBezTo>
                  <a:pt x="22003" y="49043"/>
                  <a:pt x="22813" y="47888"/>
                  <a:pt x="23646" y="46709"/>
                </a:cubicBezTo>
                <a:cubicBezTo>
                  <a:pt x="24023" y="46433"/>
                  <a:pt x="24222" y="46288"/>
                  <a:pt x="24393" y="46288"/>
                </a:cubicBezTo>
                <a:cubicBezTo>
                  <a:pt x="24585" y="46288"/>
                  <a:pt x="24742" y="46469"/>
                  <a:pt x="25075" y="46852"/>
                </a:cubicBezTo>
                <a:cubicBezTo>
                  <a:pt x="25396" y="47209"/>
                  <a:pt x="25896" y="47423"/>
                  <a:pt x="26134" y="47769"/>
                </a:cubicBezTo>
                <a:cubicBezTo>
                  <a:pt x="27373" y="49519"/>
                  <a:pt x="29218" y="50293"/>
                  <a:pt x="31123" y="51007"/>
                </a:cubicBezTo>
                <a:cubicBezTo>
                  <a:pt x="31433" y="51067"/>
                  <a:pt x="31742" y="51114"/>
                  <a:pt x="32064" y="51174"/>
                </a:cubicBezTo>
                <a:cubicBezTo>
                  <a:pt x="32561" y="51416"/>
                  <a:pt x="33069" y="51603"/>
                  <a:pt x="33631" y="51603"/>
                </a:cubicBezTo>
                <a:cubicBezTo>
                  <a:pt x="33648" y="51603"/>
                  <a:pt x="33666" y="51603"/>
                  <a:pt x="33683" y="51603"/>
                </a:cubicBezTo>
                <a:cubicBezTo>
                  <a:pt x="33971" y="51819"/>
                  <a:pt x="34268" y="51921"/>
                  <a:pt x="34582" y="51921"/>
                </a:cubicBezTo>
                <a:cubicBezTo>
                  <a:pt x="34786" y="51921"/>
                  <a:pt x="34998" y="51878"/>
                  <a:pt x="35219" y="51793"/>
                </a:cubicBezTo>
                <a:cubicBezTo>
                  <a:pt x="35543" y="51852"/>
                  <a:pt x="35869" y="51872"/>
                  <a:pt x="36196" y="51872"/>
                </a:cubicBezTo>
                <a:cubicBezTo>
                  <a:pt x="36824" y="51872"/>
                  <a:pt x="37457" y="51800"/>
                  <a:pt x="38087" y="51800"/>
                </a:cubicBezTo>
                <a:cubicBezTo>
                  <a:pt x="38251" y="51800"/>
                  <a:pt x="38414" y="51805"/>
                  <a:pt x="38577" y="51817"/>
                </a:cubicBezTo>
                <a:cubicBezTo>
                  <a:pt x="38815" y="52019"/>
                  <a:pt x="39112" y="51900"/>
                  <a:pt x="39362" y="51995"/>
                </a:cubicBezTo>
                <a:cubicBezTo>
                  <a:pt x="39652" y="52110"/>
                  <a:pt x="39951" y="52161"/>
                  <a:pt x="40251" y="52161"/>
                </a:cubicBezTo>
                <a:cubicBezTo>
                  <a:pt x="40419" y="52161"/>
                  <a:pt x="40588" y="52145"/>
                  <a:pt x="40755" y="52114"/>
                </a:cubicBezTo>
                <a:cubicBezTo>
                  <a:pt x="40902" y="52087"/>
                  <a:pt x="41062" y="52034"/>
                  <a:pt x="41209" y="52034"/>
                </a:cubicBezTo>
                <a:cubicBezTo>
                  <a:pt x="41312" y="52034"/>
                  <a:pt x="41410" y="52060"/>
                  <a:pt x="41494" y="52138"/>
                </a:cubicBezTo>
                <a:cubicBezTo>
                  <a:pt x="41804" y="52433"/>
                  <a:pt x="42161" y="52475"/>
                  <a:pt x="42523" y="52475"/>
                </a:cubicBezTo>
                <a:cubicBezTo>
                  <a:pt x="42666" y="52475"/>
                  <a:pt x="42810" y="52469"/>
                  <a:pt x="42952" y="52469"/>
                </a:cubicBezTo>
                <a:cubicBezTo>
                  <a:pt x="43002" y="52469"/>
                  <a:pt x="43052" y="52470"/>
                  <a:pt x="43101" y="52472"/>
                </a:cubicBezTo>
                <a:cubicBezTo>
                  <a:pt x="43708" y="52484"/>
                  <a:pt x="44303" y="52484"/>
                  <a:pt x="44923" y="52543"/>
                </a:cubicBezTo>
                <a:cubicBezTo>
                  <a:pt x="45130" y="52561"/>
                  <a:pt x="45338" y="52570"/>
                  <a:pt x="45547" y="52570"/>
                </a:cubicBezTo>
                <a:cubicBezTo>
                  <a:pt x="46334" y="52570"/>
                  <a:pt x="47136" y="52434"/>
                  <a:pt x="47982" y="52067"/>
                </a:cubicBezTo>
                <a:cubicBezTo>
                  <a:pt x="46006" y="51245"/>
                  <a:pt x="44184" y="50507"/>
                  <a:pt x="42375" y="49745"/>
                </a:cubicBezTo>
                <a:cubicBezTo>
                  <a:pt x="42017" y="49531"/>
                  <a:pt x="41708" y="49221"/>
                  <a:pt x="41255" y="49197"/>
                </a:cubicBezTo>
                <a:cubicBezTo>
                  <a:pt x="41182" y="49116"/>
                  <a:pt x="41104" y="49074"/>
                  <a:pt x="41016" y="49074"/>
                </a:cubicBezTo>
                <a:cubicBezTo>
                  <a:pt x="40975" y="49074"/>
                  <a:pt x="40932" y="49083"/>
                  <a:pt x="40886" y="49102"/>
                </a:cubicBezTo>
                <a:lnTo>
                  <a:pt x="40874" y="49102"/>
                </a:lnTo>
                <a:cubicBezTo>
                  <a:pt x="40805" y="49053"/>
                  <a:pt x="40727" y="49028"/>
                  <a:pt x="40648" y="49028"/>
                </a:cubicBezTo>
                <a:cubicBezTo>
                  <a:pt x="40632" y="49028"/>
                  <a:pt x="40616" y="49029"/>
                  <a:pt x="40601" y="49031"/>
                </a:cubicBezTo>
                <a:cubicBezTo>
                  <a:pt x="39779" y="48662"/>
                  <a:pt x="39041" y="48138"/>
                  <a:pt x="38148" y="47923"/>
                </a:cubicBezTo>
                <a:cubicBezTo>
                  <a:pt x="37600" y="47376"/>
                  <a:pt x="36838" y="47185"/>
                  <a:pt x="36171" y="46840"/>
                </a:cubicBezTo>
                <a:cubicBezTo>
                  <a:pt x="35783" y="46641"/>
                  <a:pt x="35543" y="46145"/>
                  <a:pt x="35067" y="46145"/>
                </a:cubicBezTo>
                <a:cubicBezTo>
                  <a:pt x="35003" y="46145"/>
                  <a:pt x="34935" y="46154"/>
                  <a:pt x="34862" y="46173"/>
                </a:cubicBezTo>
                <a:cubicBezTo>
                  <a:pt x="34719" y="45721"/>
                  <a:pt x="34362" y="45590"/>
                  <a:pt x="33969" y="45530"/>
                </a:cubicBezTo>
                <a:cubicBezTo>
                  <a:pt x="32933" y="44911"/>
                  <a:pt x="31790" y="44554"/>
                  <a:pt x="30611" y="44316"/>
                </a:cubicBezTo>
                <a:cubicBezTo>
                  <a:pt x="30230" y="43971"/>
                  <a:pt x="29754" y="44054"/>
                  <a:pt x="29290" y="44018"/>
                </a:cubicBezTo>
                <a:cubicBezTo>
                  <a:pt x="29089" y="43998"/>
                  <a:pt x="28888" y="43992"/>
                  <a:pt x="28684" y="43992"/>
                </a:cubicBezTo>
                <a:cubicBezTo>
                  <a:pt x="28404" y="43992"/>
                  <a:pt x="28121" y="44003"/>
                  <a:pt x="27831" y="44003"/>
                </a:cubicBezTo>
                <a:cubicBezTo>
                  <a:pt x="27331" y="44003"/>
                  <a:pt x="26813" y="43971"/>
                  <a:pt x="26265" y="43792"/>
                </a:cubicBezTo>
                <a:cubicBezTo>
                  <a:pt x="27099" y="42971"/>
                  <a:pt x="27837" y="42244"/>
                  <a:pt x="28563" y="41530"/>
                </a:cubicBezTo>
                <a:cubicBezTo>
                  <a:pt x="29087" y="41399"/>
                  <a:pt x="29659" y="41494"/>
                  <a:pt x="30111" y="41113"/>
                </a:cubicBezTo>
                <a:cubicBezTo>
                  <a:pt x="30695" y="41173"/>
                  <a:pt x="31266" y="41220"/>
                  <a:pt x="31838" y="41280"/>
                </a:cubicBezTo>
                <a:cubicBezTo>
                  <a:pt x="31911" y="41385"/>
                  <a:pt x="32004" y="41462"/>
                  <a:pt x="32139" y="41462"/>
                </a:cubicBezTo>
                <a:cubicBezTo>
                  <a:pt x="32157" y="41462"/>
                  <a:pt x="32175" y="41461"/>
                  <a:pt x="32195" y="41458"/>
                </a:cubicBezTo>
                <a:cubicBezTo>
                  <a:pt x="32921" y="41792"/>
                  <a:pt x="33647" y="42125"/>
                  <a:pt x="34386" y="42470"/>
                </a:cubicBezTo>
                <a:cubicBezTo>
                  <a:pt x="34484" y="42561"/>
                  <a:pt x="34601" y="42594"/>
                  <a:pt x="34725" y="42594"/>
                </a:cubicBezTo>
                <a:cubicBezTo>
                  <a:pt x="34797" y="42594"/>
                  <a:pt x="34871" y="42583"/>
                  <a:pt x="34945" y="42566"/>
                </a:cubicBezTo>
                <a:cubicBezTo>
                  <a:pt x="36731" y="42923"/>
                  <a:pt x="38529" y="43280"/>
                  <a:pt x="40315" y="43625"/>
                </a:cubicBezTo>
                <a:cubicBezTo>
                  <a:pt x="40907" y="43796"/>
                  <a:pt x="41500" y="43868"/>
                  <a:pt x="42094" y="43868"/>
                </a:cubicBezTo>
                <a:cubicBezTo>
                  <a:pt x="42540" y="43868"/>
                  <a:pt x="42986" y="43828"/>
                  <a:pt x="43434" y="43756"/>
                </a:cubicBezTo>
                <a:cubicBezTo>
                  <a:pt x="43540" y="43812"/>
                  <a:pt x="43646" y="43833"/>
                  <a:pt x="43751" y="43833"/>
                </a:cubicBezTo>
                <a:cubicBezTo>
                  <a:pt x="43918" y="43833"/>
                  <a:pt x="44083" y="43779"/>
                  <a:pt x="44244" y="43721"/>
                </a:cubicBezTo>
                <a:cubicBezTo>
                  <a:pt x="44513" y="43810"/>
                  <a:pt x="44784" y="43842"/>
                  <a:pt x="45055" y="43842"/>
                </a:cubicBezTo>
                <a:cubicBezTo>
                  <a:pt x="45433" y="43842"/>
                  <a:pt x="45811" y="43781"/>
                  <a:pt x="46185" y="43733"/>
                </a:cubicBezTo>
                <a:cubicBezTo>
                  <a:pt x="47637" y="43518"/>
                  <a:pt x="49090" y="43256"/>
                  <a:pt x="50542" y="43006"/>
                </a:cubicBezTo>
                <a:cubicBezTo>
                  <a:pt x="50638" y="43041"/>
                  <a:pt x="50732" y="43056"/>
                  <a:pt x="50824" y="43056"/>
                </a:cubicBezTo>
                <a:cubicBezTo>
                  <a:pt x="51077" y="43056"/>
                  <a:pt x="51316" y="42947"/>
                  <a:pt x="51542" y="42851"/>
                </a:cubicBezTo>
                <a:cubicBezTo>
                  <a:pt x="53197" y="42149"/>
                  <a:pt x="54829" y="41458"/>
                  <a:pt x="56484" y="40768"/>
                </a:cubicBezTo>
                <a:cubicBezTo>
                  <a:pt x="56650" y="40696"/>
                  <a:pt x="56781" y="40601"/>
                  <a:pt x="56745" y="40363"/>
                </a:cubicBezTo>
                <a:cubicBezTo>
                  <a:pt x="56550" y="40224"/>
                  <a:pt x="56339" y="40166"/>
                  <a:pt x="56120" y="40166"/>
                </a:cubicBezTo>
                <a:cubicBezTo>
                  <a:pt x="55966" y="40166"/>
                  <a:pt x="55808" y="40195"/>
                  <a:pt x="55650" y="40244"/>
                </a:cubicBezTo>
                <a:cubicBezTo>
                  <a:pt x="55626" y="40240"/>
                  <a:pt x="55604" y="40237"/>
                  <a:pt x="55582" y="40237"/>
                </a:cubicBezTo>
                <a:cubicBezTo>
                  <a:pt x="55539" y="40237"/>
                  <a:pt x="55499" y="40248"/>
                  <a:pt x="55460" y="40280"/>
                </a:cubicBezTo>
                <a:cubicBezTo>
                  <a:pt x="55293" y="40200"/>
                  <a:pt x="55127" y="40177"/>
                  <a:pt x="54958" y="40177"/>
                </a:cubicBezTo>
                <a:cubicBezTo>
                  <a:pt x="54799" y="40177"/>
                  <a:pt x="54638" y="40197"/>
                  <a:pt x="54471" y="40208"/>
                </a:cubicBezTo>
                <a:lnTo>
                  <a:pt x="54459" y="40208"/>
                </a:lnTo>
                <a:cubicBezTo>
                  <a:pt x="54359" y="40077"/>
                  <a:pt x="54239" y="40031"/>
                  <a:pt x="54108" y="40031"/>
                </a:cubicBezTo>
                <a:cubicBezTo>
                  <a:pt x="54037" y="40031"/>
                  <a:pt x="53963" y="40044"/>
                  <a:pt x="53888" y="40065"/>
                </a:cubicBezTo>
                <a:cubicBezTo>
                  <a:pt x="53663" y="40081"/>
                  <a:pt x="53438" y="40088"/>
                  <a:pt x="53214" y="40088"/>
                </a:cubicBezTo>
                <a:cubicBezTo>
                  <a:pt x="51697" y="40088"/>
                  <a:pt x="50201" y="39773"/>
                  <a:pt x="48697" y="39649"/>
                </a:cubicBezTo>
                <a:cubicBezTo>
                  <a:pt x="47869" y="39595"/>
                  <a:pt x="47027" y="39377"/>
                  <a:pt x="46177" y="39377"/>
                </a:cubicBezTo>
                <a:cubicBezTo>
                  <a:pt x="45903" y="39377"/>
                  <a:pt x="45627" y="39400"/>
                  <a:pt x="45351" y="39458"/>
                </a:cubicBezTo>
                <a:cubicBezTo>
                  <a:pt x="45161" y="39331"/>
                  <a:pt x="44965" y="39262"/>
                  <a:pt x="44760" y="39262"/>
                </a:cubicBezTo>
                <a:cubicBezTo>
                  <a:pt x="44658" y="39262"/>
                  <a:pt x="44553" y="39280"/>
                  <a:pt x="44446" y="39315"/>
                </a:cubicBezTo>
                <a:cubicBezTo>
                  <a:pt x="44245" y="39189"/>
                  <a:pt x="44032" y="39093"/>
                  <a:pt x="43802" y="39093"/>
                </a:cubicBezTo>
                <a:cubicBezTo>
                  <a:pt x="43706" y="39093"/>
                  <a:pt x="43608" y="39110"/>
                  <a:pt x="43506" y="39149"/>
                </a:cubicBezTo>
                <a:cubicBezTo>
                  <a:pt x="43278" y="39016"/>
                  <a:pt x="43035" y="38913"/>
                  <a:pt x="42771" y="38913"/>
                </a:cubicBezTo>
                <a:cubicBezTo>
                  <a:pt x="42704" y="38913"/>
                  <a:pt x="42635" y="38920"/>
                  <a:pt x="42565" y="38934"/>
                </a:cubicBezTo>
                <a:cubicBezTo>
                  <a:pt x="40755" y="38851"/>
                  <a:pt x="38946" y="38756"/>
                  <a:pt x="37183" y="38256"/>
                </a:cubicBezTo>
                <a:cubicBezTo>
                  <a:pt x="37047" y="38220"/>
                  <a:pt x="36898" y="38190"/>
                  <a:pt x="36746" y="38190"/>
                </a:cubicBezTo>
                <a:cubicBezTo>
                  <a:pt x="36594" y="38190"/>
                  <a:pt x="36439" y="38220"/>
                  <a:pt x="36291" y="38303"/>
                </a:cubicBezTo>
                <a:cubicBezTo>
                  <a:pt x="35956" y="38268"/>
                  <a:pt x="35626" y="38201"/>
                  <a:pt x="35298" y="38201"/>
                </a:cubicBezTo>
                <a:cubicBezTo>
                  <a:pt x="35065" y="38201"/>
                  <a:pt x="34832" y="38235"/>
                  <a:pt x="34600" y="38339"/>
                </a:cubicBezTo>
                <a:cubicBezTo>
                  <a:pt x="34501" y="38326"/>
                  <a:pt x="34403" y="38321"/>
                  <a:pt x="34307" y="38321"/>
                </a:cubicBezTo>
                <a:cubicBezTo>
                  <a:pt x="33761" y="38321"/>
                  <a:pt x="33241" y="38496"/>
                  <a:pt x="32695" y="38577"/>
                </a:cubicBezTo>
                <a:cubicBezTo>
                  <a:pt x="32607" y="38546"/>
                  <a:pt x="32520" y="38534"/>
                  <a:pt x="32434" y="38534"/>
                </a:cubicBezTo>
                <a:cubicBezTo>
                  <a:pt x="32252" y="38534"/>
                  <a:pt x="32075" y="38588"/>
                  <a:pt x="31897" y="38637"/>
                </a:cubicBezTo>
                <a:lnTo>
                  <a:pt x="31897" y="38660"/>
                </a:lnTo>
                <a:cubicBezTo>
                  <a:pt x="31766" y="38660"/>
                  <a:pt x="31659" y="38601"/>
                  <a:pt x="31540" y="38565"/>
                </a:cubicBezTo>
                <a:lnTo>
                  <a:pt x="31528" y="38565"/>
                </a:lnTo>
                <a:cubicBezTo>
                  <a:pt x="31623" y="37887"/>
                  <a:pt x="32314" y="37565"/>
                  <a:pt x="32564" y="36970"/>
                </a:cubicBezTo>
                <a:cubicBezTo>
                  <a:pt x="33147" y="36791"/>
                  <a:pt x="33326" y="36172"/>
                  <a:pt x="33814" y="35886"/>
                </a:cubicBezTo>
                <a:cubicBezTo>
                  <a:pt x="34052" y="35755"/>
                  <a:pt x="34302" y="35624"/>
                  <a:pt x="34445" y="35351"/>
                </a:cubicBezTo>
                <a:cubicBezTo>
                  <a:pt x="34921" y="35362"/>
                  <a:pt x="35398" y="35410"/>
                  <a:pt x="35790" y="35660"/>
                </a:cubicBezTo>
                <a:cubicBezTo>
                  <a:pt x="36326" y="36005"/>
                  <a:pt x="36910" y="36053"/>
                  <a:pt x="37505" y="36053"/>
                </a:cubicBezTo>
                <a:cubicBezTo>
                  <a:pt x="37713" y="36324"/>
                  <a:pt x="37968" y="36485"/>
                  <a:pt x="38271" y="36485"/>
                </a:cubicBezTo>
                <a:cubicBezTo>
                  <a:pt x="38368" y="36485"/>
                  <a:pt x="38470" y="36469"/>
                  <a:pt x="38577" y="36434"/>
                </a:cubicBezTo>
                <a:cubicBezTo>
                  <a:pt x="38631" y="36473"/>
                  <a:pt x="38679" y="36489"/>
                  <a:pt x="38724" y="36489"/>
                </a:cubicBezTo>
                <a:cubicBezTo>
                  <a:pt x="38853" y="36489"/>
                  <a:pt x="38946" y="36356"/>
                  <a:pt x="39053" y="36303"/>
                </a:cubicBezTo>
                <a:cubicBezTo>
                  <a:pt x="39724" y="36517"/>
                  <a:pt x="40421" y="36609"/>
                  <a:pt x="41130" y="36609"/>
                </a:cubicBezTo>
                <a:cubicBezTo>
                  <a:pt x="41251" y="36609"/>
                  <a:pt x="41372" y="36606"/>
                  <a:pt x="41494" y="36601"/>
                </a:cubicBezTo>
                <a:cubicBezTo>
                  <a:pt x="41972" y="36677"/>
                  <a:pt x="42450" y="36727"/>
                  <a:pt x="42925" y="36727"/>
                </a:cubicBezTo>
                <a:cubicBezTo>
                  <a:pt x="43563" y="36727"/>
                  <a:pt x="44195" y="36637"/>
                  <a:pt x="44815" y="36398"/>
                </a:cubicBezTo>
                <a:cubicBezTo>
                  <a:pt x="44850" y="36400"/>
                  <a:pt x="44885" y="36401"/>
                  <a:pt x="44919" y="36401"/>
                </a:cubicBezTo>
                <a:cubicBezTo>
                  <a:pt x="45617" y="36401"/>
                  <a:pt x="46264" y="36068"/>
                  <a:pt x="46899" y="35886"/>
                </a:cubicBezTo>
                <a:cubicBezTo>
                  <a:pt x="48518" y="35422"/>
                  <a:pt x="50126" y="34850"/>
                  <a:pt x="51328" y="33565"/>
                </a:cubicBezTo>
                <a:cubicBezTo>
                  <a:pt x="51483" y="33493"/>
                  <a:pt x="51650" y="33422"/>
                  <a:pt x="51792" y="33362"/>
                </a:cubicBezTo>
                <a:cubicBezTo>
                  <a:pt x="51863" y="33383"/>
                  <a:pt x="51929" y="33392"/>
                  <a:pt x="51991" y="33392"/>
                </a:cubicBezTo>
                <a:cubicBezTo>
                  <a:pt x="52362" y="33392"/>
                  <a:pt x="52599" y="33066"/>
                  <a:pt x="52793" y="32862"/>
                </a:cubicBezTo>
                <a:cubicBezTo>
                  <a:pt x="53507" y="32053"/>
                  <a:pt x="54328" y="31350"/>
                  <a:pt x="55067" y="30564"/>
                </a:cubicBezTo>
                <a:cubicBezTo>
                  <a:pt x="55293" y="30326"/>
                  <a:pt x="55602" y="30100"/>
                  <a:pt x="55614" y="29695"/>
                </a:cubicBezTo>
                <a:lnTo>
                  <a:pt x="55793" y="29338"/>
                </a:lnTo>
                <a:cubicBezTo>
                  <a:pt x="56364" y="28981"/>
                  <a:pt x="56603" y="28362"/>
                  <a:pt x="57019" y="27885"/>
                </a:cubicBezTo>
                <a:cubicBezTo>
                  <a:pt x="57126" y="27766"/>
                  <a:pt x="57198" y="27564"/>
                  <a:pt x="57043" y="27421"/>
                </a:cubicBezTo>
                <a:cubicBezTo>
                  <a:pt x="56975" y="27347"/>
                  <a:pt x="56901" y="27314"/>
                  <a:pt x="56828" y="27314"/>
                </a:cubicBezTo>
                <a:cubicBezTo>
                  <a:pt x="56749" y="27314"/>
                  <a:pt x="56671" y="27353"/>
                  <a:pt x="56603" y="27421"/>
                </a:cubicBezTo>
                <a:cubicBezTo>
                  <a:pt x="56245" y="27766"/>
                  <a:pt x="55781" y="27897"/>
                  <a:pt x="55352" y="28088"/>
                </a:cubicBezTo>
                <a:cubicBezTo>
                  <a:pt x="53495" y="28909"/>
                  <a:pt x="51650" y="29743"/>
                  <a:pt x="49780" y="30564"/>
                </a:cubicBezTo>
                <a:cubicBezTo>
                  <a:pt x="49221" y="30767"/>
                  <a:pt x="48637" y="30957"/>
                  <a:pt x="48078" y="31171"/>
                </a:cubicBezTo>
                <a:cubicBezTo>
                  <a:pt x="47760" y="31109"/>
                  <a:pt x="47448" y="31083"/>
                  <a:pt x="47139" y="31083"/>
                </a:cubicBezTo>
                <a:cubicBezTo>
                  <a:pt x="45792" y="31083"/>
                  <a:pt x="44516" y="31589"/>
                  <a:pt x="43208" y="31850"/>
                </a:cubicBezTo>
                <a:cubicBezTo>
                  <a:pt x="42451" y="32009"/>
                  <a:pt x="41678" y="32080"/>
                  <a:pt x="40897" y="32080"/>
                </a:cubicBezTo>
                <a:cubicBezTo>
                  <a:pt x="40684" y="32080"/>
                  <a:pt x="40470" y="32075"/>
                  <a:pt x="40255" y="32064"/>
                </a:cubicBezTo>
                <a:cubicBezTo>
                  <a:pt x="40233" y="32064"/>
                  <a:pt x="40211" y="32063"/>
                  <a:pt x="40189" y="32063"/>
                </a:cubicBezTo>
                <a:cubicBezTo>
                  <a:pt x="39829" y="32063"/>
                  <a:pt x="39459" y="32151"/>
                  <a:pt x="39100" y="32195"/>
                </a:cubicBezTo>
                <a:cubicBezTo>
                  <a:pt x="38981" y="32148"/>
                  <a:pt x="38862" y="32124"/>
                  <a:pt x="38743" y="32076"/>
                </a:cubicBezTo>
                <a:cubicBezTo>
                  <a:pt x="38684" y="31910"/>
                  <a:pt x="38612" y="31767"/>
                  <a:pt x="38553" y="31600"/>
                </a:cubicBezTo>
                <a:cubicBezTo>
                  <a:pt x="38803" y="31374"/>
                  <a:pt x="39053" y="31160"/>
                  <a:pt x="39124" y="30802"/>
                </a:cubicBezTo>
                <a:cubicBezTo>
                  <a:pt x="39497" y="30345"/>
                  <a:pt x="39900" y="30005"/>
                  <a:pt x="40463" y="30005"/>
                </a:cubicBezTo>
                <a:cubicBezTo>
                  <a:pt x="40618" y="30005"/>
                  <a:pt x="40787" y="30031"/>
                  <a:pt x="40970" y="30088"/>
                </a:cubicBezTo>
                <a:cubicBezTo>
                  <a:pt x="41033" y="30105"/>
                  <a:pt x="41097" y="30112"/>
                  <a:pt x="41162" y="30112"/>
                </a:cubicBezTo>
                <a:cubicBezTo>
                  <a:pt x="41464" y="30112"/>
                  <a:pt x="41781" y="29949"/>
                  <a:pt x="42065" y="29802"/>
                </a:cubicBezTo>
                <a:cubicBezTo>
                  <a:pt x="42404" y="29867"/>
                  <a:pt x="42738" y="29895"/>
                  <a:pt x="43069" y="29895"/>
                </a:cubicBezTo>
                <a:cubicBezTo>
                  <a:pt x="44203" y="29895"/>
                  <a:pt x="45291" y="29558"/>
                  <a:pt x="46351" y="29171"/>
                </a:cubicBezTo>
                <a:cubicBezTo>
                  <a:pt x="47851" y="28624"/>
                  <a:pt x="49221" y="27838"/>
                  <a:pt x="50471" y="26814"/>
                </a:cubicBezTo>
                <a:cubicBezTo>
                  <a:pt x="50995" y="26659"/>
                  <a:pt x="51304" y="26302"/>
                  <a:pt x="51495" y="25826"/>
                </a:cubicBezTo>
                <a:cubicBezTo>
                  <a:pt x="52423" y="25159"/>
                  <a:pt x="52852" y="24111"/>
                  <a:pt x="53519" y="23254"/>
                </a:cubicBezTo>
                <a:cubicBezTo>
                  <a:pt x="53590" y="23135"/>
                  <a:pt x="53674" y="23016"/>
                  <a:pt x="53733" y="22897"/>
                </a:cubicBezTo>
                <a:lnTo>
                  <a:pt x="53817" y="22885"/>
                </a:lnTo>
                <a:lnTo>
                  <a:pt x="53888" y="22825"/>
                </a:lnTo>
                <a:cubicBezTo>
                  <a:pt x="55126" y="21896"/>
                  <a:pt x="55948" y="20646"/>
                  <a:pt x="56674" y="19325"/>
                </a:cubicBezTo>
                <a:cubicBezTo>
                  <a:pt x="56678" y="19318"/>
                  <a:pt x="56681" y="19312"/>
                  <a:pt x="56684" y="19305"/>
                </a:cubicBezTo>
                <a:lnTo>
                  <a:pt x="56684" y="19305"/>
                </a:lnTo>
                <a:cubicBezTo>
                  <a:pt x="56795" y="19225"/>
                  <a:pt x="56862" y="19133"/>
                  <a:pt x="56853" y="18986"/>
                </a:cubicBezTo>
                <a:lnTo>
                  <a:pt x="56853" y="18986"/>
                </a:lnTo>
                <a:cubicBezTo>
                  <a:pt x="56853" y="18984"/>
                  <a:pt x="56854" y="18981"/>
                  <a:pt x="56854" y="18979"/>
                </a:cubicBezTo>
                <a:lnTo>
                  <a:pt x="56854" y="18979"/>
                </a:lnTo>
                <a:cubicBezTo>
                  <a:pt x="56972" y="18895"/>
                  <a:pt x="56984" y="18777"/>
                  <a:pt x="56972" y="18622"/>
                </a:cubicBezTo>
                <a:cubicBezTo>
                  <a:pt x="57091" y="18539"/>
                  <a:pt x="57150" y="18432"/>
                  <a:pt x="57103" y="18277"/>
                </a:cubicBezTo>
                <a:cubicBezTo>
                  <a:pt x="57150" y="18158"/>
                  <a:pt x="57198" y="18063"/>
                  <a:pt x="57257" y="17944"/>
                </a:cubicBezTo>
                <a:cubicBezTo>
                  <a:pt x="57865" y="17586"/>
                  <a:pt x="57924" y="16872"/>
                  <a:pt x="58281" y="16348"/>
                </a:cubicBezTo>
                <a:cubicBezTo>
                  <a:pt x="58460" y="16217"/>
                  <a:pt x="58615" y="15943"/>
                  <a:pt x="58436" y="15836"/>
                </a:cubicBezTo>
                <a:cubicBezTo>
                  <a:pt x="58386" y="15807"/>
                  <a:pt x="58335" y="15794"/>
                  <a:pt x="58285" y="15794"/>
                </a:cubicBezTo>
                <a:cubicBezTo>
                  <a:pt x="58111" y="15794"/>
                  <a:pt x="57951" y="15957"/>
                  <a:pt x="57877" y="16170"/>
                </a:cubicBezTo>
                <a:cubicBezTo>
                  <a:pt x="57436" y="16467"/>
                  <a:pt x="56793" y="16515"/>
                  <a:pt x="56507" y="17063"/>
                </a:cubicBezTo>
                <a:cubicBezTo>
                  <a:pt x="56436" y="17074"/>
                  <a:pt x="56376" y="17122"/>
                  <a:pt x="56353" y="17182"/>
                </a:cubicBezTo>
                <a:cubicBezTo>
                  <a:pt x="56031" y="17241"/>
                  <a:pt x="55781" y="17372"/>
                  <a:pt x="55698" y="17717"/>
                </a:cubicBezTo>
                <a:cubicBezTo>
                  <a:pt x="55305" y="17979"/>
                  <a:pt x="54900" y="18217"/>
                  <a:pt x="54531" y="18515"/>
                </a:cubicBezTo>
                <a:cubicBezTo>
                  <a:pt x="53174" y="19575"/>
                  <a:pt x="51685" y="20456"/>
                  <a:pt x="50590" y="21789"/>
                </a:cubicBezTo>
                <a:cubicBezTo>
                  <a:pt x="50304" y="22051"/>
                  <a:pt x="49887" y="22123"/>
                  <a:pt x="49721" y="22528"/>
                </a:cubicBezTo>
                <a:cubicBezTo>
                  <a:pt x="49649" y="22539"/>
                  <a:pt x="49590" y="22563"/>
                  <a:pt x="49566" y="22647"/>
                </a:cubicBezTo>
                <a:cubicBezTo>
                  <a:pt x="48768" y="23325"/>
                  <a:pt x="47994" y="24028"/>
                  <a:pt x="47209" y="24706"/>
                </a:cubicBezTo>
                <a:cubicBezTo>
                  <a:pt x="45696" y="25361"/>
                  <a:pt x="44292" y="26242"/>
                  <a:pt x="42910" y="27123"/>
                </a:cubicBezTo>
                <a:cubicBezTo>
                  <a:pt x="42672" y="27111"/>
                  <a:pt x="42446" y="27076"/>
                  <a:pt x="42303" y="26885"/>
                </a:cubicBezTo>
                <a:cubicBezTo>
                  <a:pt x="42494" y="26790"/>
                  <a:pt x="42637" y="26671"/>
                  <a:pt x="42672" y="26457"/>
                </a:cubicBezTo>
                <a:cubicBezTo>
                  <a:pt x="44577" y="24611"/>
                  <a:pt x="45720" y="22182"/>
                  <a:pt x="47351" y="20122"/>
                </a:cubicBezTo>
                <a:cubicBezTo>
                  <a:pt x="48018" y="19515"/>
                  <a:pt x="48280" y="18670"/>
                  <a:pt x="48685" y="17896"/>
                </a:cubicBezTo>
                <a:cubicBezTo>
                  <a:pt x="49733" y="16693"/>
                  <a:pt x="50090" y="15110"/>
                  <a:pt x="50935" y="13788"/>
                </a:cubicBezTo>
                <a:cubicBezTo>
                  <a:pt x="51066" y="13717"/>
                  <a:pt x="51114" y="13598"/>
                  <a:pt x="51090" y="13443"/>
                </a:cubicBezTo>
                <a:cubicBezTo>
                  <a:pt x="51209" y="13360"/>
                  <a:pt x="51269" y="13253"/>
                  <a:pt x="51245" y="13098"/>
                </a:cubicBezTo>
                <a:cubicBezTo>
                  <a:pt x="51352" y="13014"/>
                  <a:pt x="51411" y="12907"/>
                  <a:pt x="51388" y="12764"/>
                </a:cubicBezTo>
                <a:cubicBezTo>
                  <a:pt x="51900" y="12383"/>
                  <a:pt x="51983" y="11812"/>
                  <a:pt x="52150" y="11276"/>
                </a:cubicBezTo>
                <a:cubicBezTo>
                  <a:pt x="52435" y="11121"/>
                  <a:pt x="52554" y="10895"/>
                  <a:pt x="52447" y="10574"/>
                </a:cubicBezTo>
                <a:cubicBezTo>
                  <a:pt x="52554" y="10478"/>
                  <a:pt x="52566" y="10359"/>
                  <a:pt x="52543" y="10228"/>
                </a:cubicBezTo>
                <a:lnTo>
                  <a:pt x="52543" y="10228"/>
                </a:lnTo>
                <a:cubicBezTo>
                  <a:pt x="52507" y="10347"/>
                  <a:pt x="52459" y="10467"/>
                  <a:pt x="52435" y="10574"/>
                </a:cubicBezTo>
                <a:cubicBezTo>
                  <a:pt x="52435" y="10455"/>
                  <a:pt x="52495" y="10336"/>
                  <a:pt x="52543" y="10216"/>
                </a:cubicBezTo>
                <a:cubicBezTo>
                  <a:pt x="53876" y="7538"/>
                  <a:pt x="54662" y="4632"/>
                  <a:pt x="55948" y="1942"/>
                </a:cubicBezTo>
                <a:cubicBezTo>
                  <a:pt x="56233" y="1346"/>
                  <a:pt x="56424" y="739"/>
                  <a:pt x="56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6"/>
          <p:cNvSpPr/>
          <p:nvPr/>
        </p:nvSpPr>
        <p:spPr>
          <a:xfrm>
            <a:off x="821100" y="1894925"/>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668"/>
        <p:cNvGrpSpPr/>
        <p:nvPr/>
      </p:nvGrpSpPr>
      <p:grpSpPr>
        <a:xfrm>
          <a:off x="0" y="0"/>
          <a:ext cx="0" cy="0"/>
          <a:chOff x="0" y="0"/>
          <a:chExt cx="0" cy="0"/>
        </a:xfrm>
      </p:grpSpPr>
      <p:sp>
        <p:nvSpPr>
          <p:cNvPr id="669" name="Google Shape;669;p36"/>
          <p:cNvSpPr/>
          <p:nvPr/>
        </p:nvSpPr>
        <p:spPr>
          <a:xfrm>
            <a:off x="-3164625" y="-1538925"/>
            <a:ext cx="12308616" cy="5814874"/>
          </a:xfrm>
          <a:custGeom>
            <a:avLst/>
            <a:gdLst/>
            <a:ahLst/>
            <a:cxnLst/>
            <a:rect l="l" t="t" r="r" b="b"/>
            <a:pathLst>
              <a:path w="128078" h="60507" extrusionOk="0">
                <a:moveTo>
                  <a:pt x="1" y="1"/>
                </a:moveTo>
                <a:lnTo>
                  <a:pt x="1" y="17492"/>
                </a:lnTo>
                <a:lnTo>
                  <a:pt x="2850" y="16637"/>
                </a:lnTo>
                <a:lnTo>
                  <a:pt x="5755" y="15896"/>
                </a:lnTo>
                <a:lnTo>
                  <a:pt x="8604" y="15213"/>
                </a:lnTo>
                <a:lnTo>
                  <a:pt x="11510" y="14529"/>
                </a:lnTo>
                <a:lnTo>
                  <a:pt x="14472" y="13959"/>
                </a:lnTo>
                <a:lnTo>
                  <a:pt x="17435" y="13447"/>
                </a:lnTo>
                <a:lnTo>
                  <a:pt x="20397" y="13048"/>
                </a:lnTo>
                <a:lnTo>
                  <a:pt x="23417" y="12706"/>
                </a:lnTo>
                <a:lnTo>
                  <a:pt x="24386" y="12649"/>
                </a:lnTo>
                <a:lnTo>
                  <a:pt x="25354" y="12649"/>
                </a:lnTo>
                <a:lnTo>
                  <a:pt x="25867" y="12706"/>
                </a:lnTo>
                <a:lnTo>
                  <a:pt x="26323" y="12820"/>
                </a:lnTo>
                <a:lnTo>
                  <a:pt x="26778" y="12934"/>
                </a:lnTo>
                <a:lnTo>
                  <a:pt x="27177" y="13162"/>
                </a:lnTo>
                <a:lnTo>
                  <a:pt x="27690" y="13504"/>
                </a:lnTo>
                <a:lnTo>
                  <a:pt x="28089" y="13902"/>
                </a:lnTo>
                <a:lnTo>
                  <a:pt x="28431" y="14358"/>
                </a:lnTo>
                <a:lnTo>
                  <a:pt x="28659" y="14871"/>
                </a:lnTo>
                <a:lnTo>
                  <a:pt x="28830" y="15441"/>
                </a:lnTo>
                <a:lnTo>
                  <a:pt x="28887" y="16010"/>
                </a:lnTo>
                <a:lnTo>
                  <a:pt x="28944" y="16637"/>
                </a:lnTo>
                <a:lnTo>
                  <a:pt x="28887" y="17264"/>
                </a:lnTo>
                <a:lnTo>
                  <a:pt x="28773" y="17948"/>
                </a:lnTo>
                <a:lnTo>
                  <a:pt x="28659" y="18631"/>
                </a:lnTo>
                <a:lnTo>
                  <a:pt x="28260" y="19942"/>
                </a:lnTo>
                <a:lnTo>
                  <a:pt x="27804" y="21252"/>
                </a:lnTo>
                <a:lnTo>
                  <a:pt x="27234" y="22448"/>
                </a:lnTo>
                <a:lnTo>
                  <a:pt x="26323" y="24613"/>
                </a:lnTo>
                <a:lnTo>
                  <a:pt x="25525" y="26778"/>
                </a:lnTo>
                <a:lnTo>
                  <a:pt x="24841" y="28943"/>
                </a:lnTo>
                <a:lnTo>
                  <a:pt x="24272" y="31222"/>
                </a:lnTo>
                <a:lnTo>
                  <a:pt x="23816" y="33444"/>
                </a:lnTo>
                <a:lnTo>
                  <a:pt x="23474" y="35723"/>
                </a:lnTo>
                <a:lnTo>
                  <a:pt x="23303" y="38059"/>
                </a:lnTo>
                <a:lnTo>
                  <a:pt x="23189" y="40338"/>
                </a:lnTo>
                <a:lnTo>
                  <a:pt x="23189" y="41364"/>
                </a:lnTo>
                <a:lnTo>
                  <a:pt x="23246" y="42332"/>
                </a:lnTo>
                <a:lnTo>
                  <a:pt x="23360" y="43358"/>
                </a:lnTo>
                <a:lnTo>
                  <a:pt x="23531" y="44326"/>
                </a:lnTo>
                <a:lnTo>
                  <a:pt x="23759" y="45238"/>
                </a:lnTo>
                <a:lnTo>
                  <a:pt x="24044" y="46207"/>
                </a:lnTo>
                <a:lnTo>
                  <a:pt x="24500" y="47061"/>
                </a:lnTo>
                <a:lnTo>
                  <a:pt x="25012" y="47859"/>
                </a:lnTo>
                <a:lnTo>
                  <a:pt x="25354" y="48258"/>
                </a:lnTo>
                <a:lnTo>
                  <a:pt x="25696" y="48656"/>
                </a:lnTo>
                <a:lnTo>
                  <a:pt x="26437" y="49283"/>
                </a:lnTo>
                <a:lnTo>
                  <a:pt x="27234" y="49853"/>
                </a:lnTo>
                <a:lnTo>
                  <a:pt x="28089" y="50252"/>
                </a:lnTo>
                <a:lnTo>
                  <a:pt x="29000" y="50594"/>
                </a:lnTo>
                <a:lnTo>
                  <a:pt x="29969" y="50821"/>
                </a:lnTo>
                <a:lnTo>
                  <a:pt x="30995" y="50992"/>
                </a:lnTo>
                <a:lnTo>
                  <a:pt x="32020" y="51049"/>
                </a:lnTo>
                <a:lnTo>
                  <a:pt x="33046" y="51049"/>
                </a:lnTo>
                <a:lnTo>
                  <a:pt x="34128" y="50992"/>
                </a:lnTo>
                <a:lnTo>
                  <a:pt x="35211" y="50878"/>
                </a:lnTo>
                <a:lnTo>
                  <a:pt x="36236" y="50707"/>
                </a:lnTo>
                <a:lnTo>
                  <a:pt x="37319" y="50480"/>
                </a:lnTo>
                <a:lnTo>
                  <a:pt x="38401" y="50195"/>
                </a:lnTo>
                <a:lnTo>
                  <a:pt x="39427" y="49910"/>
                </a:lnTo>
                <a:lnTo>
                  <a:pt x="40395" y="49568"/>
                </a:lnTo>
                <a:lnTo>
                  <a:pt x="43187" y="48599"/>
                </a:lnTo>
                <a:lnTo>
                  <a:pt x="45922" y="47574"/>
                </a:lnTo>
                <a:lnTo>
                  <a:pt x="48656" y="46491"/>
                </a:lnTo>
                <a:lnTo>
                  <a:pt x="51391" y="45352"/>
                </a:lnTo>
                <a:lnTo>
                  <a:pt x="56861" y="43130"/>
                </a:lnTo>
                <a:lnTo>
                  <a:pt x="62330" y="40908"/>
                </a:lnTo>
                <a:lnTo>
                  <a:pt x="65065" y="39882"/>
                </a:lnTo>
                <a:lnTo>
                  <a:pt x="67800" y="38914"/>
                </a:lnTo>
                <a:lnTo>
                  <a:pt x="70591" y="38002"/>
                </a:lnTo>
                <a:lnTo>
                  <a:pt x="73383" y="37205"/>
                </a:lnTo>
                <a:lnTo>
                  <a:pt x="76175" y="36464"/>
                </a:lnTo>
                <a:lnTo>
                  <a:pt x="79023" y="35894"/>
                </a:lnTo>
                <a:lnTo>
                  <a:pt x="80448" y="35609"/>
                </a:lnTo>
                <a:lnTo>
                  <a:pt x="81872" y="35382"/>
                </a:lnTo>
                <a:lnTo>
                  <a:pt x="83353" y="35211"/>
                </a:lnTo>
                <a:lnTo>
                  <a:pt x="84778" y="35097"/>
                </a:lnTo>
                <a:lnTo>
                  <a:pt x="85803" y="35040"/>
                </a:lnTo>
                <a:lnTo>
                  <a:pt x="86772" y="35040"/>
                </a:lnTo>
                <a:lnTo>
                  <a:pt x="87228" y="35097"/>
                </a:lnTo>
                <a:lnTo>
                  <a:pt x="87740" y="35154"/>
                </a:lnTo>
                <a:lnTo>
                  <a:pt x="88196" y="35325"/>
                </a:lnTo>
                <a:lnTo>
                  <a:pt x="88652" y="35495"/>
                </a:lnTo>
                <a:lnTo>
                  <a:pt x="89165" y="35780"/>
                </a:lnTo>
                <a:lnTo>
                  <a:pt x="89678" y="36179"/>
                </a:lnTo>
                <a:lnTo>
                  <a:pt x="90076" y="36578"/>
                </a:lnTo>
                <a:lnTo>
                  <a:pt x="90361" y="37034"/>
                </a:lnTo>
                <a:lnTo>
                  <a:pt x="90646" y="37547"/>
                </a:lnTo>
                <a:lnTo>
                  <a:pt x="90874" y="38116"/>
                </a:lnTo>
                <a:lnTo>
                  <a:pt x="91045" y="38686"/>
                </a:lnTo>
                <a:lnTo>
                  <a:pt x="91159" y="39313"/>
                </a:lnTo>
                <a:lnTo>
                  <a:pt x="91216" y="39939"/>
                </a:lnTo>
                <a:lnTo>
                  <a:pt x="91273" y="40566"/>
                </a:lnTo>
                <a:lnTo>
                  <a:pt x="91216" y="41250"/>
                </a:lnTo>
                <a:lnTo>
                  <a:pt x="91159" y="41877"/>
                </a:lnTo>
                <a:lnTo>
                  <a:pt x="91045" y="42560"/>
                </a:lnTo>
                <a:lnTo>
                  <a:pt x="90931" y="43187"/>
                </a:lnTo>
                <a:lnTo>
                  <a:pt x="90760" y="43814"/>
                </a:lnTo>
                <a:lnTo>
                  <a:pt x="90532" y="44383"/>
                </a:lnTo>
                <a:lnTo>
                  <a:pt x="90076" y="45580"/>
                </a:lnTo>
                <a:lnTo>
                  <a:pt x="89564" y="46776"/>
                </a:lnTo>
                <a:lnTo>
                  <a:pt x="89051" y="47916"/>
                </a:lnTo>
                <a:lnTo>
                  <a:pt x="88595" y="49112"/>
                </a:lnTo>
                <a:lnTo>
                  <a:pt x="88196" y="50309"/>
                </a:lnTo>
                <a:lnTo>
                  <a:pt x="88025" y="50935"/>
                </a:lnTo>
                <a:lnTo>
                  <a:pt x="87968" y="51505"/>
                </a:lnTo>
                <a:lnTo>
                  <a:pt x="87854" y="52132"/>
                </a:lnTo>
                <a:lnTo>
                  <a:pt x="87854" y="52759"/>
                </a:lnTo>
                <a:lnTo>
                  <a:pt x="87854" y="53328"/>
                </a:lnTo>
                <a:lnTo>
                  <a:pt x="87968" y="53955"/>
                </a:lnTo>
                <a:lnTo>
                  <a:pt x="88082" y="54639"/>
                </a:lnTo>
                <a:lnTo>
                  <a:pt x="88310" y="55265"/>
                </a:lnTo>
                <a:lnTo>
                  <a:pt x="88595" y="55835"/>
                </a:lnTo>
                <a:lnTo>
                  <a:pt x="88937" y="56405"/>
                </a:lnTo>
                <a:lnTo>
                  <a:pt x="89279" y="56918"/>
                </a:lnTo>
                <a:lnTo>
                  <a:pt x="89735" y="57430"/>
                </a:lnTo>
                <a:lnTo>
                  <a:pt x="90190" y="57886"/>
                </a:lnTo>
                <a:lnTo>
                  <a:pt x="90703" y="58342"/>
                </a:lnTo>
                <a:lnTo>
                  <a:pt x="91273" y="58741"/>
                </a:lnTo>
                <a:lnTo>
                  <a:pt x="91843" y="59083"/>
                </a:lnTo>
                <a:lnTo>
                  <a:pt x="92412" y="59425"/>
                </a:lnTo>
                <a:lnTo>
                  <a:pt x="93039" y="59709"/>
                </a:lnTo>
                <a:lnTo>
                  <a:pt x="93723" y="59937"/>
                </a:lnTo>
                <a:lnTo>
                  <a:pt x="94349" y="60165"/>
                </a:lnTo>
                <a:lnTo>
                  <a:pt x="95033" y="60336"/>
                </a:lnTo>
                <a:lnTo>
                  <a:pt x="95660" y="60450"/>
                </a:lnTo>
                <a:lnTo>
                  <a:pt x="96343" y="60507"/>
                </a:lnTo>
                <a:lnTo>
                  <a:pt x="98338" y="60507"/>
                </a:lnTo>
                <a:lnTo>
                  <a:pt x="99705" y="60393"/>
                </a:lnTo>
                <a:lnTo>
                  <a:pt x="101015" y="60165"/>
                </a:lnTo>
                <a:lnTo>
                  <a:pt x="102326" y="59823"/>
                </a:lnTo>
                <a:lnTo>
                  <a:pt x="103636" y="59481"/>
                </a:lnTo>
                <a:lnTo>
                  <a:pt x="104890" y="59083"/>
                </a:lnTo>
                <a:lnTo>
                  <a:pt x="106200" y="58627"/>
                </a:lnTo>
                <a:lnTo>
                  <a:pt x="108935" y="57601"/>
                </a:lnTo>
                <a:lnTo>
                  <a:pt x="111726" y="56576"/>
                </a:lnTo>
                <a:lnTo>
                  <a:pt x="117196" y="54411"/>
                </a:lnTo>
                <a:lnTo>
                  <a:pt x="122608" y="52189"/>
                </a:lnTo>
                <a:lnTo>
                  <a:pt x="128078" y="50024"/>
                </a:lnTo>
                <a:lnTo>
                  <a:pt x="128078" y="23018"/>
                </a:lnTo>
                <a:lnTo>
                  <a:pt x="125286" y="23873"/>
                </a:lnTo>
                <a:lnTo>
                  <a:pt x="122494" y="24727"/>
                </a:lnTo>
                <a:lnTo>
                  <a:pt x="121469" y="25012"/>
                </a:lnTo>
                <a:lnTo>
                  <a:pt x="120443" y="25240"/>
                </a:lnTo>
                <a:lnTo>
                  <a:pt x="119361" y="25354"/>
                </a:lnTo>
                <a:lnTo>
                  <a:pt x="118278" y="25411"/>
                </a:lnTo>
                <a:lnTo>
                  <a:pt x="117766" y="25411"/>
                </a:lnTo>
                <a:lnTo>
                  <a:pt x="117253" y="25354"/>
                </a:lnTo>
                <a:lnTo>
                  <a:pt x="116740" y="25240"/>
                </a:lnTo>
                <a:lnTo>
                  <a:pt x="116284" y="25126"/>
                </a:lnTo>
                <a:lnTo>
                  <a:pt x="115829" y="24955"/>
                </a:lnTo>
                <a:lnTo>
                  <a:pt x="115373" y="24727"/>
                </a:lnTo>
                <a:lnTo>
                  <a:pt x="114974" y="24443"/>
                </a:lnTo>
                <a:lnTo>
                  <a:pt x="114575" y="24101"/>
                </a:lnTo>
                <a:lnTo>
                  <a:pt x="114290" y="23702"/>
                </a:lnTo>
                <a:lnTo>
                  <a:pt x="114005" y="23303"/>
                </a:lnTo>
                <a:lnTo>
                  <a:pt x="113777" y="22904"/>
                </a:lnTo>
                <a:lnTo>
                  <a:pt x="113550" y="22448"/>
                </a:lnTo>
                <a:lnTo>
                  <a:pt x="113436" y="21936"/>
                </a:lnTo>
                <a:lnTo>
                  <a:pt x="113265" y="21480"/>
                </a:lnTo>
                <a:lnTo>
                  <a:pt x="113151" y="20511"/>
                </a:lnTo>
                <a:lnTo>
                  <a:pt x="113094" y="19315"/>
                </a:lnTo>
                <a:lnTo>
                  <a:pt x="113151" y="18175"/>
                </a:lnTo>
                <a:lnTo>
                  <a:pt x="113265" y="16979"/>
                </a:lnTo>
                <a:lnTo>
                  <a:pt x="113436" y="15839"/>
                </a:lnTo>
                <a:lnTo>
                  <a:pt x="113834" y="13504"/>
                </a:lnTo>
                <a:lnTo>
                  <a:pt x="114005" y="12364"/>
                </a:lnTo>
                <a:lnTo>
                  <a:pt x="114176" y="11168"/>
                </a:lnTo>
                <a:lnTo>
                  <a:pt x="114233" y="9971"/>
                </a:lnTo>
                <a:lnTo>
                  <a:pt x="114176" y="8775"/>
                </a:lnTo>
                <a:lnTo>
                  <a:pt x="114005" y="7578"/>
                </a:lnTo>
                <a:lnTo>
                  <a:pt x="113834" y="7009"/>
                </a:lnTo>
                <a:lnTo>
                  <a:pt x="113664" y="6439"/>
                </a:lnTo>
                <a:lnTo>
                  <a:pt x="113493" y="5869"/>
                </a:lnTo>
                <a:lnTo>
                  <a:pt x="113208" y="5356"/>
                </a:lnTo>
                <a:lnTo>
                  <a:pt x="112923" y="4844"/>
                </a:lnTo>
                <a:lnTo>
                  <a:pt x="112638" y="4388"/>
                </a:lnTo>
                <a:lnTo>
                  <a:pt x="112239" y="3989"/>
                </a:lnTo>
                <a:lnTo>
                  <a:pt x="111840" y="3590"/>
                </a:lnTo>
                <a:lnTo>
                  <a:pt x="111385" y="3248"/>
                </a:lnTo>
                <a:lnTo>
                  <a:pt x="110929" y="2906"/>
                </a:lnTo>
                <a:lnTo>
                  <a:pt x="110416" y="2679"/>
                </a:lnTo>
                <a:lnTo>
                  <a:pt x="109903" y="2508"/>
                </a:lnTo>
                <a:lnTo>
                  <a:pt x="109334" y="2337"/>
                </a:lnTo>
                <a:lnTo>
                  <a:pt x="108764" y="2223"/>
                </a:lnTo>
                <a:lnTo>
                  <a:pt x="107681" y="2109"/>
                </a:lnTo>
                <a:lnTo>
                  <a:pt x="106542" y="2109"/>
                </a:lnTo>
                <a:lnTo>
                  <a:pt x="104263" y="2166"/>
                </a:lnTo>
                <a:lnTo>
                  <a:pt x="102041" y="2337"/>
                </a:lnTo>
                <a:lnTo>
                  <a:pt x="99762" y="2622"/>
                </a:lnTo>
                <a:lnTo>
                  <a:pt x="97540" y="2963"/>
                </a:lnTo>
                <a:lnTo>
                  <a:pt x="95318" y="3419"/>
                </a:lnTo>
                <a:lnTo>
                  <a:pt x="93153" y="3932"/>
                </a:lnTo>
                <a:lnTo>
                  <a:pt x="90931" y="4502"/>
                </a:lnTo>
                <a:lnTo>
                  <a:pt x="88709" y="5128"/>
                </a:lnTo>
                <a:lnTo>
                  <a:pt x="84322" y="6382"/>
                </a:lnTo>
                <a:lnTo>
                  <a:pt x="79935" y="7692"/>
                </a:lnTo>
                <a:lnTo>
                  <a:pt x="77713" y="8262"/>
                </a:lnTo>
                <a:lnTo>
                  <a:pt x="75548" y="8832"/>
                </a:lnTo>
                <a:lnTo>
                  <a:pt x="73326" y="9344"/>
                </a:lnTo>
                <a:lnTo>
                  <a:pt x="71104" y="9800"/>
                </a:lnTo>
                <a:lnTo>
                  <a:pt x="68939" y="10142"/>
                </a:lnTo>
                <a:lnTo>
                  <a:pt x="66717" y="10427"/>
                </a:lnTo>
                <a:lnTo>
                  <a:pt x="64495" y="10541"/>
                </a:lnTo>
                <a:lnTo>
                  <a:pt x="62273" y="10541"/>
                </a:lnTo>
                <a:lnTo>
                  <a:pt x="59994" y="10427"/>
                </a:lnTo>
                <a:lnTo>
                  <a:pt x="57772" y="10199"/>
                </a:lnTo>
                <a:lnTo>
                  <a:pt x="56690" y="10028"/>
                </a:lnTo>
                <a:lnTo>
                  <a:pt x="55607" y="9857"/>
                </a:lnTo>
                <a:lnTo>
                  <a:pt x="54525" y="9629"/>
                </a:lnTo>
                <a:lnTo>
                  <a:pt x="53442" y="9344"/>
                </a:lnTo>
                <a:lnTo>
                  <a:pt x="52417" y="9060"/>
                </a:lnTo>
                <a:lnTo>
                  <a:pt x="51391" y="8718"/>
                </a:lnTo>
                <a:lnTo>
                  <a:pt x="50366" y="8319"/>
                </a:lnTo>
                <a:lnTo>
                  <a:pt x="49397" y="7920"/>
                </a:lnTo>
                <a:lnTo>
                  <a:pt x="48429" y="7464"/>
                </a:lnTo>
                <a:lnTo>
                  <a:pt x="47517" y="7009"/>
                </a:lnTo>
                <a:lnTo>
                  <a:pt x="46605" y="6496"/>
                </a:lnTo>
                <a:lnTo>
                  <a:pt x="45751" y="5926"/>
                </a:lnTo>
                <a:lnTo>
                  <a:pt x="44896" y="5299"/>
                </a:lnTo>
                <a:lnTo>
                  <a:pt x="44042" y="4673"/>
                </a:lnTo>
                <a:lnTo>
                  <a:pt x="43301" y="3989"/>
                </a:lnTo>
                <a:lnTo>
                  <a:pt x="42560" y="3305"/>
                </a:lnTo>
                <a:lnTo>
                  <a:pt x="41877" y="2508"/>
                </a:lnTo>
                <a:lnTo>
                  <a:pt x="41193" y="1710"/>
                </a:lnTo>
                <a:lnTo>
                  <a:pt x="40566" y="912"/>
                </a:lnTo>
                <a:lnTo>
                  <a:pt x="39996" y="1"/>
                </a:lnTo>
                <a:close/>
              </a:path>
            </a:pathLst>
          </a:custGeom>
          <a:gradFill>
            <a:gsLst>
              <a:gs pos="0">
                <a:schemeClr val="lt1"/>
              </a:gs>
              <a:gs pos="100000">
                <a:srgbClr val="0000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36"/>
          <p:cNvGrpSpPr/>
          <p:nvPr/>
        </p:nvGrpSpPr>
        <p:grpSpPr>
          <a:xfrm>
            <a:off x="439290" y="345591"/>
            <a:ext cx="8323876" cy="4509653"/>
            <a:chOff x="363100" y="-600401"/>
            <a:chExt cx="10055419" cy="5447757"/>
          </a:xfrm>
        </p:grpSpPr>
        <p:sp>
          <p:nvSpPr>
            <p:cNvPr id="671" name="Google Shape;671;p36"/>
            <p:cNvSpPr/>
            <p:nvPr/>
          </p:nvSpPr>
          <p:spPr>
            <a:xfrm>
              <a:off x="7653625" y="-344942"/>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6"/>
            <p:cNvSpPr/>
            <p:nvPr/>
          </p:nvSpPr>
          <p:spPr>
            <a:xfrm>
              <a:off x="635845" y="-32498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6"/>
            <p:cNvSpPr/>
            <p:nvPr/>
          </p:nvSpPr>
          <p:spPr>
            <a:xfrm>
              <a:off x="7677486" y="452383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6"/>
            <p:cNvSpPr/>
            <p:nvPr/>
          </p:nvSpPr>
          <p:spPr>
            <a:xfrm>
              <a:off x="10351319"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6"/>
            <p:cNvSpPr/>
            <p:nvPr/>
          </p:nvSpPr>
          <p:spPr>
            <a:xfrm>
              <a:off x="8296825" y="329902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6"/>
            <p:cNvSpPr/>
            <p:nvPr/>
          </p:nvSpPr>
          <p:spPr>
            <a:xfrm>
              <a:off x="10218172" y="478015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6"/>
            <p:cNvSpPr/>
            <p:nvPr/>
          </p:nvSpPr>
          <p:spPr>
            <a:xfrm>
              <a:off x="9317835" y="445849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6"/>
            <p:cNvSpPr/>
            <p:nvPr/>
          </p:nvSpPr>
          <p:spPr>
            <a:xfrm>
              <a:off x="6407550" y="5034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6"/>
            <p:cNvSpPr/>
            <p:nvPr/>
          </p:nvSpPr>
          <p:spPr>
            <a:xfrm>
              <a:off x="876275" y="4759500"/>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6"/>
            <p:cNvSpPr/>
            <p:nvPr/>
          </p:nvSpPr>
          <p:spPr>
            <a:xfrm>
              <a:off x="5685431" y="-571436"/>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6"/>
            <p:cNvSpPr/>
            <p:nvPr/>
          </p:nvSpPr>
          <p:spPr>
            <a:xfrm>
              <a:off x="1761970" y="4625824"/>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1350812" y="-600401"/>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6"/>
            <p:cNvSpPr/>
            <p:nvPr/>
          </p:nvSpPr>
          <p:spPr>
            <a:xfrm>
              <a:off x="363100" y="3721175"/>
              <a:ext cx="67200" cy="6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2447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21/05/2024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429030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21/05/2024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32213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21/05/2024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28799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21/05/2024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023000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21/05/2024</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8347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21/05/2024</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701591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21/05/2024</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954857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21/05/2024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662613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21/05/2024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28448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22_1">
    <p:spTree>
      <p:nvGrpSpPr>
        <p:cNvPr id="1" name="Shape 318"/>
        <p:cNvGrpSpPr/>
        <p:nvPr/>
      </p:nvGrpSpPr>
      <p:grpSpPr>
        <a:xfrm>
          <a:off x="0" y="0"/>
          <a:ext cx="0" cy="0"/>
          <a:chOff x="0" y="0"/>
          <a:chExt cx="0" cy="0"/>
        </a:xfrm>
      </p:grpSpPr>
      <p:pic>
        <p:nvPicPr>
          <p:cNvPr id="319" name="Google Shape;319;p37"/>
          <p:cNvPicPr preferRelativeResize="0"/>
          <p:nvPr/>
        </p:nvPicPr>
        <p:blipFill rotWithShape="1">
          <a:blip r:embed="rId2">
            <a:alphaModFix/>
          </a:blip>
          <a:srcRect l="25361" t="5024" r="34905" b="8649"/>
          <a:stretch/>
        </p:blipFill>
        <p:spPr>
          <a:xfrm rot="-579171" flipH="1">
            <a:off x="-495513" y="670363"/>
            <a:ext cx="2838726" cy="3469454"/>
          </a:xfrm>
          <a:prstGeom prst="rect">
            <a:avLst/>
          </a:prstGeom>
          <a:noFill/>
          <a:ln>
            <a:noFill/>
          </a:ln>
        </p:spPr>
      </p:pic>
      <p:pic>
        <p:nvPicPr>
          <p:cNvPr id="320" name="Google Shape;320;p37"/>
          <p:cNvPicPr preferRelativeResize="0"/>
          <p:nvPr/>
        </p:nvPicPr>
        <p:blipFill rotWithShape="1">
          <a:blip r:embed="rId3">
            <a:alphaModFix/>
          </a:blip>
          <a:srcRect l="36932" t="4626" r="32835" b="2651"/>
          <a:stretch/>
        </p:blipFill>
        <p:spPr>
          <a:xfrm flipH="1">
            <a:off x="6694699" y="-67300"/>
            <a:ext cx="2903726" cy="5009124"/>
          </a:xfrm>
          <a:prstGeom prst="rect">
            <a:avLst/>
          </a:prstGeom>
          <a:noFill/>
          <a:ln>
            <a:noFill/>
          </a:ln>
        </p:spPr>
      </p:pic>
      <p:pic>
        <p:nvPicPr>
          <p:cNvPr id="321" name="Google Shape;321;p37"/>
          <p:cNvPicPr preferRelativeResize="0"/>
          <p:nvPr/>
        </p:nvPicPr>
        <p:blipFill rotWithShape="1">
          <a:blip r:embed="rId4">
            <a:alphaModFix/>
          </a:blip>
          <a:srcRect l="37553" t="4511" r="31232" b="2073"/>
          <a:stretch/>
        </p:blipFill>
        <p:spPr>
          <a:xfrm flipH="1">
            <a:off x="-434025" y="-26475"/>
            <a:ext cx="2854200" cy="4804550"/>
          </a:xfrm>
          <a:prstGeom prst="rect">
            <a:avLst/>
          </a:prstGeom>
          <a:noFill/>
          <a:ln>
            <a:noFill/>
          </a:ln>
        </p:spPr>
      </p:pic>
      <p:pic>
        <p:nvPicPr>
          <p:cNvPr id="322" name="Google Shape;322;p37"/>
          <p:cNvPicPr preferRelativeResize="0"/>
          <p:nvPr/>
        </p:nvPicPr>
        <p:blipFill rotWithShape="1">
          <a:blip r:embed="rId5">
            <a:alphaModFix/>
          </a:blip>
          <a:srcRect l="4616" t="19082" r="4142" b="23921"/>
          <a:stretch/>
        </p:blipFill>
        <p:spPr>
          <a:xfrm>
            <a:off x="-436348" y="3836900"/>
            <a:ext cx="7619323" cy="2677350"/>
          </a:xfrm>
          <a:prstGeom prst="rect">
            <a:avLst/>
          </a:prstGeom>
          <a:noFill/>
          <a:ln>
            <a:noFill/>
          </a:ln>
        </p:spPr>
      </p:pic>
      <p:pic>
        <p:nvPicPr>
          <p:cNvPr id="323" name="Google Shape;323;p37"/>
          <p:cNvPicPr preferRelativeResize="0"/>
          <p:nvPr/>
        </p:nvPicPr>
        <p:blipFill rotWithShape="1">
          <a:blip r:embed="rId6">
            <a:alphaModFix/>
          </a:blip>
          <a:srcRect l="7798" t="19891" r="9937" b="19649"/>
          <a:stretch/>
        </p:blipFill>
        <p:spPr>
          <a:xfrm>
            <a:off x="3677365" y="2976925"/>
            <a:ext cx="6771173" cy="2799276"/>
          </a:xfrm>
          <a:prstGeom prst="rect">
            <a:avLst/>
          </a:prstGeom>
          <a:noFill/>
          <a:ln>
            <a:noFill/>
          </a:ln>
        </p:spPr>
      </p:pic>
      <p:pic>
        <p:nvPicPr>
          <p:cNvPr id="324" name="Google Shape;324;p37"/>
          <p:cNvPicPr preferRelativeResize="0"/>
          <p:nvPr/>
        </p:nvPicPr>
        <p:blipFill rotWithShape="1">
          <a:blip r:embed="rId7">
            <a:alphaModFix/>
          </a:blip>
          <a:srcRect l="26695" t="16536" r="29671" b="6296"/>
          <a:stretch/>
        </p:blipFill>
        <p:spPr>
          <a:xfrm>
            <a:off x="3209663" y="-1570662"/>
            <a:ext cx="2412000" cy="2399431"/>
          </a:xfrm>
          <a:prstGeom prst="rect">
            <a:avLst/>
          </a:prstGeom>
          <a:noFill/>
          <a:ln>
            <a:noFill/>
          </a:ln>
        </p:spPr>
      </p:pic>
      <p:pic>
        <p:nvPicPr>
          <p:cNvPr id="325" name="Google Shape;325;p37"/>
          <p:cNvPicPr preferRelativeResize="0"/>
          <p:nvPr/>
        </p:nvPicPr>
        <p:blipFill rotWithShape="1">
          <a:blip r:embed="rId8">
            <a:alphaModFix/>
          </a:blip>
          <a:srcRect l="40286" t="3815" r="22063" b="5546"/>
          <a:stretch/>
        </p:blipFill>
        <p:spPr>
          <a:xfrm flipH="1">
            <a:off x="7298251" y="1897175"/>
            <a:ext cx="2643024" cy="3578826"/>
          </a:xfrm>
          <a:prstGeom prst="rect">
            <a:avLst/>
          </a:prstGeom>
          <a:noFill/>
          <a:ln>
            <a:noFill/>
          </a:ln>
        </p:spPr>
      </p:pic>
      <p:pic>
        <p:nvPicPr>
          <p:cNvPr id="326" name="Google Shape;326;p37"/>
          <p:cNvPicPr preferRelativeResize="0"/>
          <p:nvPr/>
        </p:nvPicPr>
        <p:blipFill rotWithShape="1">
          <a:blip r:embed="rId9">
            <a:alphaModFix/>
          </a:blip>
          <a:srcRect l="34387" t="6016" r="23604" b="4848"/>
          <a:stretch/>
        </p:blipFill>
        <p:spPr>
          <a:xfrm flipH="1">
            <a:off x="-1166900" y="2069200"/>
            <a:ext cx="2829902" cy="3377476"/>
          </a:xfrm>
          <a:prstGeom prst="rect">
            <a:avLst/>
          </a:prstGeom>
          <a:noFill/>
          <a:ln>
            <a:noFill/>
          </a:ln>
        </p:spPr>
      </p:pic>
      <p:sp>
        <p:nvSpPr>
          <p:cNvPr id="327" name="Google Shape;327;p37"/>
          <p:cNvSpPr/>
          <p:nvPr/>
        </p:nvSpPr>
        <p:spPr>
          <a:xfrm rot="-580131" flipH="1">
            <a:off x="6807557" y="3677040"/>
            <a:ext cx="1316585" cy="1826170"/>
          </a:xfrm>
          <a:custGeom>
            <a:avLst/>
            <a:gdLst/>
            <a:ahLst/>
            <a:cxnLst/>
            <a:rect l="l" t="t" r="r" b="b"/>
            <a:pathLst>
              <a:path w="58615" h="81302" extrusionOk="0">
                <a:moveTo>
                  <a:pt x="51173" y="12288"/>
                </a:moveTo>
                <a:cubicBezTo>
                  <a:pt x="51161" y="12300"/>
                  <a:pt x="51161" y="12300"/>
                  <a:pt x="51173" y="12312"/>
                </a:cubicBezTo>
                <a:cubicBezTo>
                  <a:pt x="51161" y="12300"/>
                  <a:pt x="51138" y="12288"/>
                  <a:pt x="51126" y="12288"/>
                </a:cubicBezTo>
                <a:close/>
                <a:moveTo>
                  <a:pt x="50923" y="12348"/>
                </a:moveTo>
                <a:lnTo>
                  <a:pt x="50888" y="12372"/>
                </a:lnTo>
                <a:cubicBezTo>
                  <a:pt x="50888" y="12360"/>
                  <a:pt x="50899" y="12360"/>
                  <a:pt x="50923" y="12348"/>
                </a:cubicBezTo>
                <a:close/>
                <a:moveTo>
                  <a:pt x="37886" y="15967"/>
                </a:moveTo>
                <a:cubicBezTo>
                  <a:pt x="37957" y="15991"/>
                  <a:pt x="38017" y="16015"/>
                  <a:pt x="38088" y="16051"/>
                </a:cubicBezTo>
                <a:cubicBezTo>
                  <a:pt x="38029" y="16039"/>
                  <a:pt x="37957" y="16015"/>
                  <a:pt x="37886" y="15967"/>
                </a:cubicBezTo>
                <a:close/>
                <a:moveTo>
                  <a:pt x="44803" y="16158"/>
                </a:moveTo>
                <a:cubicBezTo>
                  <a:pt x="44803" y="16220"/>
                  <a:pt x="44778" y="16278"/>
                  <a:pt x="44753" y="16337"/>
                </a:cubicBezTo>
                <a:lnTo>
                  <a:pt x="44753" y="16337"/>
                </a:lnTo>
                <a:cubicBezTo>
                  <a:pt x="44769" y="16275"/>
                  <a:pt x="44784" y="16215"/>
                  <a:pt x="44803" y="16158"/>
                </a:cubicBezTo>
                <a:close/>
                <a:moveTo>
                  <a:pt x="31135" y="17396"/>
                </a:moveTo>
                <a:lnTo>
                  <a:pt x="31135" y="17432"/>
                </a:lnTo>
                <a:lnTo>
                  <a:pt x="31123" y="17432"/>
                </a:lnTo>
                <a:cubicBezTo>
                  <a:pt x="31123" y="17408"/>
                  <a:pt x="31123" y="17408"/>
                  <a:pt x="31135" y="17396"/>
                </a:cubicBezTo>
                <a:close/>
                <a:moveTo>
                  <a:pt x="31133" y="17465"/>
                </a:moveTo>
                <a:cubicBezTo>
                  <a:pt x="31134" y="17466"/>
                  <a:pt x="31134" y="17467"/>
                  <a:pt x="31135" y="17467"/>
                </a:cubicBezTo>
                <a:lnTo>
                  <a:pt x="31135" y="17479"/>
                </a:lnTo>
                <a:cubicBezTo>
                  <a:pt x="31135" y="17479"/>
                  <a:pt x="31135" y="17475"/>
                  <a:pt x="31133" y="17465"/>
                </a:cubicBezTo>
                <a:close/>
                <a:moveTo>
                  <a:pt x="39791" y="17717"/>
                </a:moveTo>
                <a:lnTo>
                  <a:pt x="39791" y="17729"/>
                </a:lnTo>
                <a:cubicBezTo>
                  <a:pt x="39791" y="17729"/>
                  <a:pt x="39781" y="17729"/>
                  <a:pt x="39771" y="17735"/>
                </a:cubicBezTo>
                <a:lnTo>
                  <a:pt x="39771" y="17735"/>
                </a:lnTo>
                <a:cubicBezTo>
                  <a:pt x="39776" y="17729"/>
                  <a:pt x="39781" y="17722"/>
                  <a:pt x="39791" y="17717"/>
                </a:cubicBezTo>
                <a:close/>
                <a:moveTo>
                  <a:pt x="56972" y="18634"/>
                </a:moveTo>
                <a:cubicBezTo>
                  <a:pt x="56925" y="18752"/>
                  <a:pt x="56901" y="18870"/>
                  <a:pt x="56854" y="18976"/>
                </a:cubicBezTo>
                <a:lnTo>
                  <a:pt x="56854" y="18976"/>
                </a:lnTo>
                <a:cubicBezTo>
                  <a:pt x="56868" y="18852"/>
                  <a:pt x="56914" y="18749"/>
                  <a:pt x="56972" y="18634"/>
                </a:cubicBezTo>
                <a:close/>
                <a:moveTo>
                  <a:pt x="56823" y="19032"/>
                </a:moveTo>
                <a:cubicBezTo>
                  <a:pt x="56800" y="19074"/>
                  <a:pt x="56777" y="19116"/>
                  <a:pt x="56754" y="19160"/>
                </a:cubicBezTo>
                <a:lnTo>
                  <a:pt x="56754" y="19160"/>
                </a:lnTo>
                <a:cubicBezTo>
                  <a:pt x="56774" y="19117"/>
                  <a:pt x="56796" y="19074"/>
                  <a:pt x="56823" y="19032"/>
                </a:cubicBezTo>
                <a:close/>
                <a:moveTo>
                  <a:pt x="29087" y="20825"/>
                </a:moveTo>
                <a:cubicBezTo>
                  <a:pt x="29171" y="20825"/>
                  <a:pt x="29230" y="20849"/>
                  <a:pt x="29290" y="20873"/>
                </a:cubicBezTo>
                <a:cubicBezTo>
                  <a:pt x="29230" y="20861"/>
                  <a:pt x="29159" y="20849"/>
                  <a:pt x="29087" y="20825"/>
                </a:cubicBezTo>
                <a:close/>
                <a:moveTo>
                  <a:pt x="49661" y="25492"/>
                </a:moveTo>
                <a:lnTo>
                  <a:pt x="49637" y="25516"/>
                </a:lnTo>
                <a:cubicBezTo>
                  <a:pt x="49637" y="25504"/>
                  <a:pt x="49649" y="25504"/>
                  <a:pt x="49649" y="25492"/>
                </a:cubicBezTo>
                <a:close/>
                <a:moveTo>
                  <a:pt x="49114" y="25706"/>
                </a:moveTo>
                <a:cubicBezTo>
                  <a:pt x="49096" y="25741"/>
                  <a:pt x="49092" y="25769"/>
                  <a:pt x="49090" y="25769"/>
                </a:cubicBezTo>
                <a:cubicBezTo>
                  <a:pt x="49090" y="25769"/>
                  <a:pt x="49090" y="25764"/>
                  <a:pt x="49090" y="25754"/>
                </a:cubicBezTo>
                <a:lnTo>
                  <a:pt x="49090" y="25730"/>
                </a:lnTo>
                <a:cubicBezTo>
                  <a:pt x="49102" y="25730"/>
                  <a:pt x="49102" y="25706"/>
                  <a:pt x="49114" y="25706"/>
                </a:cubicBezTo>
                <a:close/>
                <a:moveTo>
                  <a:pt x="53781" y="29147"/>
                </a:moveTo>
                <a:cubicBezTo>
                  <a:pt x="53781" y="29183"/>
                  <a:pt x="53757" y="29207"/>
                  <a:pt x="53757" y="29243"/>
                </a:cubicBezTo>
                <a:cubicBezTo>
                  <a:pt x="53745" y="29219"/>
                  <a:pt x="53733" y="29195"/>
                  <a:pt x="53697" y="29183"/>
                </a:cubicBezTo>
                <a:cubicBezTo>
                  <a:pt x="53733" y="29183"/>
                  <a:pt x="53745" y="29159"/>
                  <a:pt x="53781" y="29147"/>
                </a:cubicBezTo>
                <a:close/>
                <a:moveTo>
                  <a:pt x="38148" y="31207"/>
                </a:moveTo>
                <a:lnTo>
                  <a:pt x="38184" y="31231"/>
                </a:lnTo>
                <a:cubicBezTo>
                  <a:pt x="38160" y="31243"/>
                  <a:pt x="38148" y="31243"/>
                  <a:pt x="38148" y="31243"/>
                </a:cubicBezTo>
                <a:lnTo>
                  <a:pt x="38148" y="31207"/>
                </a:lnTo>
                <a:close/>
                <a:moveTo>
                  <a:pt x="13835" y="32993"/>
                </a:moveTo>
                <a:cubicBezTo>
                  <a:pt x="13847" y="33005"/>
                  <a:pt x="13847" y="33017"/>
                  <a:pt x="13859" y="33041"/>
                </a:cubicBezTo>
                <a:lnTo>
                  <a:pt x="13835" y="33041"/>
                </a:lnTo>
                <a:lnTo>
                  <a:pt x="13835" y="32993"/>
                </a:lnTo>
                <a:close/>
                <a:moveTo>
                  <a:pt x="38624" y="34600"/>
                </a:moveTo>
                <a:cubicBezTo>
                  <a:pt x="38624" y="34612"/>
                  <a:pt x="38612" y="34612"/>
                  <a:pt x="38600" y="34612"/>
                </a:cubicBezTo>
                <a:cubicBezTo>
                  <a:pt x="38612" y="34612"/>
                  <a:pt x="38612" y="34600"/>
                  <a:pt x="38624" y="34600"/>
                </a:cubicBezTo>
                <a:close/>
                <a:moveTo>
                  <a:pt x="26015" y="35101"/>
                </a:moveTo>
                <a:cubicBezTo>
                  <a:pt x="26041" y="35101"/>
                  <a:pt x="26069" y="35105"/>
                  <a:pt x="26099" y="35112"/>
                </a:cubicBezTo>
                <a:cubicBezTo>
                  <a:pt x="26015" y="35136"/>
                  <a:pt x="25944" y="35148"/>
                  <a:pt x="25861" y="35160"/>
                </a:cubicBezTo>
                <a:cubicBezTo>
                  <a:pt x="25909" y="35119"/>
                  <a:pt x="25958" y="35101"/>
                  <a:pt x="26015" y="35101"/>
                </a:cubicBezTo>
                <a:close/>
                <a:moveTo>
                  <a:pt x="31655" y="39425"/>
                </a:moveTo>
                <a:lnTo>
                  <a:pt x="31655" y="39425"/>
                </a:lnTo>
                <a:cubicBezTo>
                  <a:pt x="31656" y="39425"/>
                  <a:pt x="31659" y="39428"/>
                  <a:pt x="31659" y="39434"/>
                </a:cubicBezTo>
                <a:cubicBezTo>
                  <a:pt x="31653" y="39428"/>
                  <a:pt x="31653" y="39425"/>
                  <a:pt x="31655" y="39425"/>
                </a:cubicBezTo>
                <a:close/>
                <a:moveTo>
                  <a:pt x="29290" y="39553"/>
                </a:moveTo>
                <a:cubicBezTo>
                  <a:pt x="29325" y="39672"/>
                  <a:pt x="29373" y="39780"/>
                  <a:pt x="29433" y="39899"/>
                </a:cubicBezTo>
                <a:cubicBezTo>
                  <a:pt x="29159" y="39839"/>
                  <a:pt x="29206" y="39696"/>
                  <a:pt x="29290" y="39553"/>
                </a:cubicBezTo>
                <a:close/>
                <a:moveTo>
                  <a:pt x="42732" y="40232"/>
                </a:moveTo>
                <a:lnTo>
                  <a:pt x="42732" y="40232"/>
                </a:lnTo>
                <a:cubicBezTo>
                  <a:pt x="42684" y="40268"/>
                  <a:pt x="42672" y="40292"/>
                  <a:pt x="42625" y="40327"/>
                </a:cubicBezTo>
                <a:cubicBezTo>
                  <a:pt x="42582" y="40349"/>
                  <a:pt x="42545" y="40358"/>
                  <a:pt x="42512" y="40358"/>
                </a:cubicBezTo>
                <a:cubicBezTo>
                  <a:pt x="42454" y="40358"/>
                  <a:pt x="42408" y="40330"/>
                  <a:pt x="42363" y="40292"/>
                </a:cubicBezTo>
                <a:cubicBezTo>
                  <a:pt x="42506" y="40280"/>
                  <a:pt x="42625" y="40268"/>
                  <a:pt x="42732" y="40232"/>
                </a:cubicBezTo>
                <a:close/>
                <a:moveTo>
                  <a:pt x="21360" y="42649"/>
                </a:moveTo>
                <a:cubicBezTo>
                  <a:pt x="21372" y="42661"/>
                  <a:pt x="21360" y="42673"/>
                  <a:pt x="21348" y="42673"/>
                </a:cubicBezTo>
                <a:cubicBezTo>
                  <a:pt x="21348" y="42661"/>
                  <a:pt x="21360" y="42649"/>
                  <a:pt x="21360" y="42649"/>
                </a:cubicBezTo>
                <a:close/>
                <a:moveTo>
                  <a:pt x="9740" y="42720"/>
                </a:moveTo>
                <a:cubicBezTo>
                  <a:pt x="9740" y="42732"/>
                  <a:pt x="9728" y="42768"/>
                  <a:pt x="9728" y="42780"/>
                </a:cubicBezTo>
                <a:cubicBezTo>
                  <a:pt x="9704" y="42780"/>
                  <a:pt x="9704" y="42768"/>
                  <a:pt x="9692" y="42768"/>
                </a:cubicBezTo>
                <a:cubicBezTo>
                  <a:pt x="9704" y="42768"/>
                  <a:pt x="9728" y="42732"/>
                  <a:pt x="9740" y="42720"/>
                </a:cubicBezTo>
                <a:close/>
                <a:moveTo>
                  <a:pt x="21348" y="42673"/>
                </a:moveTo>
                <a:cubicBezTo>
                  <a:pt x="21348" y="42709"/>
                  <a:pt x="21348" y="42732"/>
                  <a:pt x="21336" y="42780"/>
                </a:cubicBezTo>
                <a:cubicBezTo>
                  <a:pt x="21336" y="42732"/>
                  <a:pt x="21336" y="42709"/>
                  <a:pt x="21348" y="42673"/>
                </a:cubicBezTo>
                <a:close/>
                <a:moveTo>
                  <a:pt x="11883" y="45864"/>
                </a:moveTo>
                <a:cubicBezTo>
                  <a:pt x="11895" y="45876"/>
                  <a:pt x="11895" y="45888"/>
                  <a:pt x="11895" y="45911"/>
                </a:cubicBezTo>
                <a:cubicBezTo>
                  <a:pt x="11859" y="45935"/>
                  <a:pt x="11835" y="45971"/>
                  <a:pt x="11811" y="46007"/>
                </a:cubicBezTo>
                <a:cubicBezTo>
                  <a:pt x="11823" y="45947"/>
                  <a:pt x="11847" y="45911"/>
                  <a:pt x="11883" y="45864"/>
                </a:cubicBezTo>
                <a:close/>
                <a:moveTo>
                  <a:pt x="8942" y="56865"/>
                </a:moveTo>
                <a:cubicBezTo>
                  <a:pt x="8936" y="56877"/>
                  <a:pt x="8927" y="56883"/>
                  <a:pt x="8920" y="56887"/>
                </a:cubicBezTo>
                <a:lnTo>
                  <a:pt x="8920" y="56887"/>
                </a:lnTo>
                <a:lnTo>
                  <a:pt x="8942" y="56865"/>
                </a:lnTo>
                <a:close/>
                <a:moveTo>
                  <a:pt x="14443" y="57056"/>
                </a:moveTo>
                <a:lnTo>
                  <a:pt x="14443" y="57067"/>
                </a:lnTo>
                <a:cubicBezTo>
                  <a:pt x="14443" y="57067"/>
                  <a:pt x="14443" y="57056"/>
                  <a:pt x="14431" y="57056"/>
                </a:cubicBezTo>
                <a:close/>
                <a:moveTo>
                  <a:pt x="24253" y="68069"/>
                </a:moveTo>
                <a:lnTo>
                  <a:pt x="24253" y="68069"/>
                </a:lnTo>
                <a:cubicBezTo>
                  <a:pt x="24337" y="68128"/>
                  <a:pt x="24432" y="68188"/>
                  <a:pt x="24527" y="68247"/>
                </a:cubicBezTo>
                <a:cubicBezTo>
                  <a:pt x="24456" y="68271"/>
                  <a:pt x="24384" y="68319"/>
                  <a:pt x="24289" y="68378"/>
                </a:cubicBezTo>
                <a:cubicBezTo>
                  <a:pt x="24265" y="68271"/>
                  <a:pt x="24265" y="68164"/>
                  <a:pt x="24253" y="68069"/>
                </a:cubicBezTo>
                <a:close/>
                <a:moveTo>
                  <a:pt x="56031" y="1"/>
                </a:moveTo>
                <a:cubicBezTo>
                  <a:pt x="53459" y="2573"/>
                  <a:pt x="50804" y="4978"/>
                  <a:pt x="48685" y="7895"/>
                </a:cubicBezTo>
                <a:cubicBezTo>
                  <a:pt x="48625" y="7954"/>
                  <a:pt x="48566" y="8026"/>
                  <a:pt x="48506" y="8085"/>
                </a:cubicBezTo>
                <a:cubicBezTo>
                  <a:pt x="48375" y="8145"/>
                  <a:pt x="48328" y="8252"/>
                  <a:pt x="48340" y="8383"/>
                </a:cubicBezTo>
                <a:cubicBezTo>
                  <a:pt x="47804" y="8621"/>
                  <a:pt x="47649" y="9157"/>
                  <a:pt x="47387" y="9609"/>
                </a:cubicBezTo>
                <a:cubicBezTo>
                  <a:pt x="46411" y="11109"/>
                  <a:pt x="45530" y="12657"/>
                  <a:pt x="44994" y="14384"/>
                </a:cubicBezTo>
                <a:cubicBezTo>
                  <a:pt x="44696" y="14955"/>
                  <a:pt x="44934" y="15562"/>
                  <a:pt x="44803" y="16146"/>
                </a:cubicBezTo>
                <a:cubicBezTo>
                  <a:pt x="44696" y="16241"/>
                  <a:pt x="44673" y="16348"/>
                  <a:pt x="44708" y="16503"/>
                </a:cubicBezTo>
                <a:lnTo>
                  <a:pt x="44708" y="16515"/>
                </a:lnTo>
                <a:cubicBezTo>
                  <a:pt x="44518" y="16693"/>
                  <a:pt x="44589" y="16872"/>
                  <a:pt x="44684" y="17063"/>
                </a:cubicBezTo>
                <a:cubicBezTo>
                  <a:pt x="44518" y="17551"/>
                  <a:pt x="44375" y="18063"/>
                  <a:pt x="44458" y="18587"/>
                </a:cubicBezTo>
                <a:cubicBezTo>
                  <a:pt x="44161" y="19134"/>
                  <a:pt x="44137" y="19753"/>
                  <a:pt x="44137" y="20349"/>
                </a:cubicBezTo>
                <a:cubicBezTo>
                  <a:pt x="44113" y="21813"/>
                  <a:pt x="43458" y="23063"/>
                  <a:pt x="42768" y="24206"/>
                </a:cubicBezTo>
                <a:cubicBezTo>
                  <a:pt x="41934" y="25576"/>
                  <a:pt x="40743" y="26742"/>
                  <a:pt x="39684" y="27981"/>
                </a:cubicBezTo>
                <a:cubicBezTo>
                  <a:pt x="39339" y="27635"/>
                  <a:pt x="39589" y="27361"/>
                  <a:pt x="39684" y="27111"/>
                </a:cubicBezTo>
                <a:cubicBezTo>
                  <a:pt x="40624" y="24492"/>
                  <a:pt x="41363" y="21837"/>
                  <a:pt x="41529" y="19039"/>
                </a:cubicBezTo>
                <a:cubicBezTo>
                  <a:pt x="41720" y="18658"/>
                  <a:pt x="41720" y="18241"/>
                  <a:pt x="41589" y="17836"/>
                </a:cubicBezTo>
                <a:cubicBezTo>
                  <a:pt x="41839" y="17039"/>
                  <a:pt x="42125" y="16229"/>
                  <a:pt x="41934" y="15360"/>
                </a:cubicBezTo>
                <a:cubicBezTo>
                  <a:pt x="42065" y="14491"/>
                  <a:pt x="42256" y="13610"/>
                  <a:pt x="42291" y="12729"/>
                </a:cubicBezTo>
                <a:cubicBezTo>
                  <a:pt x="42303" y="12181"/>
                  <a:pt x="42589" y="11550"/>
                  <a:pt x="42089" y="11050"/>
                </a:cubicBezTo>
                <a:cubicBezTo>
                  <a:pt x="42863" y="10121"/>
                  <a:pt x="42708" y="8990"/>
                  <a:pt x="42768" y="7907"/>
                </a:cubicBezTo>
                <a:cubicBezTo>
                  <a:pt x="43089" y="7549"/>
                  <a:pt x="42946" y="7168"/>
                  <a:pt x="42863" y="6776"/>
                </a:cubicBezTo>
                <a:cubicBezTo>
                  <a:pt x="42970" y="6668"/>
                  <a:pt x="43018" y="6537"/>
                  <a:pt x="42970" y="6395"/>
                </a:cubicBezTo>
                <a:cubicBezTo>
                  <a:pt x="43137" y="6192"/>
                  <a:pt x="43089" y="6002"/>
                  <a:pt x="42982" y="5799"/>
                </a:cubicBezTo>
                <a:cubicBezTo>
                  <a:pt x="43160" y="5287"/>
                  <a:pt x="43279" y="4763"/>
                  <a:pt x="43077" y="4025"/>
                </a:cubicBezTo>
                <a:lnTo>
                  <a:pt x="43077" y="4025"/>
                </a:lnTo>
                <a:cubicBezTo>
                  <a:pt x="42125" y="5228"/>
                  <a:pt x="41315" y="6287"/>
                  <a:pt x="41160" y="7680"/>
                </a:cubicBezTo>
                <a:cubicBezTo>
                  <a:pt x="40898" y="8252"/>
                  <a:pt x="40529" y="8752"/>
                  <a:pt x="40482" y="9395"/>
                </a:cubicBezTo>
                <a:cubicBezTo>
                  <a:pt x="40541" y="9943"/>
                  <a:pt x="39934" y="10240"/>
                  <a:pt x="39934" y="10776"/>
                </a:cubicBezTo>
                <a:cubicBezTo>
                  <a:pt x="39434" y="10978"/>
                  <a:pt x="39231" y="11479"/>
                  <a:pt x="39136" y="11895"/>
                </a:cubicBezTo>
                <a:cubicBezTo>
                  <a:pt x="38791" y="13264"/>
                  <a:pt x="38267" y="14586"/>
                  <a:pt x="37874" y="15943"/>
                </a:cubicBezTo>
                <a:cubicBezTo>
                  <a:pt x="37743" y="16039"/>
                  <a:pt x="37684" y="16134"/>
                  <a:pt x="37731" y="16301"/>
                </a:cubicBezTo>
                <a:cubicBezTo>
                  <a:pt x="37564" y="16598"/>
                  <a:pt x="37600" y="16908"/>
                  <a:pt x="37600" y="17229"/>
                </a:cubicBezTo>
                <a:lnTo>
                  <a:pt x="37600" y="17241"/>
                </a:lnTo>
                <a:cubicBezTo>
                  <a:pt x="37457" y="17432"/>
                  <a:pt x="37279" y="17622"/>
                  <a:pt x="37338" y="17896"/>
                </a:cubicBezTo>
                <a:cubicBezTo>
                  <a:pt x="36660" y="20146"/>
                  <a:pt x="36850" y="22468"/>
                  <a:pt x="37160" y="24706"/>
                </a:cubicBezTo>
                <a:cubicBezTo>
                  <a:pt x="37398" y="26421"/>
                  <a:pt x="37660" y="28135"/>
                  <a:pt x="37803" y="29862"/>
                </a:cubicBezTo>
                <a:cubicBezTo>
                  <a:pt x="37743" y="30112"/>
                  <a:pt x="37672" y="30386"/>
                  <a:pt x="37612" y="30636"/>
                </a:cubicBezTo>
                <a:cubicBezTo>
                  <a:pt x="37076" y="31040"/>
                  <a:pt x="36600" y="31517"/>
                  <a:pt x="36183" y="32029"/>
                </a:cubicBezTo>
                <a:lnTo>
                  <a:pt x="36207" y="32053"/>
                </a:lnTo>
                <a:cubicBezTo>
                  <a:pt x="36076" y="32112"/>
                  <a:pt x="36005" y="32195"/>
                  <a:pt x="36005" y="32350"/>
                </a:cubicBezTo>
                <a:lnTo>
                  <a:pt x="36005" y="32326"/>
                </a:lnTo>
                <a:cubicBezTo>
                  <a:pt x="35989" y="32325"/>
                  <a:pt x="35974" y="32325"/>
                  <a:pt x="35960" y="32325"/>
                </a:cubicBezTo>
                <a:cubicBezTo>
                  <a:pt x="35517" y="32325"/>
                  <a:pt x="35337" y="32829"/>
                  <a:pt x="34933" y="32898"/>
                </a:cubicBezTo>
                <a:cubicBezTo>
                  <a:pt x="34778" y="32945"/>
                  <a:pt x="34707" y="33041"/>
                  <a:pt x="34695" y="33184"/>
                </a:cubicBezTo>
                <a:cubicBezTo>
                  <a:pt x="34624" y="33219"/>
                  <a:pt x="34540" y="33255"/>
                  <a:pt x="34469" y="33303"/>
                </a:cubicBezTo>
                <a:cubicBezTo>
                  <a:pt x="34350" y="33065"/>
                  <a:pt x="34243" y="32826"/>
                  <a:pt x="34124" y="32588"/>
                </a:cubicBezTo>
                <a:cubicBezTo>
                  <a:pt x="34207" y="30171"/>
                  <a:pt x="34266" y="27742"/>
                  <a:pt x="34326" y="25337"/>
                </a:cubicBezTo>
                <a:cubicBezTo>
                  <a:pt x="34326" y="25230"/>
                  <a:pt x="34183" y="25123"/>
                  <a:pt x="34112" y="25028"/>
                </a:cubicBezTo>
                <a:cubicBezTo>
                  <a:pt x="34231" y="24468"/>
                  <a:pt x="34231" y="23932"/>
                  <a:pt x="34243" y="23373"/>
                </a:cubicBezTo>
                <a:cubicBezTo>
                  <a:pt x="34278" y="21194"/>
                  <a:pt x="33564" y="19110"/>
                  <a:pt x="33504" y="16955"/>
                </a:cubicBezTo>
                <a:cubicBezTo>
                  <a:pt x="33731" y="16551"/>
                  <a:pt x="33707" y="16110"/>
                  <a:pt x="33671" y="15693"/>
                </a:cubicBezTo>
                <a:cubicBezTo>
                  <a:pt x="33576" y="14622"/>
                  <a:pt x="33695" y="13562"/>
                  <a:pt x="33802" y="12491"/>
                </a:cubicBezTo>
                <a:cubicBezTo>
                  <a:pt x="34100" y="12121"/>
                  <a:pt x="34088" y="11729"/>
                  <a:pt x="33921" y="11312"/>
                </a:cubicBezTo>
                <a:cubicBezTo>
                  <a:pt x="33874" y="11240"/>
                  <a:pt x="33850" y="11169"/>
                  <a:pt x="33814" y="11098"/>
                </a:cubicBezTo>
                <a:cubicBezTo>
                  <a:pt x="33874" y="9574"/>
                  <a:pt x="34350" y="8085"/>
                  <a:pt x="33921" y="6514"/>
                </a:cubicBezTo>
                <a:lnTo>
                  <a:pt x="33921" y="6514"/>
                </a:lnTo>
                <a:cubicBezTo>
                  <a:pt x="33683" y="7597"/>
                  <a:pt x="32635" y="8216"/>
                  <a:pt x="32492" y="9335"/>
                </a:cubicBezTo>
                <a:cubicBezTo>
                  <a:pt x="32314" y="9466"/>
                  <a:pt x="32028" y="9562"/>
                  <a:pt x="31980" y="9728"/>
                </a:cubicBezTo>
                <a:cubicBezTo>
                  <a:pt x="31588" y="11240"/>
                  <a:pt x="30754" y="12562"/>
                  <a:pt x="30254" y="14050"/>
                </a:cubicBezTo>
                <a:lnTo>
                  <a:pt x="30242" y="14074"/>
                </a:lnTo>
                <a:cubicBezTo>
                  <a:pt x="30183" y="14169"/>
                  <a:pt x="30135" y="14277"/>
                  <a:pt x="30111" y="14396"/>
                </a:cubicBezTo>
                <a:lnTo>
                  <a:pt x="30111" y="14407"/>
                </a:lnTo>
                <a:cubicBezTo>
                  <a:pt x="30052" y="14515"/>
                  <a:pt x="30004" y="14622"/>
                  <a:pt x="29980" y="14741"/>
                </a:cubicBezTo>
                <a:cubicBezTo>
                  <a:pt x="29706" y="15824"/>
                  <a:pt x="29147" y="16813"/>
                  <a:pt x="29111" y="17956"/>
                </a:cubicBezTo>
                <a:cubicBezTo>
                  <a:pt x="28921" y="18896"/>
                  <a:pt x="28921" y="19849"/>
                  <a:pt x="29040" y="20777"/>
                </a:cubicBezTo>
                <a:cubicBezTo>
                  <a:pt x="28921" y="23123"/>
                  <a:pt x="29111" y="25468"/>
                  <a:pt x="29468" y="27766"/>
                </a:cubicBezTo>
                <a:cubicBezTo>
                  <a:pt x="29837" y="30148"/>
                  <a:pt x="30373" y="32541"/>
                  <a:pt x="31861" y="34553"/>
                </a:cubicBezTo>
                <a:cubicBezTo>
                  <a:pt x="32100" y="34874"/>
                  <a:pt x="32028" y="35112"/>
                  <a:pt x="31730" y="35446"/>
                </a:cubicBezTo>
                <a:cubicBezTo>
                  <a:pt x="31079" y="36180"/>
                  <a:pt x="30238" y="36750"/>
                  <a:pt x="29749" y="37612"/>
                </a:cubicBezTo>
                <a:lnTo>
                  <a:pt x="29749" y="37612"/>
                </a:lnTo>
                <a:cubicBezTo>
                  <a:pt x="29231" y="37550"/>
                  <a:pt x="29348" y="37028"/>
                  <a:pt x="29123" y="36755"/>
                </a:cubicBezTo>
                <a:cubicBezTo>
                  <a:pt x="28885" y="35231"/>
                  <a:pt x="28754" y="33660"/>
                  <a:pt x="27432" y="32588"/>
                </a:cubicBezTo>
                <a:cubicBezTo>
                  <a:pt x="27254" y="32434"/>
                  <a:pt x="27135" y="32267"/>
                  <a:pt x="27135" y="32029"/>
                </a:cubicBezTo>
                <a:cubicBezTo>
                  <a:pt x="27123" y="31517"/>
                  <a:pt x="26742" y="31195"/>
                  <a:pt x="26432" y="30826"/>
                </a:cubicBezTo>
                <a:cubicBezTo>
                  <a:pt x="25753" y="30028"/>
                  <a:pt x="24896" y="29457"/>
                  <a:pt x="24027" y="28921"/>
                </a:cubicBezTo>
                <a:cubicBezTo>
                  <a:pt x="23289" y="28040"/>
                  <a:pt x="22182" y="27564"/>
                  <a:pt x="21646" y="26492"/>
                </a:cubicBezTo>
                <a:cubicBezTo>
                  <a:pt x="21324" y="25802"/>
                  <a:pt x="21122" y="25028"/>
                  <a:pt x="20491" y="24504"/>
                </a:cubicBezTo>
                <a:cubicBezTo>
                  <a:pt x="20670" y="24016"/>
                  <a:pt x="20312" y="23623"/>
                  <a:pt x="20253" y="23159"/>
                </a:cubicBezTo>
                <a:cubicBezTo>
                  <a:pt x="20360" y="22861"/>
                  <a:pt x="20217" y="22611"/>
                  <a:pt x="20134" y="22349"/>
                </a:cubicBezTo>
                <a:cubicBezTo>
                  <a:pt x="20253" y="21849"/>
                  <a:pt x="20229" y="21373"/>
                  <a:pt x="20074" y="20896"/>
                </a:cubicBezTo>
                <a:cubicBezTo>
                  <a:pt x="20193" y="20063"/>
                  <a:pt x="20122" y="19253"/>
                  <a:pt x="19896" y="18444"/>
                </a:cubicBezTo>
                <a:cubicBezTo>
                  <a:pt x="20229" y="17848"/>
                  <a:pt x="19622" y="17348"/>
                  <a:pt x="19777" y="16705"/>
                </a:cubicBezTo>
                <a:cubicBezTo>
                  <a:pt x="20134" y="15348"/>
                  <a:pt x="19634" y="13967"/>
                  <a:pt x="19574" y="12598"/>
                </a:cubicBezTo>
                <a:cubicBezTo>
                  <a:pt x="19562" y="12300"/>
                  <a:pt x="19384" y="12026"/>
                  <a:pt x="19098" y="11871"/>
                </a:cubicBezTo>
                <a:cubicBezTo>
                  <a:pt x="19098" y="11776"/>
                  <a:pt x="19050" y="11717"/>
                  <a:pt x="18991" y="11669"/>
                </a:cubicBezTo>
                <a:cubicBezTo>
                  <a:pt x="18881" y="11428"/>
                  <a:pt x="18743" y="11299"/>
                  <a:pt x="18584" y="11299"/>
                </a:cubicBezTo>
                <a:cubicBezTo>
                  <a:pt x="18468" y="11299"/>
                  <a:pt x="18341" y="11368"/>
                  <a:pt x="18205" y="11514"/>
                </a:cubicBezTo>
                <a:cubicBezTo>
                  <a:pt x="17967" y="11764"/>
                  <a:pt x="17848" y="12110"/>
                  <a:pt x="17812" y="12443"/>
                </a:cubicBezTo>
                <a:cubicBezTo>
                  <a:pt x="17693" y="13729"/>
                  <a:pt x="17622" y="15003"/>
                  <a:pt x="17514" y="16289"/>
                </a:cubicBezTo>
                <a:cubicBezTo>
                  <a:pt x="17479" y="16610"/>
                  <a:pt x="17491" y="16991"/>
                  <a:pt x="17360" y="17289"/>
                </a:cubicBezTo>
                <a:cubicBezTo>
                  <a:pt x="16705" y="18610"/>
                  <a:pt x="16681" y="20003"/>
                  <a:pt x="16824" y="21432"/>
                </a:cubicBezTo>
                <a:cubicBezTo>
                  <a:pt x="16443" y="22718"/>
                  <a:pt x="17038" y="23921"/>
                  <a:pt x="17098" y="25159"/>
                </a:cubicBezTo>
                <a:cubicBezTo>
                  <a:pt x="17098" y="25337"/>
                  <a:pt x="17276" y="25421"/>
                  <a:pt x="17455" y="25480"/>
                </a:cubicBezTo>
                <a:cubicBezTo>
                  <a:pt x="17383" y="26302"/>
                  <a:pt x="17300" y="27123"/>
                  <a:pt x="17872" y="27826"/>
                </a:cubicBezTo>
                <a:cubicBezTo>
                  <a:pt x="17919" y="28421"/>
                  <a:pt x="18038" y="28969"/>
                  <a:pt x="18455" y="29397"/>
                </a:cubicBezTo>
                <a:cubicBezTo>
                  <a:pt x="18503" y="29457"/>
                  <a:pt x="18562" y="29528"/>
                  <a:pt x="18634" y="29576"/>
                </a:cubicBezTo>
                <a:cubicBezTo>
                  <a:pt x="19098" y="30874"/>
                  <a:pt x="19788" y="32029"/>
                  <a:pt x="20896" y="32898"/>
                </a:cubicBezTo>
                <a:cubicBezTo>
                  <a:pt x="21479" y="34041"/>
                  <a:pt x="22491" y="34850"/>
                  <a:pt x="23313" y="35803"/>
                </a:cubicBezTo>
                <a:cubicBezTo>
                  <a:pt x="23503" y="36279"/>
                  <a:pt x="23956" y="36494"/>
                  <a:pt x="24313" y="36815"/>
                </a:cubicBezTo>
                <a:cubicBezTo>
                  <a:pt x="24980" y="37803"/>
                  <a:pt x="25575" y="38875"/>
                  <a:pt x="26611" y="39565"/>
                </a:cubicBezTo>
                <a:cubicBezTo>
                  <a:pt x="26754" y="39827"/>
                  <a:pt x="27135" y="39923"/>
                  <a:pt x="27170" y="40292"/>
                </a:cubicBezTo>
                <a:cubicBezTo>
                  <a:pt x="26396" y="40899"/>
                  <a:pt x="25706" y="41601"/>
                  <a:pt x="25027" y="42328"/>
                </a:cubicBezTo>
                <a:cubicBezTo>
                  <a:pt x="24762" y="42615"/>
                  <a:pt x="24496" y="42759"/>
                  <a:pt x="24245" y="42759"/>
                </a:cubicBezTo>
                <a:cubicBezTo>
                  <a:pt x="23945" y="42759"/>
                  <a:pt x="23665" y="42552"/>
                  <a:pt x="23432" y="42137"/>
                </a:cubicBezTo>
                <a:cubicBezTo>
                  <a:pt x="23217" y="41768"/>
                  <a:pt x="23063" y="41351"/>
                  <a:pt x="22920" y="40935"/>
                </a:cubicBezTo>
                <a:cubicBezTo>
                  <a:pt x="22741" y="40411"/>
                  <a:pt x="22491" y="39982"/>
                  <a:pt x="21920" y="39815"/>
                </a:cubicBezTo>
                <a:cubicBezTo>
                  <a:pt x="21884" y="38625"/>
                  <a:pt x="21324" y="37708"/>
                  <a:pt x="20396" y="37005"/>
                </a:cubicBezTo>
                <a:cubicBezTo>
                  <a:pt x="20277" y="36494"/>
                  <a:pt x="19812" y="36255"/>
                  <a:pt x="19491" y="35934"/>
                </a:cubicBezTo>
                <a:cubicBezTo>
                  <a:pt x="19146" y="35601"/>
                  <a:pt x="18634" y="35351"/>
                  <a:pt x="18455" y="34946"/>
                </a:cubicBezTo>
                <a:cubicBezTo>
                  <a:pt x="17741" y="33457"/>
                  <a:pt x="16490" y="32362"/>
                  <a:pt x="15645" y="30957"/>
                </a:cubicBezTo>
                <a:cubicBezTo>
                  <a:pt x="15371" y="30529"/>
                  <a:pt x="15300" y="29969"/>
                  <a:pt x="14776" y="29695"/>
                </a:cubicBezTo>
                <a:cubicBezTo>
                  <a:pt x="14443" y="28897"/>
                  <a:pt x="14157" y="28040"/>
                  <a:pt x="13526" y="27409"/>
                </a:cubicBezTo>
                <a:cubicBezTo>
                  <a:pt x="12930" y="25385"/>
                  <a:pt x="11918" y="23492"/>
                  <a:pt x="11502" y="21396"/>
                </a:cubicBezTo>
                <a:cubicBezTo>
                  <a:pt x="11383" y="20753"/>
                  <a:pt x="11264" y="20111"/>
                  <a:pt x="11180" y="19456"/>
                </a:cubicBezTo>
                <a:cubicBezTo>
                  <a:pt x="11122" y="19082"/>
                  <a:pt x="10949" y="18801"/>
                  <a:pt x="10539" y="18801"/>
                </a:cubicBezTo>
                <a:cubicBezTo>
                  <a:pt x="10531" y="18801"/>
                  <a:pt x="10522" y="18801"/>
                  <a:pt x="10513" y="18801"/>
                </a:cubicBezTo>
                <a:cubicBezTo>
                  <a:pt x="10097" y="18813"/>
                  <a:pt x="9716" y="18932"/>
                  <a:pt x="9621" y="19396"/>
                </a:cubicBezTo>
                <a:cubicBezTo>
                  <a:pt x="9561" y="19646"/>
                  <a:pt x="9537" y="19908"/>
                  <a:pt x="9525" y="20170"/>
                </a:cubicBezTo>
                <a:cubicBezTo>
                  <a:pt x="9501" y="20956"/>
                  <a:pt x="9466" y="21730"/>
                  <a:pt x="9442" y="22528"/>
                </a:cubicBezTo>
                <a:cubicBezTo>
                  <a:pt x="9347" y="25206"/>
                  <a:pt x="10037" y="27742"/>
                  <a:pt x="10704" y="30302"/>
                </a:cubicBezTo>
                <a:cubicBezTo>
                  <a:pt x="10752" y="31160"/>
                  <a:pt x="11002" y="31933"/>
                  <a:pt x="11656" y="32505"/>
                </a:cubicBezTo>
                <a:cubicBezTo>
                  <a:pt x="11787" y="33196"/>
                  <a:pt x="12109" y="33803"/>
                  <a:pt x="12478" y="34386"/>
                </a:cubicBezTo>
                <a:cubicBezTo>
                  <a:pt x="12549" y="34553"/>
                  <a:pt x="12609" y="34696"/>
                  <a:pt x="12680" y="34862"/>
                </a:cubicBezTo>
                <a:cubicBezTo>
                  <a:pt x="12549" y="35208"/>
                  <a:pt x="12669" y="35446"/>
                  <a:pt x="12978" y="35589"/>
                </a:cubicBezTo>
                <a:cubicBezTo>
                  <a:pt x="13633" y="37375"/>
                  <a:pt x="14252" y="39196"/>
                  <a:pt x="15859" y="40411"/>
                </a:cubicBezTo>
                <a:lnTo>
                  <a:pt x="15871" y="40423"/>
                </a:lnTo>
                <a:cubicBezTo>
                  <a:pt x="16086" y="40696"/>
                  <a:pt x="16074" y="41161"/>
                  <a:pt x="16526" y="41244"/>
                </a:cubicBezTo>
                <a:cubicBezTo>
                  <a:pt x="17550" y="42542"/>
                  <a:pt x="18717" y="43661"/>
                  <a:pt x="20336" y="44161"/>
                </a:cubicBezTo>
                <a:cubicBezTo>
                  <a:pt x="20396" y="44292"/>
                  <a:pt x="20491" y="44352"/>
                  <a:pt x="20646" y="44352"/>
                </a:cubicBezTo>
                <a:cubicBezTo>
                  <a:pt x="20782" y="44560"/>
                  <a:pt x="20959" y="44651"/>
                  <a:pt x="21168" y="44651"/>
                </a:cubicBezTo>
                <a:cubicBezTo>
                  <a:pt x="21233" y="44651"/>
                  <a:pt x="21301" y="44642"/>
                  <a:pt x="21372" y="44625"/>
                </a:cubicBezTo>
                <a:cubicBezTo>
                  <a:pt x="22324" y="45209"/>
                  <a:pt x="22324" y="45209"/>
                  <a:pt x="21705" y="46042"/>
                </a:cubicBezTo>
                <a:cubicBezTo>
                  <a:pt x="21586" y="46197"/>
                  <a:pt x="21396" y="46316"/>
                  <a:pt x="21408" y="46554"/>
                </a:cubicBezTo>
                <a:cubicBezTo>
                  <a:pt x="20384" y="47566"/>
                  <a:pt x="19669" y="48805"/>
                  <a:pt x="18812" y="49948"/>
                </a:cubicBezTo>
                <a:cubicBezTo>
                  <a:pt x="18726" y="49980"/>
                  <a:pt x="18650" y="49994"/>
                  <a:pt x="18583" y="49994"/>
                </a:cubicBezTo>
                <a:cubicBezTo>
                  <a:pt x="18284" y="49994"/>
                  <a:pt x="18165" y="49703"/>
                  <a:pt x="18038" y="49459"/>
                </a:cubicBezTo>
                <a:cubicBezTo>
                  <a:pt x="17741" y="48876"/>
                  <a:pt x="17455" y="48281"/>
                  <a:pt x="17014" y="47840"/>
                </a:cubicBezTo>
                <a:cubicBezTo>
                  <a:pt x="15967" y="46792"/>
                  <a:pt x="15050" y="45661"/>
                  <a:pt x="14169" y="44506"/>
                </a:cubicBezTo>
                <a:cubicBezTo>
                  <a:pt x="14085" y="44102"/>
                  <a:pt x="13931" y="43744"/>
                  <a:pt x="13550" y="43542"/>
                </a:cubicBezTo>
                <a:cubicBezTo>
                  <a:pt x="13561" y="43459"/>
                  <a:pt x="13514" y="43411"/>
                  <a:pt x="13442" y="43387"/>
                </a:cubicBezTo>
                <a:cubicBezTo>
                  <a:pt x="13335" y="43113"/>
                  <a:pt x="13276" y="42816"/>
                  <a:pt x="12895" y="42768"/>
                </a:cubicBezTo>
                <a:cubicBezTo>
                  <a:pt x="12680" y="42256"/>
                  <a:pt x="12383" y="41816"/>
                  <a:pt x="12002" y="41447"/>
                </a:cubicBezTo>
                <a:cubicBezTo>
                  <a:pt x="11787" y="40744"/>
                  <a:pt x="11347" y="40196"/>
                  <a:pt x="10930" y="39613"/>
                </a:cubicBezTo>
                <a:cubicBezTo>
                  <a:pt x="10871" y="39422"/>
                  <a:pt x="10811" y="39208"/>
                  <a:pt x="10549" y="39161"/>
                </a:cubicBezTo>
                <a:lnTo>
                  <a:pt x="9525" y="37065"/>
                </a:lnTo>
                <a:cubicBezTo>
                  <a:pt x="9323" y="36315"/>
                  <a:pt x="8763" y="35851"/>
                  <a:pt x="8251" y="35339"/>
                </a:cubicBezTo>
                <a:cubicBezTo>
                  <a:pt x="8051" y="34879"/>
                  <a:pt x="8026" y="34267"/>
                  <a:pt x="7319" y="34267"/>
                </a:cubicBezTo>
                <a:cubicBezTo>
                  <a:pt x="7313" y="34267"/>
                  <a:pt x="7306" y="34267"/>
                  <a:pt x="7299" y="34267"/>
                </a:cubicBezTo>
                <a:lnTo>
                  <a:pt x="7275" y="34267"/>
                </a:lnTo>
                <a:cubicBezTo>
                  <a:pt x="7208" y="34259"/>
                  <a:pt x="7141" y="34255"/>
                  <a:pt x="7076" y="34255"/>
                </a:cubicBezTo>
                <a:cubicBezTo>
                  <a:pt x="6555" y="34255"/>
                  <a:pt x="6123" y="34510"/>
                  <a:pt x="6049" y="35029"/>
                </a:cubicBezTo>
                <a:cubicBezTo>
                  <a:pt x="5953" y="35577"/>
                  <a:pt x="5930" y="36243"/>
                  <a:pt x="6489" y="36660"/>
                </a:cubicBezTo>
                <a:cubicBezTo>
                  <a:pt x="7156" y="37898"/>
                  <a:pt x="7442" y="39280"/>
                  <a:pt x="7870" y="40589"/>
                </a:cubicBezTo>
                <a:cubicBezTo>
                  <a:pt x="8525" y="42030"/>
                  <a:pt x="9180" y="43459"/>
                  <a:pt x="9835" y="44911"/>
                </a:cubicBezTo>
                <a:cubicBezTo>
                  <a:pt x="9811" y="45209"/>
                  <a:pt x="9894" y="45471"/>
                  <a:pt x="10037" y="45745"/>
                </a:cubicBezTo>
                <a:cubicBezTo>
                  <a:pt x="10513" y="46697"/>
                  <a:pt x="11204" y="47483"/>
                  <a:pt x="11835" y="48316"/>
                </a:cubicBezTo>
                <a:cubicBezTo>
                  <a:pt x="12371" y="49174"/>
                  <a:pt x="12811" y="50114"/>
                  <a:pt x="13669" y="50733"/>
                </a:cubicBezTo>
                <a:cubicBezTo>
                  <a:pt x="14347" y="51233"/>
                  <a:pt x="14955" y="51876"/>
                  <a:pt x="15824" y="52103"/>
                </a:cubicBezTo>
                <a:cubicBezTo>
                  <a:pt x="16109" y="52174"/>
                  <a:pt x="16264" y="52365"/>
                  <a:pt x="16205" y="52674"/>
                </a:cubicBezTo>
                <a:cubicBezTo>
                  <a:pt x="15788" y="53007"/>
                  <a:pt x="15538" y="53472"/>
                  <a:pt x="15336" y="53948"/>
                </a:cubicBezTo>
                <a:cubicBezTo>
                  <a:pt x="15121" y="54019"/>
                  <a:pt x="14955" y="54127"/>
                  <a:pt x="14835" y="54317"/>
                </a:cubicBezTo>
                <a:cubicBezTo>
                  <a:pt x="14395" y="54984"/>
                  <a:pt x="13883" y="55615"/>
                  <a:pt x="13466" y="56282"/>
                </a:cubicBezTo>
                <a:cubicBezTo>
                  <a:pt x="13344" y="56490"/>
                  <a:pt x="13214" y="56577"/>
                  <a:pt x="13064" y="56577"/>
                </a:cubicBezTo>
                <a:cubicBezTo>
                  <a:pt x="12966" y="56577"/>
                  <a:pt x="12858" y="56539"/>
                  <a:pt x="12740" y="56472"/>
                </a:cubicBezTo>
                <a:cubicBezTo>
                  <a:pt x="12014" y="54674"/>
                  <a:pt x="11014" y="53019"/>
                  <a:pt x="10002" y="51388"/>
                </a:cubicBezTo>
                <a:cubicBezTo>
                  <a:pt x="9680" y="50555"/>
                  <a:pt x="9085" y="49864"/>
                  <a:pt x="8668" y="49090"/>
                </a:cubicBezTo>
                <a:cubicBezTo>
                  <a:pt x="8156" y="47435"/>
                  <a:pt x="6834" y="46388"/>
                  <a:pt x="5811" y="45114"/>
                </a:cubicBezTo>
                <a:cubicBezTo>
                  <a:pt x="5637" y="44903"/>
                  <a:pt x="5383" y="44777"/>
                  <a:pt x="5107" y="44777"/>
                </a:cubicBezTo>
                <a:cubicBezTo>
                  <a:pt x="4948" y="44777"/>
                  <a:pt x="4782" y="44819"/>
                  <a:pt x="4620" y="44911"/>
                </a:cubicBezTo>
                <a:cubicBezTo>
                  <a:pt x="3858" y="45316"/>
                  <a:pt x="3346" y="45995"/>
                  <a:pt x="3548" y="46661"/>
                </a:cubicBezTo>
                <a:cubicBezTo>
                  <a:pt x="3941" y="48019"/>
                  <a:pt x="4453" y="49364"/>
                  <a:pt x="5108" y="50626"/>
                </a:cubicBezTo>
                <a:cubicBezTo>
                  <a:pt x="5132" y="50698"/>
                  <a:pt x="5168" y="50793"/>
                  <a:pt x="5215" y="50864"/>
                </a:cubicBezTo>
                <a:cubicBezTo>
                  <a:pt x="5358" y="51329"/>
                  <a:pt x="5513" y="51769"/>
                  <a:pt x="5953" y="52043"/>
                </a:cubicBezTo>
                <a:cubicBezTo>
                  <a:pt x="6263" y="52603"/>
                  <a:pt x="6180" y="53317"/>
                  <a:pt x="6561" y="53853"/>
                </a:cubicBezTo>
                <a:cubicBezTo>
                  <a:pt x="7204" y="54746"/>
                  <a:pt x="7716" y="55734"/>
                  <a:pt x="8227" y="56698"/>
                </a:cubicBezTo>
                <a:lnTo>
                  <a:pt x="8370" y="56925"/>
                </a:lnTo>
                <a:cubicBezTo>
                  <a:pt x="8406" y="56996"/>
                  <a:pt x="8442" y="57079"/>
                  <a:pt x="8489" y="57163"/>
                </a:cubicBezTo>
                <a:cubicBezTo>
                  <a:pt x="8728" y="57960"/>
                  <a:pt x="9478" y="58294"/>
                  <a:pt x="10002" y="58842"/>
                </a:cubicBezTo>
                <a:cubicBezTo>
                  <a:pt x="10371" y="59246"/>
                  <a:pt x="11073" y="59330"/>
                  <a:pt x="11252" y="59901"/>
                </a:cubicBezTo>
                <a:cubicBezTo>
                  <a:pt x="11442" y="60508"/>
                  <a:pt x="10597" y="60770"/>
                  <a:pt x="10609" y="61366"/>
                </a:cubicBezTo>
                <a:cubicBezTo>
                  <a:pt x="10406" y="61818"/>
                  <a:pt x="10061" y="62163"/>
                  <a:pt x="9692" y="62461"/>
                </a:cubicBezTo>
                <a:cubicBezTo>
                  <a:pt x="8930" y="61759"/>
                  <a:pt x="8501" y="60699"/>
                  <a:pt x="7370" y="60461"/>
                </a:cubicBezTo>
                <a:cubicBezTo>
                  <a:pt x="6787" y="59246"/>
                  <a:pt x="5787" y="58496"/>
                  <a:pt x="4584" y="57960"/>
                </a:cubicBezTo>
                <a:cubicBezTo>
                  <a:pt x="4423" y="57889"/>
                  <a:pt x="4268" y="57860"/>
                  <a:pt x="4117" y="57860"/>
                </a:cubicBezTo>
                <a:cubicBezTo>
                  <a:pt x="3668" y="57860"/>
                  <a:pt x="3262" y="58118"/>
                  <a:pt x="2870" y="58270"/>
                </a:cubicBezTo>
                <a:cubicBezTo>
                  <a:pt x="2560" y="58389"/>
                  <a:pt x="2477" y="59080"/>
                  <a:pt x="2691" y="59330"/>
                </a:cubicBezTo>
                <a:cubicBezTo>
                  <a:pt x="3322" y="60020"/>
                  <a:pt x="3370" y="61104"/>
                  <a:pt x="4287" y="61532"/>
                </a:cubicBezTo>
                <a:cubicBezTo>
                  <a:pt x="4620" y="61949"/>
                  <a:pt x="5001" y="62282"/>
                  <a:pt x="5525" y="62437"/>
                </a:cubicBezTo>
                <a:cubicBezTo>
                  <a:pt x="5811" y="62913"/>
                  <a:pt x="6120" y="63378"/>
                  <a:pt x="6644" y="63628"/>
                </a:cubicBezTo>
                <a:cubicBezTo>
                  <a:pt x="6846" y="63985"/>
                  <a:pt x="7061" y="64342"/>
                  <a:pt x="7501" y="64461"/>
                </a:cubicBezTo>
                <a:lnTo>
                  <a:pt x="7489" y="64461"/>
                </a:lnTo>
                <a:cubicBezTo>
                  <a:pt x="7716" y="65033"/>
                  <a:pt x="8382" y="65330"/>
                  <a:pt x="8466" y="65985"/>
                </a:cubicBezTo>
                <a:cubicBezTo>
                  <a:pt x="7787" y="67176"/>
                  <a:pt x="7335" y="68450"/>
                  <a:pt x="6977" y="69760"/>
                </a:cubicBezTo>
                <a:cubicBezTo>
                  <a:pt x="6838" y="69874"/>
                  <a:pt x="6728" y="69920"/>
                  <a:pt x="6637" y="69920"/>
                </a:cubicBezTo>
                <a:cubicBezTo>
                  <a:pt x="6332" y="69920"/>
                  <a:pt x="6240" y="69413"/>
                  <a:pt x="5965" y="69331"/>
                </a:cubicBezTo>
                <a:cubicBezTo>
                  <a:pt x="5572" y="68486"/>
                  <a:pt x="4798" y="68033"/>
                  <a:pt x="4084" y="67521"/>
                </a:cubicBezTo>
                <a:cubicBezTo>
                  <a:pt x="3941" y="67409"/>
                  <a:pt x="3805" y="67351"/>
                  <a:pt x="3678" y="67351"/>
                </a:cubicBezTo>
                <a:cubicBezTo>
                  <a:pt x="3509" y="67351"/>
                  <a:pt x="3356" y="67453"/>
                  <a:pt x="3227" y="67664"/>
                </a:cubicBezTo>
                <a:cubicBezTo>
                  <a:pt x="3155" y="67664"/>
                  <a:pt x="3084" y="67700"/>
                  <a:pt x="3024" y="67724"/>
                </a:cubicBezTo>
                <a:cubicBezTo>
                  <a:pt x="2953" y="67545"/>
                  <a:pt x="2417" y="67497"/>
                  <a:pt x="2774" y="67235"/>
                </a:cubicBezTo>
                <a:cubicBezTo>
                  <a:pt x="3072" y="67009"/>
                  <a:pt x="3108" y="66985"/>
                  <a:pt x="2810" y="66759"/>
                </a:cubicBezTo>
                <a:cubicBezTo>
                  <a:pt x="2512" y="66519"/>
                  <a:pt x="2207" y="66318"/>
                  <a:pt x="1831" y="66318"/>
                </a:cubicBezTo>
                <a:cubicBezTo>
                  <a:pt x="1741" y="66318"/>
                  <a:pt x="1647" y="66329"/>
                  <a:pt x="1548" y="66354"/>
                </a:cubicBezTo>
                <a:cubicBezTo>
                  <a:pt x="1417" y="66271"/>
                  <a:pt x="1239" y="66188"/>
                  <a:pt x="1131" y="66069"/>
                </a:cubicBezTo>
                <a:cubicBezTo>
                  <a:pt x="972" y="65887"/>
                  <a:pt x="807" y="65802"/>
                  <a:pt x="657" y="65802"/>
                </a:cubicBezTo>
                <a:cubicBezTo>
                  <a:pt x="483" y="65802"/>
                  <a:pt x="329" y="65917"/>
                  <a:pt x="226" y="66128"/>
                </a:cubicBezTo>
                <a:cubicBezTo>
                  <a:pt x="0" y="66581"/>
                  <a:pt x="524" y="66604"/>
                  <a:pt x="762" y="66783"/>
                </a:cubicBezTo>
                <a:cubicBezTo>
                  <a:pt x="1381" y="67223"/>
                  <a:pt x="1977" y="67664"/>
                  <a:pt x="2727" y="67890"/>
                </a:cubicBezTo>
                <a:cubicBezTo>
                  <a:pt x="2751" y="68176"/>
                  <a:pt x="2965" y="68307"/>
                  <a:pt x="3155" y="68486"/>
                </a:cubicBezTo>
                <a:cubicBezTo>
                  <a:pt x="3929" y="69152"/>
                  <a:pt x="4715" y="69819"/>
                  <a:pt x="5453" y="70533"/>
                </a:cubicBezTo>
                <a:cubicBezTo>
                  <a:pt x="5870" y="70938"/>
                  <a:pt x="6382" y="71331"/>
                  <a:pt x="6430" y="71986"/>
                </a:cubicBezTo>
                <a:cubicBezTo>
                  <a:pt x="6311" y="72784"/>
                  <a:pt x="6180" y="73605"/>
                  <a:pt x="6061" y="74403"/>
                </a:cubicBezTo>
                <a:cubicBezTo>
                  <a:pt x="5751" y="75272"/>
                  <a:pt x="5775" y="76177"/>
                  <a:pt x="5727" y="77070"/>
                </a:cubicBezTo>
                <a:cubicBezTo>
                  <a:pt x="5608" y="77189"/>
                  <a:pt x="5584" y="77308"/>
                  <a:pt x="5668" y="77463"/>
                </a:cubicBezTo>
                <a:cubicBezTo>
                  <a:pt x="5668" y="77534"/>
                  <a:pt x="5668" y="77606"/>
                  <a:pt x="5703" y="77677"/>
                </a:cubicBezTo>
                <a:cubicBezTo>
                  <a:pt x="5525" y="78546"/>
                  <a:pt x="5608" y="79404"/>
                  <a:pt x="5751" y="80261"/>
                </a:cubicBezTo>
                <a:cubicBezTo>
                  <a:pt x="5842" y="80561"/>
                  <a:pt x="5933" y="80854"/>
                  <a:pt x="6209" y="80854"/>
                </a:cubicBezTo>
                <a:cubicBezTo>
                  <a:pt x="6295" y="80854"/>
                  <a:pt x="6398" y="80826"/>
                  <a:pt x="6525" y="80761"/>
                </a:cubicBezTo>
                <a:cubicBezTo>
                  <a:pt x="6739" y="80678"/>
                  <a:pt x="6846" y="80535"/>
                  <a:pt x="6823" y="80273"/>
                </a:cubicBezTo>
                <a:cubicBezTo>
                  <a:pt x="6787" y="79761"/>
                  <a:pt x="6799" y="79249"/>
                  <a:pt x="6787" y="78725"/>
                </a:cubicBezTo>
                <a:cubicBezTo>
                  <a:pt x="6906" y="78618"/>
                  <a:pt x="6918" y="78499"/>
                  <a:pt x="6894" y="78368"/>
                </a:cubicBezTo>
                <a:cubicBezTo>
                  <a:pt x="7037" y="77796"/>
                  <a:pt x="7144" y="77237"/>
                  <a:pt x="7073" y="76641"/>
                </a:cubicBezTo>
                <a:lnTo>
                  <a:pt x="7061" y="76641"/>
                </a:lnTo>
                <a:cubicBezTo>
                  <a:pt x="7180" y="76534"/>
                  <a:pt x="7204" y="76403"/>
                  <a:pt x="7156" y="76248"/>
                </a:cubicBezTo>
                <a:cubicBezTo>
                  <a:pt x="7299" y="75796"/>
                  <a:pt x="7442" y="75344"/>
                  <a:pt x="7573" y="74879"/>
                </a:cubicBezTo>
                <a:cubicBezTo>
                  <a:pt x="7656" y="74641"/>
                  <a:pt x="7656" y="74332"/>
                  <a:pt x="7989" y="74320"/>
                </a:cubicBezTo>
                <a:cubicBezTo>
                  <a:pt x="7996" y="74319"/>
                  <a:pt x="8003" y="74319"/>
                  <a:pt x="8010" y="74319"/>
                </a:cubicBezTo>
                <a:cubicBezTo>
                  <a:pt x="8259" y="74319"/>
                  <a:pt x="8396" y="74527"/>
                  <a:pt x="8466" y="74724"/>
                </a:cubicBezTo>
                <a:cubicBezTo>
                  <a:pt x="8847" y="75594"/>
                  <a:pt x="9632" y="76058"/>
                  <a:pt x="10406" y="76367"/>
                </a:cubicBezTo>
                <a:cubicBezTo>
                  <a:pt x="11645" y="76879"/>
                  <a:pt x="12954" y="77189"/>
                  <a:pt x="14228" y="77582"/>
                </a:cubicBezTo>
                <a:cubicBezTo>
                  <a:pt x="15538" y="78118"/>
                  <a:pt x="16895" y="78570"/>
                  <a:pt x="18312" y="78570"/>
                </a:cubicBezTo>
                <a:cubicBezTo>
                  <a:pt x="19503" y="78570"/>
                  <a:pt x="20634" y="78749"/>
                  <a:pt x="21777" y="79011"/>
                </a:cubicBezTo>
                <a:cubicBezTo>
                  <a:pt x="22234" y="79107"/>
                  <a:pt x="22690" y="79321"/>
                  <a:pt x="23166" y="79321"/>
                </a:cubicBezTo>
                <a:cubicBezTo>
                  <a:pt x="23335" y="79321"/>
                  <a:pt x="23507" y="79294"/>
                  <a:pt x="23682" y="79225"/>
                </a:cubicBezTo>
                <a:cubicBezTo>
                  <a:pt x="24182" y="79558"/>
                  <a:pt x="24753" y="79606"/>
                  <a:pt x="25337" y="79665"/>
                </a:cubicBezTo>
                <a:cubicBezTo>
                  <a:pt x="25403" y="79732"/>
                  <a:pt x="25480" y="79780"/>
                  <a:pt x="25573" y="79780"/>
                </a:cubicBezTo>
                <a:cubicBezTo>
                  <a:pt x="25614" y="79780"/>
                  <a:pt x="25658" y="79771"/>
                  <a:pt x="25706" y="79749"/>
                </a:cubicBezTo>
                <a:cubicBezTo>
                  <a:pt x="25736" y="79767"/>
                  <a:pt x="25765" y="79776"/>
                  <a:pt x="25795" y="79776"/>
                </a:cubicBezTo>
                <a:cubicBezTo>
                  <a:pt x="25825" y="79776"/>
                  <a:pt x="25855" y="79767"/>
                  <a:pt x="25884" y="79749"/>
                </a:cubicBezTo>
                <a:cubicBezTo>
                  <a:pt x="26265" y="80035"/>
                  <a:pt x="26730" y="79975"/>
                  <a:pt x="27182" y="80023"/>
                </a:cubicBezTo>
                <a:cubicBezTo>
                  <a:pt x="27385" y="80225"/>
                  <a:pt x="27658" y="80225"/>
                  <a:pt x="27920" y="80237"/>
                </a:cubicBezTo>
                <a:cubicBezTo>
                  <a:pt x="28563" y="80797"/>
                  <a:pt x="29409" y="80630"/>
                  <a:pt x="30135" y="80856"/>
                </a:cubicBezTo>
                <a:cubicBezTo>
                  <a:pt x="31171" y="81167"/>
                  <a:pt x="32236" y="81301"/>
                  <a:pt x="33309" y="81301"/>
                </a:cubicBezTo>
                <a:cubicBezTo>
                  <a:pt x="34086" y="81301"/>
                  <a:pt x="34868" y="81231"/>
                  <a:pt x="35648" y="81106"/>
                </a:cubicBezTo>
                <a:cubicBezTo>
                  <a:pt x="35826" y="81070"/>
                  <a:pt x="36017" y="81059"/>
                  <a:pt x="36052" y="80868"/>
                </a:cubicBezTo>
                <a:cubicBezTo>
                  <a:pt x="36088" y="80630"/>
                  <a:pt x="35933" y="80451"/>
                  <a:pt x="35719" y="80380"/>
                </a:cubicBezTo>
                <a:cubicBezTo>
                  <a:pt x="35433" y="80261"/>
                  <a:pt x="35159" y="80142"/>
                  <a:pt x="34862" y="80118"/>
                </a:cubicBezTo>
                <a:cubicBezTo>
                  <a:pt x="33516" y="80023"/>
                  <a:pt x="32457" y="79261"/>
                  <a:pt x="31314" y="78689"/>
                </a:cubicBezTo>
                <a:cubicBezTo>
                  <a:pt x="31103" y="78584"/>
                  <a:pt x="30901" y="78469"/>
                  <a:pt x="30676" y="78469"/>
                </a:cubicBezTo>
                <a:cubicBezTo>
                  <a:pt x="30647" y="78469"/>
                  <a:pt x="30617" y="78471"/>
                  <a:pt x="30587" y="78475"/>
                </a:cubicBezTo>
                <a:cubicBezTo>
                  <a:pt x="30552" y="78392"/>
                  <a:pt x="30492" y="78356"/>
                  <a:pt x="30421" y="78332"/>
                </a:cubicBezTo>
                <a:lnTo>
                  <a:pt x="30159" y="78118"/>
                </a:lnTo>
                <a:cubicBezTo>
                  <a:pt x="29778" y="77761"/>
                  <a:pt x="29456" y="77368"/>
                  <a:pt x="28921" y="77249"/>
                </a:cubicBezTo>
                <a:cubicBezTo>
                  <a:pt x="28623" y="77054"/>
                  <a:pt x="28347" y="76771"/>
                  <a:pt x="27945" y="76771"/>
                </a:cubicBezTo>
                <a:cubicBezTo>
                  <a:pt x="27929" y="76771"/>
                  <a:pt x="27913" y="76771"/>
                  <a:pt x="27897" y="76772"/>
                </a:cubicBezTo>
                <a:cubicBezTo>
                  <a:pt x="27325" y="76237"/>
                  <a:pt x="26766" y="75736"/>
                  <a:pt x="25956" y="75594"/>
                </a:cubicBezTo>
                <a:cubicBezTo>
                  <a:pt x="25789" y="75355"/>
                  <a:pt x="25527" y="75320"/>
                  <a:pt x="25289" y="75213"/>
                </a:cubicBezTo>
                <a:cubicBezTo>
                  <a:pt x="23039" y="74201"/>
                  <a:pt x="20705" y="73486"/>
                  <a:pt x="18312" y="72915"/>
                </a:cubicBezTo>
                <a:cubicBezTo>
                  <a:pt x="18207" y="72841"/>
                  <a:pt x="18100" y="72818"/>
                  <a:pt x="17990" y="72818"/>
                </a:cubicBezTo>
                <a:cubicBezTo>
                  <a:pt x="17888" y="72818"/>
                  <a:pt x="17785" y="72838"/>
                  <a:pt x="17681" y="72855"/>
                </a:cubicBezTo>
                <a:cubicBezTo>
                  <a:pt x="17610" y="72778"/>
                  <a:pt x="17529" y="72748"/>
                  <a:pt x="17444" y="72748"/>
                </a:cubicBezTo>
                <a:cubicBezTo>
                  <a:pt x="17360" y="72748"/>
                  <a:pt x="17270" y="72778"/>
                  <a:pt x="17181" y="72819"/>
                </a:cubicBezTo>
                <a:cubicBezTo>
                  <a:pt x="17027" y="72666"/>
                  <a:pt x="16863" y="72589"/>
                  <a:pt x="16680" y="72589"/>
                </a:cubicBezTo>
                <a:cubicBezTo>
                  <a:pt x="16594" y="72589"/>
                  <a:pt x="16503" y="72606"/>
                  <a:pt x="16407" y="72641"/>
                </a:cubicBezTo>
                <a:lnTo>
                  <a:pt x="16383" y="72641"/>
                </a:lnTo>
                <a:cubicBezTo>
                  <a:pt x="16292" y="72556"/>
                  <a:pt x="16198" y="72520"/>
                  <a:pt x="16102" y="72520"/>
                </a:cubicBezTo>
                <a:cubicBezTo>
                  <a:pt x="16010" y="72520"/>
                  <a:pt x="15917" y="72553"/>
                  <a:pt x="15824" y="72605"/>
                </a:cubicBezTo>
                <a:cubicBezTo>
                  <a:pt x="15776" y="72581"/>
                  <a:pt x="15734" y="72569"/>
                  <a:pt x="15694" y="72569"/>
                </a:cubicBezTo>
                <a:cubicBezTo>
                  <a:pt x="15654" y="72569"/>
                  <a:pt x="15615" y="72581"/>
                  <a:pt x="15574" y="72605"/>
                </a:cubicBezTo>
                <a:cubicBezTo>
                  <a:pt x="15512" y="72536"/>
                  <a:pt x="15441" y="72502"/>
                  <a:pt x="15367" y="72502"/>
                </a:cubicBezTo>
                <a:cubicBezTo>
                  <a:pt x="15325" y="72502"/>
                  <a:pt x="15283" y="72512"/>
                  <a:pt x="15240" y="72534"/>
                </a:cubicBezTo>
                <a:cubicBezTo>
                  <a:pt x="14012" y="72323"/>
                  <a:pt x="12773" y="72232"/>
                  <a:pt x="11525" y="72232"/>
                </a:cubicBezTo>
                <a:cubicBezTo>
                  <a:pt x="10452" y="72232"/>
                  <a:pt x="9372" y="72299"/>
                  <a:pt x="8287" y="72415"/>
                </a:cubicBezTo>
                <a:cubicBezTo>
                  <a:pt x="8430" y="70676"/>
                  <a:pt x="9287" y="69271"/>
                  <a:pt x="9799" y="67771"/>
                </a:cubicBezTo>
                <a:cubicBezTo>
                  <a:pt x="10037" y="67426"/>
                  <a:pt x="10037" y="66926"/>
                  <a:pt x="10478" y="66723"/>
                </a:cubicBezTo>
                <a:cubicBezTo>
                  <a:pt x="10573" y="66759"/>
                  <a:pt x="10656" y="66759"/>
                  <a:pt x="10728" y="66807"/>
                </a:cubicBezTo>
                <a:cubicBezTo>
                  <a:pt x="11895" y="67426"/>
                  <a:pt x="12835" y="68450"/>
                  <a:pt x="14169" y="68783"/>
                </a:cubicBezTo>
                <a:cubicBezTo>
                  <a:pt x="14240" y="68914"/>
                  <a:pt x="14383" y="68974"/>
                  <a:pt x="14526" y="68974"/>
                </a:cubicBezTo>
                <a:cubicBezTo>
                  <a:pt x="15538" y="69748"/>
                  <a:pt x="16776" y="69938"/>
                  <a:pt x="17955" y="70295"/>
                </a:cubicBezTo>
                <a:cubicBezTo>
                  <a:pt x="18026" y="70418"/>
                  <a:pt x="18124" y="70479"/>
                  <a:pt x="18248" y="70479"/>
                </a:cubicBezTo>
                <a:cubicBezTo>
                  <a:pt x="18269" y="70479"/>
                  <a:pt x="18290" y="70477"/>
                  <a:pt x="18312" y="70474"/>
                </a:cubicBezTo>
                <a:cubicBezTo>
                  <a:pt x="18693" y="70795"/>
                  <a:pt x="19205" y="70831"/>
                  <a:pt x="19634" y="71010"/>
                </a:cubicBezTo>
                <a:cubicBezTo>
                  <a:pt x="21241" y="71510"/>
                  <a:pt x="22789" y="72176"/>
                  <a:pt x="24480" y="72367"/>
                </a:cubicBezTo>
                <a:cubicBezTo>
                  <a:pt x="25753" y="73022"/>
                  <a:pt x="27135" y="72855"/>
                  <a:pt x="28468" y="72938"/>
                </a:cubicBezTo>
                <a:cubicBezTo>
                  <a:pt x="28691" y="73046"/>
                  <a:pt x="28908" y="73159"/>
                  <a:pt x="29148" y="73159"/>
                </a:cubicBezTo>
                <a:cubicBezTo>
                  <a:pt x="29228" y="73159"/>
                  <a:pt x="29310" y="73147"/>
                  <a:pt x="29397" y="73117"/>
                </a:cubicBezTo>
                <a:cubicBezTo>
                  <a:pt x="29397" y="73081"/>
                  <a:pt x="29409" y="73058"/>
                  <a:pt x="29409" y="73010"/>
                </a:cubicBezTo>
                <a:cubicBezTo>
                  <a:pt x="29409" y="73010"/>
                  <a:pt x="29421" y="73010"/>
                  <a:pt x="29421" y="73022"/>
                </a:cubicBezTo>
                <a:lnTo>
                  <a:pt x="29397" y="73117"/>
                </a:lnTo>
                <a:cubicBezTo>
                  <a:pt x="29477" y="73188"/>
                  <a:pt x="29563" y="73226"/>
                  <a:pt x="29661" y="73226"/>
                </a:cubicBezTo>
                <a:cubicBezTo>
                  <a:pt x="29694" y="73226"/>
                  <a:pt x="29729" y="73221"/>
                  <a:pt x="29766" y="73212"/>
                </a:cubicBezTo>
                <a:cubicBezTo>
                  <a:pt x="30044" y="73447"/>
                  <a:pt x="30354" y="73492"/>
                  <a:pt x="30668" y="73492"/>
                </a:cubicBezTo>
                <a:cubicBezTo>
                  <a:pt x="30864" y="73492"/>
                  <a:pt x="31062" y="73474"/>
                  <a:pt x="31254" y="73474"/>
                </a:cubicBezTo>
                <a:cubicBezTo>
                  <a:pt x="31340" y="73544"/>
                  <a:pt x="31429" y="73570"/>
                  <a:pt x="31519" y="73570"/>
                </a:cubicBezTo>
                <a:cubicBezTo>
                  <a:pt x="31628" y="73570"/>
                  <a:pt x="31739" y="73532"/>
                  <a:pt x="31849" y="73486"/>
                </a:cubicBezTo>
                <a:cubicBezTo>
                  <a:pt x="31935" y="73535"/>
                  <a:pt x="32024" y="73554"/>
                  <a:pt x="32113" y="73554"/>
                </a:cubicBezTo>
                <a:cubicBezTo>
                  <a:pt x="32220" y="73554"/>
                  <a:pt x="32328" y="73525"/>
                  <a:pt x="32433" y="73486"/>
                </a:cubicBezTo>
                <a:lnTo>
                  <a:pt x="32457" y="73486"/>
                </a:lnTo>
                <a:cubicBezTo>
                  <a:pt x="32548" y="73528"/>
                  <a:pt x="32636" y="73544"/>
                  <a:pt x="32720" y="73544"/>
                </a:cubicBezTo>
                <a:cubicBezTo>
                  <a:pt x="32997" y="73544"/>
                  <a:pt x="33243" y="73368"/>
                  <a:pt x="33516" y="73331"/>
                </a:cubicBezTo>
                <a:cubicBezTo>
                  <a:pt x="33752" y="73397"/>
                  <a:pt x="33983" y="73424"/>
                  <a:pt x="34212" y="73424"/>
                </a:cubicBezTo>
                <a:cubicBezTo>
                  <a:pt x="34898" y="73424"/>
                  <a:pt x="35561" y="73183"/>
                  <a:pt x="36231" y="73022"/>
                </a:cubicBezTo>
                <a:cubicBezTo>
                  <a:pt x="36314" y="72998"/>
                  <a:pt x="36386" y="72962"/>
                  <a:pt x="36481" y="72938"/>
                </a:cubicBezTo>
                <a:cubicBezTo>
                  <a:pt x="36535" y="72988"/>
                  <a:pt x="36585" y="73012"/>
                  <a:pt x="36628" y="73012"/>
                </a:cubicBezTo>
                <a:cubicBezTo>
                  <a:pt x="36697" y="73012"/>
                  <a:pt x="36749" y="72949"/>
                  <a:pt x="36779" y="72831"/>
                </a:cubicBezTo>
                <a:cubicBezTo>
                  <a:pt x="36850" y="72831"/>
                  <a:pt x="36910" y="72819"/>
                  <a:pt x="36981" y="72784"/>
                </a:cubicBezTo>
                <a:cubicBezTo>
                  <a:pt x="37041" y="72818"/>
                  <a:pt x="37099" y="72835"/>
                  <a:pt x="37152" y="72835"/>
                </a:cubicBezTo>
                <a:cubicBezTo>
                  <a:pt x="37248" y="72835"/>
                  <a:pt x="37328" y="72779"/>
                  <a:pt x="37374" y="72665"/>
                </a:cubicBezTo>
                <a:cubicBezTo>
                  <a:pt x="37434" y="72546"/>
                  <a:pt x="37338" y="72427"/>
                  <a:pt x="37219" y="72379"/>
                </a:cubicBezTo>
                <a:cubicBezTo>
                  <a:pt x="37071" y="72313"/>
                  <a:pt x="36916" y="72264"/>
                  <a:pt x="36753" y="72264"/>
                </a:cubicBezTo>
                <a:cubicBezTo>
                  <a:pt x="36680" y="72264"/>
                  <a:pt x="36605" y="72274"/>
                  <a:pt x="36529" y="72296"/>
                </a:cubicBezTo>
                <a:cubicBezTo>
                  <a:pt x="36326" y="72069"/>
                  <a:pt x="36076" y="72069"/>
                  <a:pt x="35826" y="72069"/>
                </a:cubicBezTo>
                <a:cubicBezTo>
                  <a:pt x="35731" y="71879"/>
                  <a:pt x="35600" y="71724"/>
                  <a:pt x="35398" y="71665"/>
                </a:cubicBezTo>
                <a:cubicBezTo>
                  <a:pt x="34897" y="71236"/>
                  <a:pt x="34266" y="71188"/>
                  <a:pt x="33671" y="70986"/>
                </a:cubicBezTo>
                <a:cubicBezTo>
                  <a:pt x="33338" y="70807"/>
                  <a:pt x="33028" y="70593"/>
                  <a:pt x="32635" y="70557"/>
                </a:cubicBezTo>
                <a:cubicBezTo>
                  <a:pt x="32574" y="70424"/>
                  <a:pt x="32468" y="70388"/>
                  <a:pt x="32342" y="70388"/>
                </a:cubicBezTo>
                <a:cubicBezTo>
                  <a:pt x="32321" y="70388"/>
                  <a:pt x="32300" y="70389"/>
                  <a:pt x="32278" y="70391"/>
                </a:cubicBezTo>
                <a:cubicBezTo>
                  <a:pt x="32195" y="70236"/>
                  <a:pt x="32123" y="69986"/>
                  <a:pt x="32016" y="69974"/>
                </a:cubicBezTo>
                <a:cubicBezTo>
                  <a:pt x="31254" y="69879"/>
                  <a:pt x="30659" y="69402"/>
                  <a:pt x="29980" y="69152"/>
                </a:cubicBezTo>
                <a:cubicBezTo>
                  <a:pt x="29659" y="68783"/>
                  <a:pt x="29278" y="68545"/>
                  <a:pt x="28813" y="68366"/>
                </a:cubicBezTo>
                <a:cubicBezTo>
                  <a:pt x="27682" y="67938"/>
                  <a:pt x="26587" y="67414"/>
                  <a:pt x="25456" y="66997"/>
                </a:cubicBezTo>
                <a:cubicBezTo>
                  <a:pt x="25087" y="66865"/>
                  <a:pt x="24831" y="66417"/>
                  <a:pt x="24419" y="66417"/>
                </a:cubicBezTo>
                <a:cubicBezTo>
                  <a:pt x="24313" y="66417"/>
                  <a:pt x="24195" y="66447"/>
                  <a:pt x="24063" y="66521"/>
                </a:cubicBezTo>
                <a:cubicBezTo>
                  <a:pt x="22372" y="65449"/>
                  <a:pt x="20479" y="64854"/>
                  <a:pt x="18550" y="64378"/>
                </a:cubicBezTo>
                <a:cubicBezTo>
                  <a:pt x="18432" y="64349"/>
                  <a:pt x="18295" y="64317"/>
                  <a:pt x="18160" y="64317"/>
                </a:cubicBezTo>
                <a:cubicBezTo>
                  <a:pt x="17955" y="64317"/>
                  <a:pt x="17755" y="64391"/>
                  <a:pt x="17633" y="64664"/>
                </a:cubicBezTo>
                <a:cubicBezTo>
                  <a:pt x="17565" y="64460"/>
                  <a:pt x="17454" y="64245"/>
                  <a:pt x="17239" y="64245"/>
                </a:cubicBezTo>
                <a:cubicBezTo>
                  <a:pt x="17228" y="64245"/>
                  <a:pt x="17216" y="64246"/>
                  <a:pt x="17205" y="64247"/>
                </a:cubicBezTo>
                <a:cubicBezTo>
                  <a:pt x="17027" y="64265"/>
                  <a:pt x="16849" y="64273"/>
                  <a:pt x="16673" y="64273"/>
                </a:cubicBezTo>
                <a:cubicBezTo>
                  <a:pt x="15647" y="64273"/>
                  <a:pt x="14638" y="64015"/>
                  <a:pt x="13609" y="64015"/>
                </a:cubicBezTo>
                <a:cubicBezTo>
                  <a:pt x="13522" y="64015"/>
                  <a:pt x="13435" y="64017"/>
                  <a:pt x="13347" y="64021"/>
                </a:cubicBezTo>
                <a:cubicBezTo>
                  <a:pt x="13213" y="64027"/>
                  <a:pt x="13090" y="64031"/>
                  <a:pt x="12977" y="64031"/>
                </a:cubicBezTo>
                <a:cubicBezTo>
                  <a:pt x="11822" y="64031"/>
                  <a:pt x="11731" y="63673"/>
                  <a:pt x="12371" y="62437"/>
                </a:cubicBezTo>
                <a:cubicBezTo>
                  <a:pt x="12859" y="62187"/>
                  <a:pt x="12692" y="61604"/>
                  <a:pt x="12990" y="61270"/>
                </a:cubicBezTo>
                <a:cubicBezTo>
                  <a:pt x="13073" y="61211"/>
                  <a:pt x="13145" y="61163"/>
                  <a:pt x="13204" y="61104"/>
                </a:cubicBezTo>
                <a:cubicBezTo>
                  <a:pt x="13351" y="60673"/>
                  <a:pt x="13590" y="60492"/>
                  <a:pt x="13937" y="60492"/>
                </a:cubicBezTo>
                <a:cubicBezTo>
                  <a:pt x="14070" y="60492"/>
                  <a:pt x="14218" y="60518"/>
                  <a:pt x="14383" y="60568"/>
                </a:cubicBezTo>
                <a:cubicBezTo>
                  <a:pt x="15181" y="60806"/>
                  <a:pt x="15943" y="61175"/>
                  <a:pt x="16598" y="61639"/>
                </a:cubicBezTo>
                <a:cubicBezTo>
                  <a:pt x="17907" y="62532"/>
                  <a:pt x="19288" y="62973"/>
                  <a:pt x="20848" y="63068"/>
                </a:cubicBezTo>
                <a:cubicBezTo>
                  <a:pt x="21334" y="63437"/>
                  <a:pt x="21872" y="63475"/>
                  <a:pt x="22418" y="63475"/>
                </a:cubicBezTo>
                <a:cubicBezTo>
                  <a:pt x="22559" y="63475"/>
                  <a:pt x="22701" y="63472"/>
                  <a:pt x="22843" y="63472"/>
                </a:cubicBezTo>
                <a:cubicBezTo>
                  <a:pt x="22984" y="63472"/>
                  <a:pt x="23125" y="63475"/>
                  <a:pt x="23265" y="63485"/>
                </a:cubicBezTo>
                <a:cubicBezTo>
                  <a:pt x="24837" y="63985"/>
                  <a:pt x="26504" y="63747"/>
                  <a:pt x="28111" y="63973"/>
                </a:cubicBezTo>
                <a:cubicBezTo>
                  <a:pt x="28210" y="64042"/>
                  <a:pt x="28318" y="64071"/>
                  <a:pt x="28431" y="64071"/>
                </a:cubicBezTo>
                <a:cubicBezTo>
                  <a:pt x="28494" y="64071"/>
                  <a:pt x="28558" y="64062"/>
                  <a:pt x="28623" y="64045"/>
                </a:cubicBezTo>
                <a:cubicBezTo>
                  <a:pt x="28714" y="64126"/>
                  <a:pt x="28811" y="64180"/>
                  <a:pt x="28926" y="64180"/>
                </a:cubicBezTo>
                <a:cubicBezTo>
                  <a:pt x="28962" y="64180"/>
                  <a:pt x="29000" y="64175"/>
                  <a:pt x="29040" y="64164"/>
                </a:cubicBezTo>
                <a:lnTo>
                  <a:pt x="29040" y="64187"/>
                </a:lnTo>
                <a:cubicBezTo>
                  <a:pt x="29802" y="64616"/>
                  <a:pt x="30647" y="64461"/>
                  <a:pt x="31445" y="64568"/>
                </a:cubicBezTo>
                <a:cubicBezTo>
                  <a:pt x="32147" y="64985"/>
                  <a:pt x="32957" y="64866"/>
                  <a:pt x="33707" y="64985"/>
                </a:cubicBezTo>
                <a:cubicBezTo>
                  <a:pt x="34659" y="65259"/>
                  <a:pt x="35636" y="65414"/>
                  <a:pt x="36624" y="65473"/>
                </a:cubicBezTo>
                <a:cubicBezTo>
                  <a:pt x="37695" y="65533"/>
                  <a:pt x="38791" y="65628"/>
                  <a:pt x="39862" y="65676"/>
                </a:cubicBezTo>
                <a:cubicBezTo>
                  <a:pt x="40551" y="65705"/>
                  <a:pt x="41251" y="65769"/>
                  <a:pt x="41952" y="65769"/>
                </a:cubicBezTo>
                <a:cubicBezTo>
                  <a:pt x="42668" y="65769"/>
                  <a:pt x="43385" y="65702"/>
                  <a:pt x="44089" y="65461"/>
                </a:cubicBezTo>
                <a:cubicBezTo>
                  <a:pt x="44181" y="65531"/>
                  <a:pt x="44274" y="65557"/>
                  <a:pt x="44369" y="65557"/>
                </a:cubicBezTo>
                <a:cubicBezTo>
                  <a:pt x="44483" y="65557"/>
                  <a:pt x="44597" y="65519"/>
                  <a:pt x="44708" y="65473"/>
                </a:cubicBezTo>
                <a:cubicBezTo>
                  <a:pt x="44799" y="65536"/>
                  <a:pt x="44886" y="65560"/>
                  <a:pt x="44970" y="65560"/>
                </a:cubicBezTo>
                <a:cubicBezTo>
                  <a:pt x="45172" y="65560"/>
                  <a:pt x="45357" y="65422"/>
                  <a:pt x="45542" y="65354"/>
                </a:cubicBezTo>
                <a:lnTo>
                  <a:pt x="45637" y="65378"/>
                </a:lnTo>
                <a:lnTo>
                  <a:pt x="45720" y="65330"/>
                </a:lnTo>
                <a:cubicBezTo>
                  <a:pt x="45794" y="65396"/>
                  <a:pt x="45871" y="65431"/>
                  <a:pt x="45957" y="65431"/>
                </a:cubicBezTo>
                <a:cubicBezTo>
                  <a:pt x="46010" y="65431"/>
                  <a:pt x="46066" y="65417"/>
                  <a:pt x="46125" y="65390"/>
                </a:cubicBezTo>
                <a:cubicBezTo>
                  <a:pt x="46149" y="65398"/>
                  <a:pt x="46173" y="65402"/>
                  <a:pt x="46196" y="65402"/>
                </a:cubicBezTo>
                <a:cubicBezTo>
                  <a:pt x="46243" y="65402"/>
                  <a:pt x="46288" y="65386"/>
                  <a:pt x="46327" y="65354"/>
                </a:cubicBezTo>
                <a:cubicBezTo>
                  <a:pt x="46511" y="65417"/>
                  <a:pt x="46695" y="65459"/>
                  <a:pt x="46882" y="65459"/>
                </a:cubicBezTo>
                <a:cubicBezTo>
                  <a:pt x="47120" y="65459"/>
                  <a:pt x="47365" y="65391"/>
                  <a:pt x="47625" y="65211"/>
                </a:cubicBezTo>
                <a:cubicBezTo>
                  <a:pt x="46947" y="64664"/>
                  <a:pt x="46197" y="64390"/>
                  <a:pt x="45458" y="64092"/>
                </a:cubicBezTo>
                <a:cubicBezTo>
                  <a:pt x="44577" y="63735"/>
                  <a:pt x="43613" y="63723"/>
                  <a:pt x="42720" y="63449"/>
                </a:cubicBezTo>
                <a:cubicBezTo>
                  <a:pt x="42517" y="63152"/>
                  <a:pt x="42279" y="62937"/>
                  <a:pt x="41922" y="62842"/>
                </a:cubicBezTo>
                <a:cubicBezTo>
                  <a:pt x="40112" y="62401"/>
                  <a:pt x="38291" y="61949"/>
                  <a:pt x="36493" y="61509"/>
                </a:cubicBezTo>
                <a:cubicBezTo>
                  <a:pt x="36098" y="61216"/>
                  <a:pt x="35668" y="61153"/>
                  <a:pt x="35226" y="61153"/>
                </a:cubicBezTo>
                <a:cubicBezTo>
                  <a:pt x="34948" y="61153"/>
                  <a:pt x="34666" y="61178"/>
                  <a:pt x="34386" y="61187"/>
                </a:cubicBezTo>
                <a:cubicBezTo>
                  <a:pt x="34231" y="61116"/>
                  <a:pt x="34100" y="61044"/>
                  <a:pt x="33945" y="60985"/>
                </a:cubicBezTo>
                <a:cubicBezTo>
                  <a:pt x="33312" y="60701"/>
                  <a:pt x="32669" y="60467"/>
                  <a:pt x="31991" y="60467"/>
                </a:cubicBezTo>
                <a:cubicBezTo>
                  <a:pt x="31674" y="60467"/>
                  <a:pt x="31350" y="60518"/>
                  <a:pt x="31016" y="60639"/>
                </a:cubicBezTo>
                <a:cubicBezTo>
                  <a:pt x="30762" y="60380"/>
                  <a:pt x="30492" y="60304"/>
                  <a:pt x="30217" y="60304"/>
                </a:cubicBezTo>
                <a:cubicBezTo>
                  <a:pt x="29821" y="60304"/>
                  <a:pt x="29411" y="60463"/>
                  <a:pt x="29016" y="60463"/>
                </a:cubicBezTo>
                <a:cubicBezTo>
                  <a:pt x="28992" y="60463"/>
                  <a:pt x="28968" y="60462"/>
                  <a:pt x="28944" y="60461"/>
                </a:cubicBezTo>
                <a:cubicBezTo>
                  <a:pt x="28075" y="59961"/>
                  <a:pt x="27075" y="60044"/>
                  <a:pt x="26123" y="59913"/>
                </a:cubicBezTo>
                <a:cubicBezTo>
                  <a:pt x="25658" y="59520"/>
                  <a:pt x="25063" y="59544"/>
                  <a:pt x="24527" y="59437"/>
                </a:cubicBezTo>
                <a:cubicBezTo>
                  <a:pt x="23110" y="59187"/>
                  <a:pt x="21741" y="58687"/>
                  <a:pt x="20312" y="58532"/>
                </a:cubicBezTo>
                <a:cubicBezTo>
                  <a:pt x="20169" y="58449"/>
                  <a:pt x="20015" y="58365"/>
                  <a:pt x="19872" y="58294"/>
                </a:cubicBezTo>
                <a:cubicBezTo>
                  <a:pt x="18491" y="57937"/>
                  <a:pt x="17038" y="57889"/>
                  <a:pt x="15693" y="57401"/>
                </a:cubicBezTo>
                <a:cubicBezTo>
                  <a:pt x="15597" y="57377"/>
                  <a:pt x="15526" y="57341"/>
                  <a:pt x="15455" y="57294"/>
                </a:cubicBezTo>
                <a:cubicBezTo>
                  <a:pt x="15490" y="57079"/>
                  <a:pt x="15645" y="56901"/>
                  <a:pt x="15776" y="56734"/>
                </a:cubicBezTo>
                <a:cubicBezTo>
                  <a:pt x="16205" y="56198"/>
                  <a:pt x="16681" y="55710"/>
                  <a:pt x="16955" y="55067"/>
                </a:cubicBezTo>
                <a:cubicBezTo>
                  <a:pt x="17145" y="54829"/>
                  <a:pt x="17336" y="54615"/>
                  <a:pt x="17514" y="54377"/>
                </a:cubicBezTo>
                <a:cubicBezTo>
                  <a:pt x="17768" y="54048"/>
                  <a:pt x="17885" y="53892"/>
                  <a:pt x="18012" y="53892"/>
                </a:cubicBezTo>
                <a:cubicBezTo>
                  <a:pt x="18148" y="53892"/>
                  <a:pt x="18296" y="54069"/>
                  <a:pt x="18634" y="54400"/>
                </a:cubicBezTo>
                <a:cubicBezTo>
                  <a:pt x="19241" y="55008"/>
                  <a:pt x="19646" y="55924"/>
                  <a:pt x="20539" y="56198"/>
                </a:cubicBezTo>
                <a:lnTo>
                  <a:pt x="20550" y="56222"/>
                </a:lnTo>
                <a:cubicBezTo>
                  <a:pt x="20646" y="56294"/>
                  <a:pt x="20753" y="56365"/>
                  <a:pt x="20872" y="56413"/>
                </a:cubicBezTo>
                <a:lnTo>
                  <a:pt x="21051" y="56460"/>
                </a:lnTo>
                <a:cubicBezTo>
                  <a:pt x="21767" y="57096"/>
                  <a:pt x="22505" y="57652"/>
                  <a:pt x="23538" y="57652"/>
                </a:cubicBezTo>
                <a:cubicBezTo>
                  <a:pt x="23570" y="57652"/>
                  <a:pt x="23602" y="57652"/>
                  <a:pt x="23634" y="57651"/>
                </a:cubicBezTo>
                <a:cubicBezTo>
                  <a:pt x="24146" y="58080"/>
                  <a:pt x="24801" y="58139"/>
                  <a:pt x="25408" y="58306"/>
                </a:cubicBezTo>
                <a:cubicBezTo>
                  <a:pt x="26432" y="58663"/>
                  <a:pt x="27420" y="59151"/>
                  <a:pt x="28528" y="59163"/>
                </a:cubicBezTo>
                <a:cubicBezTo>
                  <a:pt x="29456" y="59175"/>
                  <a:pt x="30349" y="59353"/>
                  <a:pt x="31230" y="59592"/>
                </a:cubicBezTo>
                <a:cubicBezTo>
                  <a:pt x="31456" y="59658"/>
                  <a:pt x="31688" y="59772"/>
                  <a:pt x="31929" y="59772"/>
                </a:cubicBezTo>
                <a:cubicBezTo>
                  <a:pt x="32032" y="59772"/>
                  <a:pt x="32136" y="59752"/>
                  <a:pt x="32242" y="59699"/>
                </a:cubicBezTo>
                <a:cubicBezTo>
                  <a:pt x="32623" y="59865"/>
                  <a:pt x="33016" y="60032"/>
                  <a:pt x="33409" y="60187"/>
                </a:cubicBezTo>
                <a:cubicBezTo>
                  <a:pt x="33525" y="60173"/>
                  <a:pt x="33640" y="60167"/>
                  <a:pt x="33755" y="60167"/>
                </a:cubicBezTo>
                <a:cubicBezTo>
                  <a:pt x="34311" y="60167"/>
                  <a:pt x="34854" y="60306"/>
                  <a:pt x="35398" y="60306"/>
                </a:cubicBezTo>
                <a:cubicBezTo>
                  <a:pt x="36376" y="60472"/>
                  <a:pt x="37355" y="60551"/>
                  <a:pt x="38334" y="60551"/>
                </a:cubicBezTo>
                <a:cubicBezTo>
                  <a:pt x="39748" y="60551"/>
                  <a:pt x="41163" y="60385"/>
                  <a:pt x="42577" y="60068"/>
                </a:cubicBezTo>
                <a:cubicBezTo>
                  <a:pt x="40041" y="58639"/>
                  <a:pt x="37338" y="57627"/>
                  <a:pt x="34695" y="56520"/>
                </a:cubicBezTo>
                <a:cubicBezTo>
                  <a:pt x="33993" y="56139"/>
                  <a:pt x="33314" y="55758"/>
                  <a:pt x="32540" y="55579"/>
                </a:cubicBezTo>
                <a:cubicBezTo>
                  <a:pt x="31790" y="55067"/>
                  <a:pt x="30945" y="54817"/>
                  <a:pt x="30123" y="54508"/>
                </a:cubicBezTo>
                <a:cubicBezTo>
                  <a:pt x="29814" y="54281"/>
                  <a:pt x="29480" y="54115"/>
                  <a:pt x="29099" y="54103"/>
                </a:cubicBezTo>
                <a:cubicBezTo>
                  <a:pt x="28385" y="53877"/>
                  <a:pt x="27837" y="53281"/>
                  <a:pt x="27039" y="53281"/>
                </a:cubicBezTo>
                <a:cubicBezTo>
                  <a:pt x="26665" y="53052"/>
                  <a:pt x="26354" y="52660"/>
                  <a:pt x="25868" y="52660"/>
                </a:cubicBezTo>
                <a:cubicBezTo>
                  <a:pt x="25798" y="52660"/>
                  <a:pt x="25724" y="52668"/>
                  <a:pt x="25646" y="52686"/>
                </a:cubicBezTo>
                <a:cubicBezTo>
                  <a:pt x="24777" y="52257"/>
                  <a:pt x="23884" y="51876"/>
                  <a:pt x="22956" y="51614"/>
                </a:cubicBezTo>
                <a:cubicBezTo>
                  <a:pt x="22712" y="51347"/>
                  <a:pt x="22424" y="51245"/>
                  <a:pt x="22111" y="51245"/>
                </a:cubicBezTo>
                <a:cubicBezTo>
                  <a:pt x="21965" y="51245"/>
                  <a:pt x="21813" y="51267"/>
                  <a:pt x="21658" y="51305"/>
                </a:cubicBezTo>
                <a:cubicBezTo>
                  <a:pt x="21548" y="51218"/>
                  <a:pt x="21433" y="51196"/>
                  <a:pt x="21318" y="51196"/>
                </a:cubicBezTo>
                <a:cubicBezTo>
                  <a:pt x="21195" y="51196"/>
                  <a:pt x="21072" y="51222"/>
                  <a:pt x="20955" y="51222"/>
                </a:cubicBezTo>
                <a:cubicBezTo>
                  <a:pt x="20550" y="51222"/>
                  <a:pt x="20491" y="50995"/>
                  <a:pt x="20539" y="50662"/>
                </a:cubicBezTo>
                <a:cubicBezTo>
                  <a:pt x="20789" y="50579"/>
                  <a:pt x="21015" y="50448"/>
                  <a:pt x="21170" y="50221"/>
                </a:cubicBezTo>
                <a:cubicBezTo>
                  <a:pt x="22003" y="49043"/>
                  <a:pt x="22813" y="47888"/>
                  <a:pt x="23646" y="46709"/>
                </a:cubicBezTo>
                <a:cubicBezTo>
                  <a:pt x="24023" y="46433"/>
                  <a:pt x="24222" y="46288"/>
                  <a:pt x="24393" y="46288"/>
                </a:cubicBezTo>
                <a:cubicBezTo>
                  <a:pt x="24585" y="46288"/>
                  <a:pt x="24742" y="46469"/>
                  <a:pt x="25075" y="46852"/>
                </a:cubicBezTo>
                <a:cubicBezTo>
                  <a:pt x="25396" y="47209"/>
                  <a:pt x="25896" y="47423"/>
                  <a:pt x="26134" y="47769"/>
                </a:cubicBezTo>
                <a:cubicBezTo>
                  <a:pt x="27373" y="49519"/>
                  <a:pt x="29218" y="50293"/>
                  <a:pt x="31123" y="51007"/>
                </a:cubicBezTo>
                <a:cubicBezTo>
                  <a:pt x="31433" y="51067"/>
                  <a:pt x="31742" y="51114"/>
                  <a:pt x="32064" y="51174"/>
                </a:cubicBezTo>
                <a:cubicBezTo>
                  <a:pt x="32561" y="51416"/>
                  <a:pt x="33069" y="51603"/>
                  <a:pt x="33631" y="51603"/>
                </a:cubicBezTo>
                <a:cubicBezTo>
                  <a:pt x="33648" y="51603"/>
                  <a:pt x="33666" y="51603"/>
                  <a:pt x="33683" y="51603"/>
                </a:cubicBezTo>
                <a:cubicBezTo>
                  <a:pt x="33971" y="51819"/>
                  <a:pt x="34268" y="51921"/>
                  <a:pt x="34582" y="51921"/>
                </a:cubicBezTo>
                <a:cubicBezTo>
                  <a:pt x="34786" y="51921"/>
                  <a:pt x="34998" y="51878"/>
                  <a:pt x="35219" y="51793"/>
                </a:cubicBezTo>
                <a:cubicBezTo>
                  <a:pt x="35543" y="51852"/>
                  <a:pt x="35869" y="51872"/>
                  <a:pt x="36196" y="51872"/>
                </a:cubicBezTo>
                <a:cubicBezTo>
                  <a:pt x="36824" y="51872"/>
                  <a:pt x="37457" y="51800"/>
                  <a:pt x="38087" y="51800"/>
                </a:cubicBezTo>
                <a:cubicBezTo>
                  <a:pt x="38251" y="51800"/>
                  <a:pt x="38414" y="51805"/>
                  <a:pt x="38577" y="51817"/>
                </a:cubicBezTo>
                <a:cubicBezTo>
                  <a:pt x="38815" y="52019"/>
                  <a:pt x="39112" y="51900"/>
                  <a:pt x="39362" y="51995"/>
                </a:cubicBezTo>
                <a:cubicBezTo>
                  <a:pt x="39652" y="52110"/>
                  <a:pt x="39951" y="52161"/>
                  <a:pt x="40251" y="52161"/>
                </a:cubicBezTo>
                <a:cubicBezTo>
                  <a:pt x="40419" y="52161"/>
                  <a:pt x="40588" y="52145"/>
                  <a:pt x="40755" y="52114"/>
                </a:cubicBezTo>
                <a:cubicBezTo>
                  <a:pt x="40902" y="52087"/>
                  <a:pt x="41062" y="52034"/>
                  <a:pt x="41209" y="52034"/>
                </a:cubicBezTo>
                <a:cubicBezTo>
                  <a:pt x="41312" y="52034"/>
                  <a:pt x="41410" y="52060"/>
                  <a:pt x="41494" y="52138"/>
                </a:cubicBezTo>
                <a:cubicBezTo>
                  <a:pt x="41804" y="52433"/>
                  <a:pt x="42161" y="52475"/>
                  <a:pt x="42523" y="52475"/>
                </a:cubicBezTo>
                <a:cubicBezTo>
                  <a:pt x="42666" y="52475"/>
                  <a:pt x="42810" y="52469"/>
                  <a:pt x="42952" y="52469"/>
                </a:cubicBezTo>
                <a:cubicBezTo>
                  <a:pt x="43002" y="52469"/>
                  <a:pt x="43052" y="52470"/>
                  <a:pt x="43101" y="52472"/>
                </a:cubicBezTo>
                <a:cubicBezTo>
                  <a:pt x="43708" y="52484"/>
                  <a:pt x="44303" y="52484"/>
                  <a:pt x="44923" y="52543"/>
                </a:cubicBezTo>
                <a:cubicBezTo>
                  <a:pt x="45130" y="52561"/>
                  <a:pt x="45338" y="52570"/>
                  <a:pt x="45547" y="52570"/>
                </a:cubicBezTo>
                <a:cubicBezTo>
                  <a:pt x="46334" y="52570"/>
                  <a:pt x="47136" y="52434"/>
                  <a:pt x="47982" y="52067"/>
                </a:cubicBezTo>
                <a:cubicBezTo>
                  <a:pt x="46006" y="51245"/>
                  <a:pt x="44184" y="50507"/>
                  <a:pt x="42375" y="49745"/>
                </a:cubicBezTo>
                <a:cubicBezTo>
                  <a:pt x="42017" y="49531"/>
                  <a:pt x="41708" y="49221"/>
                  <a:pt x="41255" y="49197"/>
                </a:cubicBezTo>
                <a:cubicBezTo>
                  <a:pt x="41182" y="49116"/>
                  <a:pt x="41104" y="49074"/>
                  <a:pt x="41016" y="49074"/>
                </a:cubicBezTo>
                <a:cubicBezTo>
                  <a:pt x="40975" y="49074"/>
                  <a:pt x="40932" y="49083"/>
                  <a:pt x="40886" y="49102"/>
                </a:cubicBezTo>
                <a:lnTo>
                  <a:pt x="40874" y="49102"/>
                </a:lnTo>
                <a:cubicBezTo>
                  <a:pt x="40805" y="49053"/>
                  <a:pt x="40727" y="49028"/>
                  <a:pt x="40648" y="49028"/>
                </a:cubicBezTo>
                <a:cubicBezTo>
                  <a:pt x="40632" y="49028"/>
                  <a:pt x="40616" y="49029"/>
                  <a:pt x="40601" y="49031"/>
                </a:cubicBezTo>
                <a:cubicBezTo>
                  <a:pt x="39779" y="48662"/>
                  <a:pt x="39041" y="48138"/>
                  <a:pt x="38148" y="47923"/>
                </a:cubicBezTo>
                <a:cubicBezTo>
                  <a:pt x="37600" y="47376"/>
                  <a:pt x="36838" y="47185"/>
                  <a:pt x="36171" y="46840"/>
                </a:cubicBezTo>
                <a:cubicBezTo>
                  <a:pt x="35783" y="46641"/>
                  <a:pt x="35543" y="46145"/>
                  <a:pt x="35067" y="46145"/>
                </a:cubicBezTo>
                <a:cubicBezTo>
                  <a:pt x="35003" y="46145"/>
                  <a:pt x="34935" y="46154"/>
                  <a:pt x="34862" y="46173"/>
                </a:cubicBezTo>
                <a:cubicBezTo>
                  <a:pt x="34719" y="45721"/>
                  <a:pt x="34362" y="45590"/>
                  <a:pt x="33969" y="45530"/>
                </a:cubicBezTo>
                <a:cubicBezTo>
                  <a:pt x="32933" y="44911"/>
                  <a:pt x="31790" y="44554"/>
                  <a:pt x="30611" y="44316"/>
                </a:cubicBezTo>
                <a:cubicBezTo>
                  <a:pt x="30230" y="43971"/>
                  <a:pt x="29754" y="44054"/>
                  <a:pt x="29290" y="44018"/>
                </a:cubicBezTo>
                <a:cubicBezTo>
                  <a:pt x="29089" y="43998"/>
                  <a:pt x="28888" y="43992"/>
                  <a:pt x="28684" y="43992"/>
                </a:cubicBezTo>
                <a:cubicBezTo>
                  <a:pt x="28404" y="43992"/>
                  <a:pt x="28121" y="44003"/>
                  <a:pt x="27831" y="44003"/>
                </a:cubicBezTo>
                <a:cubicBezTo>
                  <a:pt x="27331" y="44003"/>
                  <a:pt x="26813" y="43971"/>
                  <a:pt x="26265" y="43792"/>
                </a:cubicBezTo>
                <a:cubicBezTo>
                  <a:pt x="27099" y="42971"/>
                  <a:pt x="27837" y="42244"/>
                  <a:pt x="28563" y="41530"/>
                </a:cubicBezTo>
                <a:cubicBezTo>
                  <a:pt x="29087" y="41399"/>
                  <a:pt x="29659" y="41494"/>
                  <a:pt x="30111" y="41113"/>
                </a:cubicBezTo>
                <a:cubicBezTo>
                  <a:pt x="30695" y="41173"/>
                  <a:pt x="31266" y="41220"/>
                  <a:pt x="31838" y="41280"/>
                </a:cubicBezTo>
                <a:cubicBezTo>
                  <a:pt x="31911" y="41385"/>
                  <a:pt x="32004" y="41462"/>
                  <a:pt x="32139" y="41462"/>
                </a:cubicBezTo>
                <a:cubicBezTo>
                  <a:pt x="32157" y="41462"/>
                  <a:pt x="32175" y="41461"/>
                  <a:pt x="32195" y="41458"/>
                </a:cubicBezTo>
                <a:cubicBezTo>
                  <a:pt x="32921" y="41792"/>
                  <a:pt x="33647" y="42125"/>
                  <a:pt x="34386" y="42470"/>
                </a:cubicBezTo>
                <a:cubicBezTo>
                  <a:pt x="34484" y="42561"/>
                  <a:pt x="34601" y="42594"/>
                  <a:pt x="34725" y="42594"/>
                </a:cubicBezTo>
                <a:cubicBezTo>
                  <a:pt x="34797" y="42594"/>
                  <a:pt x="34871" y="42583"/>
                  <a:pt x="34945" y="42566"/>
                </a:cubicBezTo>
                <a:cubicBezTo>
                  <a:pt x="36731" y="42923"/>
                  <a:pt x="38529" y="43280"/>
                  <a:pt x="40315" y="43625"/>
                </a:cubicBezTo>
                <a:cubicBezTo>
                  <a:pt x="40907" y="43796"/>
                  <a:pt x="41500" y="43868"/>
                  <a:pt x="42094" y="43868"/>
                </a:cubicBezTo>
                <a:cubicBezTo>
                  <a:pt x="42540" y="43868"/>
                  <a:pt x="42986" y="43828"/>
                  <a:pt x="43434" y="43756"/>
                </a:cubicBezTo>
                <a:cubicBezTo>
                  <a:pt x="43540" y="43812"/>
                  <a:pt x="43646" y="43833"/>
                  <a:pt x="43751" y="43833"/>
                </a:cubicBezTo>
                <a:cubicBezTo>
                  <a:pt x="43918" y="43833"/>
                  <a:pt x="44083" y="43779"/>
                  <a:pt x="44244" y="43721"/>
                </a:cubicBezTo>
                <a:cubicBezTo>
                  <a:pt x="44513" y="43810"/>
                  <a:pt x="44784" y="43842"/>
                  <a:pt x="45055" y="43842"/>
                </a:cubicBezTo>
                <a:cubicBezTo>
                  <a:pt x="45433" y="43842"/>
                  <a:pt x="45811" y="43781"/>
                  <a:pt x="46185" y="43733"/>
                </a:cubicBezTo>
                <a:cubicBezTo>
                  <a:pt x="47637" y="43518"/>
                  <a:pt x="49090" y="43256"/>
                  <a:pt x="50542" y="43006"/>
                </a:cubicBezTo>
                <a:cubicBezTo>
                  <a:pt x="50638" y="43041"/>
                  <a:pt x="50732" y="43056"/>
                  <a:pt x="50824" y="43056"/>
                </a:cubicBezTo>
                <a:cubicBezTo>
                  <a:pt x="51077" y="43056"/>
                  <a:pt x="51316" y="42947"/>
                  <a:pt x="51542" y="42851"/>
                </a:cubicBezTo>
                <a:cubicBezTo>
                  <a:pt x="53197" y="42149"/>
                  <a:pt x="54829" y="41458"/>
                  <a:pt x="56484" y="40768"/>
                </a:cubicBezTo>
                <a:cubicBezTo>
                  <a:pt x="56650" y="40696"/>
                  <a:pt x="56781" y="40601"/>
                  <a:pt x="56745" y="40363"/>
                </a:cubicBezTo>
                <a:cubicBezTo>
                  <a:pt x="56550" y="40224"/>
                  <a:pt x="56339" y="40166"/>
                  <a:pt x="56120" y="40166"/>
                </a:cubicBezTo>
                <a:cubicBezTo>
                  <a:pt x="55966" y="40166"/>
                  <a:pt x="55808" y="40195"/>
                  <a:pt x="55650" y="40244"/>
                </a:cubicBezTo>
                <a:cubicBezTo>
                  <a:pt x="55626" y="40240"/>
                  <a:pt x="55604" y="40237"/>
                  <a:pt x="55582" y="40237"/>
                </a:cubicBezTo>
                <a:cubicBezTo>
                  <a:pt x="55539" y="40237"/>
                  <a:pt x="55499" y="40248"/>
                  <a:pt x="55460" y="40280"/>
                </a:cubicBezTo>
                <a:cubicBezTo>
                  <a:pt x="55293" y="40200"/>
                  <a:pt x="55127" y="40177"/>
                  <a:pt x="54958" y="40177"/>
                </a:cubicBezTo>
                <a:cubicBezTo>
                  <a:pt x="54799" y="40177"/>
                  <a:pt x="54638" y="40197"/>
                  <a:pt x="54471" y="40208"/>
                </a:cubicBezTo>
                <a:lnTo>
                  <a:pt x="54459" y="40208"/>
                </a:lnTo>
                <a:cubicBezTo>
                  <a:pt x="54359" y="40077"/>
                  <a:pt x="54239" y="40031"/>
                  <a:pt x="54108" y="40031"/>
                </a:cubicBezTo>
                <a:cubicBezTo>
                  <a:pt x="54037" y="40031"/>
                  <a:pt x="53963" y="40044"/>
                  <a:pt x="53888" y="40065"/>
                </a:cubicBezTo>
                <a:cubicBezTo>
                  <a:pt x="53663" y="40081"/>
                  <a:pt x="53438" y="40088"/>
                  <a:pt x="53214" y="40088"/>
                </a:cubicBezTo>
                <a:cubicBezTo>
                  <a:pt x="51697" y="40088"/>
                  <a:pt x="50201" y="39773"/>
                  <a:pt x="48697" y="39649"/>
                </a:cubicBezTo>
                <a:cubicBezTo>
                  <a:pt x="47869" y="39595"/>
                  <a:pt x="47027" y="39377"/>
                  <a:pt x="46177" y="39377"/>
                </a:cubicBezTo>
                <a:cubicBezTo>
                  <a:pt x="45903" y="39377"/>
                  <a:pt x="45627" y="39400"/>
                  <a:pt x="45351" y="39458"/>
                </a:cubicBezTo>
                <a:cubicBezTo>
                  <a:pt x="45161" y="39331"/>
                  <a:pt x="44965" y="39262"/>
                  <a:pt x="44760" y="39262"/>
                </a:cubicBezTo>
                <a:cubicBezTo>
                  <a:pt x="44658" y="39262"/>
                  <a:pt x="44553" y="39280"/>
                  <a:pt x="44446" y="39315"/>
                </a:cubicBezTo>
                <a:cubicBezTo>
                  <a:pt x="44245" y="39189"/>
                  <a:pt x="44032" y="39093"/>
                  <a:pt x="43802" y="39093"/>
                </a:cubicBezTo>
                <a:cubicBezTo>
                  <a:pt x="43706" y="39093"/>
                  <a:pt x="43608" y="39110"/>
                  <a:pt x="43506" y="39149"/>
                </a:cubicBezTo>
                <a:cubicBezTo>
                  <a:pt x="43278" y="39016"/>
                  <a:pt x="43035" y="38913"/>
                  <a:pt x="42771" y="38913"/>
                </a:cubicBezTo>
                <a:cubicBezTo>
                  <a:pt x="42704" y="38913"/>
                  <a:pt x="42635" y="38920"/>
                  <a:pt x="42565" y="38934"/>
                </a:cubicBezTo>
                <a:cubicBezTo>
                  <a:pt x="40755" y="38851"/>
                  <a:pt x="38946" y="38756"/>
                  <a:pt x="37183" y="38256"/>
                </a:cubicBezTo>
                <a:cubicBezTo>
                  <a:pt x="37047" y="38220"/>
                  <a:pt x="36898" y="38190"/>
                  <a:pt x="36746" y="38190"/>
                </a:cubicBezTo>
                <a:cubicBezTo>
                  <a:pt x="36594" y="38190"/>
                  <a:pt x="36439" y="38220"/>
                  <a:pt x="36291" y="38303"/>
                </a:cubicBezTo>
                <a:cubicBezTo>
                  <a:pt x="35956" y="38268"/>
                  <a:pt x="35626" y="38201"/>
                  <a:pt x="35298" y="38201"/>
                </a:cubicBezTo>
                <a:cubicBezTo>
                  <a:pt x="35065" y="38201"/>
                  <a:pt x="34832" y="38235"/>
                  <a:pt x="34600" y="38339"/>
                </a:cubicBezTo>
                <a:cubicBezTo>
                  <a:pt x="34501" y="38326"/>
                  <a:pt x="34403" y="38321"/>
                  <a:pt x="34307" y="38321"/>
                </a:cubicBezTo>
                <a:cubicBezTo>
                  <a:pt x="33761" y="38321"/>
                  <a:pt x="33241" y="38496"/>
                  <a:pt x="32695" y="38577"/>
                </a:cubicBezTo>
                <a:cubicBezTo>
                  <a:pt x="32607" y="38546"/>
                  <a:pt x="32520" y="38534"/>
                  <a:pt x="32434" y="38534"/>
                </a:cubicBezTo>
                <a:cubicBezTo>
                  <a:pt x="32252" y="38534"/>
                  <a:pt x="32075" y="38588"/>
                  <a:pt x="31897" y="38637"/>
                </a:cubicBezTo>
                <a:lnTo>
                  <a:pt x="31897" y="38660"/>
                </a:lnTo>
                <a:cubicBezTo>
                  <a:pt x="31766" y="38660"/>
                  <a:pt x="31659" y="38601"/>
                  <a:pt x="31540" y="38565"/>
                </a:cubicBezTo>
                <a:lnTo>
                  <a:pt x="31528" y="38565"/>
                </a:lnTo>
                <a:cubicBezTo>
                  <a:pt x="31623" y="37887"/>
                  <a:pt x="32314" y="37565"/>
                  <a:pt x="32564" y="36970"/>
                </a:cubicBezTo>
                <a:cubicBezTo>
                  <a:pt x="33147" y="36791"/>
                  <a:pt x="33326" y="36172"/>
                  <a:pt x="33814" y="35886"/>
                </a:cubicBezTo>
                <a:cubicBezTo>
                  <a:pt x="34052" y="35755"/>
                  <a:pt x="34302" y="35624"/>
                  <a:pt x="34445" y="35351"/>
                </a:cubicBezTo>
                <a:cubicBezTo>
                  <a:pt x="34921" y="35362"/>
                  <a:pt x="35398" y="35410"/>
                  <a:pt x="35790" y="35660"/>
                </a:cubicBezTo>
                <a:cubicBezTo>
                  <a:pt x="36326" y="36005"/>
                  <a:pt x="36910" y="36053"/>
                  <a:pt x="37505" y="36053"/>
                </a:cubicBezTo>
                <a:cubicBezTo>
                  <a:pt x="37713" y="36324"/>
                  <a:pt x="37968" y="36485"/>
                  <a:pt x="38271" y="36485"/>
                </a:cubicBezTo>
                <a:cubicBezTo>
                  <a:pt x="38368" y="36485"/>
                  <a:pt x="38470" y="36469"/>
                  <a:pt x="38577" y="36434"/>
                </a:cubicBezTo>
                <a:cubicBezTo>
                  <a:pt x="38631" y="36473"/>
                  <a:pt x="38679" y="36489"/>
                  <a:pt x="38724" y="36489"/>
                </a:cubicBezTo>
                <a:cubicBezTo>
                  <a:pt x="38853" y="36489"/>
                  <a:pt x="38946" y="36356"/>
                  <a:pt x="39053" y="36303"/>
                </a:cubicBezTo>
                <a:cubicBezTo>
                  <a:pt x="39724" y="36517"/>
                  <a:pt x="40421" y="36609"/>
                  <a:pt x="41130" y="36609"/>
                </a:cubicBezTo>
                <a:cubicBezTo>
                  <a:pt x="41251" y="36609"/>
                  <a:pt x="41372" y="36606"/>
                  <a:pt x="41494" y="36601"/>
                </a:cubicBezTo>
                <a:cubicBezTo>
                  <a:pt x="41972" y="36677"/>
                  <a:pt x="42450" y="36727"/>
                  <a:pt x="42925" y="36727"/>
                </a:cubicBezTo>
                <a:cubicBezTo>
                  <a:pt x="43563" y="36727"/>
                  <a:pt x="44195" y="36637"/>
                  <a:pt x="44815" y="36398"/>
                </a:cubicBezTo>
                <a:cubicBezTo>
                  <a:pt x="44850" y="36400"/>
                  <a:pt x="44885" y="36401"/>
                  <a:pt x="44919" y="36401"/>
                </a:cubicBezTo>
                <a:cubicBezTo>
                  <a:pt x="45617" y="36401"/>
                  <a:pt x="46264" y="36068"/>
                  <a:pt x="46899" y="35886"/>
                </a:cubicBezTo>
                <a:cubicBezTo>
                  <a:pt x="48518" y="35422"/>
                  <a:pt x="50126" y="34850"/>
                  <a:pt x="51328" y="33565"/>
                </a:cubicBezTo>
                <a:cubicBezTo>
                  <a:pt x="51483" y="33493"/>
                  <a:pt x="51650" y="33422"/>
                  <a:pt x="51792" y="33362"/>
                </a:cubicBezTo>
                <a:cubicBezTo>
                  <a:pt x="51863" y="33383"/>
                  <a:pt x="51929" y="33392"/>
                  <a:pt x="51991" y="33392"/>
                </a:cubicBezTo>
                <a:cubicBezTo>
                  <a:pt x="52362" y="33392"/>
                  <a:pt x="52599" y="33066"/>
                  <a:pt x="52793" y="32862"/>
                </a:cubicBezTo>
                <a:cubicBezTo>
                  <a:pt x="53507" y="32053"/>
                  <a:pt x="54328" y="31350"/>
                  <a:pt x="55067" y="30564"/>
                </a:cubicBezTo>
                <a:cubicBezTo>
                  <a:pt x="55293" y="30326"/>
                  <a:pt x="55602" y="30100"/>
                  <a:pt x="55614" y="29695"/>
                </a:cubicBezTo>
                <a:lnTo>
                  <a:pt x="55793" y="29338"/>
                </a:lnTo>
                <a:cubicBezTo>
                  <a:pt x="56364" y="28981"/>
                  <a:pt x="56603" y="28362"/>
                  <a:pt x="57019" y="27885"/>
                </a:cubicBezTo>
                <a:cubicBezTo>
                  <a:pt x="57126" y="27766"/>
                  <a:pt x="57198" y="27564"/>
                  <a:pt x="57043" y="27421"/>
                </a:cubicBezTo>
                <a:cubicBezTo>
                  <a:pt x="56975" y="27347"/>
                  <a:pt x="56901" y="27314"/>
                  <a:pt x="56828" y="27314"/>
                </a:cubicBezTo>
                <a:cubicBezTo>
                  <a:pt x="56749" y="27314"/>
                  <a:pt x="56671" y="27353"/>
                  <a:pt x="56603" y="27421"/>
                </a:cubicBezTo>
                <a:cubicBezTo>
                  <a:pt x="56245" y="27766"/>
                  <a:pt x="55781" y="27897"/>
                  <a:pt x="55352" y="28088"/>
                </a:cubicBezTo>
                <a:cubicBezTo>
                  <a:pt x="53495" y="28909"/>
                  <a:pt x="51650" y="29743"/>
                  <a:pt x="49780" y="30564"/>
                </a:cubicBezTo>
                <a:cubicBezTo>
                  <a:pt x="49221" y="30767"/>
                  <a:pt x="48637" y="30957"/>
                  <a:pt x="48078" y="31171"/>
                </a:cubicBezTo>
                <a:cubicBezTo>
                  <a:pt x="47760" y="31109"/>
                  <a:pt x="47448" y="31083"/>
                  <a:pt x="47139" y="31083"/>
                </a:cubicBezTo>
                <a:cubicBezTo>
                  <a:pt x="45792" y="31083"/>
                  <a:pt x="44516" y="31589"/>
                  <a:pt x="43208" y="31850"/>
                </a:cubicBezTo>
                <a:cubicBezTo>
                  <a:pt x="42451" y="32009"/>
                  <a:pt x="41678" y="32080"/>
                  <a:pt x="40897" y="32080"/>
                </a:cubicBezTo>
                <a:cubicBezTo>
                  <a:pt x="40684" y="32080"/>
                  <a:pt x="40470" y="32075"/>
                  <a:pt x="40255" y="32064"/>
                </a:cubicBezTo>
                <a:cubicBezTo>
                  <a:pt x="40233" y="32064"/>
                  <a:pt x="40211" y="32063"/>
                  <a:pt x="40189" y="32063"/>
                </a:cubicBezTo>
                <a:cubicBezTo>
                  <a:pt x="39829" y="32063"/>
                  <a:pt x="39459" y="32151"/>
                  <a:pt x="39100" y="32195"/>
                </a:cubicBezTo>
                <a:cubicBezTo>
                  <a:pt x="38981" y="32148"/>
                  <a:pt x="38862" y="32124"/>
                  <a:pt x="38743" y="32076"/>
                </a:cubicBezTo>
                <a:cubicBezTo>
                  <a:pt x="38684" y="31910"/>
                  <a:pt x="38612" y="31767"/>
                  <a:pt x="38553" y="31600"/>
                </a:cubicBezTo>
                <a:cubicBezTo>
                  <a:pt x="38803" y="31374"/>
                  <a:pt x="39053" y="31160"/>
                  <a:pt x="39124" y="30802"/>
                </a:cubicBezTo>
                <a:cubicBezTo>
                  <a:pt x="39497" y="30345"/>
                  <a:pt x="39900" y="30005"/>
                  <a:pt x="40463" y="30005"/>
                </a:cubicBezTo>
                <a:cubicBezTo>
                  <a:pt x="40618" y="30005"/>
                  <a:pt x="40787" y="30031"/>
                  <a:pt x="40970" y="30088"/>
                </a:cubicBezTo>
                <a:cubicBezTo>
                  <a:pt x="41033" y="30105"/>
                  <a:pt x="41097" y="30112"/>
                  <a:pt x="41162" y="30112"/>
                </a:cubicBezTo>
                <a:cubicBezTo>
                  <a:pt x="41464" y="30112"/>
                  <a:pt x="41781" y="29949"/>
                  <a:pt x="42065" y="29802"/>
                </a:cubicBezTo>
                <a:cubicBezTo>
                  <a:pt x="42404" y="29867"/>
                  <a:pt x="42738" y="29895"/>
                  <a:pt x="43069" y="29895"/>
                </a:cubicBezTo>
                <a:cubicBezTo>
                  <a:pt x="44203" y="29895"/>
                  <a:pt x="45291" y="29558"/>
                  <a:pt x="46351" y="29171"/>
                </a:cubicBezTo>
                <a:cubicBezTo>
                  <a:pt x="47851" y="28624"/>
                  <a:pt x="49221" y="27838"/>
                  <a:pt x="50471" y="26814"/>
                </a:cubicBezTo>
                <a:cubicBezTo>
                  <a:pt x="50995" y="26659"/>
                  <a:pt x="51304" y="26302"/>
                  <a:pt x="51495" y="25826"/>
                </a:cubicBezTo>
                <a:cubicBezTo>
                  <a:pt x="52423" y="25159"/>
                  <a:pt x="52852" y="24111"/>
                  <a:pt x="53519" y="23254"/>
                </a:cubicBezTo>
                <a:cubicBezTo>
                  <a:pt x="53590" y="23135"/>
                  <a:pt x="53674" y="23016"/>
                  <a:pt x="53733" y="22897"/>
                </a:cubicBezTo>
                <a:lnTo>
                  <a:pt x="53817" y="22885"/>
                </a:lnTo>
                <a:lnTo>
                  <a:pt x="53888" y="22825"/>
                </a:lnTo>
                <a:cubicBezTo>
                  <a:pt x="55126" y="21896"/>
                  <a:pt x="55948" y="20646"/>
                  <a:pt x="56674" y="19325"/>
                </a:cubicBezTo>
                <a:cubicBezTo>
                  <a:pt x="56678" y="19318"/>
                  <a:pt x="56681" y="19312"/>
                  <a:pt x="56684" y="19305"/>
                </a:cubicBezTo>
                <a:lnTo>
                  <a:pt x="56684" y="19305"/>
                </a:lnTo>
                <a:cubicBezTo>
                  <a:pt x="56795" y="19225"/>
                  <a:pt x="56862" y="19133"/>
                  <a:pt x="56853" y="18986"/>
                </a:cubicBezTo>
                <a:lnTo>
                  <a:pt x="56853" y="18986"/>
                </a:lnTo>
                <a:cubicBezTo>
                  <a:pt x="56853" y="18984"/>
                  <a:pt x="56854" y="18981"/>
                  <a:pt x="56854" y="18979"/>
                </a:cubicBezTo>
                <a:lnTo>
                  <a:pt x="56854" y="18979"/>
                </a:lnTo>
                <a:cubicBezTo>
                  <a:pt x="56972" y="18895"/>
                  <a:pt x="56984" y="18777"/>
                  <a:pt x="56972" y="18622"/>
                </a:cubicBezTo>
                <a:cubicBezTo>
                  <a:pt x="57091" y="18539"/>
                  <a:pt x="57150" y="18432"/>
                  <a:pt x="57103" y="18277"/>
                </a:cubicBezTo>
                <a:cubicBezTo>
                  <a:pt x="57150" y="18158"/>
                  <a:pt x="57198" y="18063"/>
                  <a:pt x="57257" y="17944"/>
                </a:cubicBezTo>
                <a:cubicBezTo>
                  <a:pt x="57865" y="17586"/>
                  <a:pt x="57924" y="16872"/>
                  <a:pt x="58281" y="16348"/>
                </a:cubicBezTo>
                <a:cubicBezTo>
                  <a:pt x="58460" y="16217"/>
                  <a:pt x="58615" y="15943"/>
                  <a:pt x="58436" y="15836"/>
                </a:cubicBezTo>
                <a:cubicBezTo>
                  <a:pt x="58386" y="15807"/>
                  <a:pt x="58335" y="15794"/>
                  <a:pt x="58285" y="15794"/>
                </a:cubicBezTo>
                <a:cubicBezTo>
                  <a:pt x="58111" y="15794"/>
                  <a:pt x="57951" y="15957"/>
                  <a:pt x="57877" y="16170"/>
                </a:cubicBezTo>
                <a:cubicBezTo>
                  <a:pt x="57436" y="16467"/>
                  <a:pt x="56793" y="16515"/>
                  <a:pt x="56507" y="17063"/>
                </a:cubicBezTo>
                <a:cubicBezTo>
                  <a:pt x="56436" y="17074"/>
                  <a:pt x="56376" y="17122"/>
                  <a:pt x="56353" y="17182"/>
                </a:cubicBezTo>
                <a:cubicBezTo>
                  <a:pt x="56031" y="17241"/>
                  <a:pt x="55781" y="17372"/>
                  <a:pt x="55698" y="17717"/>
                </a:cubicBezTo>
                <a:cubicBezTo>
                  <a:pt x="55305" y="17979"/>
                  <a:pt x="54900" y="18217"/>
                  <a:pt x="54531" y="18515"/>
                </a:cubicBezTo>
                <a:cubicBezTo>
                  <a:pt x="53174" y="19575"/>
                  <a:pt x="51685" y="20456"/>
                  <a:pt x="50590" y="21789"/>
                </a:cubicBezTo>
                <a:cubicBezTo>
                  <a:pt x="50304" y="22051"/>
                  <a:pt x="49887" y="22123"/>
                  <a:pt x="49721" y="22528"/>
                </a:cubicBezTo>
                <a:cubicBezTo>
                  <a:pt x="49649" y="22539"/>
                  <a:pt x="49590" y="22563"/>
                  <a:pt x="49566" y="22647"/>
                </a:cubicBezTo>
                <a:cubicBezTo>
                  <a:pt x="48768" y="23325"/>
                  <a:pt x="47994" y="24028"/>
                  <a:pt x="47209" y="24706"/>
                </a:cubicBezTo>
                <a:cubicBezTo>
                  <a:pt x="45696" y="25361"/>
                  <a:pt x="44292" y="26242"/>
                  <a:pt x="42910" y="27123"/>
                </a:cubicBezTo>
                <a:cubicBezTo>
                  <a:pt x="42672" y="27111"/>
                  <a:pt x="42446" y="27076"/>
                  <a:pt x="42303" y="26885"/>
                </a:cubicBezTo>
                <a:cubicBezTo>
                  <a:pt x="42494" y="26790"/>
                  <a:pt x="42637" y="26671"/>
                  <a:pt x="42672" y="26457"/>
                </a:cubicBezTo>
                <a:cubicBezTo>
                  <a:pt x="44577" y="24611"/>
                  <a:pt x="45720" y="22182"/>
                  <a:pt x="47351" y="20122"/>
                </a:cubicBezTo>
                <a:cubicBezTo>
                  <a:pt x="48018" y="19515"/>
                  <a:pt x="48280" y="18670"/>
                  <a:pt x="48685" y="17896"/>
                </a:cubicBezTo>
                <a:cubicBezTo>
                  <a:pt x="49733" y="16693"/>
                  <a:pt x="50090" y="15110"/>
                  <a:pt x="50935" y="13788"/>
                </a:cubicBezTo>
                <a:cubicBezTo>
                  <a:pt x="51066" y="13717"/>
                  <a:pt x="51114" y="13598"/>
                  <a:pt x="51090" y="13443"/>
                </a:cubicBezTo>
                <a:cubicBezTo>
                  <a:pt x="51209" y="13360"/>
                  <a:pt x="51269" y="13253"/>
                  <a:pt x="51245" y="13098"/>
                </a:cubicBezTo>
                <a:cubicBezTo>
                  <a:pt x="51352" y="13014"/>
                  <a:pt x="51411" y="12907"/>
                  <a:pt x="51388" y="12764"/>
                </a:cubicBezTo>
                <a:cubicBezTo>
                  <a:pt x="51900" y="12383"/>
                  <a:pt x="51983" y="11812"/>
                  <a:pt x="52150" y="11276"/>
                </a:cubicBezTo>
                <a:cubicBezTo>
                  <a:pt x="52435" y="11121"/>
                  <a:pt x="52554" y="10895"/>
                  <a:pt x="52447" y="10574"/>
                </a:cubicBezTo>
                <a:cubicBezTo>
                  <a:pt x="52554" y="10478"/>
                  <a:pt x="52566" y="10359"/>
                  <a:pt x="52543" y="10228"/>
                </a:cubicBezTo>
                <a:lnTo>
                  <a:pt x="52543" y="10228"/>
                </a:lnTo>
                <a:cubicBezTo>
                  <a:pt x="52507" y="10347"/>
                  <a:pt x="52459" y="10467"/>
                  <a:pt x="52435" y="10574"/>
                </a:cubicBezTo>
                <a:cubicBezTo>
                  <a:pt x="52435" y="10455"/>
                  <a:pt x="52495" y="10336"/>
                  <a:pt x="52543" y="10216"/>
                </a:cubicBezTo>
                <a:cubicBezTo>
                  <a:pt x="53876" y="7538"/>
                  <a:pt x="54662" y="4632"/>
                  <a:pt x="55948" y="1942"/>
                </a:cubicBezTo>
                <a:cubicBezTo>
                  <a:pt x="56233" y="1346"/>
                  <a:pt x="56424" y="739"/>
                  <a:pt x="56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7"/>
          <p:cNvSpPr/>
          <p:nvPr/>
        </p:nvSpPr>
        <p:spPr>
          <a:xfrm rot="1528139">
            <a:off x="1460647" y="3537406"/>
            <a:ext cx="985769" cy="178398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7"/>
          <p:cNvSpPr/>
          <p:nvPr/>
        </p:nvSpPr>
        <p:spPr>
          <a:xfrm>
            <a:off x="7792300" y="1715850"/>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37"/>
          <p:cNvGrpSpPr/>
          <p:nvPr/>
        </p:nvGrpSpPr>
        <p:grpSpPr>
          <a:xfrm>
            <a:off x="1815324" y="574100"/>
            <a:ext cx="442146" cy="623737"/>
            <a:chOff x="3715474" y="1570475"/>
            <a:chExt cx="442146" cy="623737"/>
          </a:xfrm>
        </p:grpSpPr>
        <p:sp>
          <p:nvSpPr>
            <p:cNvPr id="331" name="Google Shape;331;p37"/>
            <p:cNvSpPr/>
            <p:nvPr/>
          </p:nvSpPr>
          <p:spPr>
            <a:xfrm>
              <a:off x="3715474" y="1570475"/>
              <a:ext cx="301632" cy="623737"/>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7"/>
            <p:cNvSpPr/>
            <p:nvPr/>
          </p:nvSpPr>
          <p:spPr>
            <a:xfrm>
              <a:off x="4017119" y="1889385"/>
              <a:ext cx="140500" cy="236554"/>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21/05/2024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326116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21/05/2024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775943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00883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94417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30858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theme" Target="../theme/theme3.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8"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3.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6375" y="438850"/>
            <a:ext cx="77112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600"/>
              <a:buFont typeface="Gilda Display"/>
              <a:buNone/>
              <a:defRPr sz="3600" b="1">
                <a:solidFill>
                  <a:schemeClr val="dk1"/>
                </a:solidFill>
                <a:latin typeface="Gilda Display"/>
                <a:ea typeface="Gilda Display"/>
                <a:cs typeface="Gilda Display"/>
                <a:sym typeface="Gilda Display"/>
              </a:defRPr>
            </a:lvl1pPr>
            <a:lvl2pPr lvl="1">
              <a:lnSpc>
                <a:spcPct val="100000"/>
              </a:lnSpc>
              <a:spcBef>
                <a:spcPts val="0"/>
              </a:spcBef>
              <a:spcAft>
                <a:spcPts val="0"/>
              </a:spcAft>
              <a:buClr>
                <a:schemeClr val="dk1"/>
              </a:buClr>
              <a:buSzPts val="3600"/>
              <a:buFont typeface="Gilda Display"/>
              <a:buNone/>
              <a:defRPr sz="3600" b="1">
                <a:solidFill>
                  <a:schemeClr val="dk1"/>
                </a:solidFill>
                <a:latin typeface="Gilda Display"/>
                <a:ea typeface="Gilda Display"/>
                <a:cs typeface="Gilda Display"/>
                <a:sym typeface="Gilda Display"/>
              </a:defRPr>
            </a:lvl2pPr>
            <a:lvl3pPr lvl="2">
              <a:lnSpc>
                <a:spcPct val="100000"/>
              </a:lnSpc>
              <a:spcBef>
                <a:spcPts val="0"/>
              </a:spcBef>
              <a:spcAft>
                <a:spcPts val="0"/>
              </a:spcAft>
              <a:buClr>
                <a:schemeClr val="dk1"/>
              </a:buClr>
              <a:buSzPts val="3600"/>
              <a:buFont typeface="Gilda Display"/>
              <a:buNone/>
              <a:defRPr sz="3600" b="1">
                <a:solidFill>
                  <a:schemeClr val="dk1"/>
                </a:solidFill>
                <a:latin typeface="Gilda Display"/>
                <a:ea typeface="Gilda Display"/>
                <a:cs typeface="Gilda Display"/>
                <a:sym typeface="Gilda Display"/>
              </a:defRPr>
            </a:lvl3pPr>
            <a:lvl4pPr lvl="3">
              <a:lnSpc>
                <a:spcPct val="100000"/>
              </a:lnSpc>
              <a:spcBef>
                <a:spcPts val="0"/>
              </a:spcBef>
              <a:spcAft>
                <a:spcPts val="0"/>
              </a:spcAft>
              <a:buClr>
                <a:schemeClr val="dk1"/>
              </a:buClr>
              <a:buSzPts val="3600"/>
              <a:buFont typeface="Gilda Display"/>
              <a:buNone/>
              <a:defRPr sz="3600" b="1">
                <a:solidFill>
                  <a:schemeClr val="dk1"/>
                </a:solidFill>
                <a:latin typeface="Gilda Display"/>
                <a:ea typeface="Gilda Display"/>
                <a:cs typeface="Gilda Display"/>
                <a:sym typeface="Gilda Display"/>
              </a:defRPr>
            </a:lvl4pPr>
            <a:lvl5pPr lvl="4">
              <a:lnSpc>
                <a:spcPct val="100000"/>
              </a:lnSpc>
              <a:spcBef>
                <a:spcPts val="0"/>
              </a:spcBef>
              <a:spcAft>
                <a:spcPts val="0"/>
              </a:spcAft>
              <a:buClr>
                <a:schemeClr val="dk1"/>
              </a:buClr>
              <a:buSzPts val="3600"/>
              <a:buFont typeface="Gilda Display"/>
              <a:buNone/>
              <a:defRPr sz="3600" b="1">
                <a:solidFill>
                  <a:schemeClr val="dk1"/>
                </a:solidFill>
                <a:latin typeface="Gilda Display"/>
                <a:ea typeface="Gilda Display"/>
                <a:cs typeface="Gilda Display"/>
                <a:sym typeface="Gilda Display"/>
              </a:defRPr>
            </a:lvl5pPr>
            <a:lvl6pPr lvl="5">
              <a:lnSpc>
                <a:spcPct val="100000"/>
              </a:lnSpc>
              <a:spcBef>
                <a:spcPts val="0"/>
              </a:spcBef>
              <a:spcAft>
                <a:spcPts val="0"/>
              </a:spcAft>
              <a:buClr>
                <a:schemeClr val="dk1"/>
              </a:buClr>
              <a:buSzPts val="3600"/>
              <a:buFont typeface="Gilda Display"/>
              <a:buNone/>
              <a:defRPr sz="3600" b="1">
                <a:solidFill>
                  <a:schemeClr val="dk1"/>
                </a:solidFill>
                <a:latin typeface="Gilda Display"/>
                <a:ea typeface="Gilda Display"/>
                <a:cs typeface="Gilda Display"/>
                <a:sym typeface="Gilda Display"/>
              </a:defRPr>
            </a:lvl6pPr>
            <a:lvl7pPr lvl="6">
              <a:lnSpc>
                <a:spcPct val="100000"/>
              </a:lnSpc>
              <a:spcBef>
                <a:spcPts val="0"/>
              </a:spcBef>
              <a:spcAft>
                <a:spcPts val="0"/>
              </a:spcAft>
              <a:buClr>
                <a:schemeClr val="dk1"/>
              </a:buClr>
              <a:buSzPts val="3600"/>
              <a:buFont typeface="Gilda Display"/>
              <a:buNone/>
              <a:defRPr sz="3600" b="1">
                <a:solidFill>
                  <a:schemeClr val="dk1"/>
                </a:solidFill>
                <a:latin typeface="Gilda Display"/>
                <a:ea typeface="Gilda Display"/>
                <a:cs typeface="Gilda Display"/>
                <a:sym typeface="Gilda Display"/>
              </a:defRPr>
            </a:lvl7pPr>
            <a:lvl8pPr lvl="7">
              <a:lnSpc>
                <a:spcPct val="100000"/>
              </a:lnSpc>
              <a:spcBef>
                <a:spcPts val="0"/>
              </a:spcBef>
              <a:spcAft>
                <a:spcPts val="0"/>
              </a:spcAft>
              <a:buClr>
                <a:schemeClr val="dk1"/>
              </a:buClr>
              <a:buSzPts val="3600"/>
              <a:buFont typeface="Gilda Display"/>
              <a:buNone/>
              <a:defRPr sz="3600" b="1">
                <a:solidFill>
                  <a:schemeClr val="dk1"/>
                </a:solidFill>
                <a:latin typeface="Gilda Display"/>
                <a:ea typeface="Gilda Display"/>
                <a:cs typeface="Gilda Display"/>
                <a:sym typeface="Gilda Display"/>
              </a:defRPr>
            </a:lvl8pPr>
            <a:lvl9pPr lvl="8">
              <a:lnSpc>
                <a:spcPct val="100000"/>
              </a:lnSpc>
              <a:spcBef>
                <a:spcPts val="0"/>
              </a:spcBef>
              <a:spcAft>
                <a:spcPts val="0"/>
              </a:spcAft>
              <a:buClr>
                <a:schemeClr val="dk1"/>
              </a:buClr>
              <a:buSzPts val="3600"/>
              <a:buFont typeface="Gilda Display"/>
              <a:buNone/>
              <a:defRPr sz="3600" b="1">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716375" y="1152475"/>
            <a:ext cx="77112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ABeeZee"/>
              <a:buChar char="●"/>
              <a:defRPr sz="1800">
                <a:solidFill>
                  <a:schemeClr val="dk1"/>
                </a:solidFill>
                <a:latin typeface="ABeeZee"/>
                <a:ea typeface="ABeeZee"/>
                <a:cs typeface="ABeeZee"/>
                <a:sym typeface="ABeeZee"/>
              </a:defRPr>
            </a:lvl1pPr>
            <a:lvl2pPr marL="914400" lvl="1"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2pPr>
            <a:lvl3pPr marL="1371600" lvl="2"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3pPr>
            <a:lvl4pPr marL="1828800" lvl="3"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4pPr>
            <a:lvl5pPr marL="2286000" lvl="4"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5pPr>
            <a:lvl6pPr marL="2743200" lvl="5"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6pPr>
            <a:lvl7pPr marL="3200400" lvl="6"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7pPr>
            <a:lvl8pPr marL="3657600" lvl="7"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8pPr>
            <a:lvl9pPr marL="4114800" lvl="8"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64" r:id="rId4"/>
    <p:sldLayoutId id="2147483682" r:id="rId5"/>
    <p:sldLayoutId id="214748368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8AFF1FC-8BB6-4DBB-9940-F696B5579502}" type="datetimeFigureOut">
              <a:rPr lang="en-US" smtClean="0"/>
              <a:t>5/21/2024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414932093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1pPr>
            <a:lvl2pPr lvl="1">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2pPr>
            <a:lvl3pPr lvl="2">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3pPr>
            <a:lvl4pPr lvl="3">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4pPr>
            <a:lvl5pPr lvl="4">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5pPr>
            <a:lvl6pPr lvl="5">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6pPr>
            <a:lvl7pPr lvl="6">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7pPr>
            <a:lvl8pPr lvl="7">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8pPr>
            <a:lvl9pPr lvl="8">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235792930"/>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21/05/2024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92287291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image" Target="../media/image12.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20.jpe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37.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39.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2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40.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7.jpe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44.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4.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1.xml"/><Relationship Id="rId3" Type="http://schemas.openxmlformats.org/officeDocument/2006/relationships/image" Target="../media/image1.png"/><Relationship Id="rId7" Type="http://schemas.openxmlformats.org/officeDocument/2006/relationships/slide" Target="slide9.xml"/><Relationship Id="rId12" Type="http://schemas.openxmlformats.org/officeDocument/2006/relationships/slide" Target="slide10.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8.xml"/><Relationship Id="rId5" Type="http://schemas.openxmlformats.org/officeDocument/2006/relationships/slide" Target="slide5.xml"/><Relationship Id="rId15" Type="http://schemas.openxmlformats.org/officeDocument/2006/relationships/image" Target="../media/image23.png"/><Relationship Id="rId10" Type="http://schemas.openxmlformats.org/officeDocument/2006/relationships/image" Target="../media/image22.gif"/><Relationship Id="rId4" Type="http://schemas.openxmlformats.org/officeDocument/2006/relationships/slide" Target="slide4.xml"/><Relationship Id="rId9" Type="http://schemas.openxmlformats.org/officeDocument/2006/relationships/slide" Target="slide6.xml"/><Relationship Id="rId14" Type="http://schemas.openxmlformats.org/officeDocument/2006/relationships/slide" Target="slide12.xml"/></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44.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7.jpe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45.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7.jpe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7.jpe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48.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14.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31.png"/><Relationship Id="rId5" Type="http://schemas.openxmlformats.org/officeDocument/2006/relationships/image" Target="../media/image12.png"/><Relationship Id="rId10"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50.png"/><Relationship Id="rId4" Type="http://schemas.openxmlformats.org/officeDocument/2006/relationships/image" Target="../media/image4.png"/><Relationship Id="rId9" Type="http://schemas.openxmlformats.org/officeDocument/2006/relationships/image" Target="../media/image36.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51.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5.jpeg"/><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53.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4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5.jpeg"/><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53.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4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56.png"/><Relationship Id="rId4" Type="http://schemas.openxmlformats.org/officeDocument/2006/relationships/image" Target="../media/image4.png"/><Relationship Id="rId9" Type="http://schemas.openxmlformats.org/officeDocument/2006/relationships/image" Target="../media/image36.png"/></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57.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4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7.jpeg"/></Relationships>
</file>

<file path=ppt/slides/_rels/slide4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31.png"/><Relationship Id="rId5" Type="http://schemas.openxmlformats.org/officeDocument/2006/relationships/image" Target="../media/image12.png"/><Relationship Id="rId10"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17.jpeg"/></Relationships>
</file>

<file path=ppt/slides/_rels/slide4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39.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20.jpeg"/></Relationships>
</file>

<file path=ppt/slides/_rels/slide51.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slide" Target="slide57.xml"/><Relationship Id="rId18" Type="http://schemas.openxmlformats.org/officeDocument/2006/relationships/image" Target="../media/image62.gif"/><Relationship Id="rId3" Type="http://schemas.openxmlformats.org/officeDocument/2006/relationships/slideLayout" Target="../slideLayouts/slideLayout52.xml"/><Relationship Id="rId21" Type="http://schemas.openxmlformats.org/officeDocument/2006/relationships/slide" Target="slide61.xml"/><Relationship Id="rId7" Type="http://schemas.openxmlformats.org/officeDocument/2006/relationships/image" Target="../media/image61.png"/><Relationship Id="rId12" Type="http://schemas.openxmlformats.org/officeDocument/2006/relationships/slide" Target="slide56.xml"/><Relationship Id="rId17" Type="http://schemas.openxmlformats.org/officeDocument/2006/relationships/image" Target="../media/image22.gif"/><Relationship Id="rId2" Type="http://schemas.openxmlformats.org/officeDocument/2006/relationships/audio" Target="../media/media1.wav"/><Relationship Id="rId16" Type="http://schemas.openxmlformats.org/officeDocument/2006/relationships/slide" Target="slide60.xml"/><Relationship Id="rId20" Type="http://schemas.openxmlformats.org/officeDocument/2006/relationships/image" Target="../media/image64.png"/><Relationship Id="rId1" Type="http://schemas.microsoft.com/office/2007/relationships/media" Target="../media/media1.wav"/><Relationship Id="rId6" Type="http://schemas.openxmlformats.org/officeDocument/2006/relationships/image" Target="../media/image60.png"/><Relationship Id="rId11" Type="http://schemas.openxmlformats.org/officeDocument/2006/relationships/slide" Target="slide55.xml"/><Relationship Id="rId5" Type="http://schemas.openxmlformats.org/officeDocument/2006/relationships/image" Target="../media/image59.png"/><Relationship Id="rId15" Type="http://schemas.openxmlformats.org/officeDocument/2006/relationships/slide" Target="slide59.xml"/><Relationship Id="rId10" Type="http://schemas.openxmlformats.org/officeDocument/2006/relationships/slide" Target="slide54.xml"/><Relationship Id="rId19" Type="http://schemas.openxmlformats.org/officeDocument/2006/relationships/image" Target="../media/image63.gif"/><Relationship Id="rId4" Type="http://schemas.openxmlformats.org/officeDocument/2006/relationships/image" Target="../media/image58.png"/><Relationship Id="rId9" Type="http://schemas.openxmlformats.org/officeDocument/2006/relationships/slide" Target="slide53.xml"/><Relationship Id="rId14" Type="http://schemas.openxmlformats.org/officeDocument/2006/relationships/slide" Target="slide58.xml"/><Relationship Id="rId22" Type="http://schemas.openxmlformats.org/officeDocument/2006/relationships/image" Target="../media/image65.png"/></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59.png"/><Relationship Id="rId10" Type="http://schemas.openxmlformats.org/officeDocument/2006/relationships/image" Target="../media/image65.png"/><Relationship Id="rId4" Type="http://schemas.openxmlformats.org/officeDocument/2006/relationships/audio" Target="../media/audio4.wav"/><Relationship Id="rId9" Type="http://schemas.openxmlformats.org/officeDocument/2006/relationships/slide" Target="slide51.xml"/></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68.png"/><Relationship Id="rId5" Type="http://schemas.openxmlformats.org/officeDocument/2006/relationships/image" Target="../media/image71.png"/><Relationship Id="rId4" Type="http://schemas.openxmlformats.org/officeDocument/2006/relationships/audio" Target="../media/audio3.wav"/><Relationship Id="rId9" Type="http://schemas.openxmlformats.org/officeDocument/2006/relationships/slide" Target="slide51.xml"/></Relationships>
</file>

<file path=ppt/slides/_rels/slide5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66.png"/><Relationship Id="rId5" Type="http://schemas.openxmlformats.org/officeDocument/2006/relationships/image" Target="../media/image71.png"/><Relationship Id="rId4" Type="http://schemas.openxmlformats.org/officeDocument/2006/relationships/audio" Target="../media/audio4.wav"/><Relationship Id="rId9" Type="http://schemas.openxmlformats.org/officeDocument/2006/relationships/slide" Target="slide51.xml"/></Relationships>
</file>

<file path=ppt/slides/_rels/slide55.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4.wav"/><Relationship Id="rId7" Type="http://schemas.openxmlformats.org/officeDocument/2006/relationships/image" Target="../media/image72.png"/><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68.png"/><Relationship Id="rId5" Type="http://schemas.openxmlformats.org/officeDocument/2006/relationships/image" Target="../media/image71.png"/><Relationship Id="rId4" Type="http://schemas.openxmlformats.org/officeDocument/2006/relationships/audio" Target="../media/audio3.wav"/></Relationships>
</file>

<file path=ppt/slides/_rels/slide5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68.png"/><Relationship Id="rId5" Type="http://schemas.openxmlformats.org/officeDocument/2006/relationships/image" Target="../media/image71.png"/><Relationship Id="rId4" Type="http://schemas.openxmlformats.org/officeDocument/2006/relationships/audio" Target="../media/audio3.wav"/><Relationship Id="rId9" Type="http://schemas.openxmlformats.org/officeDocument/2006/relationships/slide" Target="slide51.xml"/></Relationships>
</file>

<file path=ppt/slides/_rels/slide57.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4.wav"/><Relationship Id="rId7" Type="http://schemas.openxmlformats.org/officeDocument/2006/relationships/image" Target="../media/image72.png"/><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68.png"/><Relationship Id="rId5" Type="http://schemas.openxmlformats.org/officeDocument/2006/relationships/image" Target="../media/image71.png"/><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68.png"/><Relationship Id="rId5" Type="http://schemas.openxmlformats.org/officeDocument/2006/relationships/image" Target="../media/image71.png"/><Relationship Id="rId4" Type="http://schemas.openxmlformats.org/officeDocument/2006/relationships/audio" Target="../media/audio3.wav"/><Relationship Id="rId9" Type="http://schemas.openxmlformats.org/officeDocument/2006/relationships/slide" Target="slide51.xml"/></Relationships>
</file>

<file path=ppt/slides/_rels/slide5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66.png"/><Relationship Id="rId5" Type="http://schemas.openxmlformats.org/officeDocument/2006/relationships/image" Target="../media/image71.png"/><Relationship Id="rId4" Type="http://schemas.openxmlformats.org/officeDocument/2006/relationships/audio" Target="../media/audio4.wav"/><Relationship Id="rId9" Type="http://schemas.openxmlformats.org/officeDocument/2006/relationships/slide" Target="slide51.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4.wav"/><Relationship Id="rId7" Type="http://schemas.openxmlformats.org/officeDocument/2006/relationships/image" Target="../media/image72.png"/><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68.png"/><Relationship Id="rId5" Type="http://schemas.openxmlformats.org/officeDocument/2006/relationships/image" Target="../media/image71.png"/><Relationship Id="rId4" Type="http://schemas.openxmlformats.org/officeDocument/2006/relationships/audio" Target="../media/audio3.wav"/></Relationships>
</file>

<file path=ppt/slides/_rels/slide6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20.jpeg"/></Relationships>
</file>

<file path=ppt/slides/_rels/slide6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7.jpeg"/></Relationships>
</file>

<file path=ppt/slides/_rels/slide6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pic>
        <p:nvPicPr>
          <p:cNvPr id="5" name="Picture 4">
            <a:extLst>
              <a:ext uri="{FF2B5EF4-FFF2-40B4-BE49-F238E27FC236}">
                <a16:creationId xmlns:a16="http://schemas.microsoft.com/office/drawing/2014/main" id="{B967528E-D851-D4AE-207F-C81D2E6924FD}"/>
              </a:ext>
            </a:extLst>
          </p:cNvPr>
          <p:cNvPicPr>
            <a:picLocks noChangeAspect="1"/>
          </p:cNvPicPr>
          <p:nvPr/>
        </p:nvPicPr>
        <p:blipFill rotWithShape="1">
          <a:blip r:embed="rId3">
            <a:clrChange>
              <a:clrFrom>
                <a:srgbClr val="FFFFFF"/>
              </a:clrFrom>
              <a:clrTo>
                <a:srgbClr val="FFFFFF">
                  <a:alpha val="0"/>
                </a:srgbClr>
              </a:clrTo>
            </a:clrChange>
          </a:blip>
          <a:srcRect l="36893" t="47610" r="31878" b="2"/>
          <a:stretch/>
        </p:blipFill>
        <p:spPr>
          <a:xfrm>
            <a:off x="3548743" y="4433401"/>
            <a:ext cx="662154" cy="1010084"/>
          </a:xfrm>
          <a:prstGeom prst="rect">
            <a:avLst/>
          </a:prstGeom>
        </p:spPr>
      </p:pic>
      <p:pic>
        <p:nvPicPr>
          <p:cNvPr id="343" name="Google Shape;343;p41"/>
          <p:cNvPicPr preferRelativeResize="0"/>
          <p:nvPr/>
        </p:nvPicPr>
        <p:blipFill rotWithShape="1">
          <a:blip r:embed="rId4">
            <a:alphaModFix/>
          </a:blip>
          <a:srcRect l="34387" t="6016" r="23604" b="4848"/>
          <a:stretch/>
        </p:blipFill>
        <p:spPr>
          <a:xfrm>
            <a:off x="-406760" y="2268332"/>
            <a:ext cx="2131900" cy="2561956"/>
          </a:xfrm>
          <a:prstGeom prst="rect">
            <a:avLst/>
          </a:prstGeom>
          <a:noFill/>
          <a:ln>
            <a:noFill/>
          </a:ln>
        </p:spPr>
      </p:pic>
      <p:pic>
        <p:nvPicPr>
          <p:cNvPr id="3" name="Picture 6" descr="Pin on Business Vector Icons">
            <a:extLst>
              <a:ext uri="{FF2B5EF4-FFF2-40B4-BE49-F238E27FC236}">
                <a16:creationId xmlns:a16="http://schemas.microsoft.com/office/drawing/2014/main" id="{B51396F2-683B-E812-B5FE-F45F0B723C8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5732" y="3904665"/>
            <a:ext cx="1117540" cy="1157924"/>
          </a:xfrm>
          <a:prstGeom prst="rect">
            <a:avLst/>
          </a:prstGeom>
          <a:noFill/>
          <a:extLst>
            <a:ext uri="{909E8E84-426E-40DD-AFC4-6F175D3DCCD1}">
              <a14:hiddenFill xmlns:a14="http://schemas.microsoft.com/office/drawing/2010/main">
                <a:solidFill>
                  <a:srgbClr val="FFFFFF"/>
                </a:solidFill>
              </a14:hiddenFill>
            </a:ext>
          </a:extLst>
        </p:spPr>
      </p:pic>
      <p:sp>
        <p:nvSpPr>
          <p:cNvPr id="344" name="Google Shape;344;p41"/>
          <p:cNvSpPr/>
          <p:nvPr/>
        </p:nvSpPr>
        <p:spPr>
          <a:xfrm>
            <a:off x="1209925" y="3526875"/>
            <a:ext cx="1465375" cy="2032550"/>
          </a:xfrm>
          <a:custGeom>
            <a:avLst/>
            <a:gdLst/>
            <a:ahLst/>
            <a:cxnLst/>
            <a:rect l="l" t="t" r="r" b="b"/>
            <a:pathLst>
              <a:path w="58615" h="81302" extrusionOk="0">
                <a:moveTo>
                  <a:pt x="51173" y="12288"/>
                </a:moveTo>
                <a:cubicBezTo>
                  <a:pt x="51161" y="12300"/>
                  <a:pt x="51161" y="12300"/>
                  <a:pt x="51173" y="12312"/>
                </a:cubicBezTo>
                <a:cubicBezTo>
                  <a:pt x="51161" y="12300"/>
                  <a:pt x="51138" y="12288"/>
                  <a:pt x="51126" y="12288"/>
                </a:cubicBezTo>
                <a:close/>
                <a:moveTo>
                  <a:pt x="50923" y="12348"/>
                </a:moveTo>
                <a:lnTo>
                  <a:pt x="50888" y="12372"/>
                </a:lnTo>
                <a:cubicBezTo>
                  <a:pt x="50888" y="12360"/>
                  <a:pt x="50899" y="12360"/>
                  <a:pt x="50923" y="12348"/>
                </a:cubicBezTo>
                <a:close/>
                <a:moveTo>
                  <a:pt x="37886" y="15967"/>
                </a:moveTo>
                <a:cubicBezTo>
                  <a:pt x="37957" y="15991"/>
                  <a:pt x="38017" y="16015"/>
                  <a:pt x="38088" y="16051"/>
                </a:cubicBezTo>
                <a:cubicBezTo>
                  <a:pt x="38029" y="16039"/>
                  <a:pt x="37957" y="16015"/>
                  <a:pt x="37886" y="15967"/>
                </a:cubicBezTo>
                <a:close/>
                <a:moveTo>
                  <a:pt x="44803" y="16158"/>
                </a:moveTo>
                <a:cubicBezTo>
                  <a:pt x="44803" y="16220"/>
                  <a:pt x="44778" y="16278"/>
                  <a:pt x="44753" y="16337"/>
                </a:cubicBezTo>
                <a:lnTo>
                  <a:pt x="44753" y="16337"/>
                </a:lnTo>
                <a:cubicBezTo>
                  <a:pt x="44769" y="16275"/>
                  <a:pt x="44784" y="16215"/>
                  <a:pt x="44803" y="16158"/>
                </a:cubicBezTo>
                <a:close/>
                <a:moveTo>
                  <a:pt x="31135" y="17396"/>
                </a:moveTo>
                <a:lnTo>
                  <a:pt x="31135" y="17432"/>
                </a:lnTo>
                <a:lnTo>
                  <a:pt x="31123" y="17432"/>
                </a:lnTo>
                <a:cubicBezTo>
                  <a:pt x="31123" y="17408"/>
                  <a:pt x="31123" y="17408"/>
                  <a:pt x="31135" y="17396"/>
                </a:cubicBezTo>
                <a:close/>
                <a:moveTo>
                  <a:pt x="31133" y="17465"/>
                </a:moveTo>
                <a:cubicBezTo>
                  <a:pt x="31134" y="17466"/>
                  <a:pt x="31134" y="17467"/>
                  <a:pt x="31135" y="17467"/>
                </a:cubicBezTo>
                <a:lnTo>
                  <a:pt x="31135" y="17479"/>
                </a:lnTo>
                <a:cubicBezTo>
                  <a:pt x="31135" y="17479"/>
                  <a:pt x="31135" y="17475"/>
                  <a:pt x="31133" y="17465"/>
                </a:cubicBezTo>
                <a:close/>
                <a:moveTo>
                  <a:pt x="39791" y="17717"/>
                </a:moveTo>
                <a:lnTo>
                  <a:pt x="39791" y="17729"/>
                </a:lnTo>
                <a:cubicBezTo>
                  <a:pt x="39791" y="17729"/>
                  <a:pt x="39781" y="17729"/>
                  <a:pt x="39771" y="17735"/>
                </a:cubicBezTo>
                <a:lnTo>
                  <a:pt x="39771" y="17735"/>
                </a:lnTo>
                <a:cubicBezTo>
                  <a:pt x="39776" y="17729"/>
                  <a:pt x="39781" y="17722"/>
                  <a:pt x="39791" y="17717"/>
                </a:cubicBezTo>
                <a:close/>
                <a:moveTo>
                  <a:pt x="56972" y="18634"/>
                </a:moveTo>
                <a:cubicBezTo>
                  <a:pt x="56925" y="18752"/>
                  <a:pt x="56901" y="18870"/>
                  <a:pt x="56854" y="18976"/>
                </a:cubicBezTo>
                <a:lnTo>
                  <a:pt x="56854" y="18976"/>
                </a:lnTo>
                <a:cubicBezTo>
                  <a:pt x="56868" y="18852"/>
                  <a:pt x="56914" y="18749"/>
                  <a:pt x="56972" y="18634"/>
                </a:cubicBezTo>
                <a:close/>
                <a:moveTo>
                  <a:pt x="56823" y="19032"/>
                </a:moveTo>
                <a:cubicBezTo>
                  <a:pt x="56800" y="19074"/>
                  <a:pt x="56777" y="19116"/>
                  <a:pt x="56754" y="19160"/>
                </a:cubicBezTo>
                <a:lnTo>
                  <a:pt x="56754" y="19160"/>
                </a:lnTo>
                <a:cubicBezTo>
                  <a:pt x="56774" y="19117"/>
                  <a:pt x="56796" y="19074"/>
                  <a:pt x="56823" y="19032"/>
                </a:cubicBezTo>
                <a:close/>
                <a:moveTo>
                  <a:pt x="29087" y="20825"/>
                </a:moveTo>
                <a:cubicBezTo>
                  <a:pt x="29171" y="20825"/>
                  <a:pt x="29230" y="20849"/>
                  <a:pt x="29290" y="20873"/>
                </a:cubicBezTo>
                <a:cubicBezTo>
                  <a:pt x="29230" y="20861"/>
                  <a:pt x="29159" y="20849"/>
                  <a:pt x="29087" y="20825"/>
                </a:cubicBezTo>
                <a:close/>
                <a:moveTo>
                  <a:pt x="49661" y="25492"/>
                </a:moveTo>
                <a:lnTo>
                  <a:pt x="49637" y="25516"/>
                </a:lnTo>
                <a:cubicBezTo>
                  <a:pt x="49637" y="25504"/>
                  <a:pt x="49649" y="25504"/>
                  <a:pt x="49649" y="25492"/>
                </a:cubicBezTo>
                <a:close/>
                <a:moveTo>
                  <a:pt x="49114" y="25706"/>
                </a:moveTo>
                <a:cubicBezTo>
                  <a:pt x="49096" y="25741"/>
                  <a:pt x="49092" y="25769"/>
                  <a:pt x="49090" y="25769"/>
                </a:cubicBezTo>
                <a:cubicBezTo>
                  <a:pt x="49090" y="25769"/>
                  <a:pt x="49090" y="25764"/>
                  <a:pt x="49090" y="25754"/>
                </a:cubicBezTo>
                <a:lnTo>
                  <a:pt x="49090" y="25730"/>
                </a:lnTo>
                <a:cubicBezTo>
                  <a:pt x="49102" y="25730"/>
                  <a:pt x="49102" y="25706"/>
                  <a:pt x="49114" y="25706"/>
                </a:cubicBezTo>
                <a:close/>
                <a:moveTo>
                  <a:pt x="53781" y="29147"/>
                </a:moveTo>
                <a:cubicBezTo>
                  <a:pt x="53781" y="29183"/>
                  <a:pt x="53757" y="29207"/>
                  <a:pt x="53757" y="29243"/>
                </a:cubicBezTo>
                <a:cubicBezTo>
                  <a:pt x="53745" y="29219"/>
                  <a:pt x="53733" y="29195"/>
                  <a:pt x="53697" y="29183"/>
                </a:cubicBezTo>
                <a:cubicBezTo>
                  <a:pt x="53733" y="29183"/>
                  <a:pt x="53745" y="29159"/>
                  <a:pt x="53781" y="29147"/>
                </a:cubicBezTo>
                <a:close/>
                <a:moveTo>
                  <a:pt x="38148" y="31207"/>
                </a:moveTo>
                <a:lnTo>
                  <a:pt x="38184" y="31231"/>
                </a:lnTo>
                <a:cubicBezTo>
                  <a:pt x="38160" y="31243"/>
                  <a:pt x="38148" y="31243"/>
                  <a:pt x="38148" y="31243"/>
                </a:cubicBezTo>
                <a:lnTo>
                  <a:pt x="38148" y="31207"/>
                </a:lnTo>
                <a:close/>
                <a:moveTo>
                  <a:pt x="13835" y="32993"/>
                </a:moveTo>
                <a:cubicBezTo>
                  <a:pt x="13847" y="33005"/>
                  <a:pt x="13847" y="33017"/>
                  <a:pt x="13859" y="33041"/>
                </a:cubicBezTo>
                <a:lnTo>
                  <a:pt x="13835" y="33041"/>
                </a:lnTo>
                <a:lnTo>
                  <a:pt x="13835" y="32993"/>
                </a:lnTo>
                <a:close/>
                <a:moveTo>
                  <a:pt x="38624" y="34600"/>
                </a:moveTo>
                <a:cubicBezTo>
                  <a:pt x="38624" y="34612"/>
                  <a:pt x="38612" y="34612"/>
                  <a:pt x="38600" y="34612"/>
                </a:cubicBezTo>
                <a:cubicBezTo>
                  <a:pt x="38612" y="34612"/>
                  <a:pt x="38612" y="34600"/>
                  <a:pt x="38624" y="34600"/>
                </a:cubicBezTo>
                <a:close/>
                <a:moveTo>
                  <a:pt x="26015" y="35101"/>
                </a:moveTo>
                <a:cubicBezTo>
                  <a:pt x="26041" y="35101"/>
                  <a:pt x="26069" y="35105"/>
                  <a:pt x="26099" y="35112"/>
                </a:cubicBezTo>
                <a:cubicBezTo>
                  <a:pt x="26015" y="35136"/>
                  <a:pt x="25944" y="35148"/>
                  <a:pt x="25861" y="35160"/>
                </a:cubicBezTo>
                <a:cubicBezTo>
                  <a:pt x="25909" y="35119"/>
                  <a:pt x="25958" y="35101"/>
                  <a:pt x="26015" y="35101"/>
                </a:cubicBezTo>
                <a:close/>
                <a:moveTo>
                  <a:pt x="31655" y="39425"/>
                </a:moveTo>
                <a:lnTo>
                  <a:pt x="31655" y="39425"/>
                </a:lnTo>
                <a:cubicBezTo>
                  <a:pt x="31656" y="39425"/>
                  <a:pt x="31659" y="39428"/>
                  <a:pt x="31659" y="39434"/>
                </a:cubicBezTo>
                <a:cubicBezTo>
                  <a:pt x="31653" y="39428"/>
                  <a:pt x="31653" y="39425"/>
                  <a:pt x="31655" y="39425"/>
                </a:cubicBezTo>
                <a:close/>
                <a:moveTo>
                  <a:pt x="29290" y="39553"/>
                </a:moveTo>
                <a:cubicBezTo>
                  <a:pt x="29325" y="39672"/>
                  <a:pt x="29373" y="39780"/>
                  <a:pt x="29433" y="39899"/>
                </a:cubicBezTo>
                <a:cubicBezTo>
                  <a:pt x="29159" y="39839"/>
                  <a:pt x="29206" y="39696"/>
                  <a:pt x="29290" y="39553"/>
                </a:cubicBezTo>
                <a:close/>
                <a:moveTo>
                  <a:pt x="42732" y="40232"/>
                </a:moveTo>
                <a:lnTo>
                  <a:pt x="42732" y="40232"/>
                </a:lnTo>
                <a:cubicBezTo>
                  <a:pt x="42684" y="40268"/>
                  <a:pt x="42672" y="40292"/>
                  <a:pt x="42625" y="40327"/>
                </a:cubicBezTo>
                <a:cubicBezTo>
                  <a:pt x="42582" y="40349"/>
                  <a:pt x="42545" y="40358"/>
                  <a:pt x="42512" y="40358"/>
                </a:cubicBezTo>
                <a:cubicBezTo>
                  <a:pt x="42454" y="40358"/>
                  <a:pt x="42408" y="40330"/>
                  <a:pt x="42363" y="40292"/>
                </a:cubicBezTo>
                <a:cubicBezTo>
                  <a:pt x="42506" y="40280"/>
                  <a:pt x="42625" y="40268"/>
                  <a:pt x="42732" y="40232"/>
                </a:cubicBezTo>
                <a:close/>
                <a:moveTo>
                  <a:pt x="21360" y="42649"/>
                </a:moveTo>
                <a:cubicBezTo>
                  <a:pt x="21372" y="42661"/>
                  <a:pt x="21360" y="42673"/>
                  <a:pt x="21348" y="42673"/>
                </a:cubicBezTo>
                <a:cubicBezTo>
                  <a:pt x="21348" y="42661"/>
                  <a:pt x="21360" y="42649"/>
                  <a:pt x="21360" y="42649"/>
                </a:cubicBezTo>
                <a:close/>
                <a:moveTo>
                  <a:pt x="9740" y="42720"/>
                </a:moveTo>
                <a:cubicBezTo>
                  <a:pt x="9740" y="42732"/>
                  <a:pt x="9728" y="42768"/>
                  <a:pt x="9728" y="42780"/>
                </a:cubicBezTo>
                <a:cubicBezTo>
                  <a:pt x="9704" y="42780"/>
                  <a:pt x="9704" y="42768"/>
                  <a:pt x="9692" y="42768"/>
                </a:cubicBezTo>
                <a:cubicBezTo>
                  <a:pt x="9704" y="42768"/>
                  <a:pt x="9728" y="42732"/>
                  <a:pt x="9740" y="42720"/>
                </a:cubicBezTo>
                <a:close/>
                <a:moveTo>
                  <a:pt x="21348" y="42673"/>
                </a:moveTo>
                <a:cubicBezTo>
                  <a:pt x="21348" y="42709"/>
                  <a:pt x="21348" y="42732"/>
                  <a:pt x="21336" y="42780"/>
                </a:cubicBezTo>
                <a:cubicBezTo>
                  <a:pt x="21336" y="42732"/>
                  <a:pt x="21336" y="42709"/>
                  <a:pt x="21348" y="42673"/>
                </a:cubicBezTo>
                <a:close/>
                <a:moveTo>
                  <a:pt x="11883" y="45864"/>
                </a:moveTo>
                <a:cubicBezTo>
                  <a:pt x="11895" y="45876"/>
                  <a:pt x="11895" y="45888"/>
                  <a:pt x="11895" y="45911"/>
                </a:cubicBezTo>
                <a:cubicBezTo>
                  <a:pt x="11859" y="45935"/>
                  <a:pt x="11835" y="45971"/>
                  <a:pt x="11811" y="46007"/>
                </a:cubicBezTo>
                <a:cubicBezTo>
                  <a:pt x="11823" y="45947"/>
                  <a:pt x="11847" y="45911"/>
                  <a:pt x="11883" y="45864"/>
                </a:cubicBezTo>
                <a:close/>
                <a:moveTo>
                  <a:pt x="8942" y="56865"/>
                </a:moveTo>
                <a:cubicBezTo>
                  <a:pt x="8936" y="56877"/>
                  <a:pt x="8927" y="56883"/>
                  <a:pt x="8920" y="56887"/>
                </a:cubicBezTo>
                <a:lnTo>
                  <a:pt x="8920" y="56887"/>
                </a:lnTo>
                <a:lnTo>
                  <a:pt x="8942" y="56865"/>
                </a:lnTo>
                <a:close/>
                <a:moveTo>
                  <a:pt x="14443" y="57056"/>
                </a:moveTo>
                <a:lnTo>
                  <a:pt x="14443" y="57067"/>
                </a:lnTo>
                <a:cubicBezTo>
                  <a:pt x="14443" y="57067"/>
                  <a:pt x="14443" y="57056"/>
                  <a:pt x="14431" y="57056"/>
                </a:cubicBezTo>
                <a:close/>
                <a:moveTo>
                  <a:pt x="24253" y="68069"/>
                </a:moveTo>
                <a:lnTo>
                  <a:pt x="24253" y="68069"/>
                </a:lnTo>
                <a:cubicBezTo>
                  <a:pt x="24337" y="68128"/>
                  <a:pt x="24432" y="68188"/>
                  <a:pt x="24527" y="68247"/>
                </a:cubicBezTo>
                <a:cubicBezTo>
                  <a:pt x="24456" y="68271"/>
                  <a:pt x="24384" y="68319"/>
                  <a:pt x="24289" y="68378"/>
                </a:cubicBezTo>
                <a:cubicBezTo>
                  <a:pt x="24265" y="68271"/>
                  <a:pt x="24265" y="68164"/>
                  <a:pt x="24253" y="68069"/>
                </a:cubicBezTo>
                <a:close/>
                <a:moveTo>
                  <a:pt x="56031" y="1"/>
                </a:moveTo>
                <a:cubicBezTo>
                  <a:pt x="53459" y="2573"/>
                  <a:pt x="50804" y="4978"/>
                  <a:pt x="48685" y="7895"/>
                </a:cubicBezTo>
                <a:cubicBezTo>
                  <a:pt x="48625" y="7954"/>
                  <a:pt x="48566" y="8026"/>
                  <a:pt x="48506" y="8085"/>
                </a:cubicBezTo>
                <a:cubicBezTo>
                  <a:pt x="48375" y="8145"/>
                  <a:pt x="48328" y="8252"/>
                  <a:pt x="48340" y="8383"/>
                </a:cubicBezTo>
                <a:cubicBezTo>
                  <a:pt x="47804" y="8621"/>
                  <a:pt x="47649" y="9157"/>
                  <a:pt x="47387" y="9609"/>
                </a:cubicBezTo>
                <a:cubicBezTo>
                  <a:pt x="46411" y="11109"/>
                  <a:pt x="45530" y="12657"/>
                  <a:pt x="44994" y="14384"/>
                </a:cubicBezTo>
                <a:cubicBezTo>
                  <a:pt x="44696" y="14955"/>
                  <a:pt x="44934" y="15562"/>
                  <a:pt x="44803" y="16146"/>
                </a:cubicBezTo>
                <a:cubicBezTo>
                  <a:pt x="44696" y="16241"/>
                  <a:pt x="44673" y="16348"/>
                  <a:pt x="44708" y="16503"/>
                </a:cubicBezTo>
                <a:lnTo>
                  <a:pt x="44708" y="16515"/>
                </a:lnTo>
                <a:cubicBezTo>
                  <a:pt x="44518" y="16693"/>
                  <a:pt x="44589" y="16872"/>
                  <a:pt x="44684" y="17063"/>
                </a:cubicBezTo>
                <a:cubicBezTo>
                  <a:pt x="44518" y="17551"/>
                  <a:pt x="44375" y="18063"/>
                  <a:pt x="44458" y="18587"/>
                </a:cubicBezTo>
                <a:cubicBezTo>
                  <a:pt x="44161" y="19134"/>
                  <a:pt x="44137" y="19753"/>
                  <a:pt x="44137" y="20349"/>
                </a:cubicBezTo>
                <a:cubicBezTo>
                  <a:pt x="44113" y="21813"/>
                  <a:pt x="43458" y="23063"/>
                  <a:pt x="42768" y="24206"/>
                </a:cubicBezTo>
                <a:cubicBezTo>
                  <a:pt x="41934" y="25576"/>
                  <a:pt x="40743" y="26742"/>
                  <a:pt x="39684" y="27981"/>
                </a:cubicBezTo>
                <a:cubicBezTo>
                  <a:pt x="39339" y="27635"/>
                  <a:pt x="39589" y="27361"/>
                  <a:pt x="39684" y="27111"/>
                </a:cubicBezTo>
                <a:cubicBezTo>
                  <a:pt x="40624" y="24492"/>
                  <a:pt x="41363" y="21837"/>
                  <a:pt x="41529" y="19039"/>
                </a:cubicBezTo>
                <a:cubicBezTo>
                  <a:pt x="41720" y="18658"/>
                  <a:pt x="41720" y="18241"/>
                  <a:pt x="41589" y="17836"/>
                </a:cubicBezTo>
                <a:cubicBezTo>
                  <a:pt x="41839" y="17039"/>
                  <a:pt x="42125" y="16229"/>
                  <a:pt x="41934" y="15360"/>
                </a:cubicBezTo>
                <a:cubicBezTo>
                  <a:pt x="42065" y="14491"/>
                  <a:pt x="42256" y="13610"/>
                  <a:pt x="42291" y="12729"/>
                </a:cubicBezTo>
                <a:cubicBezTo>
                  <a:pt x="42303" y="12181"/>
                  <a:pt x="42589" y="11550"/>
                  <a:pt x="42089" y="11050"/>
                </a:cubicBezTo>
                <a:cubicBezTo>
                  <a:pt x="42863" y="10121"/>
                  <a:pt x="42708" y="8990"/>
                  <a:pt x="42768" y="7907"/>
                </a:cubicBezTo>
                <a:cubicBezTo>
                  <a:pt x="43089" y="7549"/>
                  <a:pt x="42946" y="7168"/>
                  <a:pt x="42863" y="6776"/>
                </a:cubicBezTo>
                <a:cubicBezTo>
                  <a:pt x="42970" y="6668"/>
                  <a:pt x="43018" y="6537"/>
                  <a:pt x="42970" y="6395"/>
                </a:cubicBezTo>
                <a:cubicBezTo>
                  <a:pt x="43137" y="6192"/>
                  <a:pt x="43089" y="6002"/>
                  <a:pt x="42982" y="5799"/>
                </a:cubicBezTo>
                <a:cubicBezTo>
                  <a:pt x="43160" y="5287"/>
                  <a:pt x="43279" y="4763"/>
                  <a:pt x="43077" y="4025"/>
                </a:cubicBezTo>
                <a:lnTo>
                  <a:pt x="43077" y="4025"/>
                </a:lnTo>
                <a:cubicBezTo>
                  <a:pt x="42125" y="5228"/>
                  <a:pt x="41315" y="6287"/>
                  <a:pt x="41160" y="7680"/>
                </a:cubicBezTo>
                <a:cubicBezTo>
                  <a:pt x="40898" y="8252"/>
                  <a:pt x="40529" y="8752"/>
                  <a:pt x="40482" y="9395"/>
                </a:cubicBezTo>
                <a:cubicBezTo>
                  <a:pt x="40541" y="9943"/>
                  <a:pt x="39934" y="10240"/>
                  <a:pt x="39934" y="10776"/>
                </a:cubicBezTo>
                <a:cubicBezTo>
                  <a:pt x="39434" y="10978"/>
                  <a:pt x="39231" y="11479"/>
                  <a:pt x="39136" y="11895"/>
                </a:cubicBezTo>
                <a:cubicBezTo>
                  <a:pt x="38791" y="13264"/>
                  <a:pt x="38267" y="14586"/>
                  <a:pt x="37874" y="15943"/>
                </a:cubicBezTo>
                <a:cubicBezTo>
                  <a:pt x="37743" y="16039"/>
                  <a:pt x="37684" y="16134"/>
                  <a:pt x="37731" y="16301"/>
                </a:cubicBezTo>
                <a:cubicBezTo>
                  <a:pt x="37564" y="16598"/>
                  <a:pt x="37600" y="16908"/>
                  <a:pt x="37600" y="17229"/>
                </a:cubicBezTo>
                <a:lnTo>
                  <a:pt x="37600" y="17241"/>
                </a:lnTo>
                <a:cubicBezTo>
                  <a:pt x="37457" y="17432"/>
                  <a:pt x="37279" y="17622"/>
                  <a:pt x="37338" y="17896"/>
                </a:cubicBezTo>
                <a:cubicBezTo>
                  <a:pt x="36660" y="20146"/>
                  <a:pt x="36850" y="22468"/>
                  <a:pt x="37160" y="24706"/>
                </a:cubicBezTo>
                <a:cubicBezTo>
                  <a:pt x="37398" y="26421"/>
                  <a:pt x="37660" y="28135"/>
                  <a:pt x="37803" y="29862"/>
                </a:cubicBezTo>
                <a:cubicBezTo>
                  <a:pt x="37743" y="30112"/>
                  <a:pt x="37672" y="30386"/>
                  <a:pt x="37612" y="30636"/>
                </a:cubicBezTo>
                <a:cubicBezTo>
                  <a:pt x="37076" y="31040"/>
                  <a:pt x="36600" y="31517"/>
                  <a:pt x="36183" y="32029"/>
                </a:cubicBezTo>
                <a:lnTo>
                  <a:pt x="36207" y="32053"/>
                </a:lnTo>
                <a:cubicBezTo>
                  <a:pt x="36076" y="32112"/>
                  <a:pt x="36005" y="32195"/>
                  <a:pt x="36005" y="32350"/>
                </a:cubicBezTo>
                <a:lnTo>
                  <a:pt x="36005" y="32326"/>
                </a:lnTo>
                <a:cubicBezTo>
                  <a:pt x="35989" y="32325"/>
                  <a:pt x="35974" y="32325"/>
                  <a:pt x="35960" y="32325"/>
                </a:cubicBezTo>
                <a:cubicBezTo>
                  <a:pt x="35517" y="32325"/>
                  <a:pt x="35337" y="32829"/>
                  <a:pt x="34933" y="32898"/>
                </a:cubicBezTo>
                <a:cubicBezTo>
                  <a:pt x="34778" y="32945"/>
                  <a:pt x="34707" y="33041"/>
                  <a:pt x="34695" y="33184"/>
                </a:cubicBezTo>
                <a:cubicBezTo>
                  <a:pt x="34624" y="33219"/>
                  <a:pt x="34540" y="33255"/>
                  <a:pt x="34469" y="33303"/>
                </a:cubicBezTo>
                <a:cubicBezTo>
                  <a:pt x="34350" y="33065"/>
                  <a:pt x="34243" y="32826"/>
                  <a:pt x="34124" y="32588"/>
                </a:cubicBezTo>
                <a:cubicBezTo>
                  <a:pt x="34207" y="30171"/>
                  <a:pt x="34266" y="27742"/>
                  <a:pt x="34326" y="25337"/>
                </a:cubicBezTo>
                <a:cubicBezTo>
                  <a:pt x="34326" y="25230"/>
                  <a:pt x="34183" y="25123"/>
                  <a:pt x="34112" y="25028"/>
                </a:cubicBezTo>
                <a:cubicBezTo>
                  <a:pt x="34231" y="24468"/>
                  <a:pt x="34231" y="23932"/>
                  <a:pt x="34243" y="23373"/>
                </a:cubicBezTo>
                <a:cubicBezTo>
                  <a:pt x="34278" y="21194"/>
                  <a:pt x="33564" y="19110"/>
                  <a:pt x="33504" y="16955"/>
                </a:cubicBezTo>
                <a:cubicBezTo>
                  <a:pt x="33731" y="16551"/>
                  <a:pt x="33707" y="16110"/>
                  <a:pt x="33671" y="15693"/>
                </a:cubicBezTo>
                <a:cubicBezTo>
                  <a:pt x="33576" y="14622"/>
                  <a:pt x="33695" y="13562"/>
                  <a:pt x="33802" y="12491"/>
                </a:cubicBezTo>
                <a:cubicBezTo>
                  <a:pt x="34100" y="12121"/>
                  <a:pt x="34088" y="11729"/>
                  <a:pt x="33921" y="11312"/>
                </a:cubicBezTo>
                <a:cubicBezTo>
                  <a:pt x="33874" y="11240"/>
                  <a:pt x="33850" y="11169"/>
                  <a:pt x="33814" y="11098"/>
                </a:cubicBezTo>
                <a:cubicBezTo>
                  <a:pt x="33874" y="9574"/>
                  <a:pt x="34350" y="8085"/>
                  <a:pt x="33921" y="6514"/>
                </a:cubicBezTo>
                <a:lnTo>
                  <a:pt x="33921" y="6514"/>
                </a:lnTo>
                <a:cubicBezTo>
                  <a:pt x="33683" y="7597"/>
                  <a:pt x="32635" y="8216"/>
                  <a:pt x="32492" y="9335"/>
                </a:cubicBezTo>
                <a:cubicBezTo>
                  <a:pt x="32314" y="9466"/>
                  <a:pt x="32028" y="9562"/>
                  <a:pt x="31980" y="9728"/>
                </a:cubicBezTo>
                <a:cubicBezTo>
                  <a:pt x="31588" y="11240"/>
                  <a:pt x="30754" y="12562"/>
                  <a:pt x="30254" y="14050"/>
                </a:cubicBezTo>
                <a:lnTo>
                  <a:pt x="30242" y="14074"/>
                </a:lnTo>
                <a:cubicBezTo>
                  <a:pt x="30183" y="14169"/>
                  <a:pt x="30135" y="14277"/>
                  <a:pt x="30111" y="14396"/>
                </a:cubicBezTo>
                <a:lnTo>
                  <a:pt x="30111" y="14407"/>
                </a:lnTo>
                <a:cubicBezTo>
                  <a:pt x="30052" y="14515"/>
                  <a:pt x="30004" y="14622"/>
                  <a:pt x="29980" y="14741"/>
                </a:cubicBezTo>
                <a:cubicBezTo>
                  <a:pt x="29706" y="15824"/>
                  <a:pt x="29147" y="16813"/>
                  <a:pt x="29111" y="17956"/>
                </a:cubicBezTo>
                <a:cubicBezTo>
                  <a:pt x="28921" y="18896"/>
                  <a:pt x="28921" y="19849"/>
                  <a:pt x="29040" y="20777"/>
                </a:cubicBezTo>
                <a:cubicBezTo>
                  <a:pt x="28921" y="23123"/>
                  <a:pt x="29111" y="25468"/>
                  <a:pt x="29468" y="27766"/>
                </a:cubicBezTo>
                <a:cubicBezTo>
                  <a:pt x="29837" y="30148"/>
                  <a:pt x="30373" y="32541"/>
                  <a:pt x="31861" y="34553"/>
                </a:cubicBezTo>
                <a:cubicBezTo>
                  <a:pt x="32100" y="34874"/>
                  <a:pt x="32028" y="35112"/>
                  <a:pt x="31730" y="35446"/>
                </a:cubicBezTo>
                <a:cubicBezTo>
                  <a:pt x="31079" y="36180"/>
                  <a:pt x="30238" y="36750"/>
                  <a:pt x="29749" y="37612"/>
                </a:cubicBezTo>
                <a:lnTo>
                  <a:pt x="29749" y="37612"/>
                </a:lnTo>
                <a:cubicBezTo>
                  <a:pt x="29231" y="37550"/>
                  <a:pt x="29348" y="37028"/>
                  <a:pt x="29123" y="36755"/>
                </a:cubicBezTo>
                <a:cubicBezTo>
                  <a:pt x="28885" y="35231"/>
                  <a:pt x="28754" y="33660"/>
                  <a:pt x="27432" y="32588"/>
                </a:cubicBezTo>
                <a:cubicBezTo>
                  <a:pt x="27254" y="32434"/>
                  <a:pt x="27135" y="32267"/>
                  <a:pt x="27135" y="32029"/>
                </a:cubicBezTo>
                <a:cubicBezTo>
                  <a:pt x="27123" y="31517"/>
                  <a:pt x="26742" y="31195"/>
                  <a:pt x="26432" y="30826"/>
                </a:cubicBezTo>
                <a:cubicBezTo>
                  <a:pt x="25753" y="30028"/>
                  <a:pt x="24896" y="29457"/>
                  <a:pt x="24027" y="28921"/>
                </a:cubicBezTo>
                <a:cubicBezTo>
                  <a:pt x="23289" y="28040"/>
                  <a:pt x="22182" y="27564"/>
                  <a:pt x="21646" y="26492"/>
                </a:cubicBezTo>
                <a:cubicBezTo>
                  <a:pt x="21324" y="25802"/>
                  <a:pt x="21122" y="25028"/>
                  <a:pt x="20491" y="24504"/>
                </a:cubicBezTo>
                <a:cubicBezTo>
                  <a:pt x="20670" y="24016"/>
                  <a:pt x="20312" y="23623"/>
                  <a:pt x="20253" y="23159"/>
                </a:cubicBezTo>
                <a:cubicBezTo>
                  <a:pt x="20360" y="22861"/>
                  <a:pt x="20217" y="22611"/>
                  <a:pt x="20134" y="22349"/>
                </a:cubicBezTo>
                <a:cubicBezTo>
                  <a:pt x="20253" y="21849"/>
                  <a:pt x="20229" y="21373"/>
                  <a:pt x="20074" y="20896"/>
                </a:cubicBezTo>
                <a:cubicBezTo>
                  <a:pt x="20193" y="20063"/>
                  <a:pt x="20122" y="19253"/>
                  <a:pt x="19896" y="18444"/>
                </a:cubicBezTo>
                <a:cubicBezTo>
                  <a:pt x="20229" y="17848"/>
                  <a:pt x="19622" y="17348"/>
                  <a:pt x="19777" y="16705"/>
                </a:cubicBezTo>
                <a:cubicBezTo>
                  <a:pt x="20134" y="15348"/>
                  <a:pt x="19634" y="13967"/>
                  <a:pt x="19574" y="12598"/>
                </a:cubicBezTo>
                <a:cubicBezTo>
                  <a:pt x="19562" y="12300"/>
                  <a:pt x="19384" y="12026"/>
                  <a:pt x="19098" y="11871"/>
                </a:cubicBezTo>
                <a:cubicBezTo>
                  <a:pt x="19098" y="11776"/>
                  <a:pt x="19050" y="11717"/>
                  <a:pt x="18991" y="11669"/>
                </a:cubicBezTo>
                <a:cubicBezTo>
                  <a:pt x="18881" y="11428"/>
                  <a:pt x="18743" y="11299"/>
                  <a:pt x="18584" y="11299"/>
                </a:cubicBezTo>
                <a:cubicBezTo>
                  <a:pt x="18468" y="11299"/>
                  <a:pt x="18341" y="11368"/>
                  <a:pt x="18205" y="11514"/>
                </a:cubicBezTo>
                <a:cubicBezTo>
                  <a:pt x="17967" y="11764"/>
                  <a:pt x="17848" y="12110"/>
                  <a:pt x="17812" y="12443"/>
                </a:cubicBezTo>
                <a:cubicBezTo>
                  <a:pt x="17693" y="13729"/>
                  <a:pt x="17622" y="15003"/>
                  <a:pt x="17514" y="16289"/>
                </a:cubicBezTo>
                <a:cubicBezTo>
                  <a:pt x="17479" y="16610"/>
                  <a:pt x="17491" y="16991"/>
                  <a:pt x="17360" y="17289"/>
                </a:cubicBezTo>
                <a:cubicBezTo>
                  <a:pt x="16705" y="18610"/>
                  <a:pt x="16681" y="20003"/>
                  <a:pt x="16824" y="21432"/>
                </a:cubicBezTo>
                <a:cubicBezTo>
                  <a:pt x="16443" y="22718"/>
                  <a:pt x="17038" y="23921"/>
                  <a:pt x="17098" y="25159"/>
                </a:cubicBezTo>
                <a:cubicBezTo>
                  <a:pt x="17098" y="25337"/>
                  <a:pt x="17276" y="25421"/>
                  <a:pt x="17455" y="25480"/>
                </a:cubicBezTo>
                <a:cubicBezTo>
                  <a:pt x="17383" y="26302"/>
                  <a:pt x="17300" y="27123"/>
                  <a:pt x="17872" y="27826"/>
                </a:cubicBezTo>
                <a:cubicBezTo>
                  <a:pt x="17919" y="28421"/>
                  <a:pt x="18038" y="28969"/>
                  <a:pt x="18455" y="29397"/>
                </a:cubicBezTo>
                <a:cubicBezTo>
                  <a:pt x="18503" y="29457"/>
                  <a:pt x="18562" y="29528"/>
                  <a:pt x="18634" y="29576"/>
                </a:cubicBezTo>
                <a:cubicBezTo>
                  <a:pt x="19098" y="30874"/>
                  <a:pt x="19788" y="32029"/>
                  <a:pt x="20896" y="32898"/>
                </a:cubicBezTo>
                <a:cubicBezTo>
                  <a:pt x="21479" y="34041"/>
                  <a:pt x="22491" y="34850"/>
                  <a:pt x="23313" y="35803"/>
                </a:cubicBezTo>
                <a:cubicBezTo>
                  <a:pt x="23503" y="36279"/>
                  <a:pt x="23956" y="36494"/>
                  <a:pt x="24313" y="36815"/>
                </a:cubicBezTo>
                <a:cubicBezTo>
                  <a:pt x="24980" y="37803"/>
                  <a:pt x="25575" y="38875"/>
                  <a:pt x="26611" y="39565"/>
                </a:cubicBezTo>
                <a:cubicBezTo>
                  <a:pt x="26754" y="39827"/>
                  <a:pt x="27135" y="39923"/>
                  <a:pt x="27170" y="40292"/>
                </a:cubicBezTo>
                <a:cubicBezTo>
                  <a:pt x="26396" y="40899"/>
                  <a:pt x="25706" y="41601"/>
                  <a:pt x="25027" y="42328"/>
                </a:cubicBezTo>
                <a:cubicBezTo>
                  <a:pt x="24762" y="42615"/>
                  <a:pt x="24496" y="42759"/>
                  <a:pt x="24245" y="42759"/>
                </a:cubicBezTo>
                <a:cubicBezTo>
                  <a:pt x="23945" y="42759"/>
                  <a:pt x="23665" y="42552"/>
                  <a:pt x="23432" y="42137"/>
                </a:cubicBezTo>
                <a:cubicBezTo>
                  <a:pt x="23217" y="41768"/>
                  <a:pt x="23063" y="41351"/>
                  <a:pt x="22920" y="40935"/>
                </a:cubicBezTo>
                <a:cubicBezTo>
                  <a:pt x="22741" y="40411"/>
                  <a:pt x="22491" y="39982"/>
                  <a:pt x="21920" y="39815"/>
                </a:cubicBezTo>
                <a:cubicBezTo>
                  <a:pt x="21884" y="38625"/>
                  <a:pt x="21324" y="37708"/>
                  <a:pt x="20396" y="37005"/>
                </a:cubicBezTo>
                <a:cubicBezTo>
                  <a:pt x="20277" y="36494"/>
                  <a:pt x="19812" y="36255"/>
                  <a:pt x="19491" y="35934"/>
                </a:cubicBezTo>
                <a:cubicBezTo>
                  <a:pt x="19146" y="35601"/>
                  <a:pt x="18634" y="35351"/>
                  <a:pt x="18455" y="34946"/>
                </a:cubicBezTo>
                <a:cubicBezTo>
                  <a:pt x="17741" y="33457"/>
                  <a:pt x="16490" y="32362"/>
                  <a:pt x="15645" y="30957"/>
                </a:cubicBezTo>
                <a:cubicBezTo>
                  <a:pt x="15371" y="30529"/>
                  <a:pt x="15300" y="29969"/>
                  <a:pt x="14776" y="29695"/>
                </a:cubicBezTo>
                <a:cubicBezTo>
                  <a:pt x="14443" y="28897"/>
                  <a:pt x="14157" y="28040"/>
                  <a:pt x="13526" y="27409"/>
                </a:cubicBezTo>
                <a:cubicBezTo>
                  <a:pt x="12930" y="25385"/>
                  <a:pt x="11918" y="23492"/>
                  <a:pt x="11502" y="21396"/>
                </a:cubicBezTo>
                <a:cubicBezTo>
                  <a:pt x="11383" y="20753"/>
                  <a:pt x="11264" y="20111"/>
                  <a:pt x="11180" y="19456"/>
                </a:cubicBezTo>
                <a:cubicBezTo>
                  <a:pt x="11122" y="19082"/>
                  <a:pt x="10949" y="18801"/>
                  <a:pt x="10539" y="18801"/>
                </a:cubicBezTo>
                <a:cubicBezTo>
                  <a:pt x="10531" y="18801"/>
                  <a:pt x="10522" y="18801"/>
                  <a:pt x="10513" y="18801"/>
                </a:cubicBezTo>
                <a:cubicBezTo>
                  <a:pt x="10097" y="18813"/>
                  <a:pt x="9716" y="18932"/>
                  <a:pt x="9621" y="19396"/>
                </a:cubicBezTo>
                <a:cubicBezTo>
                  <a:pt x="9561" y="19646"/>
                  <a:pt x="9537" y="19908"/>
                  <a:pt x="9525" y="20170"/>
                </a:cubicBezTo>
                <a:cubicBezTo>
                  <a:pt x="9501" y="20956"/>
                  <a:pt x="9466" y="21730"/>
                  <a:pt x="9442" y="22528"/>
                </a:cubicBezTo>
                <a:cubicBezTo>
                  <a:pt x="9347" y="25206"/>
                  <a:pt x="10037" y="27742"/>
                  <a:pt x="10704" y="30302"/>
                </a:cubicBezTo>
                <a:cubicBezTo>
                  <a:pt x="10752" y="31160"/>
                  <a:pt x="11002" y="31933"/>
                  <a:pt x="11656" y="32505"/>
                </a:cubicBezTo>
                <a:cubicBezTo>
                  <a:pt x="11787" y="33196"/>
                  <a:pt x="12109" y="33803"/>
                  <a:pt x="12478" y="34386"/>
                </a:cubicBezTo>
                <a:cubicBezTo>
                  <a:pt x="12549" y="34553"/>
                  <a:pt x="12609" y="34696"/>
                  <a:pt x="12680" y="34862"/>
                </a:cubicBezTo>
                <a:cubicBezTo>
                  <a:pt x="12549" y="35208"/>
                  <a:pt x="12669" y="35446"/>
                  <a:pt x="12978" y="35589"/>
                </a:cubicBezTo>
                <a:cubicBezTo>
                  <a:pt x="13633" y="37375"/>
                  <a:pt x="14252" y="39196"/>
                  <a:pt x="15859" y="40411"/>
                </a:cubicBezTo>
                <a:lnTo>
                  <a:pt x="15871" y="40423"/>
                </a:lnTo>
                <a:cubicBezTo>
                  <a:pt x="16086" y="40696"/>
                  <a:pt x="16074" y="41161"/>
                  <a:pt x="16526" y="41244"/>
                </a:cubicBezTo>
                <a:cubicBezTo>
                  <a:pt x="17550" y="42542"/>
                  <a:pt x="18717" y="43661"/>
                  <a:pt x="20336" y="44161"/>
                </a:cubicBezTo>
                <a:cubicBezTo>
                  <a:pt x="20396" y="44292"/>
                  <a:pt x="20491" y="44352"/>
                  <a:pt x="20646" y="44352"/>
                </a:cubicBezTo>
                <a:cubicBezTo>
                  <a:pt x="20782" y="44560"/>
                  <a:pt x="20959" y="44651"/>
                  <a:pt x="21168" y="44651"/>
                </a:cubicBezTo>
                <a:cubicBezTo>
                  <a:pt x="21233" y="44651"/>
                  <a:pt x="21301" y="44642"/>
                  <a:pt x="21372" y="44625"/>
                </a:cubicBezTo>
                <a:cubicBezTo>
                  <a:pt x="22324" y="45209"/>
                  <a:pt x="22324" y="45209"/>
                  <a:pt x="21705" y="46042"/>
                </a:cubicBezTo>
                <a:cubicBezTo>
                  <a:pt x="21586" y="46197"/>
                  <a:pt x="21396" y="46316"/>
                  <a:pt x="21408" y="46554"/>
                </a:cubicBezTo>
                <a:cubicBezTo>
                  <a:pt x="20384" y="47566"/>
                  <a:pt x="19669" y="48805"/>
                  <a:pt x="18812" y="49948"/>
                </a:cubicBezTo>
                <a:cubicBezTo>
                  <a:pt x="18726" y="49980"/>
                  <a:pt x="18650" y="49994"/>
                  <a:pt x="18583" y="49994"/>
                </a:cubicBezTo>
                <a:cubicBezTo>
                  <a:pt x="18284" y="49994"/>
                  <a:pt x="18165" y="49703"/>
                  <a:pt x="18038" y="49459"/>
                </a:cubicBezTo>
                <a:cubicBezTo>
                  <a:pt x="17741" y="48876"/>
                  <a:pt x="17455" y="48281"/>
                  <a:pt x="17014" y="47840"/>
                </a:cubicBezTo>
                <a:cubicBezTo>
                  <a:pt x="15967" y="46792"/>
                  <a:pt x="15050" y="45661"/>
                  <a:pt x="14169" y="44506"/>
                </a:cubicBezTo>
                <a:cubicBezTo>
                  <a:pt x="14085" y="44102"/>
                  <a:pt x="13931" y="43744"/>
                  <a:pt x="13550" y="43542"/>
                </a:cubicBezTo>
                <a:cubicBezTo>
                  <a:pt x="13561" y="43459"/>
                  <a:pt x="13514" y="43411"/>
                  <a:pt x="13442" y="43387"/>
                </a:cubicBezTo>
                <a:cubicBezTo>
                  <a:pt x="13335" y="43113"/>
                  <a:pt x="13276" y="42816"/>
                  <a:pt x="12895" y="42768"/>
                </a:cubicBezTo>
                <a:cubicBezTo>
                  <a:pt x="12680" y="42256"/>
                  <a:pt x="12383" y="41816"/>
                  <a:pt x="12002" y="41447"/>
                </a:cubicBezTo>
                <a:cubicBezTo>
                  <a:pt x="11787" y="40744"/>
                  <a:pt x="11347" y="40196"/>
                  <a:pt x="10930" y="39613"/>
                </a:cubicBezTo>
                <a:cubicBezTo>
                  <a:pt x="10871" y="39422"/>
                  <a:pt x="10811" y="39208"/>
                  <a:pt x="10549" y="39161"/>
                </a:cubicBezTo>
                <a:lnTo>
                  <a:pt x="9525" y="37065"/>
                </a:lnTo>
                <a:cubicBezTo>
                  <a:pt x="9323" y="36315"/>
                  <a:pt x="8763" y="35851"/>
                  <a:pt x="8251" y="35339"/>
                </a:cubicBezTo>
                <a:cubicBezTo>
                  <a:pt x="8051" y="34879"/>
                  <a:pt x="8026" y="34267"/>
                  <a:pt x="7319" y="34267"/>
                </a:cubicBezTo>
                <a:cubicBezTo>
                  <a:pt x="7313" y="34267"/>
                  <a:pt x="7306" y="34267"/>
                  <a:pt x="7299" y="34267"/>
                </a:cubicBezTo>
                <a:lnTo>
                  <a:pt x="7275" y="34267"/>
                </a:lnTo>
                <a:cubicBezTo>
                  <a:pt x="7208" y="34259"/>
                  <a:pt x="7141" y="34255"/>
                  <a:pt x="7076" y="34255"/>
                </a:cubicBezTo>
                <a:cubicBezTo>
                  <a:pt x="6555" y="34255"/>
                  <a:pt x="6123" y="34510"/>
                  <a:pt x="6049" y="35029"/>
                </a:cubicBezTo>
                <a:cubicBezTo>
                  <a:pt x="5953" y="35577"/>
                  <a:pt x="5930" y="36243"/>
                  <a:pt x="6489" y="36660"/>
                </a:cubicBezTo>
                <a:cubicBezTo>
                  <a:pt x="7156" y="37898"/>
                  <a:pt x="7442" y="39280"/>
                  <a:pt x="7870" y="40589"/>
                </a:cubicBezTo>
                <a:cubicBezTo>
                  <a:pt x="8525" y="42030"/>
                  <a:pt x="9180" y="43459"/>
                  <a:pt x="9835" y="44911"/>
                </a:cubicBezTo>
                <a:cubicBezTo>
                  <a:pt x="9811" y="45209"/>
                  <a:pt x="9894" y="45471"/>
                  <a:pt x="10037" y="45745"/>
                </a:cubicBezTo>
                <a:cubicBezTo>
                  <a:pt x="10513" y="46697"/>
                  <a:pt x="11204" y="47483"/>
                  <a:pt x="11835" y="48316"/>
                </a:cubicBezTo>
                <a:cubicBezTo>
                  <a:pt x="12371" y="49174"/>
                  <a:pt x="12811" y="50114"/>
                  <a:pt x="13669" y="50733"/>
                </a:cubicBezTo>
                <a:cubicBezTo>
                  <a:pt x="14347" y="51233"/>
                  <a:pt x="14955" y="51876"/>
                  <a:pt x="15824" y="52103"/>
                </a:cubicBezTo>
                <a:cubicBezTo>
                  <a:pt x="16109" y="52174"/>
                  <a:pt x="16264" y="52365"/>
                  <a:pt x="16205" y="52674"/>
                </a:cubicBezTo>
                <a:cubicBezTo>
                  <a:pt x="15788" y="53007"/>
                  <a:pt x="15538" y="53472"/>
                  <a:pt x="15336" y="53948"/>
                </a:cubicBezTo>
                <a:cubicBezTo>
                  <a:pt x="15121" y="54019"/>
                  <a:pt x="14955" y="54127"/>
                  <a:pt x="14835" y="54317"/>
                </a:cubicBezTo>
                <a:cubicBezTo>
                  <a:pt x="14395" y="54984"/>
                  <a:pt x="13883" y="55615"/>
                  <a:pt x="13466" y="56282"/>
                </a:cubicBezTo>
                <a:cubicBezTo>
                  <a:pt x="13344" y="56490"/>
                  <a:pt x="13214" y="56577"/>
                  <a:pt x="13064" y="56577"/>
                </a:cubicBezTo>
                <a:cubicBezTo>
                  <a:pt x="12966" y="56577"/>
                  <a:pt x="12858" y="56539"/>
                  <a:pt x="12740" y="56472"/>
                </a:cubicBezTo>
                <a:cubicBezTo>
                  <a:pt x="12014" y="54674"/>
                  <a:pt x="11014" y="53019"/>
                  <a:pt x="10002" y="51388"/>
                </a:cubicBezTo>
                <a:cubicBezTo>
                  <a:pt x="9680" y="50555"/>
                  <a:pt x="9085" y="49864"/>
                  <a:pt x="8668" y="49090"/>
                </a:cubicBezTo>
                <a:cubicBezTo>
                  <a:pt x="8156" y="47435"/>
                  <a:pt x="6834" y="46388"/>
                  <a:pt x="5811" y="45114"/>
                </a:cubicBezTo>
                <a:cubicBezTo>
                  <a:pt x="5637" y="44903"/>
                  <a:pt x="5383" y="44777"/>
                  <a:pt x="5107" y="44777"/>
                </a:cubicBezTo>
                <a:cubicBezTo>
                  <a:pt x="4948" y="44777"/>
                  <a:pt x="4782" y="44819"/>
                  <a:pt x="4620" y="44911"/>
                </a:cubicBezTo>
                <a:cubicBezTo>
                  <a:pt x="3858" y="45316"/>
                  <a:pt x="3346" y="45995"/>
                  <a:pt x="3548" y="46661"/>
                </a:cubicBezTo>
                <a:cubicBezTo>
                  <a:pt x="3941" y="48019"/>
                  <a:pt x="4453" y="49364"/>
                  <a:pt x="5108" y="50626"/>
                </a:cubicBezTo>
                <a:cubicBezTo>
                  <a:pt x="5132" y="50698"/>
                  <a:pt x="5168" y="50793"/>
                  <a:pt x="5215" y="50864"/>
                </a:cubicBezTo>
                <a:cubicBezTo>
                  <a:pt x="5358" y="51329"/>
                  <a:pt x="5513" y="51769"/>
                  <a:pt x="5953" y="52043"/>
                </a:cubicBezTo>
                <a:cubicBezTo>
                  <a:pt x="6263" y="52603"/>
                  <a:pt x="6180" y="53317"/>
                  <a:pt x="6561" y="53853"/>
                </a:cubicBezTo>
                <a:cubicBezTo>
                  <a:pt x="7204" y="54746"/>
                  <a:pt x="7716" y="55734"/>
                  <a:pt x="8227" y="56698"/>
                </a:cubicBezTo>
                <a:lnTo>
                  <a:pt x="8370" y="56925"/>
                </a:lnTo>
                <a:cubicBezTo>
                  <a:pt x="8406" y="56996"/>
                  <a:pt x="8442" y="57079"/>
                  <a:pt x="8489" y="57163"/>
                </a:cubicBezTo>
                <a:cubicBezTo>
                  <a:pt x="8728" y="57960"/>
                  <a:pt x="9478" y="58294"/>
                  <a:pt x="10002" y="58842"/>
                </a:cubicBezTo>
                <a:cubicBezTo>
                  <a:pt x="10371" y="59246"/>
                  <a:pt x="11073" y="59330"/>
                  <a:pt x="11252" y="59901"/>
                </a:cubicBezTo>
                <a:cubicBezTo>
                  <a:pt x="11442" y="60508"/>
                  <a:pt x="10597" y="60770"/>
                  <a:pt x="10609" y="61366"/>
                </a:cubicBezTo>
                <a:cubicBezTo>
                  <a:pt x="10406" y="61818"/>
                  <a:pt x="10061" y="62163"/>
                  <a:pt x="9692" y="62461"/>
                </a:cubicBezTo>
                <a:cubicBezTo>
                  <a:pt x="8930" y="61759"/>
                  <a:pt x="8501" y="60699"/>
                  <a:pt x="7370" y="60461"/>
                </a:cubicBezTo>
                <a:cubicBezTo>
                  <a:pt x="6787" y="59246"/>
                  <a:pt x="5787" y="58496"/>
                  <a:pt x="4584" y="57960"/>
                </a:cubicBezTo>
                <a:cubicBezTo>
                  <a:pt x="4423" y="57889"/>
                  <a:pt x="4268" y="57860"/>
                  <a:pt x="4117" y="57860"/>
                </a:cubicBezTo>
                <a:cubicBezTo>
                  <a:pt x="3668" y="57860"/>
                  <a:pt x="3262" y="58118"/>
                  <a:pt x="2870" y="58270"/>
                </a:cubicBezTo>
                <a:cubicBezTo>
                  <a:pt x="2560" y="58389"/>
                  <a:pt x="2477" y="59080"/>
                  <a:pt x="2691" y="59330"/>
                </a:cubicBezTo>
                <a:cubicBezTo>
                  <a:pt x="3322" y="60020"/>
                  <a:pt x="3370" y="61104"/>
                  <a:pt x="4287" y="61532"/>
                </a:cubicBezTo>
                <a:cubicBezTo>
                  <a:pt x="4620" y="61949"/>
                  <a:pt x="5001" y="62282"/>
                  <a:pt x="5525" y="62437"/>
                </a:cubicBezTo>
                <a:cubicBezTo>
                  <a:pt x="5811" y="62913"/>
                  <a:pt x="6120" y="63378"/>
                  <a:pt x="6644" y="63628"/>
                </a:cubicBezTo>
                <a:cubicBezTo>
                  <a:pt x="6846" y="63985"/>
                  <a:pt x="7061" y="64342"/>
                  <a:pt x="7501" y="64461"/>
                </a:cubicBezTo>
                <a:lnTo>
                  <a:pt x="7489" y="64461"/>
                </a:lnTo>
                <a:cubicBezTo>
                  <a:pt x="7716" y="65033"/>
                  <a:pt x="8382" y="65330"/>
                  <a:pt x="8466" y="65985"/>
                </a:cubicBezTo>
                <a:cubicBezTo>
                  <a:pt x="7787" y="67176"/>
                  <a:pt x="7335" y="68450"/>
                  <a:pt x="6977" y="69760"/>
                </a:cubicBezTo>
                <a:cubicBezTo>
                  <a:pt x="6838" y="69874"/>
                  <a:pt x="6728" y="69920"/>
                  <a:pt x="6637" y="69920"/>
                </a:cubicBezTo>
                <a:cubicBezTo>
                  <a:pt x="6332" y="69920"/>
                  <a:pt x="6240" y="69413"/>
                  <a:pt x="5965" y="69331"/>
                </a:cubicBezTo>
                <a:cubicBezTo>
                  <a:pt x="5572" y="68486"/>
                  <a:pt x="4798" y="68033"/>
                  <a:pt x="4084" y="67521"/>
                </a:cubicBezTo>
                <a:cubicBezTo>
                  <a:pt x="3941" y="67409"/>
                  <a:pt x="3805" y="67351"/>
                  <a:pt x="3678" y="67351"/>
                </a:cubicBezTo>
                <a:cubicBezTo>
                  <a:pt x="3509" y="67351"/>
                  <a:pt x="3356" y="67453"/>
                  <a:pt x="3227" y="67664"/>
                </a:cubicBezTo>
                <a:cubicBezTo>
                  <a:pt x="3155" y="67664"/>
                  <a:pt x="3084" y="67700"/>
                  <a:pt x="3024" y="67724"/>
                </a:cubicBezTo>
                <a:cubicBezTo>
                  <a:pt x="2953" y="67545"/>
                  <a:pt x="2417" y="67497"/>
                  <a:pt x="2774" y="67235"/>
                </a:cubicBezTo>
                <a:cubicBezTo>
                  <a:pt x="3072" y="67009"/>
                  <a:pt x="3108" y="66985"/>
                  <a:pt x="2810" y="66759"/>
                </a:cubicBezTo>
                <a:cubicBezTo>
                  <a:pt x="2512" y="66519"/>
                  <a:pt x="2207" y="66318"/>
                  <a:pt x="1831" y="66318"/>
                </a:cubicBezTo>
                <a:cubicBezTo>
                  <a:pt x="1741" y="66318"/>
                  <a:pt x="1647" y="66329"/>
                  <a:pt x="1548" y="66354"/>
                </a:cubicBezTo>
                <a:cubicBezTo>
                  <a:pt x="1417" y="66271"/>
                  <a:pt x="1239" y="66188"/>
                  <a:pt x="1131" y="66069"/>
                </a:cubicBezTo>
                <a:cubicBezTo>
                  <a:pt x="972" y="65887"/>
                  <a:pt x="807" y="65802"/>
                  <a:pt x="657" y="65802"/>
                </a:cubicBezTo>
                <a:cubicBezTo>
                  <a:pt x="483" y="65802"/>
                  <a:pt x="329" y="65917"/>
                  <a:pt x="226" y="66128"/>
                </a:cubicBezTo>
                <a:cubicBezTo>
                  <a:pt x="0" y="66581"/>
                  <a:pt x="524" y="66604"/>
                  <a:pt x="762" y="66783"/>
                </a:cubicBezTo>
                <a:cubicBezTo>
                  <a:pt x="1381" y="67223"/>
                  <a:pt x="1977" y="67664"/>
                  <a:pt x="2727" y="67890"/>
                </a:cubicBezTo>
                <a:cubicBezTo>
                  <a:pt x="2751" y="68176"/>
                  <a:pt x="2965" y="68307"/>
                  <a:pt x="3155" y="68486"/>
                </a:cubicBezTo>
                <a:cubicBezTo>
                  <a:pt x="3929" y="69152"/>
                  <a:pt x="4715" y="69819"/>
                  <a:pt x="5453" y="70533"/>
                </a:cubicBezTo>
                <a:cubicBezTo>
                  <a:pt x="5870" y="70938"/>
                  <a:pt x="6382" y="71331"/>
                  <a:pt x="6430" y="71986"/>
                </a:cubicBezTo>
                <a:cubicBezTo>
                  <a:pt x="6311" y="72784"/>
                  <a:pt x="6180" y="73605"/>
                  <a:pt x="6061" y="74403"/>
                </a:cubicBezTo>
                <a:cubicBezTo>
                  <a:pt x="5751" y="75272"/>
                  <a:pt x="5775" y="76177"/>
                  <a:pt x="5727" y="77070"/>
                </a:cubicBezTo>
                <a:cubicBezTo>
                  <a:pt x="5608" y="77189"/>
                  <a:pt x="5584" y="77308"/>
                  <a:pt x="5668" y="77463"/>
                </a:cubicBezTo>
                <a:cubicBezTo>
                  <a:pt x="5668" y="77534"/>
                  <a:pt x="5668" y="77606"/>
                  <a:pt x="5703" y="77677"/>
                </a:cubicBezTo>
                <a:cubicBezTo>
                  <a:pt x="5525" y="78546"/>
                  <a:pt x="5608" y="79404"/>
                  <a:pt x="5751" y="80261"/>
                </a:cubicBezTo>
                <a:cubicBezTo>
                  <a:pt x="5842" y="80561"/>
                  <a:pt x="5933" y="80854"/>
                  <a:pt x="6209" y="80854"/>
                </a:cubicBezTo>
                <a:cubicBezTo>
                  <a:pt x="6295" y="80854"/>
                  <a:pt x="6398" y="80826"/>
                  <a:pt x="6525" y="80761"/>
                </a:cubicBezTo>
                <a:cubicBezTo>
                  <a:pt x="6739" y="80678"/>
                  <a:pt x="6846" y="80535"/>
                  <a:pt x="6823" y="80273"/>
                </a:cubicBezTo>
                <a:cubicBezTo>
                  <a:pt x="6787" y="79761"/>
                  <a:pt x="6799" y="79249"/>
                  <a:pt x="6787" y="78725"/>
                </a:cubicBezTo>
                <a:cubicBezTo>
                  <a:pt x="6906" y="78618"/>
                  <a:pt x="6918" y="78499"/>
                  <a:pt x="6894" y="78368"/>
                </a:cubicBezTo>
                <a:cubicBezTo>
                  <a:pt x="7037" y="77796"/>
                  <a:pt x="7144" y="77237"/>
                  <a:pt x="7073" y="76641"/>
                </a:cubicBezTo>
                <a:lnTo>
                  <a:pt x="7061" y="76641"/>
                </a:lnTo>
                <a:cubicBezTo>
                  <a:pt x="7180" y="76534"/>
                  <a:pt x="7204" y="76403"/>
                  <a:pt x="7156" y="76248"/>
                </a:cubicBezTo>
                <a:cubicBezTo>
                  <a:pt x="7299" y="75796"/>
                  <a:pt x="7442" y="75344"/>
                  <a:pt x="7573" y="74879"/>
                </a:cubicBezTo>
                <a:cubicBezTo>
                  <a:pt x="7656" y="74641"/>
                  <a:pt x="7656" y="74332"/>
                  <a:pt x="7989" y="74320"/>
                </a:cubicBezTo>
                <a:cubicBezTo>
                  <a:pt x="7996" y="74319"/>
                  <a:pt x="8003" y="74319"/>
                  <a:pt x="8010" y="74319"/>
                </a:cubicBezTo>
                <a:cubicBezTo>
                  <a:pt x="8259" y="74319"/>
                  <a:pt x="8396" y="74527"/>
                  <a:pt x="8466" y="74724"/>
                </a:cubicBezTo>
                <a:cubicBezTo>
                  <a:pt x="8847" y="75594"/>
                  <a:pt x="9632" y="76058"/>
                  <a:pt x="10406" y="76367"/>
                </a:cubicBezTo>
                <a:cubicBezTo>
                  <a:pt x="11645" y="76879"/>
                  <a:pt x="12954" y="77189"/>
                  <a:pt x="14228" y="77582"/>
                </a:cubicBezTo>
                <a:cubicBezTo>
                  <a:pt x="15538" y="78118"/>
                  <a:pt x="16895" y="78570"/>
                  <a:pt x="18312" y="78570"/>
                </a:cubicBezTo>
                <a:cubicBezTo>
                  <a:pt x="19503" y="78570"/>
                  <a:pt x="20634" y="78749"/>
                  <a:pt x="21777" y="79011"/>
                </a:cubicBezTo>
                <a:cubicBezTo>
                  <a:pt x="22234" y="79107"/>
                  <a:pt x="22690" y="79321"/>
                  <a:pt x="23166" y="79321"/>
                </a:cubicBezTo>
                <a:cubicBezTo>
                  <a:pt x="23335" y="79321"/>
                  <a:pt x="23507" y="79294"/>
                  <a:pt x="23682" y="79225"/>
                </a:cubicBezTo>
                <a:cubicBezTo>
                  <a:pt x="24182" y="79558"/>
                  <a:pt x="24753" y="79606"/>
                  <a:pt x="25337" y="79665"/>
                </a:cubicBezTo>
                <a:cubicBezTo>
                  <a:pt x="25403" y="79732"/>
                  <a:pt x="25480" y="79780"/>
                  <a:pt x="25573" y="79780"/>
                </a:cubicBezTo>
                <a:cubicBezTo>
                  <a:pt x="25614" y="79780"/>
                  <a:pt x="25658" y="79771"/>
                  <a:pt x="25706" y="79749"/>
                </a:cubicBezTo>
                <a:cubicBezTo>
                  <a:pt x="25736" y="79767"/>
                  <a:pt x="25765" y="79776"/>
                  <a:pt x="25795" y="79776"/>
                </a:cubicBezTo>
                <a:cubicBezTo>
                  <a:pt x="25825" y="79776"/>
                  <a:pt x="25855" y="79767"/>
                  <a:pt x="25884" y="79749"/>
                </a:cubicBezTo>
                <a:cubicBezTo>
                  <a:pt x="26265" y="80035"/>
                  <a:pt x="26730" y="79975"/>
                  <a:pt x="27182" y="80023"/>
                </a:cubicBezTo>
                <a:cubicBezTo>
                  <a:pt x="27385" y="80225"/>
                  <a:pt x="27658" y="80225"/>
                  <a:pt x="27920" y="80237"/>
                </a:cubicBezTo>
                <a:cubicBezTo>
                  <a:pt x="28563" y="80797"/>
                  <a:pt x="29409" y="80630"/>
                  <a:pt x="30135" y="80856"/>
                </a:cubicBezTo>
                <a:cubicBezTo>
                  <a:pt x="31171" y="81167"/>
                  <a:pt x="32236" y="81301"/>
                  <a:pt x="33309" y="81301"/>
                </a:cubicBezTo>
                <a:cubicBezTo>
                  <a:pt x="34086" y="81301"/>
                  <a:pt x="34868" y="81231"/>
                  <a:pt x="35648" y="81106"/>
                </a:cubicBezTo>
                <a:cubicBezTo>
                  <a:pt x="35826" y="81070"/>
                  <a:pt x="36017" y="81059"/>
                  <a:pt x="36052" y="80868"/>
                </a:cubicBezTo>
                <a:cubicBezTo>
                  <a:pt x="36088" y="80630"/>
                  <a:pt x="35933" y="80451"/>
                  <a:pt x="35719" y="80380"/>
                </a:cubicBezTo>
                <a:cubicBezTo>
                  <a:pt x="35433" y="80261"/>
                  <a:pt x="35159" y="80142"/>
                  <a:pt x="34862" y="80118"/>
                </a:cubicBezTo>
                <a:cubicBezTo>
                  <a:pt x="33516" y="80023"/>
                  <a:pt x="32457" y="79261"/>
                  <a:pt x="31314" y="78689"/>
                </a:cubicBezTo>
                <a:cubicBezTo>
                  <a:pt x="31103" y="78584"/>
                  <a:pt x="30901" y="78469"/>
                  <a:pt x="30676" y="78469"/>
                </a:cubicBezTo>
                <a:cubicBezTo>
                  <a:pt x="30647" y="78469"/>
                  <a:pt x="30617" y="78471"/>
                  <a:pt x="30587" y="78475"/>
                </a:cubicBezTo>
                <a:cubicBezTo>
                  <a:pt x="30552" y="78392"/>
                  <a:pt x="30492" y="78356"/>
                  <a:pt x="30421" y="78332"/>
                </a:cubicBezTo>
                <a:lnTo>
                  <a:pt x="30159" y="78118"/>
                </a:lnTo>
                <a:cubicBezTo>
                  <a:pt x="29778" y="77761"/>
                  <a:pt x="29456" y="77368"/>
                  <a:pt x="28921" y="77249"/>
                </a:cubicBezTo>
                <a:cubicBezTo>
                  <a:pt x="28623" y="77054"/>
                  <a:pt x="28347" y="76771"/>
                  <a:pt x="27945" y="76771"/>
                </a:cubicBezTo>
                <a:cubicBezTo>
                  <a:pt x="27929" y="76771"/>
                  <a:pt x="27913" y="76771"/>
                  <a:pt x="27897" y="76772"/>
                </a:cubicBezTo>
                <a:cubicBezTo>
                  <a:pt x="27325" y="76237"/>
                  <a:pt x="26766" y="75736"/>
                  <a:pt x="25956" y="75594"/>
                </a:cubicBezTo>
                <a:cubicBezTo>
                  <a:pt x="25789" y="75355"/>
                  <a:pt x="25527" y="75320"/>
                  <a:pt x="25289" y="75213"/>
                </a:cubicBezTo>
                <a:cubicBezTo>
                  <a:pt x="23039" y="74201"/>
                  <a:pt x="20705" y="73486"/>
                  <a:pt x="18312" y="72915"/>
                </a:cubicBezTo>
                <a:cubicBezTo>
                  <a:pt x="18207" y="72841"/>
                  <a:pt x="18100" y="72818"/>
                  <a:pt x="17990" y="72818"/>
                </a:cubicBezTo>
                <a:cubicBezTo>
                  <a:pt x="17888" y="72818"/>
                  <a:pt x="17785" y="72838"/>
                  <a:pt x="17681" y="72855"/>
                </a:cubicBezTo>
                <a:cubicBezTo>
                  <a:pt x="17610" y="72778"/>
                  <a:pt x="17529" y="72748"/>
                  <a:pt x="17444" y="72748"/>
                </a:cubicBezTo>
                <a:cubicBezTo>
                  <a:pt x="17360" y="72748"/>
                  <a:pt x="17270" y="72778"/>
                  <a:pt x="17181" y="72819"/>
                </a:cubicBezTo>
                <a:cubicBezTo>
                  <a:pt x="17027" y="72666"/>
                  <a:pt x="16863" y="72589"/>
                  <a:pt x="16680" y="72589"/>
                </a:cubicBezTo>
                <a:cubicBezTo>
                  <a:pt x="16594" y="72589"/>
                  <a:pt x="16503" y="72606"/>
                  <a:pt x="16407" y="72641"/>
                </a:cubicBezTo>
                <a:lnTo>
                  <a:pt x="16383" y="72641"/>
                </a:lnTo>
                <a:cubicBezTo>
                  <a:pt x="16292" y="72556"/>
                  <a:pt x="16198" y="72520"/>
                  <a:pt x="16102" y="72520"/>
                </a:cubicBezTo>
                <a:cubicBezTo>
                  <a:pt x="16010" y="72520"/>
                  <a:pt x="15917" y="72553"/>
                  <a:pt x="15824" y="72605"/>
                </a:cubicBezTo>
                <a:cubicBezTo>
                  <a:pt x="15776" y="72581"/>
                  <a:pt x="15734" y="72569"/>
                  <a:pt x="15694" y="72569"/>
                </a:cubicBezTo>
                <a:cubicBezTo>
                  <a:pt x="15654" y="72569"/>
                  <a:pt x="15615" y="72581"/>
                  <a:pt x="15574" y="72605"/>
                </a:cubicBezTo>
                <a:cubicBezTo>
                  <a:pt x="15512" y="72536"/>
                  <a:pt x="15441" y="72502"/>
                  <a:pt x="15367" y="72502"/>
                </a:cubicBezTo>
                <a:cubicBezTo>
                  <a:pt x="15325" y="72502"/>
                  <a:pt x="15283" y="72512"/>
                  <a:pt x="15240" y="72534"/>
                </a:cubicBezTo>
                <a:cubicBezTo>
                  <a:pt x="14012" y="72323"/>
                  <a:pt x="12773" y="72232"/>
                  <a:pt x="11525" y="72232"/>
                </a:cubicBezTo>
                <a:cubicBezTo>
                  <a:pt x="10452" y="72232"/>
                  <a:pt x="9372" y="72299"/>
                  <a:pt x="8287" y="72415"/>
                </a:cubicBezTo>
                <a:cubicBezTo>
                  <a:pt x="8430" y="70676"/>
                  <a:pt x="9287" y="69271"/>
                  <a:pt x="9799" y="67771"/>
                </a:cubicBezTo>
                <a:cubicBezTo>
                  <a:pt x="10037" y="67426"/>
                  <a:pt x="10037" y="66926"/>
                  <a:pt x="10478" y="66723"/>
                </a:cubicBezTo>
                <a:cubicBezTo>
                  <a:pt x="10573" y="66759"/>
                  <a:pt x="10656" y="66759"/>
                  <a:pt x="10728" y="66807"/>
                </a:cubicBezTo>
                <a:cubicBezTo>
                  <a:pt x="11895" y="67426"/>
                  <a:pt x="12835" y="68450"/>
                  <a:pt x="14169" y="68783"/>
                </a:cubicBezTo>
                <a:cubicBezTo>
                  <a:pt x="14240" y="68914"/>
                  <a:pt x="14383" y="68974"/>
                  <a:pt x="14526" y="68974"/>
                </a:cubicBezTo>
                <a:cubicBezTo>
                  <a:pt x="15538" y="69748"/>
                  <a:pt x="16776" y="69938"/>
                  <a:pt x="17955" y="70295"/>
                </a:cubicBezTo>
                <a:cubicBezTo>
                  <a:pt x="18026" y="70418"/>
                  <a:pt x="18124" y="70479"/>
                  <a:pt x="18248" y="70479"/>
                </a:cubicBezTo>
                <a:cubicBezTo>
                  <a:pt x="18269" y="70479"/>
                  <a:pt x="18290" y="70477"/>
                  <a:pt x="18312" y="70474"/>
                </a:cubicBezTo>
                <a:cubicBezTo>
                  <a:pt x="18693" y="70795"/>
                  <a:pt x="19205" y="70831"/>
                  <a:pt x="19634" y="71010"/>
                </a:cubicBezTo>
                <a:cubicBezTo>
                  <a:pt x="21241" y="71510"/>
                  <a:pt x="22789" y="72176"/>
                  <a:pt x="24480" y="72367"/>
                </a:cubicBezTo>
                <a:cubicBezTo>
                  <a:pt x="25753" y="73022"/>
                  <a:pt x="27135" y="72855"/>
                  <a:pt x="28468" y="72938"/>
                </a:cubicBezTo>
                <a:cubicBezTo>
                  <a:pt x="28691" y="73046"/>
                  <a:pt x="28908" y="73159"/>
                  <a:pt x="29148" y="73159"/>
                </a:cubicBezTo>
                <a:cubicBezTo>
                  <a:pt x="29228" y="73159"/>
                  <a:pt x="29310" y="73147"/>
                  <a:pt x="29397" y="73117"/>
                </a:cubicBezTo>
                <a:cubicBezTo>
                  <a:pt x="29397" y="73081"/>
                  <a:pt x="29409" y="73058"/>
                  <a:pt x="29409" y="73010"/>
                </a:cubicBezTo>
                <a:cubicBezTo>
                  <a:pt x="29409" y="73010"/>
                  <a:pt x="29421" y="73010"/>
                  <a:pt x="29421" y="73022"/>
                </a:cubicBezTo>
                <a:lnTo>
                  <a:pt x="29397" y="73117"/>
                </a:lnTo>
                <a:cubicBezTo>
                  <a:pt x="29477" y="73188"/>
                  <a:pt x="29563" y="73226"/>
                  <a:pt x="29661" y="73226"/>
                </a:cubicBezTo>
                <a:cubicBezTo>
                  <a:pt x="29694" y="73226"/>
                  <a:pt x="29729" y="73221"/>
                  <a:pt x="29766" y="73212"/>
                </a:cubicBezTo>
                <a:cubicBezTo>
                  <a:pt x="30044" y="73447"/>
                  <a:pt x="30354" y="73492"/>
                  <a:pt x="30668" y="73492"/>
                </a:cubicBezTo>
                <a:cubicBezTo>
                  <a:pt x="30864" y="73492"/>
                  <a:pt x="31062" y="73474"/>
                  <a:pt x="31254" y="73474"/>
                </a:cubicBezTo>
                <a:cubicBezTo>
                  <a:pt x="31340" y="73544"/>
                  <a:pt x="31429" y="73570"/>
                  <a:pt x="31519" y="73570"/>
                </a:cubicBezTo>
                <a:cubicBezTo>
                  <a:pt x="31628" y="73570"/>
                  <a:pt x="31739" y="73532"/>
                  <a:pt x="31849" y="73486"/>
                </a:cubicBezTo>
                <a:cubicBezTo>
                  <a:pt x="31935" y="73535"/>
                  <a:pt x="32024" y="73554"/>
                  <a:pt x="32113" y="73554"/>
                </a:cubicBezTo>
                <a:cubicBezTo>
                  <a:pt x="32220" y="73554"/>
                  <a:pt x="32328" y="73525"/>
                  <a:pt x="32433" y="73486"/>
                </a:cubicBezTo>
                <a:lnTo>
                  <a:pt x="32457" y="73486"/>
                </a:lnTo>
                <a:cubicBezTo>
                  <a:pt x="32548" y="73528"/>
                  <a:pt x="32636" y="73544"/>
                  <a:pt x="32720" y="73544"/>
                </a:cubicBezTo>
                <a:cubicBezTo>
                  <a:pt x="32997" y="73544"/>
                  <a:pt x="33243" y="73368"/>
                  <a:pt x="33516" y="73331"/>
                </a:cubicBezTo>
                <a:cubicBezTo>
                  <a:pt x="33752" y="73397"/>
                  <a:pt x="33983" y="73424"/>
                  <a:pt x="34212" y="73424"/>
                </a:cubicBezTo>
                <a:cubicBezTo>
                  <a:pt x="34898" y="73424"/>
                  <a:pt x="35561" y="73183"/>
                  <a:pt x="36231" y="73022"/>
                </a:cubicBezTo>
                <a:cubicBezTo>
                  <a:pt x="36314" y="72998"/>
                  <a:pt x="36386" y="72962"/>
                  <a:pt x="36481" y="72938"/>
                </a:cubicBezTo>
                <a:cubicBezTo>
                  <a:pt x="36535" y="72988"/>
                  <a:pt x="36585" y="73012"/>
                  <a:pt x="36628" y="73012"/>
                </a:cubicBezTo>
                <a:cubicBezTo>
                  <a:pt x="36697" y="73012"/>
                  <a:pt x="36749" y="72949"/>
                  <a:pt x="36779" y="72831"/>
                </a:cubicBezTo>
                <a:cubicBezTo>
                  <a:pt x="36850" y="72831"/>
                  <a:pt x="36910" y="72819"/>
                  <a:pt x="36981" y="72784"/>
                </a:cubicBezTo>
                <a:cubicBezTo>
                  <a:pt x="37041" y="72818"/>
                  <a:pt x="37099" y="72835"/>
                  <a:pt x="37152" y="72835"/>
                </a:cubicBezTo>
                <a:cubicBezTo>
                  <a:pt x="37248" y="72835"/>
                  <a:pt x="37328" y="72779"/>
                  <a:pt x="37374" y="72665"/>
                </a:cubicBezTo>
                <a:cubicBezTo>
                  <a:pt x="37434" y="72546"/>
                  <a:pt x="37338" y="72427"/>
                  <a:pt x="37219" y="72379"/>
                </a:cubicBezTo>
                <a:cubicBezTo>
                  <a:pt x="37071" y="72313"/>
                  <a:pt x="36916" y="72264"/>
                  <a:pt x="36753" y="72264"/>
                </a:cubicBezTo>
                <a:cubicBezTo>
                  <a:pt x="36680" y="72264"/>
                  <a:pt x="36605" y="72274"/>
                  <a:pt x="36529" y="72296"/>
                </a:cubicBezTo>
                <a:cubicBezTo>
                  <a:pt x="36326" y="72069"/>
                  <a:pt x="36076" y="72069"/>
                  <a:pt x="35826" y="72069"/>
                </a:cubicBezTo>
                <a:cubicBezTo>
                  <a:pt x="35731" y="71879"/>
                  <a:pt x="35600" y="71724"/>
                  <a:pt x="35398" y="71665"/>
                </a:cubicBezTo>
                <a:cubicBezTo>
                  <a:pt x="34897" y="71236"/>
                  <a:pt x="34266" y="71188"/>
                  <a:pt x="33671" y="70986"/>
                </a:cubicBezTo>
                <a:cubicBezTo>
                  <a:pt x="33338" y="70807"/>
                  <a:pt x="33028" y="70593"/>
                  <a:pt x="32635" y="70557"/>
                </a:cubicBezTo>
                <a:cubicBezTo>
                  <a:pt x="32574" y="70424"/>
                  <a:pt x="32468" y="70388"/>
                  <a:pt x="32342" y="70388"/>
                </a:cubicBezTo>
                <a:cubicBezTo>
                  <a:pt x="32321" y="70388"/>
                  <a:pt x="32300" y="70389"/>
                  <a:pt x="32278" y="70391"/>
                </a:cubicBezTo>
                <a:cubicBezTo>
                  <a:pt x="32195" y="70236"/>
                  <a:pt x="32123" y="69986"/>
                  <a:pt x="32016" y="69974"/>
                </a:cubicBezTo>
                <a:cubicBezTo>
                  <a:pt x="31254" y="69879"/>
                  <a:pt x="30659" y="69402"/>
                  <a:pt x="29980" y="69152"/>
                </a:cubicBezTo>
                <a:cubicBezTo>
                  <a:pt x="29659" y="68783"/>
                  <a:pt x="29278" y="68545"/>
                  <a:pt x="28813" y="68366"/>
                </a:cubicBezTo>
                <a:cubicBezTo>
                  <a:pt x="27682" y="67938"/>
                  <a:pt x="26587" y="67414"/>
                  <a:pt x="25456" y="66997"/>
                </a:cubicBezTo>
                <a:cubicBezTo>
                  <a:pt x="25087" y="66865"/>
                  <a:pt x="24831" y="66417"/>
                  <a:pt x="24419" y="66417"/>
                </a:cubicBezTo>
                <a:cubicBezTo>
                  <a:pt x="24313" y="66417"/>
                  <a:pt x="24195" y="66447"/>
                  <a:pt x="24063" y="66521"/>
                </a:cubicBezTo>
                <a:cubicBezTo>
                  <a:pt x="22372" y="65449"/>
                  <a:pt x="20479" y="64854"/>
                  <a:pt x="18550" y="64378"/>
                </a:cubicBezTo>
                <a:cubicBezTo>
                  <a:pt x="18432" y="64349"/>
                  <a:pt x="18295" y="64317"/>
                  <a:pt x="18160" y="64317"/>
                </a:cubicBezTo>
                <a:cubicBezTo>
                  <a:pt x="17955" y="64317"/>
                  <a:pt x="17755" y="64391"/>
                  <a:pt x="17633" y="64664"/>
                </a:cubicBezTo>
                <a:cubicBezTo>
                  <a:pt x="17565" y="64460"/>
                  <a:pt x="17454" y="64245"/>
                  <a:pt x="17239" y="64245"/>
                </a:cubicBezTo>
                <a:cubicBezTo>
                  <a:pt x="17228" y="64245"/>
                  <a:pt x="17216" y="64246"/>
                  <a:pt x="17205" y="64247"/>
                </a:cubicBezTo>
                <a:cubicBezTo>
                  <a:pt x="17027" y="64265"/>
                  <a:pt x="16849" y="64273"/>
                  <a:pt x="16673" y="64273"/>
                </a:cubicBezTo>
                <a:cubicBezTo>
                  <a:pt x="15647" y="64273"/>
                  <a:pt x="14638" y="64015"/>
                  <a:pt x="13609" y="64015"/>
                </a:cubicBezTo>
                <a:cubicBezTo>
                  <a:pt x="13522" y="64015"/>
                  <a:pt x="13435" y="64017"/>
                  <a:pt x="13347" y="64021"/>
                </a:cubicBezTo>
                <a:cubicBezTo>
                  <a:pt x="13213" y="64027"/>
                  <a:pt x="13090" y="64031"/>
                  <a:pt x="12977" y="64031"/>
                </a:cubicBezTo>
                <a:cubicBezTo>
                  <a:pt x="11822" y="64031"/>
                  <a:pt x="11731" y="63673"/>
                  <a:pt x="12371" y="62437"/>
                </a:cubicBezTo>
                <a:cubicBezTo>
                  <a:pt x="12859" y="62187"/>
                  <a:pt x="12692" y="61604"/>
                  <a:pt x="12990" y="61270"/>
                </a:cubicBezTo>
                <a:cubicBezTo>
                  <a:pt x="13073" y="61211"/>
                  <a:pt x="13145" y="61163"/>
                  <a:pt x="13204" y="61104"/>
                </a:cubicBezTo>
                <a:cubicBezTo>
                  <a:pt x="13351" y="60673"/>
                  <a:pt x="13590" y="60492"/>
                  <a:pt x="13937" y="60492"/>
                </a:cubicBezTo>
                <a:cubicBezTo>
                  <a:pt x="14070" y="60492"/>
                  <a:pt x="14218" y="60518"/>
                  <a:pt x="14383" y="60568"/>
                </a:cubicBezTo>
                <a:cubicBezTo>
                  <a:pt x="15181" y="60806"/>
                  <a:pt x="15943" y="61175"/>
                  <a:pt x="16598" y="61639"/>
                </a:cubicBezTo>
                <a:cubicBezTo>
                  <a:pt x="17907" y="62532"/>
                  <a:pt x="19288" y="62973"/>
                  <a:pt x="20848" y="63068"/>
                </a:cubicBezTo>
                <a:cubicBezTo>
                  <a:pt x="21334" y="63437"/>
                  <a:pt x="21872" y="63475"/>
                  <a:pt x="22418" y="63475"/>
                </a:cubicBezTo>
                <a:cubicBezTo>
                  <a:pt x="22559" y="63475"/>
                  <a:pt x="22701" y="63472"/>
                  <a:pt x="22843" y="63472"/>
                </a:cubicBezTo>
                <a:cubicBezTo>
                  <a:pt x="22984" y="63472"/>
                  <a:pt x="23125" y="63475"/>
                  <a:pt x="23265" y="63485"/>
                </a:cubicBezTo>
                <a:cubicBezTo>
                  <a:pt x="24837" y="63985"/>
                  <a:pt x="26504" y="63747"/>
                  <a:pt x="28111" y="63973"/>
                </a:cubicBezTo>
                <a:cubicBezTo>
                  <a:pt x="28210" y="64042"/>
                  <a:pt x="28318" y="64071"/>
                  <a:pt x="28431" y="64071"/>
                </a:cubicBezTo>
                <a:cubicBezTo>
                  <a:pt x="28494" y="64071"/>
                  <a:pt x="28558" y="64062"/>
                  <a:pt x="28623" y="64045"/>
                </a:cubicBezTo>
                <a:cubicBezTo>
                  <a:pt x="28714" y="64126"/>
                  <a:pt x="28811" y="64180"/>
                  <a:pt x="28926" y="64180"/>
                </a:cubicBezTo>
                <a:cubicBezTo>
                  <a:pt x="28962" y="64180"/>
                  <a:pt x="29000" y="64175"/>
                  <a:pt x="29040" y="64164"/>
                </a:cubicBezTo>
                <a:lnTo>
                  <a:pt x="29040" y="64187"/>
                </a:lnTo>
                <a:cubicBezTo>
                  <a:pt x="29802" y="64616"/>
                  <a:pt x="30647" y="64461"/>
                  <a:pt x="31445" y="64568"/>
                </a:cubicBezTo>
                <a:cubicBezTo>
                  <a:pt x="32147" y="64985"/>
                  <a:pt x="32957" y="64866"/>
                  <a:pt x="33707" y="64985"/>
                </a:cubicBezTo>
                <a:cubicBezTo>
                  <a:pt x="34659" y="65259"/>
                  <a:pt x="35636" y="65414"/>
                  <a:pt x="36624" y="65473"/>
                </a:cubicBezTo>
                <a:cubicBezTo>
                  <a:pt x="37695" y="65533"/>
                  <a:pt x="38791" y="65628"/>
                  <a:pt x="39862" y="65676"/>
                </a:cubicBezTo>
                <a:cubicBezTo>
                  <a:pt x="40551" y="65705"/>
                  <a:pt x="41251" y="65769"/>
                  <a:pt x="41952" y="65769"/>
                </a:cubicBezTo>
                <a:cubicBezTo>
                  <a:pt x="42668" y="65769"/>
                  <a:pt x="43385" y="65702"/>
                  <a:pt x="44089" y="65461"/>
                </a:cubicBezTo>
                <a:cubicBezTo>
                  <a:pt x="44181" y="65531"/>
                  <a:pt x="44274" y="65557"/>
                  <a:pt x="44369" y="65557"/>
                </a:cubicBezTo>
                <a:cubicBezTo>
                  <a:pt x="44483" y="65557"/>
                  <a:pt x="44597" y="65519"/>
                  <a:pt x="44708" y="65473"/>
                </a:cubicBezTo>
                <a:cubicBezTo>
                  <a:pt x="44799" y="65536"/>
                  <a:pt x="44886" y="65560"/>
                  <a:pt x="44970" y="65560"/>
                </a:cubicBezTo>
                <a:cubicBezTo>
                  <a:pt x="45172" y="65560"/>
                  <a:pt x="45357" y="65422"/>
                  <a:pt x="45542" y="65354"/>
                </a:cubicBezTo>
                <a:lnTo>
                  <a:pt x="45637" y="65378"/>
                </a:lnTo>
                <a:lnTo>
                  <a:pt x="45720" y="65330"/>
                </a:lnTo>
                <a:cubicBezTo>
                  <a:pt x="45794" y="65396"/>
                  <a:pt x="45871" y="65431"/>
                  <a:pt x="45957" y="65431"/>
                </a:cubicBezTo>
                <a:cubicBezTo>
                  <a:pt x="46010" y="65431"/>
                  <a:pt x="46066" y="65417"/>
                  <a:pt x="46125" y="65390"/>
                </a:cubicBezTo>
                <a:cubicBezTo>
                  <a:pt x="46149" y="65398"/>
                  <a:pt x="46173" y="65402"/>
                  <a:pt x="46196" y="65402"/>
                </a:cubicBezTo>
                <a:cubicBezTo>
                  <a:pt x="46243" y="65402"/>
                  <a:pt x="46288" y="65386"/>
                  <a:pt x="46327" y="65354"/>
                </a:cubicBezTo>
                <a:cubicBezTo>
                  <a:pt x="46511" y="65417"/>
                  <a:pt x="46695" y="65459"/>
                  <a:pt x="46882" y="65459"/>
                </a:cubicBezTo>
                <a:cubicBezTo>
                  <a:pt x="47120" y="65459"/>
                  <a:pt x="47365" y="65391"/>
                  <a:pt x="47625" y="65211"/>
                </a:cubicBezTo>
                <a:cubicBezTo>
                  <a:pt x="46947" y="64664"/>
                  <a:pt x="46197" y="64390"/>
                  <a:pt x="45458" y="64092"/>
                </a:cubicBezTo>
                <a:cubicBezTo>
                  <a:pt x="44577" y="63735"/>
                  <a:pt x="43613" y="63723"/>
                  <a:pt x="42720" y="63449"/>
                </a:cubicBezTo>
                <a:cubicBezTo>
                  <a:pt x="42517" y="63152"/>
                  <a:pt x="42279" y="62937"/>
                  <a:pt x="41922" y="62842"/>
                </a:cubicBezTo>
                <a:cubicBezTo>
                  <a:pt x="40112" y="62401"/>
                  <a:pt x="38291" y="61949"/>
                  <a:pt x="36493" y="61509"/>
                </a:cubicBezTo>
                <a:cubicBezTo>
                  <a:pt x="36098" y="61216"/>
                  <a:pt x="35668" y="61153"/>
                  <a:pt x="35226" y="61153"/>
                </a:cubicBezTo>
                <a:cubicBezTo>
                  <a:pt x="34948" y="61153"/>
                  <a:pt x="34666" y="61178"/>
                  <a:pt x="34386" y="61187"/>
                </a:cubicBezTo>
                <a:cubicBezTo>
                  <a:pt x="34231" y="61116"/>
                  <a:pt x="34100" y="61044"/>
                  <a:pt x="33945" y="60985"/>
                </a:cubicBezTo>
                <a:cubicBezTo>
                  <a:pt x="33312" y="60701"/>
                  <a:pt x="32669" y="60467"/>
                  <a:pt x="31991" y="60467"/>
                </a:cubicBezTo>
                <a:cubicBezTo>
                  <a:pt x="31674" y="60467"/>
                  <a:pt x="31350" y="60518"/>
                  <a:pt x="31016" y="60639"/>
                </a:cubicBezTo>
                <a:cubicBezTo>
                  <a:pt x="30762" y="60380"/>
                  <a:pt x="30492" y="60304"/>
                  <a:pt x="30217" y="60304"/>
                </a:cubicBezTo>
                <a:cubicBezTo>
                  <a:pt x="29821" y="60304"/>
                  <a:pt x="29411" y="60463"/>
                  <a:pt x="29016" y="60463"/>
                </a:cubicBezTo>
                <a:cubicBezTo>
                  <a:pt x="28992" y="60463"/>
                  <a:pt x="28968" y="60462"/>
                  <a:pt x="28944" y="60461"/>
                </a:cubicBezTo>
                <a:cubicBezTo>
                  <a:pt x="28075" y="59961"/>
                  <a:pt x="27075" y="60044"/>
                  <a:pt x="26123" y="59913"/>
                </a:cubicBezTo>
                <a:cubicBezTo>
                  <a:pt x="25658" y="59520"/>
                  <a:pt x="25063" y="59544"/>
                  <a:pt x="24527" y="59437"/>
                </a:cubicBezTo>
                <a:cubicBezTo>
                  <a:pt x="23110" y="59187"/>
                  <a:pt x="21741" y="58687"/>
                  <a:pt x="20312" y="58532"/>
                </a:cubicBezTo>
                <a:cubicBezTo>
                  <a:pt x="20169" y="58449"/>
                  <a:pt x="20015" y="58365"/>
                  <a:pt x="19872" y="58294"/>
                </a:cubicBezTo>
                <a:cubicBezTo>
                  <a:pt x="18491" y="57937"/>
                  <a:pt x="17038" y="57889"/>
                  <a:pt x="15693" y="57401"/>
                </a:cubicBezTo>
                <a:cubicBezTo>
                  <a:pt x="15597" y="57377"/>
                  <a:pt x="15526" y="57341"/>
                  <a:pt x="15455" y="57294"/>
                </a:cubicBezTo>
                <a:cubicBezTo>
                  <a:pt x="15490" y="57079"/>
                  <a:pt x="15645" y="56901"/>
                  <a:pt x="15776" y="56734"/>
                </a:cubicBezTo>
                <a:cubicBezTo>
                  <a:pt x="16205" y="56198"/>
                  <a:pt x="16681" y="55710"/>
                  <a:pt x="16955" y="55067"/>
                </a:cubicBezTo>
                <a:cubicBezTo>
                  <a:pt x="17145" y="54829"/>
                  <a:pt x="17336" y="54615"/>
                  <a:pt x="17514" y="54377"/>
                </a:cubicBezTo>
                <a:cubicBezTo>
                  <a:pt x="17768" y="54048"/>
                  <a:pt x="17885" y="53892"/>
                  <a:pt x="18012" y="53892"/>
                </a:cubicBezTo>
                <a:cubicBezTo>
                  <a:pt x="18148" y="53892"/>
                  <a:pt x="18296" y="54069"/>
                  <a:pt x="18634" y="54400"/>
                </a:cubicBezTo>
                <a:cubicBezTo>
                  <a:pt x="19241" y="55008"/>
                  <a:pt x="19646" y="55924"/>
                  <a:pt x="20539" y="56198"/>
                </a:cubicBezTo>
                <a:lnTo>
                  <a:pt x="20550" y="56222"/>
                </a:lnTo>
                <a:cubicBezTo>
                  <a:pt x="20646" y="56294"/>
                  <a:pt x="20753" y="56365"/>
                  <a:pt x="20872" y="56413"/>
                </a:cubicBezTo>
                <a:lnTo>
                  <a:pt x="21051" y="56460"/>
                </a:lnTo>
                <a:cubicBezTo>
                  <a:pt x="21767" y="57096"/>
                  <a:pt x="22505" y="57652"/>
                  <a:pt x="23538" y="57652"/>
                </a:cubicBezTo>
                <a:cubicBezTo>
                  <a:pt x="23570" y="57652"/>
                  <a:pt x="23602" y="57652"/>
                  <a:pt x="23634" y="57651"/>
                </a:cubicBezTo>
                <a:cubicBezTo>
                  <a:pt x="24146" y="58080"/>
                  <a:pt x="24801" y="58139"/>
                  <a:pt x="25408" y="58306"/>
                </a:cubicBezTo>
                <a:cubicBezTo>
                  <a:pt x="26432" y="58663"/>
                  <a:pt x="27420" y="59151"/>
                  <a:pt x="28528" y="59163"/>
                </a:cubicBezTo>
                <a:cubicBezTo>
                  <a:pt x="29456" y="59175"/>
                  <a:pt x="30349" y="59353"/>
                  <a:pt x="31230" y="59592"/>
                </a:cubicBezTo>
                <a:cubicBezTo>
                  <a:pt x="31456" y="59658"/>
                  <a:pt x="31688" y="59772"/>
                  <a:pt x="31929" y="59772"/>
                </a:cubicBezTo>
                <a:cubicBezTo>
                  <a:pt x="32032" y="59772"/>
                  <a:pt x="32136" y="59752"/>
                  <a:pt x="32242" y="59699"/>
                </a:cubicBezTo>
                <a:cubicBezTo>
                  <a:pt x="32623" y="59865"/>
                  <a:pt x="33016" y="60032"/>
                  <a:pt x="33409" y="60187"/>
                </a:cubicBezTo>
                <a:cubicBezTo>
                  <a:pt x="33525" y="60173"/>
                  <a:pt x="33640" y="60167"/>
                  <a:pt x="33755" y="60167"/>
                </a:cubicBezTo>
                <a:cubicBezTo>
                  <a:pt x="34311" y="60167"/>
                  <a:pt x="34854" y="60306"/>
                  <a:pt x="35398" y="60306"/>
                </a:cubicBezTo>
                <a:cubicBezTo>
                  <a:pt x="36376" y="60472"/>
                  <a:pt x="37355" y="60551"/>
                  <a:pt x="38334" y="60551"/>
                </a:cubicBezTo>
                <a:cubicBezTo>
                  <a:pt x="39748" y="60551"/>
                  <a:pt x="41163" y="60385"/>
                  <a:pt x="42577" y="60068"/>
                </a:cubicBezTo>
                <a:cubicBezTo>
                  <a:pt x="40041" y="58639"/>
                  <a:pt x="37338" y="57627"/>
                  <a:pt x="34695" y="56520"/>
                </a:cubicBezTo>
                <a:cubicBezTo>
                  <a:pt x="33993" y="56139"/>
                  <a:pt x="33314" y="55758"/>
                  <a:pt x="32540" y="55579"/>
                </a:cubicBezTo>
                <a:cubicBezTo>
                  <a:pt x="31790" y="55067"/>
                  <a:pt x="30945" y="54817"/>
                  <a:pt x="30123" y="54508"/>
                </a:cubicBezTo>
                <a:cubicBezTo>
                  <a:pt x="29814" y="54281"/>
                  <a:pt x="29480" y="54115"/>
                  <a:pt x="29099" y="54103"/>
                </a:cubicBezTo>
                <a:cubicBezTo>
                  <a:pt x="28385" y="53877"/>
                  <a:pt x="27837" y="53281"/>
                  <a:pt x="27039" y="53281"/>
                </a:cubicBezTo>
                <a:cubicBezTo>
                  <a:pt x="26665" y="53052"/>
                  <a:pt x="26354" y="52660"/>
                  <a:pt x="25868" y="52660"/>
                </a:cubicBezTo>
                <a:cubicBezTo>
                  <a:pt x="25798" y="52660"/>
                  <a:pt x="25724" y="52668"/>
                  <a:pt x="25646" y="52686"/>
                </a:cubicBezTo>
                <a:cubicBezTo>
                  <a:pt x="24777" y="52257"/>
                  <a:pt x="23884" y="51876"/>
                  <a:pt x="22956" y="51614"/>
                </a:cubicBezTo>
                <a:cubicBezTo>
                  <a:pt x="22712" y="51347"/>
                  <a:pt x="22424" y="51245"/>
                  <a:pt x="22111" y="51245"/>
                </a:cubicBezTo>
                <a:cubicBezTo>
                  <a:pt x="21965" y="51245"/>
                  <a:pt x="21813" y="51267"/>
                  <a:pt x="21658" y="51305"/>
                </a:cubicBezTo>
                <a:cubicBezTo>
                  <a:pt x="21548" y="51218"/>
                  <a:pt x="21433" y="51196"/>
                  <a:pt x="21318" y="51196"/>
                </a:cubicBezTo>
                <a:cubicBezTo>
                  <a:pt x="21195" y="51196"/>
                  <a:pt x="21072" y="51222"/>
                  <a:pt x="20955" y="51222"/>
                </a:cubicBezTo>
                <a:cubicBezTo>
                  <a:pt x="20550" y="51222"/>
                  <a:pt x="20491" y="50995"/>
                  <a:pt x="20539" y="50662"/>
                </a:cubicBezTo>
                <a:cubicBezTo>
                  <a:pt x="20789" y="50579"/>
                  <a:pt x="21015" y="50448"/>
                  <a:pt x="21170" y="50221"/>
                </a:cubicBezTo>
                <a:cubicBezTo>
                  <a:pt x="22003" y="49043"/>
                  <a:pt x="22813" y="47888"/>
                  <a:pt x="23646" y="46709"/>
                </a:cubicBezTo>
                <a:cubicBezTo>
                  <a:pt x="24023" y="46433"/>
                  <a:pt x="24222" y="46288"/>
                  <a:pt x="24393" y="46288"/>
                </a:cubicBezTo>
                <a:cubicBezTo>
                  <a:pt x="24585" y="46288"/>
                  <a:pt x="24742" y="46469"/>
                  <a:pt x="25075" y="46852"/>
                </a:cubicBezTo>
                <a:cubicBezTo>
                  <a:pt x="25396" y="47209"/>
                  <a:pt x="25896" y="47423"/>
                  <a:pt x="26134" y="47769"/>
                </a:cubicBezTo>
                <a:cubicBezTo>
                  <a:pt x="27373" y="49519"/>
                  <a:pt x="29218" y="50293"/>
                  <a:pt x="31123" y="51007"/>
                </a:cubicBezTo>
                <a:cubicBezTo>
                  <a:pt x="31433" y="51067"/>
                  <a:pt x="31742" y="51114"/>
                  <a:pt x="32064" y="51174"/>
                </a:cubicBezTo>
                <a:cubicBezTo>
                  <a:pt x="32561" y="51416"/>
                  <a:pt x="33069" y="51603"/>
                  <a:pt x="33631" y="51603"/>
                </a:cubicBezTo>
                <a:cubicBezTo>
                  <a:pt x="33648" y="51603"/>
                  <a:pt x="33666" y="51603"/>
                  <a:pt x="33683" y="51603"/>
                </a:cubicBezTo>
                <a:cubicBezTo>
                  <a:pt x="33971" y="51819"/>
                  <a:pt x="34268" y="51921"/>
                  <a:pt x="34582" y="51921"/>
                </a:cubicBezTo>
                <a:cubicBezTo>
                  <a:pt x="34786" y="51921"/>
                  <a:pt x="34998" y="51878"/>
                  <a:pt x="35219" y="51793"/>
                </a:cubicBezTo>
                <a:cubicBezTo>
                  <a:pt x="35543" y="51852"/>
                  <a:pt x="35869" y="51872"/>
                  <a:pt x="36196" y="51872"/>
                </a:cubicBezTo>
                <a:cubicBezTo>
                  <a:pt x="36824" y="51872"/>
                  <a:pt x="37457" y="51800"/>
                  <a:pt x="38087" y="51800"/>
                </a:cubicBezTo>
                <a:cubicBezTo>
                  <a:pt x="38251" y="51800"/>
                  <a:pt x="38414" y="51805"/>
                  <a:pt x="38577" y="51817"/>
                </a:cubicBezTo>
                <a:cubicBezTo>
                  <a:pt x="38815" y="52019"/>
                  <a:pt x="39112" y="51900"/>
                  <a:pt x="39362" y="51995"/>
                </a:cubicBezTo>
                <a:cubicBezTo>
                  <a:pt x="39652" y="52110"/>
                  <a:pt x="39951" y="52161"/>
                  <a:pt x="40251" y="52161"/>
                </a:cubicBezTo>
                <a:cubicBezTo>
                  <a:pt x="40419" y="52161"/>
                  <a:pt x="40588" y="52145"/>
                  <a:pt x="40755" y="52114"/>
                </a:cubicBezTo>
                <a:cubicBezTo>
                  <a:pt x="40902" y="52087"/>
                  <a:pt x="41062" y="52034"/>
                  <a:pt x="41209" y="52034"/>
                </a:cubicBezTo>
                <a:cubicBezTo>
                  <a:pt x="41312" y="52034"/>
                  <a:pt x="41410" y="52060"/>
                  <a:pt x="41494" y="52138"/>
                </a:cubicBezTo>
                <a:cubicBezTo>
                  <a:pt x="41804" y="52433"/>
                  <a:pt x="42161" y="52475"/>
                  <a:pt x="42523" y="52475"/>
                </a:cubicBezTo>
                <a:cubicBezTo>
                  <a:pt x="42666" y="52475"/>
                  <a:pt x="42810" y="52469"/>
                  <a:pt x="42952" y="52469"/>
                </a:cubicBezTo>
                <a:cubicBezTo>
                  <a:pt x="43002" y="52469"/>
                  <a:pt x="43052" y="52470"/>
                  <a:pt x="43101" y="52472"/>
                </a:cubicBezTo>
                <a:cubicBezTo>
                  <a:pt x="43708" y="52484"/>
                  <a:pt x="44303" y="52484"/>
                  <a:pt x="44923" y="52543"/>
                </a:cubicBezTo>
                <a:cubicBezTo>
                  <a:pt x="45130" y="52561"/>
                  <a:pt x="45338" y="52570"/>
                  <a:pt x="45547" y="52570"/>
                </a:cubicBezTo>
                <a:cubicBezTo>
                  <a:pt x="46334" y="52570"/>
                  <a:pt x="47136" y="52434"/>
                  <a:pt x="47982" y="52067"/>
                </a:cubicBezTo>
                <a:cubicBezTo>
                  <a:pt x="46006" y="51245"/>
                  <a:pt x="44184" y="50507"/>
                  <a:pt x="42375" y="49745"/>
                </a:cubicBezTo>
                <a:cubicBezTo>
                  <a:pt x="42017" y="49531"/>
                  <a:pt x="41708" y="49221"/>
                  <a:pt x="41255" y="49197"/>
                </a:cubicBezTo>
                <a:cubicBezTo>
                  <a:pt x="41182" y="49116"/>
                  <a:pt x="41104" y="49074"/>
                  <a:pt x="41016" y="49074"/>
                </a:cubicBezTo>
                <a:cubicBezTo>
                  <a:pt x="40975" y="49074"/>
                  <a:pt x="40932" y="49083"/>
                  <a:pt x="40886" y="49102"/>
                </a:cubicBezTo>
                <a:lnTo>
                  <a:pt x="40874" y="49102"/>
                </a:lnTo>
                <a:cubicBezTo>
                  <a:pt x="40805" y="49053"/>
                  <a:pt x="40727" y="49028"/>
                  <a:pt x="40648" y="49028"/>
                </a:cubicBezTo>
                <a:cubicBezTo>
                  <a:pt x="40632" y="49028"/>
                  <a:pt x="40616" y="49029"/>
                  <a:pt x="40601" y="49031"/>
                </a:cubicBezTo>
                <a:cubicBezTo>
                  <a:pt x="39779" y="48662"/>
                  <a:pt x="39041" y="48138"/>
                  <a:pt x="38148" y="47923"/>
                </a:cubicBezTo>
                <a:cubicBezTo>
                  <a:pt x="37600" y="47376"/>
                  <a:pt x="36838" y="47185"/>
                  <a:pt x="36171" y="46840"/>
                </a:cubicBezTo>
                <a:cubicBezTo>
                  <a:pt x="35783" y="46641"/>
                  <a:pt x="35543" y="46145"/>
                  <a:pt x="35067" y="46145"/>
                </a:cubicBezTo>
                <a:cubicBezTo>
                  <a:pt x="35003" y="46145"/>
                  <a:pt x="34935" y="46154"/>
                  <a:pt x="34862" y="46173"/>
                </a:cubicBezTo>
                <a:cubicBezTo>
                  <a:pt x="34719" y="45721"/>
                  <a:pt x="34362" y="45590"/>
                  <a:pt x="33969" y="45530"/>
                </a:cubicBezTo>
                <a:cubicBezTo>
                  <a:pt x="32933" y="44911"/>
                  <a:pt x="31790" y="44554"/>
                  <a:pt x="30611" y="44316"/>
                </a:cubicBezTo>
                <a:cubicBezTo>
                  <a:pt x="30230" y="43971"/>
                  <a:pt x="29754" y="44054"/>
                  <a:pt x="29290" y="44018"/>
                </a:cubicBezTo>
                <a:cubicBezTo>
                  <a:pt x="29089" y="43998"/>
                  <a:pt x="28888" y="43992"/>
                  <a:pt x="28684" y="43992"/>
                </a:cubicBezTo>
                <a:cubicBezTo>
                  <a:pt x="28404" y="43992"/>
                  <a:pt x="28121" y="44003"/>
                  <a:pt x="27831" y="44003"/>
                </a:cubicBezTo>
                <a:cubicBezTo>
                  <a:pt x="27331" y="44003"/>
                  <a:pt x="26813" y="43971"/>
                  <a:pt x="26265" y="43792"/>
                </a:cubicBezTo>
                <a:cubicBezTo>
                  <a:pt x="27099" y="42971"/>
                  <a:pt x="27837" y="42244"/>
                  <a:pt x="28563" y="41530"/>
                </a:cubicBezTo>
                <a:cubicBezTo>
                  <a:pt x="29087" y="41399"/>
                  <a:pt x="29659" y="41494"/>
                  <a:pt x="30111" y="41113"/>
                </a:cubicBezTo>
                <a:cubicBezTo>
                  <a:pt x="30695" y="41173"/>
                  <a:pt x="31266" y="41220"/>
                  <a:pt x="31838" y="41280"/>
                </a:cubicBezTo>
                <a:cubicBezTo>
                  <a:pt x="31911" y="41385"/>
                  <a:pt x="32004" y="41462"/>
                  <a:pt x="32139" y="41462"/>
                </a:cubicBezTo>
                <a:cubicBezTo>
                  <a:pt x="32157" y="41462"/>
                  <a:pt x="32175" y="41461"/>
                  <a:pt x="32195" y="41458"/>
                </a:cubicBezTo>
                <a:cubicBezTo>
                  <a:pt x="32921" y="41792"/>
                  <a:pt x="33647" y="42125"/>
                  <a:pt x="34386" y="42470"/>
                </a:cubicBezTo>
                <a:cubicBezTo>
                  <a:pt x="34484" y="42561"/>
                  <a:pt x="34601" y="42594"/>
                  <a:pt x="34725" y="42594"/>
                </a:cubicBezTo>
                <a:cubicBezTo>
                  <a:pt x="34797" y="42594"/>
                  <a:pt x="34871" y="42583"/>
                  <a:pt x="34945" y="42566"/>
                </a:cubicBezTo>
                <a:cubicBezTo>
                  <a:pt x="36731" y="42923"/>
                  <a:pt x="38529" y="43280"/>
                  <a:pt x="40315" y="43625"/>
                </a:cubicBezTo>
                <a:cubicBezTo>
                  <a:pt x="40907" y="43796"/>
                  <a:pt x="41500" y="43868"/>
                  <a:pt x="42094" y="43868"/>
                </a:cubicBezTo>
                <a:cubicBezTo>
                  <a:pt x="42540" y="43868"/>
                  <a:pt x="42986" y="43828"/>
                  <a:pt x="43434" y="43756"/>
                </a:cubicBezTo>
                <a:cubicBezTo>
                  <a:pt x="43540" y="43812"/>
                  <a:pt x="43646" y="43833"/>
                  <a:pt x="43751" y="43833"/>
                </a:cubicBezTo>
                <a:cubicBezTo>
                  <a:pt x="43918" y="43833"/>
                  <a:pt x="44083" y="43779"/>
                  <a:pt x="44244" y="43721"/>
                </a:cubicBezTo>
                <a:cubicBezTo>
                  <a:pt x="44513" y="43810"/>
                  <a:pt x="44784" y="43842"/>
                  <a:pt x="45055" y="43842"/>
                </a:cubicBezTo>
                <a:cubicBezTo>
                  <a:pt x="45433" y="43842"/>
                  <a:pt x="45811" y="43781"/>
                  <a:pt x="46185" y="43733"/>
                </a:cubicBezTo>
                <a:cubicBezTo>
                  <a:pt x="47637" y="43518"/>
                  <a:pt x="49090" y="43256"/>
                  <a:pt x="50542" y="43006"/>
                </a:cubicBezTo>
                <a:cubicBezTo>
                  <a:pt x="50638" y="43041"/>
                  <a:pt x="50732" y="43056"/>
                  <a:pt x="50824" y="43056"/>
                </a:cubicBezTo>
                <a:cubicBezTo>
                  <a:pt x="51077" y="43056"/>
                  <a:pt x="51316" y="42947"/>
                  <a:pt x="51542" y="42851"/>
                </a:cubicBezTo>
                <a:cubicBezTo>
                  <a:pt x="53197" y="42149"/>
                  <a:pt x="54829" y="41458"/>
                  <a:pt x="56484" y="40768"/>
                </a:cubicBezTo>
                <a:cubicBezTo>
                  <a:pt x="56650" y="40696"/>
                  <a:pt x="56781" y="40601"/>
                  <a:pt x="56745" y="40363"/>
                </a:cubicBezTo>
                <a:cubicBezTo>
                  <a:pt x="56550" y="40224"/>
                  <a:pt x="56339" y="40166"/>
                  <a:pt x="56120" y="40166"/>
                </a:cubicBezTo>
                <a:cubicBezTo>
                  <a:pt x="55966" y="40166"/>
                  <a:pt x="55808" y="40195"/>
                  <a:pt x="55650" y="40244"/>
                </a:cubicBezTo>
                <a:cubicBezTo>
                  <a:pt x="55626" y="40240"/>
                  <a:pt x="55604" y="40237"/>
                  <a:pt x="55582" y="40237"/>
                </a:cubicBezTo>
                <a:cubicBezTo>
                  <a:pt x="55539" y="40237"/>
                  <a:pt x="55499" y="40248"/>
                  <a:pt x="55460" y="40280"/>
                </a:cubicBezTo>
                <a:cubicBezTo>
                  <a:pt x="55293" y="40200"/>
                  <a:pt x="55127" y="40177"/>
                  <a:pt x="54958" y="40177"/>
                </a:cubicBezTo>
                <a:cubicBezTo>
                  <a:pt x="54799" y="40177"/>
                  <a:pt x="54638" y="40197"/>
                  <a:pt x="54471" y="40208"/>
                </a:cubicBezTo>
                <a:lnTo>
                  <a:pt x="54459" y="40208"/>
                </a:lnTo>
                <a:cubicBezTo>
                  <a:pt x="54359" y="40077"/>
                  <a:pt x="54239" y="40031"/>
                  <a:pt x="54108" y="40031"/>
                </a:cubicBezTo>
                <a:cubicBezTo>
                  <a:pt x="54037" y="40031"/>
                  <a:pt x="53963" y="40044"/>
                  <a:pt x="53888" y="40065"/>
                </a:cubicBezTo>
                <a:cubicBezTo>
                  <a:pt x="53663" y="40081"/>
                  <a:pt x="53438" y="40088"/>
                  <a:pt x="53214" y="40088"/>
                </a:cubicBezTo>
                <a:cubicBezTo>
                  <a:pt x="51697" y="40088"/>
                  <a:pt x="50201" y="39773"/>
                  <a:pt x="48697" y="39649"/>
                </a:cubicBezTo>
                <a:cubicBezTo>
                  <a:pt x="47869" y="39595"/>
                  <a:pt x="47027" y="39377"/>
                  <a:pt x="46177" y="39377"/>
                </a:cubicBezTo>
                <a:cubicBezTo>
                  <a:pt x="45903" y="39377"/>
                  <a:pt x="45627" y="39400"/>
                  <a:pt x="45351" y="39458"/>
                </a:cubicBezTo>
                <a:cubicBezTo>
                  <a:pt x="45161" y="39331"/>
                  <a:pt x="44965" y="39262"/>
                  <a:pt x="44760" y="39262"/>
                </a:cubicBezTo>
                <a:cubicBezTo>
                  <a:pt x="44658" y="39262"/>
                  <a:pt x="44553" y="39280"/>
                  <a:pt x="44446" y="39315"/>
                </a:cubicBezTo>
                <a:cubicBezTo>
                  <a:pt x="44245" y="39189"/>
                  <a:pt x="44032" y="39093"/>
                  <a:pt x="43802" y="39093"/>
                </a:cubicBezTo>
                <a:cubicBezTo>
                  <a:pt x="43706" y="39093"/>
                  <a:pt x="43608" y="39110"/>
                  <a:pt x="43506" y="39149"/>
                </a:cubicBezTo>
                <a:cubicBezTo>
                  <a:pt x="43278" y="39016"/>
                  <a:pt x="43035" y="38913"/>
                  <a:pt x="42771" y="38913"/>
                </a:cubicBezTo>
                <a:cubicBezTo>
                  <a:pt x="42704" y="38913"/>
                  <a:pt x="42635" y="38920"/>
                  <a:pt x="42565" y="38934"/>
                </a:cubicBezTo>
                <a:cubicBezTo>
                  <a:pt x="40755" y="38851"/>
                  <a:pt x="38946" y="38756"/>
                  <a:pt x="37183" y="38256"/>
                </a:cubicBezTo>
                <a:cubicBezTo>
                  <a:pt x="37047" y="38220"/>
                  <a:pt x="36898" y="38190"/>
                  <a:pt x="36746" y="38190"/>
                </a:cubicBezTo>
                <a:cubicBezTo>
                  <a:pt x="36594" y="38190"/>
                  <a:pt x="36439" y="38220"/>
                  <a:pt x="36291" y="38303"/>
                </a:cubicBezTo>
                <a:cubicBezTo>
                  <a:pt x="35956" y="38268"/>
                  <a:pt x="35626" y="38201"/>
                  <a:pt x="35298" y="38201"/>
                </a:cubicBezTo>
                <a:cubicBezTo>
                  <a:pt x="35065" y="38201"/>
                  <a:pt x="34832" y="38235"/>
                  <a:pt x="34600" y="38339"/>
                </a:cubicBezTo>
                <a:cubicBezTo>
                  <a:pt x="34501" y="38326"/>
                  <a:pt x="34403" y="38321"/>
                  <a:pt x="34307" y="38321"/>
                </a:cubicBezTo>
                <a:cubicBezTo>
                  <a:pt x="33761" y="38321"/>
                  <a:pt x="33241" y="38496"/>
                  <a:pt x="32695" y="38577"/>
                </a:cubicBezTo>
                <a:cubicBezTo>
                  <a:pt x="32607" y="38546"/>
                  <a:pt x="32520" y="38534"/>
                  <a:pt x="32434" y="38534"/>
                </a:cubicBezTo>
                <a:cubicBezTo>
                  <a:pt x="32252" y="38534"/>
                  <a:pt x="32075" y="38588"/>
                  <a:pt x="31897" y="38637"/>
                </a:cubicBezTo>
                <a:lnTo>
                  <a:pt x="31897" y="38660"/>
                </a:lnTo>
                <a:cubicBezTo>
                  <a:pt x="31766" y="38660"/>
                  <a:pt x="31659" y="38601"/>
                  <a:pt x="31540" y="38565"/>
                </a:cubicBezTo>
                <a:lnTo>
                  <a:pt x="31528" y="38565"/>
                </a:lnTo>
                <a:cubicBezTo>
                  <a:pt x="31623" y="37887"/>
                  <a:pt x="32314" y="37565"/>
                  <a:pt x="32564" y="36970"/>
                </a:cubicBezTo>
                <a:cubicBezTo>
                  <a:pt x="33147" y="36791"/>
                  <a:pt x="33326" y="36172"/>
                  <a:pt x="33814" y="35886"/>
                </a:cubicBezTo>
                <a:cubicBezTo>
                  <a:pt x="34052" y="35755"/>
                  <a:pt x="34302" y="35624"/>
                  <a:pt x="34445" y="35351"/>
                </a:cubicBezTo>
                <a:cubicBezTo>
                  <a:pt x="34921" y="35362"/>
                  <a:pt x="35398" y="35410"/>
                  <a:pt x="35790" y="35660"/>
                </a:cubicBezTo>
                <a:cubicBezTo>
                  <a:pt x="36326" y="36005"/>
                  <a:pt x="36910" y="36053"/>
                  <a:pt x="37505" y="36053"/>
                </a:cubicBezTo>
                <a:cubicBezTo>
                  <a:pt x="37713" y="36324"/>
                  <a:pt x="37968" y="36485"/>
                  <a:pt x="38271" y="36485"/>
                </a:cubicBezTo>
                <a:cubicBezTo>
                  <a:pt x="38368" y="36485"/>
                  <a:pt x="38470" y="36469"/>
                  <a:pt x="38577" y="36434"/>
                </a:cubicBezTo>
                <a:cubicBezTo>
                  <a:pt x="38631" y="36473"/>
                  <a:pt x="38679" y="36489"/>
                  <a:pt x="38724" y="36489"/>
                </a:cubicBezTo>
                <a:cubicBezTo>
                  <a:pt x="38853" y="36489"/>
                  <a:pt x="38946" y="36356"/>
                  <a:pt x="39053" y="36303"/>
                </a:cubicBezTo>
                <a:cubicBezTo>
                  <a:pt x="39724" y="36517"/>
                  <a:pt x="40421" y="36609"/>
                  <a:pt x="41130" y="36609"/>
                </a:cubicBezTo>
                <a:cubicBezTo>
                  <a:pt x="41251" y="36609"/>
                  <a:pt x="41372" y="36606"/>
                  <a:pt x="41494" y="36601"/>
                </a:cubicBezTo>
                <a:cubicBezTo>
                  <a:pt x="41972" y="36677"/>
                  <a:pt x="42450" y="36727"/>
                  <a:pt x="42925" y="36727"/>
                </a:cubicBezTo>
                <a:cubicBezTo>
                  <a:pt x="43563" y="36727"/>
                  <a:pt x="44195" y="36637"/>
                  <a:pt x="44815" y="36398"/>
                </a:cubicBezTo>
                <a:cubicBezTo>
                  <a:pt x="44850" y="36400"/>
                  <a:pt x="44885" y="36401"/>
                  <a:pt x="44919" y="36401"/>
                </a:cubicBezTo>
                <a:cubicBezTo>
                  <a:pt x="45617" y="36401"/>
                  <a:pt x="46264" y="36068"/>
                  <a:pt x="46899" y="35886"/>
                </a:cubicBezTo>
                <a:cubicBezTo>
                  <a:pt x="48518" y="35422"/>
                  <a:pt x="50126" y="34850"/>
                  <a:pt x="51328" y="33565"/>
                </a:cubicBezTo>
                <a:cubicBezTo>
                  <a:pt x="51483" y="33493"/>
                  <a:pt x="51650" y="33422"/>
                  <a:pt x="51792" y="33362"/>
                </a:cubicBezTo>
                <a:cubicBezTo>
                  <a:pt x="51863" y="33383"/>
                  <a:pt x="51929" y="33392"/>
                  <a:pt x="51991" y="33392"/>
                </a:cubicBezTo>
                <a:cubicBezTo>
                  <a:pt x="52362" y="33392"/>
                  <a:pt x="52599" y="33066"/>
                  <a:pt x="52793" y="32862"/>
                </a:cubicBezTo>
                <a:cubicBezTo>
                  <a:pt x="53507" y="32053"/>
                  <a:pt x="54328" y="31350"/>
                  <a:pt x="55067" y="30564"/>
                </a:cubicBezTo>
                <a:cubicBezTo>
                  <a:pt x="55293" y="30326"/>
                  <a:pt x="55602" y="30100"/>
                  <a:pt x="55614" y="29695"/>
                </a:cubicBezTo>
                <a:lnTo>
                  <a:pt x="55793" y="29338"/>
                </a:lnTo>
                <a:cubicBezTo>
                  <a:pt x="56364" y="28981"/>
                  <a:pt x="56603" y="28362"/>
                  <a:pt x="57019" y="27885"/>
                </a:cubicBezTo>
                <a:cubicBezTo>
                  <a:pt x="57126" y="27766"/>
                  <a:pt x="57198" y="27564"/>
                  <a:pt x="57043" y="27421"/>
                </a:cubicBezTo>
                <a:cubicBezTo>
                  <a:pt x="56975" y="27347"/>
                  <a:pt x="56901" y="27314"/>
                  <a:pt x="56828" y="27314"/>
                </a:cubicBezTo>
                <a:cubicBezTo>
                  <a:pt x="56749" y="27314"/>
                  <a:pt x="56671" y="27353"/>
                  <a:pt x="56603" y="27421"/>
                </a:cubicBezTo>
                <a:cubicBezTo>
                  <a:pt x="56245" y="27766"/>
                  <a:pt x="55781" y="27897"/>
                  <a:pt x="55352" y="28088"/>
                </a:cubicBezTo>
                <a:cubicBezTo>
                  <a:pt x="53495" y="28909"/>
                  <a:pt x="51650" y="29743"/>
                  <a:pt x="49780" y="30564"/>
                </a:cubicBezTo>
                <a:cubicBezTo>
                  <a:pt x="49221" y="30767"/>
                  <a:pt x="48637" y="30957"/>
                  <a:pt x="48078" y="31171"/>
                </a:cubicBezTo>
                <a:cubicBezTo>
                  <a:pt x="47760" y="31109"/>
                  <a:pt x="47448" y="31083"/>
                  <a:pt x="47139" y="31083"/>
                </a:cubicBezTo>
                <a:cubicBezTo>
                  <a:pt x="45792" y="31083"/>
                  <a:pt x="44516" y="31589"/>
                  <a:pt x="43208" y="31850"/>
                </a:cubicBezTo>
                <a:cubicBezTo>
                  <a:pt x="42451" y="32009"/>
                  <a:pt x="41678" y="32080"/>
                  <a:pt x="40897" y="32080"/>
                </a:cubicBezTo>
                <a:cubicBezTo>
                  <a:pt x="40684" y="32080"/>
                  <a:pt x="40470" y="32075"/>
                  <a:pt x="40255" y="32064"/>
                </a:cubicBezTo>
                <a:cubicBezTo>
                  <a:pt x="40233" y="32064"/>
                  <a:pt x="40211" y="32063"/>
                  <a:pt x="40189" y="32063"/>
                </a:cubicBezTo>
                <a:cubicBezTo>
                  <a:pt x="39829" y="32063"/>
                  <a:pt x="39459" y="32151"/>
                  <a:pt x="39100" y="32195"/>
                </a:cubicBezTo>
                <a:cubicBezTo>
                  <a:pt x="38981" y="32148"/>
                  <a:pt x="38862" y="32124"/>
                  <a:pt x="38743" y="32076"/>
                </a:cubicBezTo>
                <a:cubicBezTo>
                  <a:pt x="38684" y="31910"/>
                  <a:pt x="38612" y="31767"/>
                  <a:pt x="38553" y="31600"/>
                </a:cubicBezTo>
                <a:cubicBezTo>
                  <a:pt x="38803" y="31374"/>
                  <a:pt x="39053" y="31160"/>
                  <a:pt x="39124" y="30802"/>
                </a:cubicBezTo>
                <a:cubicBezTo>
                  <a:pt x="39497" y="30345"/>
                  <a:pt x="39900" y="30005"/>
                  <a:pt x="40463" y="30005"/>
                </a:cubicBezTo>
                <a:cubicBezTo>
                  <a:pt x="40618" y="30005"/>
                  <a:pt x="40787" y="30031"/>
                  <a:pt x="40970" y="30088"/>
                </a:cubicBezTo>
                <a:cubicBezTo>
                  <a:pt x="41033" y="30105"/>
                  <a:pt x="41097" y="30112"/>
                  <a:pt x="41162" y="30112"/>
                </a:cubicBezTo>
                <a:cubicBezTo>
                  <a:pt x="41464" y="30112"/>
                  <a:pt x="41781" y="29949"/>
                  <a:pt x="42065" y="29802"/>
                </a:cubicBezTo>
                <a:cubicBezTo>
                  <a:pt x="42404" y="29867"/>
                  <a:pt x="42738" y="29895"/>
                  <a:pt x="43069" y="29895"/>
                </a:cubicBezTo>
                <a:cubicBezTo>
                  <a:pt x="44203" y="29895"/>
                  <a:pt x="45291" y="29558"/>
                  <a:pt x="46351" y="29171"/>
                </a:cubicBezTo>
                <a:cubicBezTo>
                  <a:pt x="47851" y="28624"/>
                  <a:pt x="49221" y="27838"/>
                  <a:pt x="50471" y="26814"/>
                </a:cubicBezTo>
                <a:cubicBezTo>
                  <a:pt x="50995" y="26659"/>
                  <a:pt x="51304" y="26302"/>
                  <a:pt x="51495" y="25826"/>
                </a:cubicBezTo>
                <a:cubicBezTo>
                  <a:pt x="52423" y="25159"/>
                  <a:pt x="52852" y="24111"/>
                  <a:pt x="53519" y="23254"/>
                </a:cubicBezTo>
                <a:cubicBezTo>
                  <a:pt x="53590" y="23135"/>
                  <a:pt x="53674" y="23016"/>
                  <a:pt x="53733" y="22897"/>
                </a:cubicBezTo>
                <a:lnTo>
                  <a:pt x="53817" y="22885"/>
                </a:lnTo>
                <a:lnTo>
                  <a:pt x="53888" y="22825"/>
                </a:lnTo>
                <a:cubicBezTo>
                  <a:pt x="55126" y="21896"/>
                  <a:pt x="55948" y="20646"/>
                  <a:pt x="56674" y="19325"/>
                </a:cubicBezTo>
                <a:cubicBezTo>
                  <a:pt x="56678" y="19318"/>
                  <a:pt x="56681" y="19312"/>
                  <a:pt x="56684" y="19305"/>
                </a:cubicBezTo>
                <a:lnTo>
                  <a:pt x="56684" y="19305"/>
                </a:lnTo>
                <a:cubicBezTo>
                  <a:pt x="56795" y="19225"/>
                  <a:pt x="56862" y="19133"/>
                  <a:pt x="56853" y="18986"/>
                </a:cubicBezTo>
                <a:lnTo>
                  <a:pt x="56853" y="18986"/>
                </a:lnTo>
                <a:cubicBezTo>
                  <a:pt x="56853" y="18984"/>
                  <a:pt x="56854" y="18981"/>
                  <a:pt x="56854" y="18979"/>
                </a:cubicBezTo>
                <a:lnTo>
                  <a:pt x="56854" y="18979"/>
                </a:lnTo>
                <a:cubicBezTo>
                  <a:pt x="56972" y="18895"/>
                  <a:pt x="56984" y="18777"/>
                  <a:pt x="56972" y="18622"/>
                </a:cubicBezTo>
                <a:cubicBezTo>
                  <a:pt x="57091" y="18539"/>
                  <a:pt x="57150" y="18432"/>
                  <a:pt x="57103" y="18277"/>
                </a:cubicBezTo>
                <a:cubicBezTo>
                  <a:pt x="57150" y="18158"/>
                  <a:pt x="57198" y="18063"/>
                  <a:pt x="57257" y="17944"/>
                </a:cubicBezTo>
                <a:cubicBezTo>
                  <a:pt x="57865" y="17586"/>
                  <a:pt x="57924" y="16872"/>
                  <a:pt x="58281" y="16348"/>
                </a:cubicBezTo>
                <a:cubicBezTo>
                  <a:pt x="58460" y="16217"/>
                  <a:pt x="58615" y="15943"/>
                  <a:pt x="58436" y="15836"/>
                </a:cubicBezTo>
                <a:cubicBezTo>
                  <a:pt x="58386" y="15807"/>
                  <a:pt x="58335" y="15794"/>
                  <a:pt x="58285" y="15794"/>
                </a:cubicBezTo>
                <a:cubicBezTo>
                  <a:pt x="58111" y="15794"/>
                  <a:pt x="57951" y="15957"/>
                  <a:pt x="57877" y="16170"/>
                </a:cubicBezTo>
                <a:cubicBezTo>
                  <a:pt x="57436" y="16467"/>
                  <a:pt x="56793" y="16515"/>
                  <a:pt x="56507" y="17063"/>
                </a:cubicBezTo>
                <a:cubicBezTo>
                  <a:pt x="56436" y="17074"/>
                  <a:pt x="56376" y="17122"/>
                  <a:pt x="56353" y="17182"/>
                </a:cubicBezTo>
                <a:cubicBezTo>
                  <a:pt x="56031" y="17241"/>
                  <a:pt x="55781" y="17372"/>
                  <a:pt x="55698" y="17717"/>
                </a:cubicBezTo>
                <a:cubicBezTo>
                  <a:pt x="55305" y="17979"/>
                  <a:pt x="54900" y="18217"/>
                  <a:pt x="54531" y="18515"/>
                </a:cubicBezTo>
                <a:cubicBezTo>
                  <a:pt x="53174" y="19575"/>
                  <a:pt x="51685" y="20456"/>
                  <a:pt x="50590" y="21789"/>
                </a:cubicBezTo>
                <a:cubicBezTo>
                  <a:pt x="50304" y="22051"/>
                  <a:pt x="49887" y="22123"/>
                  <a:pt x="49721" y="22528"/>
                </a:cubicBezTo>
                <a:cubicBezTo>
                  <a:pt x="49649" y="22539"/>
                  <a:pt x="49590" y="22563"/>
                  <a:pt x="49566" y="22647"/>
                </a:cubicBezTo>
                <a:cubicBezTo>
                  <a:pt x="48768" y="23325"/>
                  <a:pt x="47994" y="24028"/>
                  <a:pt x="47209" y="24706"/>
                </a:cubicBezTo>
                <a:cubicBezTo>
                  <a:pt x="45696" y="25361"/>
                  <a:pt x="44292" y="26242"/>
                  <a:pt x="42910" y="27123"/>
                </a:cubicBezTo>
                <a:cubicBezTo>
                  <a:pt x="42672" y="27111"/>
                  <a:pt x="42446" y="27076"/>
                  <a:pt x="42303" y="26885"/>
                </a:cubicBezTo>
                <a:cubicBezTo>
                  <a:pt x="42494" y="26790"/>
                  <a:pt x="42637" y="26671"/>
                  <a:pt x="42672" y="26457"/>
                </a:cubicBezTo>
                <a:cubicBezTo>
                  <a:pt x="44577" y="24611"/>
                  <a:pt x="45720" y="22182"/>
                  <a:pt x="47351" y="20122"/>
                </a:cubicBezTo>
                <a:cubicBezTo>
                  <a:pt x="48018" y="19515"/>
                  <a:pt x="48280" y="18670"/>
                  <a:pt x="48685" y="17896"/>
                </a:cubicBezTo>
                <a:cubicBezTo>
                  <a:pt x="49733" y="16693"/>
                  <a:pt x="50090" y="15110"/>
                  <a:pt x="50935" y="13788"/>
                </a:cubicBezTo>
                <a:cubicBezTo>
                  <a:pt x="51066" y="13717"/>
                  <a:pt x="51114" y="13598"/>
                  <a:pt x="51090" y="13443"/>
                </a:cubicBezTo>
                <a:cubicBezTo>
                  <a:pt x="51209" y="13360"/>
                  <a:pt x="51269" y="13253"/>
                  <a:pt x="51245" y="13098"/>
                </a:cubicBezTo>
                <a:cubicBezTo>
                  <a:pt x="51352" y="13014"/>
                  <a:pt x="51411" y="12907"/>
                  <a:pt x="51388" y="12764"/>
                </a:cubicBezTo>
                <a:cubicBezTo>
                  <a:pt x="51900" y="12383"/>
                  <a:pt x="51983" y="11812"/>
                  <a:pt x="52150" y="11276"/>
                </a:cubicBezTo>
                <a:cubicBezTo>
                  <a:pt x="52435" y="11121"/>
                  <a:pt x="52554" y="10895"/>
                  <a:pt x="52447" y="10574"/>
                </a:cubicBezTo>
                <a:cubicBezTo>
                  <a:pt x="52554" y="10478"/>
                  <a:pt x="52566" y="10359"/>
                  <a:pt x="52543" y="10228"/>
                </a:cubicBezTo>
                <a:lnTo>
                  <a:pt x="52543" y="10228"/>
                </a:lnTo>
                <a:cubicBezTo>
                  <a:pt x="52507" y="10347"/>
                  <a:pt x="52459" y="10467"/>
                  <a:pt x="52435" y="10574"/>
                </a:cubicBezTo>
                <a:cubicBezTo>
                  <a:pt x="52435" y="10455"/>
                  <a:pt x="52495" y="10336"/>
                  <a:pt x="52543" y="10216"/>
                </a:cubicBezTo>
                <a:cubicBezTo>
                  <a:pt x="53876" y="7538"/>
                  <a:pt x="54662" y="4632"/>
                  <a:pt x="55948" y="1942"/>
                </a:cubicBezTo>
                <a:cubicBezTo>
                  <a:pt x="56233" y="1346"/>
                  <a:pt x="56424" y="739"/>
                  <a:pt x="56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1"/>
          <p:cNvSpPr/>
          <p:nvPr/>
        </p:nvSpPr>
        <p:spPr>
          <a:xfrm rot="-1329180">
            <a:off x="2438383" y="3857199"/>
            <a:ext cx="1366870" cy="2473654"/>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1"/>
          <p:cNvSpPr txBox="1">
            <a:spLocks noGrp="1"/>
          </p:cNvSpPr>
          <p:nvPr>
            <p:ph type="ctrTitle" idx="2"/>
          </p:nvPr>
        </p:nvSpPr>
        <p:spPr>
          <a:xfrm>
            <a:off x="2291482" y="1431890"/>
            <a:ext cx="4695768" cy="144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chemeClr val="bg1"/>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Đường vào </a:t>
            </a:r>
            <a:r>
              <a:rPr lang="en" sz="6600">
                <a:solidFill>
                  <a:schemeClr val="bg1"/>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rPr>
              <a:t>trung tâm vũ trụ</a:t>
            </a:r>
            <a:endParaRPr sz="6000">
              <a:solidFill>
                <a:schemeClr val="bg1"/>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endParaRPr>
          </a:p>
        </p:txBody>
      </p:sp>
      <p:sp>
        <p:nvSpPr>
          <p:cNvPr id="349" name="Google Shape;349;p41"/>
          <p:cNvSpPr/>
          <p:nvPr/>
        </p:nvSpPr>
        <p:spPr>
          <a:xfrm>
            <a:off x="2115100" y="2012425"/>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1"/>
          <p:cNvSpPr/>
          <p:nvPr/>
        </p:nvSpPr>
        <p:spPr>
          <a:xfrm>
            <a:off x="4379928" y="3620945"/>
            <a:ext cx="347133" cy="717719"/>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1"/>
          <p:cNvSpPr/>
          <p:nvPr/>
        </p:nvSpPr>
        <p:spPr>
          <a:xfrm>
            <a:off x="6852050" y="1599750"/>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 name="Google Shape;352;p41"/>
          <p:cNvPicPr preferRelativeResize="0"/>
          <p:nvPr/>
        </p:nvPicPr>
        <p:blipFill rotWithShape="1">
          <a:blip r:embed="rId6">
            <a:alphaModFix/>
          </a:blip>
          <a:srcRect l="25361" t="5024" r="34905" b="8649"/>
          <a:stretch/>
        </p:blipFill>
        <p:spPr>
          <a:xfrm>
            <a:off x="6912084" y="1775950"/>
            <a:ext cx="3068198" cy="3749925"/>
          </a:xfrm>
          <a:prstGeom prst="rect">
            <a:avLst/>
          </a:prstGeom>
          <a:noFill/>
          <a:ln>
            <a:noFill/>
          </a:ln>
        </p:spPr>
      </p:pic>
      <p:pic>
        <p:nvPicPr>
          <p:cNvPr id="354" name="Google Shape;354;p41"/>
          <p:cNvPicPr preferRelativeResize="0"/>
          <p:nvPr/>
        </p:nvPicPr>
        <p:blipFill rotWithShape="1">
          <a:blip r:embed="rId7">
            <a:alphaModFix/>
          </a:blip>
          <a:srcRect l="24255" t="3236" r="31188" b="1561"/>
          <a:stretch/>
        </p:blipFill>
        <p:spPr>
          <a:xfrm>
            <a:off x="7697125" y="1450065"/>
            <a:ext cx="3068189" cy="3687836"/>
          </a:xfrm>
          <a:prstGeom prst="rect">
            <a:avLst/>
          </a:prstGeom>
          <a:noFill/>
          <a:ln>
            <a:noFill/>
          </a:ln>
        </p:spPr>
      </p:pic>
      <p:pic>
        <p:nvPicPr>
          <p:cNvPr id="4" name="Picture 3">
            <a:extLst>
              <a:ext uri="{FF2B5EF4-FFF2-40B4-BE49-F238E27FC236}">
                <a16:creationId xmlns:a16="http://schemas.microsoft.com/office/drawing/2014/main" id="{79CB92BB-47B0-9D3D-D874-8C634F40B2B4}"/>
              </a:ext>
            </a:extLst>
          </p:cNvPr>
          <p:cNvPicPr>
            <a:picLocks noChangeAspect="1"/>
          </p:cNvPicPr>
          <p:nvPr/>
        </p:nvPicPr>
        <p:blipFill rotWithShape="1">
          <a:blip r:embed="rId3">
            <a:clrChange>
              <a:clrFrom>
                <a:srgbClr val="FFFFFF"/>
              </a:clrFrom>
              <a:clrTo>
                <a:srgbClr val="FFFFFF">
                  <a:alpha val="0"/>
                </a:srgbClr>
              </a:clrTo>
            </a:clrChange>
          </a:blip>
          <a:srcRect t="-5991" r="50974" b="55447"/>
          <a:stretch/>
        </p:blipFill>
        <p:spPr>
          <a:xfrm>
            <a:off x="5696438" y="4388919"/>
            <a:ext cx="1077107" cy="1000645"/>
          </a:xfrm>
          <a:prstGeom prst="rect">
            <a:avLst/>
          </a:prstGeom>
        </p:spPr>
      </p:pic>
      <p:pic>
        <p:nvPicPr>
          <p:cNvPr id="6" name="Picture 8" descr="Blue dinosaur Images | Free Vectors, Stock Photos &amp; PSD">
            <a:extLst>
              <a:ext uri="{FF2B5EF4-FFF2-40B4-BE49-F238E27FC236}">
                <a16:creationId xmlns:a16="http://schemas.microsoft.com/office/drawing/2014/main" id="{D1A89B3D-5943-AA91-2879-18547580FE4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1213" y="3904664"/>
            <a:ext cx="1954294" cy="1250625"/>
          </a:xfrm>
          <a:prstGeom prst="rect">
            <a:avLst/>
          </a:prstGeom>
          <a:noFill/>
          <a:extLst>
            <a:ext uri="{909E8E84-426E-40DD-AFC4-6F175D3DCCD1}">
              <a14:hiddenFill xmlns:a14="http://schemas.microsoft.com/office/drawing/2010/main">
                <a:solidFill>
                  <a:srgbClr val="FFFFFF"/>
                </a:solidFill>
              </a14:hiddenFill>
            </a:ext>
          </a:extLst>
        </p:spPr>
      </p:pic>
      <p:sp>
        <p:nvSpPr>
          <p:cNvPr id="353" name="Google Shape;353;p41"/>
          <p:cNvSpPr/>
          <p:nvPr/>
        </p:nvSpPr>
        <p:spPr>
          <a:xfrm flipH="1">
            <a:off x="6073009" y="3417125"/>
            <a:ext cx="1465375" cy="2032550"/>
          </a:xfrm>
          <a:custGeom>
            <a:avLst/>
            <a:gdLst/>
            <a:ahLst/>
            <a:cxnLst/>
            <a:rect l="l" t="t" r="r" b="b"/>
            <a:pathLst>
              <a:path w="58615" h="81302" extrusionOk="0">
                <a:moveTo>
                  <a:pt x="51173" y="12288"/>
                </a:moveTo>
                <a:cubicBezTo>
                  <a:pt x="51161" y="12300"/>
                  <a:pt x="51161" y="12300"/>
                  <a:pt x="51173" y="12312"/>
                </a:cubicBezTo>
                <a:cubicBezTo>
                  <a:pt x="51161" y="12300"/>
                  <a:pt x="51138" y="12288"/>
                  <a:pt x="51126" y="12288"/>
                </a:cubicBezTo>
                <a:close/>
                <a:moveTo>
                  <a:pt x="50923" y="12348"/>
                </a:moveTo>
                <a:lnTo>
                  <a:pt x="50888" y="12372"/>
                </a:lnTo>
                <a:cubicBezTo>
                  <a:pt x="50888" y="12360"/>
                  <a:pt x="50899" y="12360"/>
                  <a:pt x="50923" y="12348"/>
                </a:cubicBezTo>
                <a:close/>
                <a:moveTo>
                  <a:pt x="37886" y="15967"/>
                </a:moveTo>
                <a:cubicBezTo>
                  <a:pt x="37957" y="15991"/>
                  <a:pt x="38017" y="16015"/>
                  <a:pt x="38088" y="16051"/>
                </a:cubicBezTo>
                <a:cubicBezTo>
                  <a:pt x="38029" y="16039"/>
                  <a:pt x="37957" y="16015"/>
                  <a:pt x="37886" y="15967"/>
                </a:cubicBezTo>
                <a:close/>
                <a:moveTo>
                  <a:pt x="44803" y="16158"/>
                </a:moveTo>
                <a:cubicBezTo>
                  <a:pt x="44803" y="16220"/>
                  <a:pt x="44778" y="16278"/>
                  <a:pt x="44753" y="16337"/>
                </a:cubicBezTo>
                <a:lnTo>
                  <a:pt x="44753" y="16337"/>
                </a:lnTo>
                <a:cubicBezTo>
                  <a:pt x="44769" y="16275"/>
                  <a:pt x="44784" y="16215"/>
                  <a:pt x="44803" y="16158"/>
                </a:cubicBezTo>
                <a:close/>
                <a:moveTo>
                  <a:pt x="31135" y="17396"/>
                </a:moveTo>
                <a:lnTo>
                  <a:pt x="31135" y="17432"/>
                </a:lnTo>
                <a:lnTo>
                  <a:pt x="31123" y="17432"/>
                </a:lnTo>
                <a:cubicBezTo>
                  <a:pt x="31123" y="17408"/>
                  <a:pt x="31123" y="17408"/>
                  <a:pt x="31135" y="17396"/>
                </a:cubicBezTo>
                <a:close/>
                <a:moveTo>
                  <a:pt x="31133" y="17465"/>
                </a:moveTo>
                <a:cubicBezTo>
                  <a:pt x="31134" y="17466"/>
                  <a:pt x="31134" y="17467"/>
                  <a:pt x="31135" y="17467"/>
                </a:cubicBezTo>
                <a:lnTo>
                  <a:pt x="31135" y="17479"/>
                </a:lnTo>
                <a:cubicBezTo>
                  <a:pt x="31135" y="17479"/>
                  <a:pt x="31135" y="17475"/>
                  <a:pt x="31133" y="17465"/>
                </a:cubicBezTo>
                <a:close/>
                <a:moveTo>
                  <a:pt x="39791" y="17717"/>
                </a:moveTo>
                <a:lnTo>
                  <a:pt x="39791" y="17729"/>
                </a:lnTo>
                <a:cubicBezTo>
                  <a:pt x="39791" y="17729"/>
                  <a:pt x="39781" y="17729"/>
                  <a:pt x="39771" y="17735"/>
                </a:cubicBezTo>
                <a:lnTo>
                  <a:pt x="39771" y="17735"/>
                </a:lnTo>
                <a:cubicBezTo>
                  <a:pt x="39776" y="17729"/>
                  <a:pt x="39781" y="17722"/>
                  <a:pt x="39791" y="17717"/>
                </a:cubicBezTo>
                <a:close/>
                <a:moveTo>
                  <a:pt x="56972" y="18634"/>
                </a:moveTo>
                <a:cubicBezTo>
                  <a:pt x="56925" y="18752"/>
                  <a:pt x="56901" y="18870"/>
                  <a:pt x="56854" y="18976"/>
                </a:cubicBezTo>
                <a:lnTo>
                  <a:pt x="56854" y="18976"/>
                </a:lnTo>
                <a:cubicBezTo>
                  <a:pt x="56868" y="18852"/>
                  <a:pt x="56914" y="18749"/>
                  <a:pt x="56972" y="18634"/>
                </a:cubicBezTo>
                <a:close/>
                <a:moveTo>
                  <a:pt x="56823" y="19032"/>
                </a:moveTo>
                <a:cubicBezTo>
                  <a:pt x="56800" y="19074"/>
                  <a:pt x="56777" y="19116"/>
                  <a:pt x="56754" y="19160"/>
                </a:cubicBezTo>
                <a:lnTo>
                  <a:pt x="56754" y="19160"/>
                </a:lnTo>
                <a:cubicBezTo>
                  <a:pt x="56774" y="19117"/>
                  <a:pt x="56796" y="19074"/>
                  <a:pt x="56823" y="19032"/>
                </a:cubicBezTo>
                <a:close/>
                <a:moveTo>
                  <a:pt x="29087" y="20825"/>
                </a:moveTo>
                <a:cubicBezTo>
                  <a:pt x="29171" y="20825"/>
                  <a:pt x="29230" y="20849"/>
                  <a:pt x="29290" y="20873"/>
                </a:cubicBezTo>
                <a:cubicBezTo>
                  <a:pt x="29230" y="20861"/>
                  <a:pt x="29159" y="20849"/>
                  <a:pt x="29087" y="20825"/>
                </a:cubicBezTo>
                <a:close/>
                <a:moveTo>
                  <a:pt x="49661" y="25492"/>
                </a:moveTo>
                <a:lnTo>
                  <a:pt x="49637" y="25516"/>
                </a:lnTo>
                <a:cubicBezTo>
                  <a:pt x="49637" y="25504"/>
                  <a:pt x="49649" y="25504"/>
                  <a:pt x="49649" y="25492"/>
                </a:cubicBezTo>
                <a:close/>
                <a:moveTo>
                  <a:pt x="49114" y="25706"/>
                </a:moveTo>
                <a:cubicBezTo>
                  <a:pt x="49096" y="25741"/>
                  <a:pt x="49092" y="25769"/>
                  <a:pt x="49090" y="25769"/>
                </a:cubicBezTo>
                <a:cubicBezTo>
                  <a:pt x="49090" y="25769"/>
                  <a:pt x="49090" y="25764"/>
                  <a:pt x="49090" y="25754"/>
                </a:cubicBezTo>
                <a:lnTo>
                  <a:pt x="49090" y="25730"/>
                </a:lnTo>
                <a:cubicBezTo>
                  <a:pt x="49102" y="25730"/>
                  <a:pt x="49102" y="25706"/>
                  <a:pt x="49114" y="25706"/>
                </a:cubicBezTo>
                <a:close/>
                <a:moveTo>
                  <a:pt x="53781" y="29147"/>
                </a:moveTo>
                <a:cubicBezTo>
                  <a:pt x="53781" y="29183"/>
                  <a:pt x="53757" y="29207"/>
                  <a:pt x="53757" y="29243"/>
                </a:cubicBezTo>
                <a:cubicBezTo>
                  <a:pt x="53745" y="29219"/>
                  <a:pt x="53733" y="29195"/>
                  <a:pt x="53697" y="29183"/>
                </a:cubicBezTo>
                <a:cubicBezTo>
                  <a:pt x="53733" y="29183"/>
                  <a:pt x="53745" y="29159"/>
                  <a:pt x="53781" y="29147"/>
                </a:cubicBezTo>
                <a:close/>
                <a:moveTo>
                  <a:pt x="38148" y="31207"/>
                </a:moveTo>
                <a:lnTo>
                  <a:pt x="38184" y="31231"/>
                </a:lnTo>
                <a:cubicBezTo>
                  <a:pt x="38160" y="31243"/>
                  <a:pt x="38148" y="31243"/>
                  <a:pt x="38148" y="31243"/>
                </a:cubicBezTo>
                <a:lnTo>
                  <a:pt x="38148" y="31207"/>
                </a:lnTo>
                <a:close/>
                <a:moveTo>
                  <a:pt x="13835" y="32993"/>
                </a:moveTo>
                <a:cubicBezTo>
                  <a:pt x="13847" y="33005"/>
                  <a:pt x="13847" y="33017"/>
                  <a:pt x="13859" y="33041"/>
                </a:cubicBezTo>
                <a:lnTo>
                  <a:pt x="13835" y="33041"/>
                </a:lnTo>
                <a:lnTo>
                  <a:pt x="13835" y="32993"/>
                </a:lnTo>
                <a:close/>
                <a:moveTo>
                  <a:pt x="38624" y="34600"/>
                </a:moveTo>
                <a:cubicBezTo>
                  <a:pt x="38624" y="34612"/>
                  <a:pt x="38612" y="34612"/>
                  <a:pt x="38600" y="34612"/>
                </a:cubicBezTo>
                <a:cubicBezTo>
                  <a:pt x="38612" y="34612"/>
                  <a:pt x="38612" y="34600"/>
                  <a:pt x="38624" y="34600"/>
                </a:cubicBezTo>
                <a:close/>
                <a:moveTo>
                  <a:pt x="26015" y="35101"/>
                </a:moveTo>
                <a:cubicBezTo>
                  <a:pt x="26041" y="35101"/>
                  <a:pt x="26069" y="35105"/>
                  <a:pt x="26099" y="35112"/>
                </a:cubicBezTo>
                <a:cubicBezTo>
                  <a:pt x="26015" y="35136"/>
                  <a:pt x="25944" y="35148"/>
                  <a:pt x="25861" y="35160"/>
                </a:cubicBezTo>
                <a:cubicBezTo>
                  <a:pt x="25909" y="35119"/>
                  <a:pt x="25958" y="35101"/>
                  <a:pt x="26015" y="35101"/>
                </a:cubicBezTo>
                <a:close/>
                <a:moveTo>
                  <a:pt x="31655" y="39425"/>
                </a:moveTo>
                <a:lnTo>
                  <a:pt x="31655" y="39425"/>
                </a:lnTo>
                <a:cubicBezTo>
                  <a:pt x="31656" y="39425"/>
                  <a:pt x="31659" y="39428"/>
                  <a:pt x="31659" y="39434"/>
                </a:cubicBezTo>
                <a:cubicBezTo>
                  <a:pt x="31653" y="39428"/>
                  <a:pt x="31653" y="39425"/>
                  <a:pt x="31655" y="39425"/>
                </a:cubicBezTo>
                <a:close/>
                <a:moveTo>
                  <a:pt x="29290" y="39553"/>
                </a:moveTo>
                <a:cubicBezTo>
                  <a:pt x="29325" y="39672"/>
                  <a:pt x="29373" y="39780"/>
                  <a:pt x="29433" y="39899"/>
                </a:cubicBezTo>
                <a:cubicBezTo>
                  <a:pt x="29159" y="39839"/>
                  <a:pt x="29206" y="39696"/>
                  <a:pt x="29290" y="39553"/>
                </a:cubicBezTo>
                <a:close/>
                <a:moveTo>
                  <a:pt x="42732" y="40232"/>
                </a:moveTo>
                <a:lnTo>
                  <a:pt x="42732" y="40232"/>
                </a:lnTo>
                <a:cubicBezTo>
                  <a:pt x="42684" y="40268"/>
                  <a:pt x="42672" y="40292"/>
                  <a:pt x="42625" y="40327"/>
                </a:cubicBezTo>
                <a:cubicBezTo>
                  <a:pt x="42582" y="40349"/>
                  <a:pt x="42545" y="40358"/>
                  <a:pt x="42512" y="40358"/>
                </a:cubicBezTo>
                <a:cubicBezTo>
                  <a:pt x="42454" y="40358"/>
                  <a:pt x="42408" y="40330"/>
                  <a:pt x="42363" y="40292"/>
                </a:cubicBezTo>
                <a:cubicBezTo>
                  <a:pt x="42506" y="40280"/>
                  <a:pt x="42625" y="40268"/>
                  <a:pt x="42732" y="40232"/>
                </a:cubicBezTo>
                <a:close/>
                <a:moveTo>
                  <a:pt x="21360" y="42649"/>
                </a:moveTo>
                <a:cubicBezTo>
                  <a:pt x="21372" y="42661"/>
                  <a:pt x="21360" y="42673"/>
                  <a:pt x="21348" y="42673"/>
                </a:cubicBezTo>
                <a:cubicBezTo>
                  <a:pt x="21348" y="42661"/>
                  <a:pt x="21360" y="42649"/>
                  <a:pt x="21360" y="42649"/>
                </a:cubicBezTo>
                <a:close/>
                <a:moveTo>
                  <a:pt x="9740" y="42720"/>
                </a:moveTo>
                <a:cubicBezTo>
                  <a:pt x="9740" y="42732"/>
                  <a:pt x="9728" y="42768"/>
                  <a:pt x="9728" y="42780"/>
                </a:cubicBezTo>
                <a:cubicBezTo>
                  <a:pt x="9704" y="42780"/>
                  <a:pt x="9704" y="42768"/>
                  <a:pt x="9692" y="42768"/>
                </a:cubicBezTo>
                <a:cubicBezTo>
                  <a:pt x="9704" y="42768"/>
                  <a:pt x="9728" y="42732"/>
                  <a:pt x="9740" y="42720"/>
                </a:cubicBezTo>
                <a:close/>
                <a:moveTo>
                  <a:pt x="21348" y="42673"/>
                </a:moveTo>
                <a:cubicBezTo>
                  <a:pt x="21348" y="42709"/>
                  <a:pt x="21348" y="42732"/>
                  <a:pt x="21336" y="42780"/>
                </a:cubicBezTo>
                <a:cubicBezTo>
                  <a:pt x="21336" y="42732"/>
                  <a:pt x="21336" y="42709"/>
                  <a:pt x="21348" y="42673"/>
                </a:cubicBezTo>
                <a:close/>
                <a:moveTo>
                  <a:pt x="11883" y="45864"/>
                </a:moveTo>
                <a:cubicBezTo>
                  <a:pt x="11895" y="45876"/>
                  <a:pt x="11895" y="45888"/>
                  <a:pt x="11895" y="45911"/>
                </a:cubicBezTo>
                <a:cubicBezTo>
                  <a:pt x="11859" y="45935"/>
                  <a:pt x="11835" y="45971"/>
                  <a:pt x="11811" y="46007"/>
                </a:cubicBezTo>
                <a:cubicBezTo>
                  <a:pt x="11823" y="45947"/>
                  <a:pt x="11847" y="45911"/>
                  <a:pt x="11883" y="45864"/>
                </a:cubicBezTo>
                <a:close/>
                <a:moveTo>
                  <a:pt x="8942" y="56865"/>
                </a:moveTo>
                <a:cubicBezTo>
                  <a:pt x="8936" y="56877"/>
                  <a:pt x="8927" y="56883"/>
                  <a:pt x="8920" y="56887"/>
                </a:cubicBezTo>
                <a:lnTo>
                  <a:pt x="8920" y="56887"/>
                </a:lnTo>
                <a:lnTo>
                  <a:pt x="8942" y="56865"/>
                </a:lnTo>
                <a:close/>
                <a:moveTo>
                  <a:pt x="14443" y="57056"/>
                </a:moveTo>
                <a:lnTo>
                  <a:pt x="14443" y="57067"/>
                </a:lnTo>
                <a:cubicBezTo>
                  <a:pt x="14443" y="57067"/>
                  <a:pt x="14443" y="57056"/>
                  <a:pt x="14431" y="57056"/>
                </a:cubicBezTo>
                <a:close/>
                <a:moveTo>
                  <a:pt x="24253" y="68069"/>
                </a:moveTo>
                <a:lnTo>
                  <a:pt x="24253" y="68069"/>
                </a:lnTo>
                <a:cubicBezTo>
                  <a:pt x="24337" y="68128"/>
                  <a:pt x="24432" y="68188"/>
                  <a:pt x="24527" y="68247"/>
                </a:cubicBezTo>
                <a:cubicBezTo>
                  <a:pt x="24456" y="68271"/>
                  <a:pt x="24384" y="68319"/>
                  <a:pt x="24289" y="68378"/>
                </a:cubicBezTo>
                <a:cubicBezTo>
                  <a:pt x="24265" y="68271"/>
                  <a:pt x="24265" y="68164"/>
                  <a:pt x="24253" y="68069"/>
                </a:cubicBezTo>
                <a:close/>
                <a:moveTo>
                  <a:pt x="56031" y="1"/>
                </a:moveTo>
                <a:cubicBezTo>
                  <a:pt x="53459" y="2573"/>
                  <a:pt x="50804" y="4978"/>
                  <a:pt x="48685" y="7895"/>
                </a:cubicBezTo>
                <a:cubicBezTo>
                  <a:pt x="48625" y="7954"/>
                  <a:pt x="48566" y="8026"/>
                  <a:pt x="48506" y="8085"/>
                </a:cubicBezTo>
                <a:cubicBezTo>
                  <a:pt x="48375" y="8145"/>
                  <a:pt x="48328" y="8252"/>
                  <a:pt x="48340" y="8383"/>
                </a:cubicBezTo>
                <a:cubicBezTo>
                  <a:pt x="47804" y="8621"/>
                  <a:pt x="47649" y="9157"/>
                  <a:pt x="47387" y="9609"/>
                </a:cubicBezTo>
                <a:cubicBezTo>
                  <a:pt x="46411" y="11109"/>
                  <a:pt x="45530" y="12657"/>
                  <a:pt x="44994" y="14384"/>
                </a:cubicBezTo>
                <a:cubicBezTo>
                  <a:pt x="44696" y="14955"/>
                  <a:pt x="44934" y="15562"/>
                  <a:pt x="44803" y="16146"/>
                </a:cubicBezTo>
                <a:cubicBezTo>
                  <a:pt x="44696" y="16241"/>
                  <a:pt x="44673" y="16348"/>
                  <a:pt x="44708" y="16503"/>
                </a:cubicBezTo>
                <a:lnTo>
                  <a:pt x="44708" y="16515"/>
                </a:lnTo>
                <a:cubicBezTo>
                  <a:pt x="44518" y="16693"/>
                  <a:pt x="44589" y="16872"/>
                  <a:pt x="44684" y="17063"/>
                </a:cubicBezTo>
                <a:cubicBezTo>
                  <a:pt x="44518" y="17551"/>
                  <a:pt x="44375" y="18063"/>
                  <a:pt x="44458" y="18587"/>
                </a:cubicBezTo>
                <a:cubicBezTo>
                  <a:pt x="44161" y="19134"/>
                  <a:pt x="44137" y="19753"/>
                  <a:pt x="44137" y="20349"/>
                </a:cubicBezTo>
                <a:cubicBezTo>
                  <a:pt x="44113" y="21813"/>
                  <a:pt x="43458" y="23063"/>
                  <a:pt x="42768" y="24206"/>
                </a:cubicBezTo>
                <a:cubicBezTo>
                  <a:pt x="41934" y="25576"/>
                  <a:pt x="40743" y="26742"/>
                  <a:pt x="39684" y="27981"/>
                </a:cubicBezTo>
                <a:cubicBezTo>
                  <a:pt x="39339" y="27635"/>
                  <a:pt x="39589" y="27361"/>
                  <a:pt x="39684" y="27111"/>
                </a:cubicBezTo>
                <a:cubicBezTo>
                  <a:pt x="40624" y="24492"/>
                  <a:pt x="41363" y="21837"/>
                  <a:pt x="41529" y="19039"/>
                </a:cubicBezTo>
                <a:cubicBezTo>
                  <a:pt x="41720" y="18658"/>
                  <a:pt x="41720" y="18241"/>
                  <a:pt x="41589" y="17836"/>
                </a:cubicBezTo>
                <a:cubicBezTo>
                  <a:pt x="41839" y="17039"/>
                  <a:pt x="42125" y="16229"/>
                  <a:pt x="41934" y="15360"/>
                </a:cubicBezTo>
                <a:cubicBezTo>
                  <a:pt x="42065" y="14491"/>
                  <a:pt x="42256" y="13610"/>
                  <a:pt x="42291" y="12729"/>
                </a:cubicBezTo>
                <a:cubicBezTo>
                  <a:pt x="42303" y="12181"/>
                  <a:pt x="42589" y="11550"/>
                  <a:pt x="42089" y="11050"/>
                </a:cubicBezTo>
                <a:cubicBezTo>
                  <a:pt x="42863" y="10121"/>
                  <a:pt x="42708" y="8990"/>
                  <a:pt x="42768" y="7907"/>
                </a:cubicBezTo>
                <a:cubicBezTo>
                  <a:pt x="43089" y="7549"/>
                  <a:pt x="42946" y="7168"/>
                  <a:pt x="42863" y="6776"/>
                </a:cubicBezTo>
                <a:cubicBezTo>
                  <a:pt x="42970" y="6668"/>
                  <a:pt x="43018" y="6537"/>
                  <a:pt x="42970" y="6395"/>
                </a:cubicBezTo>
                <a:cubicBezTo>
                  <a:pt x="43137" y="6192"/>
                  <a:pt x="43089" y="6002"/>
                  <a:pt x="42982" y="5799"/>
                </a:cubicBezTo>
                <a:cubicBezTo>
                  <a:pt x="43160" y="5287"/>
                  <a:pt x="43279" y="4763"/>
                  <a:pt x="43077" y="4025"/>
                </a:cubicBezTo>
                <a:lnTo>
                  <a:pt x="43077" y="4025"/>
                </a:lnTo>
                <a:cubicBezTo>
                  <a:pt x="42125" y="5228"/>
                  <a:pt x="41315" y="6287"/>
                  <a:pt x="41160" y="7680"/>
                </a:cubicBezTo>
                <a:cubicBezTo>
                  <a:pt x="40898" y="8252"/>
                  <a:pt x="40529" y="8752"/>
                  <a:pt x="40482" y="9395"/>
                </a:cubicBezTo>
                <a:cubicBezTo>
                  <a:pt x="40541" y="9943"/>
                  <a:pt x="39934" y="10240"/>
                  <a:pt x="39934" y="10776"/>
                </a:cubicBezTo>
                <a:cubicBezTo>
                  <a:pt x="39434" y="10978"/>
                  <a:pt x="39231" y="11479"/>
                  <a:pt x="39136" y="11895"/>
                </a:cubicBezTo>
                <a:cubicBezTo>
                  <a:pt x="38791" y="13264"/>
                  <a:pt x="38267" y="14586"/>
                  <a:pt x="37874" y="15943"/>
                </a:cubicBezTo>
                <a:cubicBezTo>
                  <a:pt x="37743" y="16039"/>
                  <a:pt x="37684" y="16134"/>
                  <a:pt x="37731" y="16301"/>
                </a:cubicBezTo>
                <a:cubicBezTo>
                  <a:pt x="37564" y="16598"/>
                  <a:pt x="37600" y="16908"/>
                  <a:pt x="37600" y="17229"/>
                </a:cubicBezTo>
                <a:lnTo>
                  <a:pt x="37600" y="17241"/>
                </a:lnTo>
                <a:cubicBezTo>
                  <a:pt x="37457" y="17432"/>
                  <a:pt x="37279" y="17622"/>
                  <a:pt x="37338" y="17896"/>
                </a:cubicBezTo>
                <a:cubicBezTo>
                  <a:pt x="36660" y="20146"/>
                  <a:pt x="36850" y="22468"/>
                  <a:pt x="37160" y="24706"/>
                </a:cubicBezTo>
                <a:cubicBezTo>
                  <a:pt x="37398" y="26421"/>
                  <a:pt x="37660" y="28135"/>
                  <a:pt x="37803" y="29862"/>
                </a:cubicBezTo>
                <a:cubicBezTo>
                  <a:pt x="37743" y="30112"/>
                  <a:pt x="37672" y="30386"/>
                  <a:pt x="37612" y="30636"/>
                </a:cubicBezTo>
                <a:cubicBezTo>
                  <a:pt x="37076" y="31040"/>
                  <a:pt x="36600" y="31517"/>
                  <a:pt x="36183" y="32029"/>
                </a:cubicBezTo>
                <a:lnTo>
                  <a:pt x="36207" y="32053"/>
                </a:lnTo>
                <a:cubicBezTo>
                  <a:pt x="36076" y="32112"/>
                  <a:pt x="36005" y="32195"/>
                  <a:pt x="36005" y="32350"/>
                </a:cubicBezTo>
                <a:lnTo>
                  <a:pt x="36005" y="32326"/>
                </a:lnTo>
                <a:cubicBezTo>
                  <a:pt x="35989" y="32325"/>
                  <a:pt x="35974" y="32325"/>
                  <a:pt x="35960" y="32325"/>
                </a:cubicBezTo>
                <a:cubicBezTo>
                  <a:pt x="35517" y="32325"/>
                  <a:pt x="35337" y="32829"/>
                  <a:pt x="34933" y="32898"/>
                </a:cubicBezTo>
                <a:cubicBezTo>
                  <a:pt x="34778" y="32945"/>
                  <a:pt x="34707" y="33041"/>
                  <a:pt x="34695" y="33184"/>
                </a:cubicBezTo>
                <a:cubicBezTo>
                  <a:pt x="34624" y="33219"/>
                  <a:pt x="34540" y="33255"/>
                  <a:pt x="34469" y="33303"/>
                </a:cubicBezTo>
                <a:cubicBezTo>
                  <a:pt x="34350" y="33065"/>
                  <a:pt x="34243" y="32826"/>
                  <a:pt x="34124" y="32588"/>
                </a:cubicBezTo>
                <a:cubicBezTo>
                  <a:pt x="34207" y="30171"/>
                  <a:pt x="34266" y="27742"/>
                  <a:pt x="34326" y="25337"/>
                </a:cubicBezTo>
                <a:cubicBezTo>
                  <a:pt x="34326" y="25230"/>
                  <a:pt x="34183" y="25123"/>
                  <a:pt x="34112" y="25028"/>
                </a:cubicBezTo>
                <a:cubicBezTo>
                  <a:pt x="34231" y="24468"/>
                  <a:pt x="34231" y="23932"/>
                  <a:pt x="34243" y="23373"/>
                </a:cubicBezTo>
                <a:cubicBezTo>
                  <a:pt x="34278" y="21194"/>
                  <a:pt x="33564" y="19110"/>
                  <a:pt x="33504" y="16955"/>
                </a:cubicBezTo>
                <a:cubicBezTo>
                  <a:pt x="33731" y="16551"/>
                  <a:pt x="33707" y="16110"/>
                  <a:pt x="33671" y="15693"/>
                </a:cubicBezTo>
                <a:cubicBezTo>
                  <a:pt x="33576" y="14622"/>
                  <a:pt x="33695" y="13562"/>
                  <a:pt x="33802" y="12491"/>
                </a:cubicBezTo>
                <a:cubicBezTo>
                  <a:pt x="34100" y="12121"/>
                  <a:pt x="34088" y="11729"/>
                  <a:pt x="33921" y="11312"/>
                </a:cubicBezTo>
                <a:cubicBezTo>
                  <a:pt x="33874" y="11240"/>
                  <a:pt x="33850" y="11169"/>
                  <a:pt x="33814" y="11098"/>
                </a:cubicBezTo>
                <a:cubicBezTo>
                  <a:pt x="33874" y="9574"/>
                  <a:pt x="34350" y="8085"/>
                  <a:pt x="33921" y="6514"/>
                </a:cubicBezTo>
                <a:lnTo>
                  <a:pt x="33921" y="6514"/>
                </a:lnTo>
                <a:cubicBezTo>
                  <a:pt x="33683" y="7597"/>
                  <a:pt x="32635" y="8216"/>
                  <a:pt x="32492" y="9335"/>
                </a:cubicBezTo>
                <a:cubicBezTo>
                  <a:pt x="32314" y="9466"/>
                  <a:pt x="32028" y="9562"/>
                  <a:pt x="31980" y="9728"/>
                </a:cubicBezTo>
                <a:cubicBezTo>
                  <a:pt x="31588" y="11240"/>
                  <a:pt x="30754" y="12562"/>
                  <a:pt x="30254" y="14050"/>
                </a:cubicBezTo>
                <a:lnTo>
                  <a:pt x="30242" y="14074"/>
                </a:lnTo>
                <a:cubicBezTo>
                  <a:pt x="30183" y="14169"/>
                  <a:pt x="30135" y="14277"/>
                  <a:pt x="30111" y="14396"/>
                </a:cubicBezTo>
                <a:lnTo>
                  <a:pt x="30111" y="14407"/>
                </a:lnTo>
                <a:cubicBezTo>
                  <a:pt x="30052" y="14515"/>
                  <a:pt x="30004" y="14622"/>
                  <a:pt x="29980" y="14741"/>
                </a:cubicBezTo>
                <a:cubicBezTo>
                  <a:pt x="29706" y="15824"/>
                  <a:pt x="29147" y="16813"/>
                  <a:pt x="29111" y="17956"/>
                </a:cubicBezTo>
                <a:cubicBezTo>
                  <a:pt x="28921" y="18896"/>
                  <a:pt x="28921" y="19849"/>
                  <a:pt x="29040" y="20777"/>
                </a:cubicBezTo>
                <a:cubicBezTo>
                  <a:pt x="28921" y="23123"/>
                  <a:pt x="29111" y="25468"/>
                  <a:pt x="29468" y="27766"/>
                </a:cubicBezTo>
                <a:cubicBezTo>
                  <a:pt x="29837" y="30148"/>
                  <a:pt x="30373" y="32541"/>
                  <a:pt x="31861" y="34553"/>
                </a:cubicBezTo>
                <a:cubicBezTo>
                  <a:pt x="32100" y="34874"/>
                  <a:pt x="32028" y="35112"/>
                  <a:pt x="31730" y="35446"/>
                </a:cubicBezTo>
                <a:cubicBezTo>
                  <a:pt x="31079" y="36180"/>
                  <a:pt x="30238" y="36750"/>
                  <a:pt x="29749" y="37612"/>
                </a:cubicBezTo>
                <a:lnTo>
                  <a:pt x="29749" y="37612"/>
                </a:lnTo>
                <a:cubicBezTo>
                  <a:pt x="29231" y="37550"/>
                  <a:pt x="29348" y="37028"/>
                  <a:pt x="29123" y="36755"/>
                </a:cubicBezTo>
                <a:cubicBezTo>
                  <a:pt x="28885" y="35231"/>
                  <a:pt x="28754" y="33660"/>
                  <a:pt x="27432" y="32588"/>
                </a:cubicBezTo>
                <a:cubicBezTo>
                  <a:pt x="27254" y="32434"/>
                  <a:pt x="27135" y="32267"/>
                  <a:pt x="27135" y="32029"/>
                </a:cubicBezTo>
                <a:cubicBezTo>
                  <a:pt x="27123" y="31517"/>
                  <a:pt x="26742" y="31195"/>
                  <a:pt x="26432" y="30826"/>
                </a:cubicBezTo>
                <a:cubicBezTo>
                  <a:pt x="25753" y="30028"/>
                  <a:pt x="24896" y="29457"/>
                  <a:pt x="24027" y="28921"/>
                </a:cubicBezTo>
                <a:cubicBezTo>
                  <a:pt x="23289" y="28040"/>
                  <a:pt x="22182" y="27564"/>
                  <a:pt x="21646" y="26492"/>
                </a:cubicBezTo>
                <a:cubicBezTo>
                  <a:pt x="21324" y="25802"/>
                  <a:pt x="21122" y="25028"/>
                  <a:pt x="20491" y="24504"/>
                </a:cubicBezTo>
                <a:cubicBezTo>
                  <a:pt x="20670" y="24016"/>
                  <a:pt x="20312" y="23623"/>
                  <a:pt x="20253" y="23159"/>
                </a:cubicBezTo>
                <a:cubicBezTo>
                  <a:pt x="20360" y="22861"/>
                  <a:pt x="20217" y="22611"/>
                  <a:pt x="20134" y="22349"/>
                </a:cubicBezTo>
                <a:cubicBezTo>
                  <a:pt x="20253" y="21849"/>
                  <a:pt x="20229" y="21373"/>
                  <a:pt x="20074" y="20896"/>
                </a:cubicBezTo>
                <a:cubicBezTo>
                  <a:pt x="20193" y="20063"/>
                  <a:pt x="20122" y="19253"/>
                  <a:pt x="19896" y="18444"/>
                </a:cubicBezTo>
                <a:cubicBezTo>
                  <a:pt x="20229" y="17848"/>
                  <a:pt x="19622" y="17348"/>
                  <a:pt x="19777" y="16705"/>
                </a:cubicBezTo>
                <a:cubicBezTo>
                  <a:pt x="20134" y="15348"/>
                  <a:pt x="19634" y="13967"/>
                  <a:pt x="19574" y="12598"/>
                </a:cubicBezTo>
                <a:cubicBezTo>
                  <a:pt x="19562" y="12300"/>
                  <a:pt x="19384" y="12026"/>
                  <a:pt x="19098" y="11871"/>
                </a:cubicBezTo>
                <a:cubicBezTo>
                  <a:pt x="19098" y="11776"/>
                  <a:pt x="19050" y="11717"/>
                  <a:pt x="18991" y="11669"/>
                </a:cubicBezTo>
                <a:cubicBezTo>
                  <a:pt x="18881" y="11428"/>
                  <a:pt x="18743" y="11299"/>
                  <a:pt x="18584" y="11299"/>
                </a:cubicBezTo>
                <a:cubicBezTo>
                  <a:pt x="18468" y="11299"/>
                  <a:pt x="18341" y="11368"/>
                  <a:pt x="18205" y="11514"/>
                </a:cubicBezTo>
                <a:cubicBezTo>
                  <a:pt x="17967" y="11764"/>
                  <a:pt x="17848" y="12110"/>
                  <a:pt x="17812" y="12443"/>
                </a:cubicBezTo>
                <a:cubicBezTo>
                  <a:pt x="17693" y="13729"/>
                  <a:pt x="17622" y="15003"/>
                  <a:pt x="17514" y="16289"/>
                </a:cubicBezTo>
                <a:cubicBezTo>
                  <a:pt x="17479" y="16610"/>
                  <a:pt x="17491" y="16991"/>
                  <a:pt x="17360" y="17289"/>
                </a:cubicBezTo>
                <a:cubicBezTo>
                  <a:pt x="16705" y="18610"/>
                  <a:pt x="16681" y="20003"/>
                  <a:pt x="16824" y="21432"/>
                </a:cubicBezTo>
                <a:cubicBezTo>
                  <a:pt x="16443" y="22718"/>
                  <a:pt x="17038" y="23921"/>
                  <a:pt x="17098" y="25159"/>
                </a:cubicBezTo>
                <a:cubicBezTo>
                  <a:pt x="17098" y="25337"/>
                  <a:pt x="17276" y="25421"/>
                  <a:pt x="17455" y="25480"/>
                </a:cubicBezTo>
                <a:cubicBezTo>
                  <a:pt x="17383" y="26302"/>
                  <a:pt x="17300" y="27123"/>
                  <a:pt x="17872" y="27826"/>
                </a:cubicBezTo>
                <a:cubicBezTo>
                  <a:pt x="17919" y="28421"/>
                  <a:pt x="18038" y="28969"/>
                  <a:pt x="18455" y="29397"/>
                </a:cubicBezTo>
                <a:cubicBezTo>
                  <a:pt x="18503" y="29457"/>
                  <a:pt x="18562" y="29528"/>
                  <a:pt x="18634" y="29576"/>
                </a:cubicBezTo>
                <a:cubicBezTo>
                  <a:pt x="19098" y="30874"/>
                  <a:pt x="19788" y="32029"/>
                  <a:pt x="20896" y="32898"/>
                </a:cubicBezTo>
                <a:cubicBezTo>
                  <a:pt x="21479" y="34041"/>
                  <a:pt x="22491" y="34850"/>
                  <a:pt x="23313" y="35803"/>
                </a:cubicBezTo>
                <a:cubicBezTo>
                  <a:pt x="23503" y="36279"/>
                  <a:pt x="23956" y="36494"/>
                  <a:pt x="24313" y="36815"/>
                </a:cubicBezTo>
                <a:cubicBezTo>
                  <a:pt x="24980" y="37803"/>
                  <a:pt x="25575" y="38875"/>
                  <a:pt x="26611" y="39565"/>
                </a:cubicBezTo>
                <a:cubicBezTo>
                  <a:pt x="26754" y="39827"/>
                  <a:pt x="27135" y="39923"/>
                  <a:pt x="27170" y="40292"/>
                </a:cubicBezTo>
                <a:cubicBezTo>
                  <a:pt x="26396" y="40899"/>
                  <a:pt x="25706" y="41601"/>
                  <a:pt x="25027" y="42328"/>
                </a:cubicBezTo>
                <a:cubicBezTo>
                  <a:pt x="24762" y="42615"/>
                  <a:pt x="24496" y="42759"/>
                  <a:pt x="24245" y="42759"/>
                </a:cubicBezTo>
                <a:cubicBezTo>
                  <a:pt x="23945" y="42759"/>
                  <a:pt x="23665" y="42552"/>
                  <a:pt x="23432" y="42137"/>
                </a:cubicBezTo>
                <a:cubicBezTo>
                  <a:pt x="23217" y="41768"/>
                  <a:pt x="23063" y="41351"/>
                  <a:pt x="22920" y="40935"/>
                </a:cubicBezTo>
                <a:cubicBezTo>
                  <a:pt x="22741" y="40411"/>
                  <a:pt x="22491" y="39982"/>
                  <a:pt x="21920" y="39815"/>
                </a:cubicBezTo>
                <a:cubicBezTo>
                  <a:pt x="21884" y="38625"/>
                  <a:pt x="21324" y="37708"/>
                  <a:pt x="20396" y="37005"/>
                </a:cubicBezTo>
                <a:cubicBezTo>
                  <a:pt x="20277" y="36494"/>
                  <a:pt x="19812" y="36255"/>
                  <a:pt x="19491" y="35934"/>
                </a:cubicBezTo>
                <a:cubicBezTo>
                  <a:pt x="19146" y="35601"/>
                  <a:pt x="18634" y="35351"/>
                  <a:pt x="18455" y="34946"/>
                </a:cubicBezTo>
                <a:cubicBezTo>
                  <a:pt x="17741" y="33457"/>
                  <a:pt x="16490" y="32362"/>
                  <a:pt x="15645" y="30957"/>
                </a:cubicBezTo>
                <a:cubicBezTo>
                  <a:pt x="15371" y="30529"/>
                  <a:pt x="15300" y="29969"/>
                  <a:pt x="14776" y="29695"/>
                </a:cubicBezTo>
                <a:cubicBezTo>
                  <a:pt x="14443" y="28897"/>
                  <a:pt x="14157" y="28040"/>
                  <a:pt x="13526" y="27409"/>
                </a:cubicBezTo>
                <a:cubicBezTo>
                  <a:pt x="12930" y="25385"/>
                  <a:pt x="11918" y="23492"/>
                  <a:pt x="11502" y="21396"/>
                </a:cubicBezTo>
                <a:cubicBezTo>
                  <a:pt x="11383" y="20753"/>
                  <a:pt x="11264" y="20111"/>
                  <a:pt x="11180" y="19456"/>
                </a:cubicBezTo>
                <a:cubicBezTo>
                  <a:pt x="11122" y="19082"/>
                  <a:pt x="10949" y="18801"/>
                  <a:pt x="10539" y="18801"/>
                </a:cubicBezTo>
                <a:cubicBezTo>
                  <a:pt x="10531" y="18801"/>
                  <a:pt x="10522" y="18801"/>
                  <a:pt x="10513" y="18801"/>
                </a:cubicBezTo>
                <a:cubicBezTo>
                  <a:pt x="10097" y="18813"/>
                  <a:pt x="9716" y="18932"/>
                  <a:pt x="9621" y="19396"/>
                </a:cubicBezTo>
                <a:cubicBezTo>
                  <a:pt x="9561" y="19646"/>
                  <a:pt x="9537" y="19908"/>
                  <a:pt x="9525" y="20170"/>
                </a:cubicBezTo>
                <a:cubicBezTo>
                  <a:pt x="9501" y="20956"/>
                  <a:pt x="9466" y="21730"/>
                  <a:pt x="9442" y="22528"/>
                </a:cubicBezTo>
                <a:cubicBezTo>
                  <a:pt x="9347" y="25206"/>
                  <a:pt x="10037" y="27742"/>
                  <a:pt x="10704" y="30302"/>
                </a:cubicBezTo>
                <a:cubicBezTo>
                  <a:pt x="10752" y="31160"/>
                  <a:pt x="11002" y="31933"/>
                  <a:pt x="11656" y="32505"/>
                </a:cubicBezTo>
                <a:cubicBezTo>
                  <a:pt x="11787" y="33196"/>
                  <a:pt x="12109" y="33803"/>
                  <a:pt x="12478" y="34386"/>
                </a:cubicBezTo>
                <a:cubicBezTo>
                  <a:pt x="12549" y="34553"/>
                  <a:pt x="12609" y="34696"/>
                  <a:pt x="12680" y="34862"/>
                </a:cubicBezTo>
                <a:cubicBezTo>
                  <a:pt x="12549" y="35208"/>
                  <a:pt x="12669" y="35446"/>
                  <a:pt x="12978" y="35589"/>
                </a:cubicBezTo>
                <a:cubicBezTo>
                  <a:pt x="13633" y="37375"/>
                  <a:pt x="14252" y="39196"/>
                  <a:pt x="15859" y="40411"/>
                </a:cubicBezTo>
                <a:lnTo>
                  <a:pt x="15871" y="40423"/>
                </a:lnTo>
                <a:cubicBezTo>
                  <a:pt x="16086" y="40696"/>
                  <a:pt x="16074" y="41161"/>
                  <a:pt x="16526" y="41244"/>
                </a:cubicBezTo>
                <a:cubicBezTo>
                  <a:pt x="17550" y="42542"/>
                  <a:pt x="18717" y="43661"/>
                  <a:pt x="20336" y="44161"/>
                </a:cubicBezTo>
                <a:cubicBezTo>
                  <a:pt x="20396" y="44292"/>
                  <a:pt x="20491" y="44352"/>
                  <a:pt x="20646" y="44352"/>
                </a:cubicBezTo>
                <a:cubicBezTo>
                  <a:pt x="20782" y="44560"/>
                  <a:pt x="20959" y="44651"/>
                  <a:pt x="21168" y="44651"/>
                </a:cubicBezTo>
                <a:cubicBezTo>
                  <a:pt x="21233" y="44651"/>
                  <a:pt x="21301" y="44642"/>
                  <a:pt x="21372" y="44625"/>
                </a:cubicBezTo>
                <a:cubicBezTo>
                  <a:pt x="22324" y="45209"/>
                  <a:pt x="22324" y="45209"/>
                  <a:pt x="21705" y="46042"/>
                </a:cubicBezTo>
                <a:cubicBezTo>
                  <a:pt x="21586" y="46197"/>
                  <a:pt x="21396" y="46316"/>
                  <a:pt x="21408" y="46554"/>
                </a:cubicBezTo>
                <a:cubicBezTo>
                  <a:pt x="20384" y="47566"/>
                  <a:pt x="19669" y="48805"/>
                  <a:pt x="18812" y="49948"/>
                </a:cubicBezTo>
                <a:cubicBezTo>
                  <a:pt x="18726" y="49980"/>
                  <a:pt x="18650" y="49994"/>
                  <a:pt x="18583" y="49994"/>
                </a:cubicBezTo>
                <a:cubicBezTo>
                  <a:pt x="18284" y="49994"/>
                  <a:pt x="18165" y="49703"/>
                  <a:pt x="18038" y="49459"/>
                </a:cubicBezTo>
                <a:cubicBezTo>
                  <a:pt x="17741" y="48876"/>
                  <a:pt x="17455" y="48281"/>
                  <a:pt x="17014" y="47840"/>
                </a:cubicBezTo>
                <a:cubicBezTo>
                  <a:pt x="15967" y="46792"/>
                  <a:pt x="15050" y="45661"/>
                  <a:pt x="14169" y="44506"/>
                </a:cubicBezTo>
                <a:cubicBezTo>
                  <a:pt x="14085" y="44102"/>
                  <a:pt x="13931" y="43744"/>
                  <a:pt x="13550" y="43542"/>
                </a:cubicBezTo>
                <a:cubicBezTo>
                  <a:pt x="13561" y="43459"/>
                  <a:pt x="13514" y="43411"/>
                  <a:pt x="13442" y="43387"/>
                </a:cubicBezTo>
                <a:cubicBezTo>
                  <a:pt x="13335" y="43113"/>
                  <a:pt x="13276" y="42816"/>
                  <a:pt x="12895" y="42768"/>
                </a:cubicBezTo>
                <a:cubicBezTo>
                  <a:pt x="12680" y="42256"/>
                  <a:pt x="12383" y="41816"/>
                  <a:pt x="12002" y="41447"/>
                </a:cubicBezTo>
                <a:cubicBezTo>
                  <a:pt x="11787" y="40744"/>
                  <a:pt x="11347" y="40196"/>
                  <a:pt x="10930" y="39613"/>
                </a:cubicBezTo>
                <a:cubicBezTo>
                  <a:pt x="10871" y="39422"/>
                  <a:pt x="10811" y="39208"/>
                  <a:pt x="10549" y="39161"/>
                </a:cubicBezTo>
                <a:lnTo>
                  <a:pt x="9525" y="37065"/>
                </a:lnTo>
                <a:cubicBezTo>
                  <a:pt x="9323" y="36315"/>
                  <a:pt x="8763" y="35851"/>
                  <a:pt x="8251" y="35339"/>
                </a:cubicBezTo>
                <a:cubicBezTo>
                  <a:pt x="8051" y="34879"/>
                  <a:pt x="8026" y="34267"/>
                  <a:pt x="7319" y="34267"/>
                </a:cubicBezTo>
                <a:cubicBezTo>
                  <a:pt x="7313" y="34267"/>
                  <a:pt x="7306" y="34267"/>
                  <a:pt x="7299" y="34267"/>
                </a:cubicBezTo>
                <a:lnTo>
                  <a:pt x="7275" y="34267"/>
                </a:lnTo>
                <a:cubicBezTo>
                  <a:pt x="7208" y="34259"/>
                  <a:pt x="7141" y="34255"/>
                  <a:pt x="7076" y="34255"/>
                </a:cubicBezTo>
                <a:cubicBezTo>
                  <a:pt x="6555" y="34255"/>
                  <a:pt x="6123" y="34510"/>
                  <a:pt x="6049" y="35029"/>
                </a:cubicBezTo>
                <a:cubicBezTo>
                  <a:pt x="5953" y="35577"/>
                  <a:pt x="5930" y="36243"/>
                  <a:pt x="6489" y="36660"/>
                </a:cubicBezTo>
                <a:cubicBezTo>
                  <a:pt x="7156" y="37898"/>
                  <a:pt x="7442" y="39280"/>
                  <a:pt x="7870" y="40589"/>
                </a:cubicBezTo>
                <a:cubicBezTo>
                  <a:pt x="8525" y="42030"/>
                  <a:pt x="9180" y="43459"/>
                  <a:pt x="9835" y="44911"/>
                </a:cubicBezTo>
                <a:cubicBezTo>
                  <a:pt x="9811" y="45209"/>
                  <a:pt x="9894" y="45471"/>
                  <a:pt x="10037" y="45745"/>
                </a:cubicBezTo>
                <a:cubicBezTo>
                  <a:pt x="10513" y="46697"/>
                  <a:pt x="11204" y="47483"/>
                  <a:pt x="11835" y="48316"/>
                </a:cubicBezTo>
                <a:cubicBezTo>
                  <a:pt x="12371" y="49174"/>
                  <a:pt x="12811" y="50114"/>
                  <a:pt x="13669" y="50733"/>
                </a:cubicBezTo>
                <a:cubicBezTo>
                  <a:pt x="14347" y="51233"/>
                  <a:pt x="14955" y="51876"/>
                  <a:pt x="15824" y="52103"/>
                </a:cubicBezTo>
                <a:cubicBezTo>
                  <a:pt x="16109" y="52174"/>
                  <a:pt x="16264" y="52365"/>
                  <a:pt x="16205" y="52674"/>
                </a:cubicBezTo>
                <a:cubicBezTo>
                  <a:pt x="15788" y="53007"/>
                  <a:pt x="15538" y="53472"/>
                  <a:pt x="15336" y="53948"/>
                </a:cubicBezTo>
                <a:cubicBezTo>
                  <a:pt x="15121" y="54019"/>
                  <a:pt x="14955" y="54127"/>
                  <a:pt x="14835" y="54317"/>
                </a:cubicBezTo>
                <a:cubicBezTo>
                  <a:pt x="14395" y="54984"/>
                  <a:pt x="13883" y="55615"/>
                  <a:pt x="13466" y="56282"/>
                </a:cubicBezTo>
                <a:cubicBezTo>
                  <a:pt x="13344" y="56490"/>
                  <a:pt x="13214" y="56577"/>
                  <a:pt x="13064" y="56577"/>
                </a:cubicBezTo>
                <a:cubicBezTo>
                  <a:pt x="12966" y="56577"/>
                  <a:pt x="12858" y="56539"/>
                  <a:pt x="12740" y="56472"/>
                </a:cubicBezTo>
                <a:cubicBezTo>
                  <a:pt x="12014" y="54674"/>
                  <a:pt x="11014" y="53019"/>
                  <a:pt x="10002" y="51388"/>
                </a:cubicBezTo>
                <a:cubicBezTo>
                  <a:pt x="9680" y="50555"/>
                  <a:pt x="9085" y="49864"/>
                  <a:pt x="8668" y="49090"/>
                </a:cubicBezTo>
                <a:cubicBezTo>
                  <a:pt x="8156" y="47435"/>
                  <a:pt x="6834" y="46388"/>
                  <a:pt x="5811" y="45114"/>
                </a:cubicBezTo>
                <a:cubicBezTo>
                  <a:pt x="5637" y="44903"/>
                  <a:pt x="5383" y="44777"/>
                  <a:pt x="5107" y="44777"/>
                </a:cubicBezTo>
                <a:cubicBezTo>
                  <a:pt x="4948" y="44777"/>
                  <a:pt x="4782" y="44819"/>
                  <a:pt x="4620" y="44911"/>
                </a:cubicBezTo>
                <a:cubicBezTo>
                  <a:pt x="3858" y="45316"/>
                  <a:pt x="3346" y="45995"/>
                  <a:pt x="3548" y="46661"/>
                </a:cubicBezTo>
                <a:cubicBezTo>
                  <a:pt x="3941" y="48019"/>
                  <a:pt x="4453" y="49364"/>
                  <a:pt x="5108" y="50626"/>
                </a:cubicBezTo>
                <a:cubicBezTo>
                  <a:pt x="5132" y="50698"/>
                  <a:pt x="5168" y="50793"/>
                  <a:pt x="5215" y="50864"/>
                </a:cubicBezTo>
                <a:cubicBezTo>
                  <a:pt x="5358" y="51329"/>
                  <a:pt x="5513" y="51769"/>
                  <a:pt x="5953" y="52043"/>
                </a:cubicBezTo>
                <a:cubicBezTo>
                  <a:pt x="6263" y="52603"/>
                  <a:pt x="6180" y="53317"/>
                  <a:pt x="6561" y="53853"/>
                </a:cubicBezTo>
                <a:cubicBezTo>
                  <a:pt x="7204" y="54746"/>
                  <a:pt x="7716" y="55734"/>
                  <a:pt x="8227" y="56698"/>
                </a:cubicBezTo>
                <a:lnTo>
                  <a:pt x="8370" y="56925"/>
                </a:lnTo>
                <a:cubicBezTo>
                  <a:pt x="8406" y="56996"/>
                  <a:pt x="8442" y="57079"/>
                  <a:pt x="8489" y="57163"/>
                </a:cubicBezTo>
                <a:cubicBezTo>
                  <a:pt x="8728" y="57960"/>
                  <a:pt x="9478" y="58294"/>
                  <a:pt x="10002" y="58842"/>
                </a:cubicBezTo>
                <a:cubicBezTo>
                  <a:pt x="10371" y="59246"/>
                  <a:pt x="11073" y="59330"/>
                  <a:pt x="11252" y="59901"/>
                </a:cubicBezTo>
                <a:cubicBezTo>
                  <a:pt x="11442" y="60508"/>
                  <a:pt x="10597" y="60770"/>
                  <a:pt x="10609" y="61366"/>
                </a:cubicBezTo>
                <a:cubicBezTo>
                  <a:pt x="10406" y="61818"/>
                  <a:pt x="10061" y="62163"/>
                  <a:pt x="9692" y="62461"/>
                </a:cubicBezTo>
                <a:cubicBezTo>
                  <a:pt x="8930" y="61759"/>
                  <a:pt x="8501" y="60699"/>
                  <a:pt x="7370" y="60461"/>
                </a:cubicBezTo>
                <a:cubicBezTo>
                  <a:pt x="6787" y="59246"/>
                  <a:pt x="5787" y="58496"/>
                  <a:pt x="4584" y="57960"/>
                </a:cubicBezTo>
                <a:cubicBezTo>
                  <a:pt x="4423" y="57889"/>
                  <a:pt x="4268" y="57860"/>
                  <a:pt x="4117" y="57860"/>
                </a:cubicBezTo>
                <a:cubicBezTo>
                  <a:pt x="3668" y="57860"/>
                  <a:pt x="3262" y="58118"/>
                  <a:pt x="2870" y="58270"/>
                </a:cubicBezTo>
                <a:cubicBezTo>
                  <a:pt x="2560" y="58389"/>
                  <a:pt x="2477" y="59080"/>
                  <a:pt x="2691" y="59330"/>
                </a:cubicBezTo>
                <a:cubicBezTo>
                  <a:pt x="3322" y="60020"/>
                  <a:pt x="3370" y="61104"/>
                  <a:pt x="4287" y="61532"/>
                </a:cubicBezTo>
                <a:cubicBezTo>
                  <a:pt x="4620" y="61949"/>
                  <a:pt x="5001" y="62282"/>
                  <a:pt x="5525" y="62437"/>
                </a:cubicBezTo>
                <a:cubicBezTo>
                  <a:pt x="5811" y="62913"/>
                  <a:pt x="6120" y="63378"/>
                  <a:pt x="6644" y="63628"/>
                </a:cubicBezTo>
                <a:cubicBezTo>
                  <a:pt x="6846" y="63985"/>
                  <a:pt x="7061" y="64342"/>
                  <a:pt x="7501" y="64461"/>
                </a:cubicBezTo>
                <a:lnTo>
                  <a:pt x="7489" y="64461"/>
                </a:lnTo>
                <a:cubicBezTo>
                  <a:pt x="7716" y="65033"/>
                  <a:pt x="8382" y="65330"/>
                  <a:pt x="8466" y="65985"/>
                </a:cubicBezTo>
                <a:cubicBezTo>
                  <a:pt x="7787" y="67176"/>
                  <a:pt x="7335" y="68450"/>
                  <a:pt x="6977" y="69760"/>
                </a:cubicBezTo>
                <a:cubicBezTo>
                  <a:pt x="6838" y="69874"/>
                  <a:pt x="6728" y="69920"/>
                  <a:pt x="6637" y="69920"/>
                </a:cubicBezTo>
                <a:cubicBezTo>
                  <a:pt x="6332" y="69920"/>
                  <a:pt x="6240" y="69413"/>
                  <a:pt x="5965" y="69331"/>
                </a:cubicBezTo>
                <a:cubicBezTo>
                  <a:pt x="5572" y="68486"/>
                  <a:pt x="4798" y="68033"/>
                  <a:pt x="4084" y="67521"/>
                </a:cubicBezTo>
                <a:cubicBezTo>
                  <a:pt x="3941" y="67409"/>
                  <a:pt x="3805" y="67351"/>
                  <a:pt x="3678" y="67351"/>
                </a:cubicBezTo>
                <a:cubicBezTo>
                  <a:pt x="3509" y="67351"/>
                  <a:pt x="3356" y="67453"/>
                  <a:pt x="3227" y="67664"/>
                </a:cubicBezTo>
                <a:cubicBezTo>
                  <a:pt x="3155" y="67664"/>
                  <a:pt x="3084" y="67700"/>
                  <a:pt x="3024" y="67724"/>
                </a:cubicBezTo>
                <a:cubicBezTo>
                  <a:pt x="2953" y="67545"/>
                  <a:pt x="2417" y="67497"/>
                  <a:pt x="2774" y="67235"/>
                </a:cubicBezTo>
                <a:cubicBezTo>
                  <a:pt x="3072" y="67009"/>
                  <a:pt x="3108" y="66985"/>
                  <a:pt x="2810" y="66759"/>
                </a:cubicBezTo>
                <a:cubicBezTo>
                  <a:pt x="2512" y="66519"/>
                  <a:pt x="2207" y="66318"/>
                  <a:pt x="1831" y="66318"/>
                </a:cubicBezTo>
                <a:cubicBezTo>
                  <a:pt x="1741" y="66318"/>
                  <a:pt x="1647" y="66329"/>
                  <a:pt x="1548" y="66354"/>
                </a:cubicBezTo>
                <a:cubicBezTo>
                  <a:pt x="1417" y="66271"/>
                  <a:pt x="1239" y="66188"/>
                  <a:pt x="1131" y="66069"/>
                </a:cubicBezTo>
                <a:cubicBezTo>
                  <a:pt x="972" y="65887"/>
                  <a:pt x="807" y="65802"/>
                  <a:pt x="657" y="65802"/>
                </a:cubicBezTo>
                <a:cubicBezTo>
                  <a:pt x="483" y="65802"/>
                  <a:pt x="329" y="65917"/>
                  <a:pt x="226" y="66128"/>
                </a:cubicBezTo>
                <a:cubicBezTo>
                  <a:pt x="0" y="66581"/>
                  <a:pt x="524" y="66604"/>
                  <a:pt x="762" y="66783"/>
                </a:cubicBezTo>
                <a:cubicBezTo>
                  <a:pt x="1381" y="67223"/>
                  <a:pt x="1977" y="67664"/>
                  <a:pt x="2727" y="67890"/>
                </a:cubicBezTo>
                <a:cubicBezTo>
                  <a:pt x="2751" y="68176"/>
                  <a:pt x="2965" y="68307"/>
                  <a:pt x="3155" y="68486"/>
                </a:cubicBezTo>
                <a:cubicBezTo>
                  <a:pt x="3929" y="69152"/>
                  <a:pt x="4715" y="69819"/>
                  <a:pt x="5453" y="70533"/>
                </a:cubicBezTo>
                <a:cubicBezTo>
                  <a:pt x="5870" y="70938"/>
                  <a:pt x="6382" y="71331"/>
                  <a:pt x="6430" y="71986"/>
                </a:cubicBezTo>
                <a:cubicBezTo>
                  <a:pt x="6311" y="72784"/>
                  <a:pt x="6180" y="73605"/>
                  <a:pt x="6061" y="74403"/>
                </a:cubicBezTo>
                <a:cubicBezTo>
                  <a:pt x="5751" y="75272"/>
                  <a:pt x="5775" y="76177"/>
                  <a:pt x="5727" y="77070"/>
                </a:cubicBezTo>
                <a:cubicBezTo>
                  <a:pt x="5608" y="77189"/>
                  <a:pt x="5584" y="77308"/>
                  <a:pt x="5668" y="77463"/>
                </a:cubicBezTo>
                <a:cubicBezTo>
                  <a:pt x="5668" y="77534"/>
                  <a:pt x="5668" y="77606"/>
                  <a:pt x="5703" y="77677"/>
                </a:cubicBezTo>
                <a:cubicBezTo>
                  <a:pt x="5525" y="78546"/>
                  <a:pt x="5608" y="79404"/>
                  <a:pt x="5751" y="80261"/>
                </a:cubicBezTo>
                <a:cubicBezTo>
                  <a:pt x="5842" y="80561"/>
                  <a:pt x="5933" y="80854"/>
                  <a:pt x="6209" y="80854"/>
                </a:cubicBezTo>
                <a:cubicBezTo>
                  <a:pt x="6295" y="80854"/>
                  <a:pt x="6398" y="80826"/>
                  <a:pt x="6525" y="80761"/>
                </a:cubicBezTo>
                <a:cubicBezTo>
                  <a:pt x="6739" y="80678"/>
                  <a:pt x="6846" y="80535"/>
                  <a:pt x="6823" y="80273"/>
                </a:cubicBezTo>
                <a:cubicBezTo>
                  <a:pt x="6787" y="79761"/>
                  <a:pt x="6799" y="79249"/>
                  <a:pt x="6787" y="78725"/>
                </a:cubicBezTo>
                <a:cubicBezTo>
                  <a:pt x="6906" y="78618"/>
                  <a:pt x="6918" y="78499"/>
                  <a:pt x="6894" y="78368"/>
                </a:cubicBezTo>
                <a:cubicBezTo>
                  <a:pt x="7037" y="77796"/>
                  <a:pt x="7144" y="77237"/>
                  <a:pt x="7073" y="76641"/>
                </a:cubicBezTo>
                <a:lnTo>
                  <a:pt x="7061" y="76641"/>
                </a:lnTo>
                <a:cubicBezTo>
                  <a:pt x="7180" y="76534"/>
                  <a:pt x="7204" y="76403"/>
                  <a:pt x="7156" y="76248"/>
                </a:cubicBezTo>
                <a:cubicBezTo>
                  <a:pt x="7299" y="75796"/>
                  <a:pt x="7442" y="75344"/>
                  <a:pt x="7573" y="74879"/>
                </a:cubicBezTo>
                <a:cubicBezTo>
                  <a:pt x="7656" y="74641"/>
                  <a:pt x="7656" y="74332"/>
                  <a:pt x="7989" y="74320"/>
                </a:cubicBezTo>
                <a:cubicBezTo>
                  <a:pt x="7996" y="74319"/>
                  <a:pt x="8003" y="74319"/>
                  <a:pt x="8010" y="74319"/>
                </a:cubicBezTo>
                <a:cubicBezTo>
                  <a:pt x="8259" y="74319"/>
                  <a:pt x="8396" y="74527"/>
                  <a:pt x="8466" y="74724"/>
                </a:cubicBezTo>
                <a:cubicBezTo>
                  <a:pt x="8847" y="75594"/>
                  <a:pt x="9632" y="76058"/>
                  <a:pt x="10406" y="76367"/>
                </a:cubicBezTo>
                <a:cubicBezTo>
                  <a:pt x="11645" y="76879"/>
                  <a:pt x="12954" y="77189"/>
                  <a:pt x="14228" y="77582"/>
                </a:cubicBezTo>
                <a:cubicBezTo>
                  <a:pt x="15538" y="78118"/>
                  <a:pt x="16895" y="78570"/>
                  <a:pt x="18312" y="78570"/>
                </a:cubicBezTo>
                <a:cubicBezTo>
                  <a:pt x="19503" y="78570"/>
                  <a:pt x="20634" y="78749"/>
                  <a:pt x="21777" y="79011"/>
                </a:cubicBezTo>
                <a:cubicBezTo>
                  <a:pt x="22234" y="79107"/>
                  <a:pt x="22690" y="79321"/>
                  <a:pt x="23166" y="79321"/>
                </a:cubicBezTo>
                <a:cubicBezTo>
                  <a:pt x="23335" y="79321"/>
                  <a:pt x="23507" y="79294"/>
                  <a:pt x="23682" y="79225"/>
                </a:cubicBezTo>
                <a:cubicBezTo>
                  <a:pt x="24182" y="79558"/>
                  <a:pt x="24753" y="79606"/>
                  <a:pt x="25337" y="79665"/>
                </a:cubicBezTo>
                <a:cubicBezTo>
                  <a:pt x="25403" y="79732"/>
                  <a:pt x="25480" y="79780"/>
                  <a:pt x="25573" y="79780"/>
                </a:cubicBezTo>
                <a:cubicBezTo>
                  <a:pt x="25614" y="79780"/>
                  <a:pt x="25658" y="79771"/>
                  <a:pt x="25706" y="79749"/>
                </a:cubicBezTo>
                <a:cubicBezTo>
                  <a:pt x="25736" y="79767"/>
                  <a:pt x="25765" y="79776"/>
                  <a:pt x="25795" y="79776"/>
                </a:cubicBezTo>
                <a:cubicBezTo>
                  <a:pt x="25825" y="79776"/>
                  <a:pt x="25855" y="79767"/>
                  <a:pt x="25884" y="79749"/>
                </a:cubicBezTo>
                <a:cubicBezTo>
                  <a:pt x="26265" y="80035"/>
                  <a:pt x="26730" y="79975"/>
                  <a:pt x="27182" y="80023"/>
                </a:cubicBezTo>
                <a:cubicBezTo>
                  <a:pt x="27385" y="80225"/>
                  <a:pt x="27658" y="80225"/>
                  <a:pt x="27920" y="80237"/>
                </a:cubicBezTo>
                <a:cubicBezTo>
                  <a:pt x="28563" y="80797"/>
                  <a:pt x="29409" y="80630"/>
                  <a:pt x="30135" y="80856"/>
                </a:cubicBezTo>
                <a:cubicBezTo>
                  <a:pt x="31171" y="81167"/>
                  <a:pt x="32236" y="81301"/>
                  <a:pt x="33309" y="81301"/>
                </a:cubicBezTo>
                <a:cubicBezTo>
                  <a:pt x="34086" y="81301"/>
                  <a:pt x="34868" y="81231"/>
                  <a:pt x="35648" y="81106"/>
                </a:cubicBezTo>
                <a:cubicBezTo>
                  <a:pt x="35826" y="81070"/>
                  <a:pt x="36017" y="81059"/>
                  <a:pt x="36052" y="80868"/>
                </a:cubicBezTo>
                <a:cubicBezTo>
                  <a:pt x="36088" y="80630"/>
                  <a:pt x="35933" y="80451"/>
                  <a:pt x="35719" y="80380"/>
                </a:cubicBezTo>
                <a:cubicBezTo>
                  <a:pt x="35433" y="80261"/>
                  <a:pt x="35159" y="80142"/>
                  <a:pt x="34862" y="80118"/>
                </a:cubicBezTo>
                <a:cubicBezTo>
                  <a:pt x="33516" y="80023"/>
                  <a:pt x="32457" y="79261"/>
                  <a:pt x="31314" y="78689"/>
                </a:cubicBezTo>
                <a:cubicBezTo>
                  <a:pt x="31103" y="78584"/>
                  <a:pt x="30901" y="78469"/>
                  <a:pt x="30676" y="78469"/>
                </a:cubicBezTo>
                <a:cubicBezTo>
                  <a:pt x="30647" y="78469"/>
                  <a:pt x="30617" y="78471"/>
                  <a:pt x="30587" y="78475"/>
                </a:cubicBezTo>
                <a:cubicBezTo>
                  <a:pt x="30552" y="78392"/>
                  <a:pt x="30492" y="78356"/>
                  <a:pt x="30421" y="78332"/>
                </a:cubicBezTo>
                <a:lnTo>
                  <a:pt x="30159" y="78118"/>
                </a:lnTo>
                <a:cubicBezTo>
                  <a:pt x="29778" y="77761"/>
                  <a:pt x="29456" y="77368"/>
                  <a:pt x="28921" y="77249"/>
                </a:cubicBezTo>
                <a:cubicBezTo>
                  <a:pt x="28623" y="77054"/>
                  <a:pt x="28347" y="76771"/>
                  <a:pt x="27945" y="76771"/>
                </a:cubicBezTo>
                <a:cubicBezTo>
                  <a:pt x="27929" y="76771"/>
                  <a:pt x="27913" y="76771"/>
                  <a:pt x="27897" y="76772"/>
                </a:cubicBezTo>
                <a:cubicBezTo>
                  <a:pt x="27325" y="76237"/>
                  <a:pt x="26766" y="75736"/>
                  <a:pt x="25956" y="75594"/>
                </a:cubicBezTo>
                <a:cubicBezTo>
                  <a:pt x="25789" y="75355"/>
                  <a:pt x="25527" y="75320"/>
                  <a:pt x="25289" y="75213"/>
                </a:cubicBezTo>
                <a:cubicBezTo>
                  <a:pt x="23039" y="74201"/>
                  <a:pt x="20705" y="73486"/>
                  <a:pt x="18312" y="72915"/>
                </a:cubicBezTo>
                <a:cubicBezTo>
                  <a:pt x="18207" y="72841"/>
                  <a:pt x="18100" y="72818"/>
                  <a:pt x="17990" y="72818"/>
                </a:cubicBezTo>
                <a:cubicBezTo>
                  <a:pt x="17888" y="72818"/>
                  <a:pt x="17785" y="72838"/>
                  <a:pt x="17681" y="72855"/>
                </a:cubicBezTo>
                <a:cubicBezTo>
                  <a:pt x="17610" y="72778"/>
                  <a:pt x="17529" y="72748"/>
                  <a:pt x="17444" y="72748"/>
                </a:cubicBezTo>
                <a:cubicBezTo>
                  <a:pt x="17360" y="72748"/>
                  <a:pt x="17270" y="72778"/>
                  <a:pt x="17181" y="72819"/>
                </a:cubicBezTo>
                <a:cubicBezTo>
                  <a:pt x="17027" y="72666"/>
                  <a:pt x="16863" y="72589"/>
                  <a:pt x="16680" y="72589"/>
                </a:cubicBezTo>
                <a:cubicBezTo>
                  <a:pt x="16594" y="72589"/>
                  <a:pt x="16503" y="72606"/>
                  <a:pt x="16407" y="72641"/>
                </a:cubicBezTo>
                <a:lnTo>
                  <a:pt x="16383" y="72641"/>
                </a:lnTo>
                <a:cubicBezTo>
                  <a:pt x="16292" y="72556"/>
                  <a:pt x="16198" y="72520"/>
                  <a:pt x="16102" y="72520"/>
                </a:cubicBezTo>
                <a:cubicBezTo>
                  <a:pt x="16010" y="72520"/>
                  <a:pt x="15917" y="72553"/>
                  <a:pt x="15824" y="72605"/>
                </a:cubicBezTo>
                <a:cubicBezTo>
                  <a:pt x="15776" y="72581"/>
                  <a:pt x="15734" y="72569"/>
                  <a:pt x="15694" y="72569"/>
                </a:cubicBezTo>
                <a:cubicBezTo>
                  <a:pt x="15654" y="72569"/>
                  <a:pt x="15615" y="72581"/>
                  <a:pt x="15574" y="72605"/>
                </a:cubicBezTo>
                <a:cubicBezTo>
                  <a:pt x="15512" y="72536"/>
                  <a:pt x="15441" y="72502"/>
                  <a:pt x="15367" y="72502"/>
                </a:cubicBezTo>
                <a:cubicBezTo>
                  <a:pt x="15325" y="72502"/>
                  <a:pt x="15283" y="72512"/>
                  <a:pt x="15240" y="72534"/>
                </a:cubicBezTo>
                <a:cubicBezTo>
                  <a:pt x="14012" y="72323"/>
                  <a:pt x="12773" y="72232"/>
                  <a:pt x="11525" y="72232"/>
                </a:cubicBezTo>
                <a:cubicBezTo>
                  <a:pt x="10452" y="72232"/>
                  <a:pt x="9372" y="72299"/>
                  <a:pt x="8287" y="72415"/>
                </a:cubicBezTo>
                <a:cubicBezTo>
                  <a:pt x="8430" y="70676"/>
                  <a:pt x="9287" y="69271"/>
                  <a:pt x="9799" y="67771"/>
                </a:cubicBezTo>
                <a:cubicBezTo>
                  <a:pt x="10037" y="67426"/>
                  <a:pt x="10037" y="66926"/>
                  <a:pt x="10478" y="66723"/>
                </a:cubicBezTo>
                <a:cubicBezTo>
                  <a:pt x="10573" y="66759"/>
                  <a:pt x="10656" y="66759"/>
                  <a:pt x="10728" y="66807"/>
                </a:cubicBezTo>
                <a:cubicBezTo>
                  <a:pt x="11895" y="67426"/>
                  <a:pt x="12835" y="68450"/>
                  <a:pt x="14169" y="68783"/>
                </a:cubicBezTo>
                <a:cubicBezTo>
                  <a:pt x="14240" y="68914"/>
                  <a:pt x="14383" y="68974"/>
                  <a:pt x="14526" y="68974"/>
                </a:cubicBezTo>
                <a:cubicBezTo>
                  <a:pt x="15538" y="69748"/>
                  <a:pt x="16776" y="69938"/>
                  <a:pt x="17955" y="70295"/>
                </a:cubicBezTo>
                <a:cubicBezTo>
                  <a:pt x="18026" y="70418"/>
                  <a:pt x="18124" y="70479"/>
                  <a:pt x="18248" y="70479"/>
                </a:cubicBezTo>
                <a:cubicBezTo>
                  <a:pt x="18269" y="70479"/>
                  <a:pt x="18290" y="70477"/>
                  <a:pt x="18312" y="70474"/>
                </a:cubicBezTo>
                <a:cubicBezTo>
                  <a:pt x="18693" y="70795"/>
                  <a:pt x="19205" y="70831"/>
                  <a:pt x="19634" y="71010"/>
                </a:cubicBezTo>
                <a:cubicBezTo>
                  <a:pt x="21241" y="71510"/>
                  <a:pt x="22789" y="72176"/>
                  <a:pt x="24480" y="72367"/>
                </a:cubicBezTo>
                <a:cubicBezTo>
                  <a:pt x="25753" y="73022"/>
                  <a:pt x="27135" y="72855"/>
                  <a:pt x="28468" y="72938"/>
                </a:cubicBezTo>
                <a:cubicBezTo>
                  <a:pt x="28691" y="73046"/>
                  <a:pt x="28908" y="73159"/>
                  <a:pt x="29148" y="73159"/>
                </a:cubicBezTo>
                <a:cubicBezTo>
                  <a:pt x="29228" y="73159"/>
                  <a:pt x="29310" y="73147"/>
                  <a:pt x="29397" y="73117"/>
                </a:cubicBezTo>
                <a:cubicBezTo>
                  <a:pt x="29397" y="73081"/>
                  <a:pt x="29409" y="73058"/>
                  <a:pt x="29409" y="73010"/>
                </a:cubicBezTo>
                <a:cubicBezTo>
                  <a:pt x="29409" y="73010"/>
                  <a:pt x="29421" y="73010"/>
                  <a:pt x="29421" y="73022"/>
                </a:cubicBezTo>
                <a:lnTo>
                  <a:pt x="29397" y="73117"/>
                </a:lnTo>
                <a:cubicBezTo>
                  <a:pt x="29477" y="73188"/>
                  <a:pt x="29563" y="73226"/>
                  <a:pt x="29661" y="73226"/>
                </a:cubicBezTo>
                <a:cubicBezTo>
                  <a:pt x="29694" y="73226"/>
                  <a:pt x="29729" y="73221"/>
                  <a:pt x="29766" y="73212"/>
                </a:cubicBezTo>
                <a:cubicBezTo>
                  <a:pt x="30044" y="73447"/>
                  <a:pt x="30354" y="73492"/>
                  <a:pt x="30668" y="73492"/>
                </a:cubicBezTo>
                <a:cubicBezTo>
                  <a:pt x="30864" y="73492"/>
                  <a:pt x="31062" y="73474"/>
                  <a:pt x="31254" y="73474"/>
                </a:cubicBezTo>
                <a:cubicBezTo>
                  <a:pt x="31340" y="73544"/>
                  <a:pt x="31429" y="73570"/>
                  <a:pt x="31519" y="73570"/>
                </a:cubicBezTo>
                <a:cubicBezTo>
                  <a:pt x="31628" y="73570"/>
                  <a:pt x="31739" y="73532"/>
                  <a:pt x="31849" y="73486"/>
                </a:cubicBezTo>
                <a:cubicBezTo>
                  <a:pt x="31935" y="73535"/>
                  <a:pt x="32024" y="73554"/>
                  <a:pt x="32113" y="73554"/>
                </a:cubicBezTo>
                <a:cubicBezTo>
                  <a:pt x="32220" y="73554"/>
                  <a:pt x="32328" y="73525"/>
                  <a:pt x="32433" y="73486"/>
                </a:cubicBezTo>
                <a:lnTo>
                  <a:pt x="32457" y="73486"/>
                </a:lnTo>
                <a:cubicBezTo>
                  <a:pt x="32548" y="73528"/>
                  <a:pt x="32636" y="73544"/>
                  <a:pt x="32720" y="73544"/>
                </a:cubicBezTo>
                <a:cubicBezTo>
                  <a:pt x="32997" y="73544"/>
                  <a:pt x="33243" y="73368"/>
                  <a:pt x="33516" y="73331"/>
                </a:cubicBezTo>
                <a:cubicBezTo>
                  <a:pt x="33752" y="73397"/>
                  <a:pt x="33983" y="73424"/>
                  <a:pt x="34212" y="73424"/>
                </a:cubicBezTo>
                <a:cubicBezTo>
                  <a:pt x="34898" y="73424"/>
                  <a:pt x="35561" y="73183"/>
                  <a:pt x="36231" y="73022"/>
                </a:cubicBezTo>
                <a:cubicBezTo>
                  <a:pt x="36314" y="72998"/>
                  <a:pt x="36386" y="72962"/>
                  <a:pt x="36481" y="72938"/>
                </a:cubicBezTo>
                <a:cubicBezTo>
                  <a:pt x="36535" y="72988"/>
                  <a:pt x="36585" y="73012"/>
                  <a:pt x="36628" y="73012"/>
                </a:cubicBezTo>
                <a:cubicBezTo>
                  <a:pt x="36697" y="73012"/>
                  <a:pt x="36749" y="72949"/>
                  <a:pt x="36779" y="72831"/>
                </a:cubicBezTo>
                <a:cubicBezTo>
                  <a:pt x="36850" y="72831"/>
                  <a:pt x="36910" y="72819"/>
                  <a:pt x="36981" y="72784"/>
                </a:cubicBezTo>
                <a:cubicBezTo>
                  <a:pt x="37041" y="72818"/>
                  <a:pt x="37099" y="72835"/>
                  <a:pt x="37152" y="72835"/>
                </a:cubicBezTo>
                <a:cubicBezTo>
                  <a:pt x="37248" y="72835"/>
                  <a:pt x="37328" y="72779"/>
                  <a:pt x="37374" y="72665"/>
                </a:cubicBezTo>
                <a:cubicBezTo>
                  <a:pt x="37434" y="72546"/>
                  <a:pt x="37338" y="72427"/>
                  <a:pt x="37219" y="72379"/>
                </a:cubicBezTo>
                <a:cubicBezTo>
                  <a:pt x="37071" y="72313"/>
                  <a:pt x="36916" y="72264"/>
                  <a:pt x="36753" y="72264"/>
                </a:cubicBezTo>
                <a:cubicBezTo>
                  <a:pt x="36680" y="72264"/>
                  <a:pt x="36605" y="72274"/>
                  <a:pt x="36529" y="72296"/>
                </a:cubicBezTo>
                <a:cubicBezTo>
                  <a:pt x="36326" y="72069"/>
                  <a:pt x="36076" y="72069"/>
                  <a:pt x="35826" y="72069"/>
                </a:cubicBezTo>
                <a:cubicBezTo>
                  <a:pt x="35731" y="71879"/>
                  <a:pt x="35600" y="71724"/>
                  <a:pt x="35398" y="71665"/>
                </a:cubicBezTo>
                <a:cubicBezTo>
                  <a:pt x="34897" y="71236"/>
                  <a:pt x="34266" y="71188"/>
                  <a:pt x="33671" y="70986"/>
                </a:cubicBezTo>
                <a:cubicBezTo>
                  <a:pt x="33338" y="70807"/>
                  <a:pt x="33028" y="70593"/>
                  <a:pt x="32635" y="70557"/>
                </a:cubicBezTo>
                <a:cubicBezTo>
                  <a:pt x="32574" y="70424"/>
                  <a:pt x="32468" y="70388"/>
                  <a:pt x="32342" y="70388"/>
                </a:cubicBezTo>
                <a:cubicBezTo>
                  <a:pt x="32321" y="70388"/>
                  <a:pt x="32300" y="70389"/>
                  <a:pt x="32278" y="70391"/>
                </a:cubicBezTo>
                <a:cubicBezTo>
                  <a:pt x="32195" y="70236"/>
                  <a:pt x="32123" y="69986"/>
                  <a:pt x="32016" y="69974"/>
                </a:cubicBezTo>
                <a:cubicBezTo>
                  <a:pt x="31254" y="69879"/>
                  <a:pt x="30659" y="69402"/>
                  <a:pt x="29980" y="69152"/>
                </a:cubicBezTo>
                <a:cubicBezTo>
                  <a:pt x="29659" y="68783"/>
                  <a:pt x="29278" y="68545"/>
                  <a:pt x="28813" y="68366"/>
                </a:cubicBezTo>
                <a:cubicBezTo>
                  <a:pt x="27682" y="67938"/>
                  <a:pt x="26587" y="67414"/>
                  <a:pt x="25456" y="66997"/>
                </a:cubicBezTo>
                <a:cubicBezTo>
                  <a:pt x="25087" y="66865"/>
                  <a:pt x="24831" y="66417"/>
                  <a:pt x="24419" y="66417"/>
                </a:cubicBezTo>
                <a:cubicBezTo>
                  <a:pt x="24313" y="66417"/>
                  <a:pt x="24195" y="66447"/>
                  <a:pt x="24063" y="66521"/>
                </a:cubicBezTo>
                <a:cubicBezTo>
                  <a:pt x="22372" y="65449"/>
                  <a:pt x="20479" y="64854"/>
                  <a:pt x="18550" y="64378"/>
                </a:cubicBezTo>
                <a:cubicBezTo>
                  <a:pt x="18432" y="64349"/>
                  <a:pt x="18295" y="64317"/>
                  <a:pt x="18160" y="64317"/>
                </a:cubicBezTo>
                <a:cubicBezTo>
                  <a:pt x="17955" y="64317"/>
                  <a:pt x="17755" y="64391"/>
                  <a:pt x="17633" y="64664"/>
                </a:cubicBezTo>
                <a:cubicBezTo>
                  <a:pt x="17565" y="64460"/>
                  <a:pt x="17454" y="64245"/>
                  <a:pt x="17239" y="64245"/>
                </a:cubicBezTo>
                <a:cubicBezTo>
                  <a:pt x="17228" y="64245"/>
                  <a:pt x="17216" y="64246"/>
                  <a:pt x="17205" y="64247"/>
                </a:cubicBezTo>
                <a:cubicBezTo>
                  <a:pt x="17027" y="64265"/>
                  <a:pt x="16849" y="64273"/>
                  <a:pt x="16673" y="64273"/>
                </a:cubicBezTo>
                <a:cubicBezTo>
                  <a:pt x="15647" y="64273"/>
                  <a:pt x="14638" y="64015"/>
                  <a:pt x="13609" y="64015"/>
                </a:cubicBezTo>
                <a:cubicBezTo>
                  <a:pt x="13522" y="64015"/>
                  <a:pt x="13435" y="64017"/>
                  <a:pt x="13347" y="64021"/>
                </a:cubicBezTo>
                <a:cubicBezTo>
                  <a:pt x="13213" y="64027"/>
                  <a:pt x="13090" y="64031"/>
                  <a:pt x="12977" y="64031"/>
                </a:cubicBezTo>
                <a:cubicBezTo>
                  <a:pt x="11822" y="64031"/>
                  <a:pt x="11731" y="63673"/>
                  <a:pt x="12371" y="62437"/>
                </a:cubicBezTo>
                <a:cubicBezTo>
                  <a:pt x="12859" y="62187"/>
                  <a:pt x="12692" y="61604"/>
                  <a:pt x="12990" y="61270"/>
                </a:cubicBezTo>
                <a:cubicBezTo>
                  <a:pt x="13073" y="61211"/>
                  <a:pt x="13145" y="61163"/>
                  <a:pt x="13204" y="61104"/>
                </a:cubicBezTo>
                <a:cubicBezTo>
                  <a:pt x="13351" y="60673"/>
                  <a:pt x="13590" y="60492"/>
                  <a:pt x="13937" y="60492"/>
                </a:cubicBezTo>
                <a:cubicBezTo>
                  <a:pt x="14070" y="60492"/>
                  <a:pt x="14218" y="60518"/>
                  <a:pt x="14383" y="60568"/>
                </a:cubicBezTo>
                <a:cubicBezTo>
                  <a:pt x="15181" y="60806"/>
                  <a:pt x="15943" y="61175"/>
                  <a:pt x="16598" y="61639"/>
                </a:cubicBezTo>
                <a:cubicBezTo>
                  <a:pt x="17907" y="62532"/>
                  <a:pt x="19288" y="62973"/>
                  <a:pt x="20848" y="63068"/>
                </a:cubicBezTo>
                <a:cubicBezTo>
                  <a:pt x="21334" y="63437"/>
                  <a:pt x="21872" y="63475"/>
                  <a:pt x="22418" y="63475"/>
                </a:cubicBezTo>
                <a:cubicBezTo>
                  <a:pt x="22559" y="63475"/>
                  <a:pt x="22701" y="63472"/>
                  <a:pt x="22843" y="63472"/>
                </a:cubicBezTo>
                <a:cubicBezTo>
                  <a:pt x="22984" y="63472"/>
                  <a:pt x="23125" y="63475"/>
                  <a:pt x="23265" y="63485"/>
                </a:cubicBezTo>
                <a:cubicBezTo>
                  <a:pt x="24837" y="63985"/>
                  <a:pt x="26504" y="63747"/>
                  <a:pt x="28111" y="63973"/>
                </a:cubicBezTo>
                <a:cubicBezTo>
                  <a:pt x="28210" y="64042"/>
                  <a:pt x="28318" y="64071"/>
                  <a:pt x="28431" y="64071"/>
                </a:cubicBezTo>
                <a:cubicBezTo>
                  <a:pt x="28494" y="64071"/>
                  <a:pt x="28558" y="64062"/>
                  <a:pt x="28623" y="64045"/>
                </a:cubicBezTo>
                <a:cubicBezTo>
                  <a:pt x="28714" y="64126"/>
                  <a:pt x="28811" y="64180"/>
                  <a:pt x="28926" y="64180"/>
                </a:cubicBezTo>
                <a:cubicBezTo>
                  <a:pt x="28962" y="64180"/>
                  <a:pt x="29000" y="64175"/>
                  <a:pt x="29040" y="64164"/>
                </a:cubicBezTo>
                <a:lnTo>
                  <a:pt x="29040" y="64187"/>
                </a:lnTo>
                <a:cubicBezTo>
                  <a:pt x="29802" y="64616"/>
                  <a:pt x="30647" y="64461"/>
                  <a:pt x="31445" y="64568"/>
                </a:cubicBezTo>
                <a:cubicBezTo>
                  <a:pt x="32147" y="64985"/>
                  <a:pt x="32957" y="64866"/>
                  <a:pt x="33707" y="64985"/>
                </a:cubicBezTo>
                <a:cubicBezTo>
                  <a:pt x="34659" y="65259"/>
                  <a:pt x="35636" y="65414"/>
                  <a:pt x="36624" y="65473"/>
                </a:cubicBezTo>
                <a:cubicBezTo>
                  <a:pt x="37695" y="65533"/>
                  <a:pt x="38791" y="65628"/>
                  <a:pt x="39862" y="65676"/>
                </a:cubicBezTo>
                <a:cubicBezTo>
                  <a:pt x="40551" y="65705"/>
                  <a:pt x="41251" y="65769"/>
                  <a:pt x="41952" y="65769"/>
                </a:cubicBezTo>
                <a:cubicBezTo>
                  <a:pt x="42668" y="65769"/>
                  <a:pt x="43385" y="65702"/>
                  <a:pt x="44089" y="65461"/>
                </a:cubicBezTo>
                <a:cubicBezTo>
                  <a:pt x="44181" y="65531"/>
                  <a:pt x="44274" y="65557"/>
                  <a:pt x="44369" y="65557"/>
                </a:cubicBezTo>
                <a:cubicBezTo>
                  <a:pt x="44483" y="65557"/>
                  <a:pt x="44597" y="65519"/>
                  <a:pt x="44708" y="65473"/>
                </a:cubicBezTo>
                <a:cubicBezTo>
                  <a:pt x="44799" y="65536"/>
                  <a:pt x="44886" y="65560"/>
                  <a:pt x="44970" y="65560"/>
                </a:cubicBezTo>
                <a:cubicBezTo>
                  <a:pt x="45172" y="65560"/>
                  <a:pt x="45357" y="65422"/>
                  <a:pt x="45542" y="65354"/>
                </a:cubicBezTo>
                <a:lnTo>
                  <a:pt x="45637" y="65378"/>
                </a:lnTo>
                <a:lnTo>
                  <a:pt x="45720" y="65330"/>
                </a:lnTo>
                <a:cubicBezTo>
                  <a:pt x="45794" y="65396"/>
                  <a:pt x="45871" y="65431"/>
                  <a:pt x="45957" y="65431"/>
                </a:cubicBezTo>
                <a:cubicBezTo>
                  <a:pt x="46010" y="65431"/>
                  <a:pt x="46066" y="65417"/>
                  <a:pt x="46125" y="65390"/>
                </a:cubicBezTo>
                <a:cubicBezTo>
                  <a:pt x="46149" y="65398"/>
                  <a:pt x="46173" y="65402"/>
                  <a:pt x="46196" y="65402"/>
                </a:cubicBezTo>
                <a:cubicBezTo>
                  <a:pt x="46243" y="65402"/>
                  <a:pt x="46288" y="65386"/>
                  <a:pt x="46327" y="65354"/>
                </a:cubicBezTo>
                <a:cubicBezTo>
                  <a:pt x="46511" y="65417"/>
                  <a:pt x="46695" y="65459"/>
                  <a:pt x="46882" y="65459"/>
                </a:cubicBezTo>
                <a:cubicBezTo>
                  <a:pt x="47120" y="65459"/>
                  <a:pt x="47365" y="65391"/>
                  <a:pt x="47625" y="65211"/>
                </a:cubicBezTo>
                <a:cubicBezTo>
                  <a:pt x="46947" y="64664"/>
                  <a:pt x="46197" y="64390"/>
                  <a:pt x="45458" y="64092"/>
                </a:cubicBezTo>
                <a:cubicBezTo>
                  <a:pt x="44577" y="63735"/>
                  <a:pt x="43613" y="63723"/>
                  <a:pt x="42720" y="63449"/>
                </a:cubicBezTo>
                <a:cubicBezTo>
                  <a:pt x="42517" y="63152"/>
                  <a:pt x="42279" y="62937"/>
                  <a:pt x="41922" y="62842"/>
                </a:cubicBezTo>
                <a:cubicBezTo>
                  <a:pt x="40112" y="62401"/>
                  <a:pt x="38291" y="61949"/>
                  <a:pt x="36493" y="61509"/>
                </a:cubicBezTo>
                <a:cubicBezTo>
                  <a:pt x="36098" y="61216"/>
                  <a:pt x="35668" y="61153"/>
                  <a:pt x="35226" y="61153"/>
                </a:cubicBezTo>
                <a:cubicBezTo>
                  <a:pt x="34948" y="61153"/>
                  <a:pt x="34666" y="61178"/>
                  <a:pt x="34386" y="61187"/>
                </a:cubicBezTo>
                <a:cubicBezTo>
                  <a:pt x="34231" y="61116"/>
                  <a:pt x="34100" y="61044"/>
                  <a:pt x="33945" y="60985"/>
                </a:cubicBezTo>
                <a:cubicBezTo>
                  <a:pt x="33312" y="60701"/>
                  <a:pt x="32669" y="60467"/>
                  <a:pt x="31991" y="60467"/>
                </a:cubicBezTo>
                <a:cubicBezTo>
                  <a:pt x="31674" y="60467"/>
                  <a:pt x="31350" y="60518"/>
                  <a:pt x="31016" y="60639"/>
                </a:cubicBezTo>
                <a:cubicBezTo>
                  <a:pt x="30762" y="60380"/>
                  <a:pt x="30492" y="60304"/>
                  <a:pt x="30217" y="60304"/>
                </a:cubicBezTo>
                <a:cubicBezTo>
                  <a:pt x="29821" y="60304"/>
                  <a:pt x="29411" y="60463"/>
                  <a:pt x="29016" y="60463"/>
                </a:cubicBezTo>
                <a:cubicBezTo>
                  <a:pt x="28992" y="60463"/>
                  <a:pt x="28968" y="60462"/>
                  <a:pt x="28944" y="60461"/>
                </a:cubicBezTo>
                <a:cubicBezTo>
                  <a:pt x="28075" y="59961"/>
                  <a:pt x="27075" y="60044"/>
                  <a:pt x="26123" y="59913"/>
                </a:cubicBezTo>
                <a:cubicBezTo>
                  <a:pt x="25658" y="59520"/>
                  <a:pt x="25063" y="59544"/>
                  <a:pt x="24527" y="59437"/>
                </a:cubicBezTo>
                <a:cubicBezTo>
                  <a:pt x="23110" y="59187"/>
                  <a:pt x="21741" y="58687"/>
                  <a:pt x="20312" y="58532"/>
                </a:cubicBezTo>
                <a:cubicBezTo>
                  <a:pt x="20169" y="58449"/>
                  <a:pt x="20015" y="58365"/>
                  <a:pt x="19872" y="58294"/>
                </a:cubicBezTo>
                <a:cubicBezTo>
                  <a:pt x="18491" y="57937"/>
                  <a:pt x="17038" y="57889"/>
                  <a:pt x="15693" y="57401"/>
                </a:cubicBezTo>
                <a:cubicBezTo>
                  <a:pt x="15597" y="57377"/>
                  <a:pt x="15526" y="57341"/>
                  <a:pt x="15455" y="57294"/>
                </a:cubicBezTo>
                <a:cubicBezTo>
                  <a:pt x="15490" y="57079"/>
                  <a:pt x="15645" y="56901"/>
                  <a:pt x="15776" y="56734"/>
                </a:cubicBezTo>
                <a:cubicBezTo>
                  <a:pt x="16205" y="56198"/>
                  <a:pt x="16681" y="55710"/>
                  <a:pt x="16955" y="55067"/>
                </a:cubicBezTo>
                <a:cubicBezTo>
                  <a:pt x="17145" y="54829"/>
                  <a:pt x="17336" y="54615"/>
                  <a:pt x="17514" y="54377"/>
                </a:cubicBezTo>
                <a:cubicBezTo>
                  <a:pt x="17768" y="54048"/>
                  <a:pt x="17885" y="53892"/>
                  <a:pt x="18012" y="53892"/>
                </a:cubicBezTo>
                <a:cubicBezTo>
                  <a:pt x="18148" y="53892"/>
                  <a:pt x="18296" y="54069"/>
                  <a:pt x="18634" y="54400"/>
                </a:cubicBezTo>
                <a:cubicBezTo>
                  <a:pt x="19241" y="55008"/>
                  <a:pt x="19646" y="55924"/>
                  <a:pt x="20539" y="56198"/>
                </a:cubicBezTo>
                <a:lnTo>
                  <a:pt x="20550" y="56222"/>
                </a:lnTo>
                <a:cubicBezTo>
                  <a:pt x="20646" y="56294"/>
                  <a:pt x="20753" y="56365"/>
                  <a:pt x="20872" y="56413"/>
                </a:cubicBezTo>
                <a:lnTo>
                  <a:pt x="21051" y="56460"/>
                </a:lnTo>
                <a:cubicBezTo>
                  <a:pt x="21767" y="57096"/>
                  <a:pt x="22505" y="57652"/>
                  <a:pt x="23538" y="57652"/>
                </a:cubicBezTo>
                <a:cubicBezTo>
                  <a:pt x="23570" y="57652"/>
                  <a:pt x="23602" y="57652"/>
                  <a:pt x="23634" y="57651"/>
                </a:cubicBezTo>
                <a:cubicBezTo>
                  <a:pt x="24146" y="58080"/>
                  <a:pt x="24801" y="58139"/>
                  <a:pt x="25408" y="58306"/>
                </a:cubicBezTo>
                <a:cubicBezTo>
                  <a:pt x="26432" y="58663"/>
                  <a:pt x="27420" y="59151"/>
                  <a:pt x="28528" y="59163"/>
                </a:cubicBezTo>
                <a:cubicBezTo>
                  <a:pt x="29456" y="59175"/>
                  <a:pt x="30349" y="59353"/>
                  <a:pt x="31230" y="59592"/>
                </a:cubicBezTo>
                <a:cubicBezTo>
                  <a:pt x="31456" y="59658"/>
                  <a:pt x="31688" y="59772"/>
                  <a:pt x="31929" y="59772"/>
                </a:cubicBezTo>
                <a:cubicBezTo>
                  <a:pt x="32032" y="59772"/>
                  <a:pt x="32136" y="59752"/>
                  <a:pt x="32242" y="59699"/>
                </a:cubicBezTo>
                <a:cubicBezTo>
                  <a:pt x="32623" y="59865"/>
                  <a:pt x="33016" y="60032"/>
                  <a:pt x="33409" y="60187"/>
                </a:cubicBezTo>
                <a:cubicBezTo>
                  <a:pt x="33525" y="60173"/>
                  <a:pt x="33640" y="60167"/>
                  <a:pt x="33755" y="60167"/>
                </a:cubicBezTo>
                <a:cubicBezTo>
                  <a:pt x="34311" y="60167"/>
                  <a:pt x="34854" y="60306"/>
                  <a:pt x="35398" y="60306"/>
                </a:cubicBezTo>
                <a:cubicBezTo>
                  <a:pt x="36376" y="60472"/>
                  <a:pt x="37355" y="60551"/>
                  <a:pt x="38334" y="60551"/>
                </a:cubicBezTo>
                <a:cubicBezTo>
                  <a:pt x="39748" y="60551"/>
                  <a:pt x="41163" y="60385"/>
                  <a:pt x="42577" y="60068"/>
                </a:cubicBezTo>
                <a:cubicBezTo>
                  <a:pt x="40041" y="58639"/>
                  <a:pt x="37338" y="57627"/>
                  <a:pt x="34695" y="56520"/>
                </a:cubicBezTo>
                <a:cubicBezTo>
                  <a:pt x="33993" y="56139"/>
                  <a:pt x="33314" y="55758"/>
                  <a:pt x="32540" y="55579"/>
                </a:cubicBezTo>
                <a:cubicBezTo>
                  <a:pt x="31790" y="55067"/>
                  <a:pt x="30945" y="54817"/>
                  <a:pt x="30123" y="54508"/>
                </a:cubicBezTo>
                <a:cubicBezTo>
                  <a:pt x="29814" y="54281"/>
                  <a:pt x="29480" y="54115"/>
                  <a:pt x="29099" y="54103"/>
                </a:cubicBezTo>
                <a:cubicBezTo>
                  <a:pt x="28385" y="53877"/>
                  <a:pt x="27837" y="53281"/>
                  <a:pt x="27039" y="53281"/>
                </a:cubicBezTo>
                <a:cubicBezTo>
                  <a:pt x="26665" y="53052"/>
                  <a:pt x="26354" y="52660"/>
                  <a:pt x="25868" y="52660"/>
                </a:cubicBezTo>
                <a:cubicBezTo>
                  <a:pt x="25798" y="52660"/>
                  <a:pt x="25724" y="52668"/>
                  <a:pt x="25646" y="52686"/>
                </a:cubicBezTo>
                <a:cubicBezTo>
                  <a:pt x="24777" y="52257"/>
                  <a:pt x="23884" y="51876"/>
                  <a:pt x="22956" y="51614"/>
                </a:cubicBezTo>
                <a:cubicBezTo>
                  <a:pt x="22712" y="51347"/>
                  <a:pt x="22424" y="51245"/>
                  <a:pt x="22111" y="51245"/>
                </a:cubicBezTo>
                <a:cubicBezTo>
                  <a:pt x="21965" y="51245"/>
                  <a:pt x="21813" y="51267"/>
                  <a:pt x="21658" y="51305"/>
                </a:cubicBezTo>
                <a:cubicBezTo>
                  <a:pt x="21548" y="51218"/>
                  <a:pt x="21433" y="51196"/>
                  <a:pt x="21318" y="51196"/>
                </a:cubicBezTo>
                <a:cubicBezTo>
                  <a:pt x="21195" y="51196"/>
                  <a:pt x="21072" y="51222"/>
                  <a:pt x="20955" y="51222"/>
                </a:cubicBezTo>
                <a:cubicBezTo>
                  <a:pt x="20550" y="51222"/>
                  <a:pt x="20491" y="50995"/>
                  <a:pt x="20539" y="50662"/>
                </a:cubicBezTo>
                <a:cubicBezTo>
                  <a:pt x="20789" y="50579"/>
                  <a:pt x="21015" y="50448"/>
                  <a:pt x="21170" y="50221"/>
                </a:cubicBezTo>
                <a:cubicBezTo>
                  <a:pt x="22003" y="49043"/>
                  <a:pt x="22813" y="47888"/>
                  <a:pt x="23646" y="46709"/>
                </a:cubicBezTo>
                <a:cubicBezTo>
                  <a:pt x="24023" y="46433"/>
                  <a:pt x="24222" y="46288"/>
                  <a:pt x="24393" y="46288"/>
                </a:cubicBezTo>
                <a:cubicBezTo>
                  <a:pt x="24585" y="46288"/>
                  <a:pt x="24742" y="46469"/>
                  <a:pt x="25075" y="46852"/>
                </a:cubicBezTo>
                <a:cubicBezTo>
                  <a:pt x="25396" y="47209"/>
                  <a:pt x="25896" y="47423"/>
                  <a:pt x="26134" y="47769"/>
                </a:cubicBezTo>
                <a:cubicBezTo>
                  <a:pt x="27373" y="49519"/>
                  <a:pt x="29218" y="50293"/>
                  <a:pt x="31123" y="51007"/>
                </a:cubicBezTo>
                <a:cubicBezTo>
                  <a:pt x="31433" y="51067"/>
                  <a:pt x="31742" y="51114"/>
                  <a:pt x="32064" y="51174"/>
                </a:cubicBezTo>
                <a:cubicBezTo>
                  <a:pt x="32561" y="51416"/>
                  <a:pt x="33069" y="51603"/>
                  <a:pt x="33631" y="51603"/>
                </a:cubicBezTo>
                <a:cubicBezTo>
                  <a:pt x="33648" y="51603"/>
                  <a:pt x="33666" y="51603"/>
                  <a:pt x="33683" y="51603"/>
                </a:cubicBezTo>
                <a:cubicBezTo>
                  <a:pt x="33971" y="51819"/>
                  <a:pt x="34268" y="51921"/>
                  <a:pt x="34582" y="51921"/>
                </a:cubicBezTo>
                <a:cubicBezTo>
                  <a:pt x="34786" y="51921"/>
                  <a:pt x="34998" y="51878"/>
                  <a:pt x="35219" y="51793"/>
                </a:cubicBezTo>
                <a:cubicBezTo>
                  <a:pt x="35543" y="51852"/>
                  <a:pt x="35869" y="51872"/>
                  <a:pt x="36196" y="51872"/>
                </a:cubicBezTo>
                <a:cubicBezTo>
                  <a:pt x="36824" y="51872"/>
                  <a:pt x="37457" y="51800"/>
                  <a:pt x="38087" y="51800"/>
                </a:cubicBezTo>
                <a:cubicBezTo>
                  <a:pt x="38251" y="51800"/>
                  <a:pt x="38414" y="51805"/>
                  <a:pt x="38577" y="51817"/>
                </a:cubicBezTo>
                <a:cubicBezTo>
                  <a:pt x="38815" y="52019"/>
                  <a:pt x="39112" y="51900"/>
                  <a:pt x="39362" y="51995"/>
                </a:cubicBezTo>
                <a:cubicBezTo>
                  <a:pt x="39652" y="52110"/>
                  <a:pt x="39951" y="52161"/>
                  <a:pt x="40251" y="52161"/>
                </a:cubicBezTo>
                <a:cubicBezTo>
                  <a:pt x="40419" y="52161"/>
                  <a:pt x="40588" y="52145"/>
                  <a:pt x="40755" y="52114"/>
                </a:cubicBezTo>
                <a:cubicBezTo>
                  <a:pt x="40902" y="52087"/>
                  <a:pt x="41062" y="52034"/>
                  <a:pt x="41209" y="52034"/>
                </a:cubicBezTo>
                <a:cubicBezTo>
                  <a:pt x="41312" y="52034"/>
                  <a:pt x="41410" y="52060"/>
                  <a:pt x="41494" y="52138"/>
                </a:cubicBezTo>
                <a:cubicBezTo>
                  <a:pt x="41804" y="52433"/>
                  <a:pt x="42161" y="52475"/>
                  <a:pt x="42523" y="52475"/>
                </a:cubicBezTo>
                <a:cubicBezTo>
                  <a:pt x="42666" y="52475"/>
                  <a:pt x="42810" y="52469"/>
                  <a:pt x="42952" y="52469"/>
                </a:cubicBezTo>
                <a:cubicBezTo>
                  <a:pt x="43002" y="52469"/>
                  <a:pt x="43052" y="52470"/>
                  <a:pt x="43101" y="52472"/>
                </a:cubicBezTo>
                <a:cubicBezTo>
                  <a:pt x="43708" y="52484"/>
                  <a:pt x="44303" y="52484"/>
                  <a:pt x="44923" y="52543"/>
                </a:cubicBezTo>
                <a:cubicBezTo>
                  <a:pt x="45130" y="52561"/>
                  <a:pt x="45338" y="52570"/>
                  <a:pt x="45547" y="52570"/>
                </a:cubicBezTo>
                <a:cubicBezTo>
                  <a:pt x="46334" y="52570"/>
                  <a:pt x="47136" y="52434"/>
                  <a:pt x="47982" y="52067"/>
                </a:cubicBezTo>
                <a:cubicBezTo>
                  <a:pt x="46006" y="51245"/>
                  <a:pt x="44184" y="50507"/>
                  <a:pt x="42375" y="49745"/>
                </a:cubicBezTo>
                <a:cubicBezTo>
                  <a:pt x="42017" y="49531"/>
                  <a:pt x="41708" y="49221"/>
                  <a:pt x="41255" y="49197"/>
                </a:cubicBezTo>
                <a:cubicBezTo>
                  <a:pt x="41182" y="49116"/>
                  <a:pt x="41104" y="49074"/>
                  <a:pt x="41016" y="49074"/>
                </a:cubicBezTo>
                <a:cubicBezTo>
                  <a:pt x="40975" y="49074"/>
                  <a:pt x="40932" y="49083"/>
                  <a:pt x="40886" y="49102"/>
                </a:cubicBezTo>
                <a:lnTo>
                  <a:pt x="40874" y="49102"/>
                </a:lnTo>
                <a:cubicBezTo>
                  <a:pt x="40805" y="49053"/>
                  <a:pt x="40727" y="49028"/>
                  <a:pt x="40648" y="49028"/>
                </a:cubicBezTo>
                <a:cubicBezTo>
                  <a:pt x="40632" y="49028"/>
                  <a:pt x="40616" y="49029"/>
                  <a:pt x="40601" y="49031"/>
                </a:cubicBezTo>
                <a:cubicBezTo>
                  <a:pt x="39779" y="48662"/>
                  <a:pt x="39041" y="48138"/>
                  <a:pt x="38148" y="47923"/>
                </a:cubicBezTo>
                <a:cubicBezTo>
                  <a:pt x="37600" y="47376"/>
                  <a:pt x="36838" y="47185"/>
                  <a:pt x="36171" y="46840"/>
                </a:cubicBezTo>
                <a:cubicBezTo>
                  <a:pt x="35783" y="46641"/>
                  <a:pt x="35543" y="46145"/>
                  <a:pt x="35067" y="46145"/>
                </a:cubicBezTo>
                <a:cubicBezTo>
                  <a:pt x="35003" y="46145"/>
                  <a:pt x="34935" y="46154"/>
                  <a:pt x="34862" y="46173"/>
                </a:cubicBezTo>
                <a:cubicBezTo>
                  <a:pt x="34719" y="45721"/>
                  <a:pt x="34362" y="45590"/>
                  <a:pt x="33969" y="45530"/>
                </a:cubicBezTo>
                <a:cubicBezTo>
                  <a:pt x="32933" y="44911"/>
                  <a:pt x="31790" y="44554"/>
                  <a:pt x="30611" y="44316"/>
                </a:cubicBezTo>
                <a:cubicBezTo>
                  <a:pt x="30230" y="43971"/>
                  <a:pt x="29754" y="44054"/>
                  <a:pt x="29290" y="44018"/>
                </a:cubicBezTo>
                <a:cubicBezTo>
                  <a:pt x="29089" y="43998"/>
                  <a:pt x="28888" y="43992"/>
                  <a:pt x="28684" y="43992"/>
                </a:cubicBezTo>
                <a:cubicBezTo>
                  <a:pt x="28404" y="43992"/>
                  <a:pt x="28121" y="44003"/>
                  <a:pt x="27831" y="44003"/>
                </a:cubicBezTo>
                <a:cubicBezTo>
                  <a:pt x="27331" y="44003"/>
                  <a:pt x="26813" y="43971"/>
                  <a:pt x="26265" y="43792"/>
                </a:cubicBezTo>
                <a:cubicBezTo>
                  <a:pt x="27099" y="42971"/>
                  <a:pt x="27837" y="42244"/>
                  <a:pt x="28563" y="41530"/>
                </a:cubicBezTo>
                <a:cubicBezTo>
                  <a:pt x="29087" y="41399"/>
                  <a:pt x="29659" y="41494"/>
                  <a:pt x="30111" y="41113"/>
                </a:cubicBezTo>
                <a:cubicBezTo>
                  <a:pt x="30695" y="41173"/>
                  <a:pt x="31266" y="41220"/>
                  <a:pt x="31838" y="41280"/>
                </a:cubicBezTo>
                <a:cubicBezTo>
                  <a:pt x="31911" y="41385"/>
                  <a:pt x="32004" y="41462"/>
                  <a:pt x="32139" y="41462"/>
                </a:cubicBezTo>
                <a:cubicBezTo>
                  <a:pt x="32157" y="41462"/>
                  <a:pt x="32175" y="41461"/>
                  <a:pt x="32195" y="41458"/>
                </a:cubicBezTo>
                <a:cubicBezTo>
                  <a:pt x="32921" y="41792"/>
                  <a:pt x="33647" y="42125"/>
                  <a:pt x="34386" y="42470"/>
                </a:cubicBezTo>
                <a:cubicBezTo>
                  <a:pt x="34484" y="42561"/>
                  <a:pt x="34601" y="42594"/>
                  <a:pt x="34725" y="42594"/>
                </a:cubicBezTo>
                <a:cubicBezTo>
                  <a:pt x="34797" y="42594"/>
                  <a:pt x="34871" y="42583"/>
                  <a:pt x="34945" y="42566"/>
                </a:cubicBezTo>
                <a:cubicBezTo>
                  <a:pt x="36731" y="42923"/>
                  <a:pt x="38529" y="43280"/>
                  <a:pt x="40315" y="43625"/>
                </a:cubicBezTo>
                <a:cubicBezTo>
                  <a:pt x="40907" y="43796"/>
                  <a:pt x="41500" y="43868"/>
                  <a:pt x="42094" y="43868"/>
                </a:cubicBezTo>
                <a:cubicBezTo>
                  <a:pt x="42540" y="43868"/>
                  <a:pt x="42986" y="43828"/>
                  <a:pt x="43434" y="43756"/>
                </a:cubicBezTo>
                <a:cubicBezTo>
                  <a:pt x="43540" y="43812"/>
                  <a:pt x="43646" y="43833"/>
                  <a:pt x="43751" y="43833"/>
                </a:cubicBezTo>
                <a:cubicBezTo>
                  <a:pt x="43918" y="43833"/>
                  <a:pt x="44083" y="43779"/>
                  <a:pt x="44244" y="43721"/>
                </a:cubicBezTo>
                <a:cubicBezTo>
                  <a:pt x="44513" y="43810"/>
                  <a:pt x="44784" y="43842"/>
                  <a:pt x="45055" y="43842"/>
                </a:cubicBezTo>
                <a:cubicBezTo>
                  <a:pt x="45433" y="43842"/>
                  <a:pt x="45811" y="43781"/>
                  <a:pt x="46185" y="43733"/>
                </a:cubicBezTo>
                <a:cubicBezTo>
                  <a:pt x="47637" y="43518"/>
                  <a:pt x="49090" y="43256"/>
                  <a:pt x="50542" y="43006"/>
                </a:cubicBezTo>
                <a:cubicBezTo>
                  <a:pt x="50638" y="43041"/>
                  <a:pt x="50732" y="43056"/>
                  <a:pt x="50824" y="43056"/>
                </a:cubicBezTo>
                <a:cubicBezTo>
                  <a:pt x="51077" y="43056"/>
                  <a:pt x="51316" y="42947"/>
                  <a:pt x="51542" y="42851"/>
                </a:cubicBezTo>
                <a:cubicBezTo>
                  <a:pt x="53197" y="42149"/>
                  <a:pt x="54829" y="41458"/>
                  <a:pt x="56484" y="40768"/>
                </a:cubicBezTo>
                <a:cubicBezTo>
                  <a:pt x="56650" y="40696"/>
                  <a:pt x="56781" y="40601"/>
                  <a:pt x="56745" y="40363"/>
                </a:cubicBezTo>
                <a:cubicBezTo>
                  <a:pt x="56550" y="40224"/>
                  <a:pt x="56339" y="40166"/>
                  <a:pt x="56120" y="40166"/>
                </a:cubicBezTo>
                <a:cubicBezTo>
                  <a:pt x="55966" y="40166"/>
                  <a:pt x="55808" y="40195"/>
                  <a:pt x="55650" y="40244"/>
                </a:cubicBezTo>
                <a:cubicBezTo>
                  <a:pt x="55626" y="40240"/>
                  <a:pt x="55604" y="40237"/>
                  <a:pt x="55582" y="40237"/>
                </a:cubicBezTo>
                <a:cubicBezTo>
                  <a:pt x="55539" y="40237"/>
                  <a:pt x="55499" y="40248"/>
                  <a:pt x="55460" y="40280"/>
                </a:cubicBezTo>
                <a:cubicBezTo>
                  <a:pt x="55293" y="40200"/>
                  <a:pt x="55127" y="40177"/>
                  <a:pt x="54958" y="40177"/>
                </a:cubicBezTo>
                <a:cubicBezTo>
                  <a:pt x="54799" y="40177"/>
                  <a:pt x="54638" y="40197"/>
                  <a:pt x="54471" y="40208"/>
                </a:cubicBezTo>
                <a:lnTo>
                  <a:pt x="54459" y="40208"/>
                </a:lnTo>
                <a:cubicBezTo>
                  <a:pt x="54359" y="40077"/>
                  <a:pt x="54239" y="40031"/>
                  <a:pt x="54108" y="40031"/>
                </a:cubicBezTo>
                <a:cubicBezTo>
                  <a:pt x="54037" y="40031"/>
                  <a:pt x="53963" y="40044"/>
                  <a:pt x="53888" y="40065"/>
                </a:cubicBezTo>
                <a:cubicBezTo>
                  <a:pt x="53663" y="40081"/>
                  <a:pt x="53438" y="40088"/>
                  <a:pt x="53214" y="40088"/>
                </a:cubicBezTo>
                <a:cubicBezTo>
                  <a:pt x="51697" y="40088"/>
                  <a:pt x="50201" y="39773"/>
                  <a:pt x="48697" y="39649"/>
                </a:cubicBezTo>
                <a:cubicBezTo>
                  <a:pt x="47869" y="39595"/>
                  <a:pt x="47027" y="39377"/>
                  <a:pt x="46177" y="39377"/>
                </a:cubicBezTo>
                <a:cubicBezTo>
                  <a:pt x="45903" y="39377"/>
                  <a:pt x="45627" y="39400"/>
                  <a:pt x="45351" y="39458"/>
                </a:cubicBezTo>
                <a:cubicBezTo>
                  <a:pt x="45161" y="39331"/>
                  <a:pt x="44965" y="39262"/>
                  <a:pt x="44760" y="39262"/>
                </a:cubicBezTo>
                <a:cubicBezTo>
                  <a:pt x="44658" y="39262"/>
                  <a:pt x="44553" y="39280"/>
                  <a:pt x="44446" y="39315"/>
                </a:cubicBezTo>
                <a:cubicBezTo>
                  <a:pt x="44245" y="39189"/>
                  <a:pt x="44032" y="39093"/>
                  <a:pt x="43802" y="39093"/>
                </a:cubicBezTo>
                <a:cubicBezTo>
                  <a:pt x="43706" y="39093"/>
                  <a:pt x="43608" y="39110"/>
                  <a:pt x="43506" y="39149"/>
                </a:cubicBezTo>
                <a:cubicBezTo>
                  <a:pt x="43278" y="39016"/>
                  <a:pt x="43035" y="38913"/>
                  <a:pt x="42771" y="38913"/>
                </a:cubicBezTo>
                <a:cubicBezTo>
                  <a:pt x="42704" y="38913"/>
                  <a:pt x="42635" y="38920"/>
                  <a:pt x="42565" y="38934"/>
                </a:cubicBezTo>
                <a:cubicBezTo>
                  <a:pt x="40755" y="38851"/>
                  <a:pt x="38946" y="38756"/>
                  <a:pt x="37183" y="38256"/>
                </a:cubicBezTo>
                <a:cubicBezTo>
                  <a:pt x="37047" y="38220"/>
                  <a:pt x="36898" y="38190"/>
                  <a:pt x="36746" y="38190"/>
                </a:cubicBezTo>
                <a:cubicBezTo>
                  <a:pt x="36594" y="38190"/>
                  <a:pt x="36439" y="38220"/>
                  <a:pt x="36291" y="38303"/>
                </a:cubicBezTo>
                <a:cubicBezTo>
                  <a:pt x="35956" y="38268"/>
                  <a:pt x="35626" y="38201"/>
                  <a:pt x="35298" y="38201"/>
                </a:cubicBezTo>
                <a:cubicBezTo>
                  <a:pt x="35065" y="38201"/>
                  <a:pt x="34832" y="38235"/>
                  <a:pt x="34600" y="38339"/>
                </a:cubicBezTo>
                <a:cubicBezTo>
                  <a:pt x="34501" y="38326"/>
                  <a:pt x="34403" y="38321"/>
                  <a:pt x="34307" y="38321"/>
                </a:cubicBezTo>
                <a:cubicBezTo>
                  <a:pt x="33761" y="38321"/>
                  <a:pt x="33241" y="38496"/>
                  <a:pt x="32695" y="38577"/>
                </a:cubicBezTo>
                <a:cubicBezTo>
                  <a:pt x="32607" y="38546"/>
                  <a:pt x="32520" y="38534"/>
                  <a:pt x="32434" y="38534"/>
                </a:cubicBezTo>
                <a:cubicBezTo>
                  <a:pt x="32252" y="38534"/>
                  <a:pt x="32075" y="38588"/>
                  <a:pt x="31897" y="38637"/>
                </a:cubicBezTo>
                <a:lnTo>
                  <a:pt x="31897" y="38660"/>
                </a:lnTo>
                <a:cubicBezTo>
                  <a:pt x="31766" y="38660"/>
                  <a:pt x="31659" y="38601"/>
                  <a:pt x="31540" y="38565"/>
                </a:cubicBezTo>
                <a:lnTo>
                  <a:pt x="31528" y="38565"/>
                </a:lnTo>
                <a:cubicBezTo>
                  <a:pt x="31623" y="37887"/>
                  <a:pt x="32314" y="37565"/>
                  <a:pt x="32564" y="36970"/>
                </a:cubicBezTo>
                <a:cubicBezTo>
                  <a:pt x="33147" y="36791"/>
                  <a:pt x="33326" y="36172"/>
                  <a:pt x="33814" y="35886"/>
                </a:cubicBezTo>
                <a:cubicBezTo>
                  <a:pt x="34052" y="35755"/>
                  <a:pt x="34302" y="35624"/>
                  <a:pt x="34445" y="35351"/>
                </a:cubicBezTo>
                <a:cubicBezTo>
                  <a:pt x="34921" y="35362"/>
                  <a:pt x="35398" y="35410"/>
                  <a:pt x="35790" y="35660"/>
                </a:cubicBezTo>
                <a:cubicBezTo>
                  <a:pt x="36326" y="36005"/>
                  <a:pt x="36910" y="36053"/>
                  <a:pt x="37505" y="36053"/>
                </a:cubicBezTo>
                <a:cubicBezTo>
                  <a:pt x="37713" y="36324"/>
                  <a:pt x="37968" y="36485"/>
                  <a:pt x="38271" y="36485"/>
                </a:cubicBezTo>
                <a:cubicBezTo>
                  <a:pt x="38368" y="36485"/>
                  <a:pt x="38470" y="36469"/>
                  <a:pt x="38577" y="36434"/>
                </a:cubicBezTo>
                <a:cubicBezTo>
                  <a:pt x="38631" y="36473"/>
                  <a:pt x="38679" y="36489"/>
                  <a:pt x="38724" y="36489"/>
                </a:cubicBezTo>
                <a:cubicBezTo>
                  <a:pt x="38853" y="36489"/>
                  <a:pt x="38946" y="36356"/>
                  <a:pt x="39053" y="36303"/>
                </a:cubicBezTo>
                <a:cubicBezTo>
                  <a:pt x="39724" y="36517"/>
                  <a:pt x="40421" y="36609"/>
                  <a:pt x="41130" y="36609"/>
                </a:cubicBezTo>
                <a:cubicBezTo>
                  <a:pt x="41251" y="36609"/>
                  <a:pt x="41372" y="36606"/>
                  <a:pt x="41494" y="36601"/>
                </a:cubicBezTo>
                <a:cubicBezTo>
                  <a:pt x="41972" y="36677"/>
                  <a:pt x="42450" y="36727"/>
                  <a:pt x="42925" y="36727"/>
                </a:cubicBezTo>
                <a:cubicBezTo>
                  <a:pt x="43563" y="36727"/>
                  <a:pt x="44195" y="36637"/>
                  <a:pt x="44815" y="36398"/>
                </a:cubicBezTo>
                <a:cubicBezTo>
                  <a:pt x="44850" y="36400"/>
                  <a:pt x="44885" y="36401"/>
                  <a:pt x="44919" y="36401"/>
                </a:cubicBezTo>
                <a:cubicBezTo>
                  <a:pt x="45617" y="36401"/>
                  <a:pt x="46264" y="36068"/>
                  <a:pt x="46899" y="35886"/>
                </a:cubicBezTo>
                <a:cubicBezTo>
                  <a:pt x="48518" y="35422"/>
                  <a:pt x="50126" y="34850"/>
                  <a:pt x="51328" y="33565"/>
                </a:cubicBezTo>
                <a:cubicBezTo>
                  <a:pt x="51483" y="33493"/>
                  <a:pt x="51650" y="33422"/>
                  <a:pt x="51792" y="33362"/>
                </a:cubicBezTo>
                <a:cubicBezTo>
                  <a:pt x="51863" y="33383"/>
                  <a:pt x="51929" y="33392"/>
                  <a:pt x="51991" y="33392"/>
                </a:cubicBezTo>
                <a:cubicBezTo>
                  <a:pt x="52362" y="33392"/>
                  <a:pt x="52599" y="33066"/>
                  <a:pt x="52793" y="32862"/>
                </a:cubicBezTo>
                <a:cubicBezTo>
                  <a:pt x="53507" y="32053"/>
                  <a:pt x="54328" y="31350"/>
                  <a:pt x="55067" y="30564"/>
                </a:cubicBezTo>
                <a:cubicBezTo>
                  <a:pt x="55293" y="30326"/>
                  <a:pt x="55602" y="30100"/>
                  <a:pt x="55614" y="29695"/>
                </a:cubicBezTo>
                <a:lnTo>
                  <a:pt x="55793" y="29338"/>
                </a:lnTo>
                <a:cubicBezTo>
                  <a:pt x="56364" y="28981"/>
                  <a:pt x="56603" y="28362"/>
                  <a:pt x="57019" y="27885"/>
                </a:cubicBezTo>
                <a:cubicBezTo>
                  <a:pt x="57126" y="27766"/>
                  <a:pt x="57198" y="27564"/>
                  <a:pt x="57043" y="27421"/>
                </a:cubicBezTo>
                <a:cubicBezTo>
                  <a:pt x="56975" y="27347"/>
                  <a:pt x="56901" y="27314"/>
                  <a:pt x="56828" y="27314"/>
                </a:cubicBezTo>
                <a:cubicBezTo>
                  <a:pt x="56749" y="27314"/>
                  <a:pt x="56671" y="27353"/>
                  <a:pt x="56603" y="27421"/>
                </a:cubicBezTo>
                <a:cubicBezTo>
                  <a:pt x="56245" y="27766"/>
                  <a:pt x="55781" y="27897"/>
                  <a:pt x="55352" y="28088"/>
                </a:cubicBezTo>
                <a:cubicBezTo>
                  <a:pt x="53495" y="28909"/>
                  <a:pt x="51650" y="29743"/>
                  <a:pt x="49780" y="30564"/>
                </a:cubicBezTo>
                <a:cubicBezTo>
                  <a:pt x="49221" y="30767"/>
                  <a:pt x="48637" y="30957"/>
                  <a:pt x="48078" y="31171"/>
                </a:cubicBezTo>
                <a:cubicBezTo>
                  <a:pt x="47760" y="31109"/>
                  <a:pt x="47448" y="31083"/>
                  <a:pt x="47139" y="31083"/>
                </a:cubicBezTo>
                <a:cubicBezTo>
                  <a:pt x="45792" y="31083"/>
                  <a:pt x="44516" y="31589"/>
                  <a:pt x="43208" y="31850"/>
                </a:cubicBezTo>
                <a:cubicBezTo>
                  <a:pt x="42451" y="32009"/>
                  <a:pt x="41678" y="32080"/>
                  <a:pt x="40897" y="32080"/>
                </a:cubicBezTo>
                <a:cubicBezTo>
                  <a:pt x="40684" y="32080"/>
                  <a:pt x="40470" y="32075"/>
                  <a:pt x="40255" y="32064"/>
                </a:cubicBezTo>
                <a:cubicBezTo>
                  <a:pt x="40233" y="32064"/>
                  <a:pt x="40211" y="32063"/>
                  <a:pt x="40189" y="32063"/>
                </a:cubicBezTo>
                <a:cubicBezTo>
                  <a:pt x="39829" y="32063"/>
                  <a:pt x="39459" y="32151"/>
                  <a:pt x="39100" y="32195"/>
                </a:cubicBezTo>
                <a:cubicBezTo>
                  <a:pt x="38981" y="32148"/>
                  <a:pt x="38862" y="32124"/>
                  <a:pt x="38743" y="32076"/>
                </a:cubicBezTo>
                <a:cubicBezTo>
                  <a:pt x="38684" y="31910"/>
                  <a:pt x="38612" y="31767"/>
                  <a:pt x="38553" y="31600"/>
                </a:cubicBezTo>
                <a:cubicBezTo>
                  <a:pt x="38803" y="31374"/>
                  <a:pt x="39053" y="31160"/>
                  <a:pt x="39124" y="30802"/>
                </a:cubicBezTo>
                <a:cubicBezTo>
                  <a:pt x="39497" y="30345"/>
                  <a:pt x="39900" y="30005"/>
                  <a:pt x="40463" y="30005"/>
                </a:cubicBezTo>
                <a:cubicBezTo>
                  <a:pt x="40618" y="30005"/>
                  <a:pt x="40787" y="30031"/>
                  <a:pt x="40970" y="30088"/>
                </a:cubicBezTo>
                <a:cubicBezTo>
                  <a:pt x="41033" y="30105"/>
                  <a:pt x="41097" y="30112"/>
                  <a:pt x="41162" y="30112"/>
                </a:cubicBezTo>
                <a:cubicBezTo>
                  <a:pt x="41464" y="30112"/>
                  <a:pt x="41781" y="29949"/>
                  <a:pt x="42065" y="29802"/>
                </a:cubicBezTo>
                <a:cubicBezTo>
                  <a:pt x="42404" y="29867"/>
                  <a:pt x="42738" y="29895"/>
                  <a:pt x="43069" y="29895"/>
                </a:cubicBezTo>
                <a:cubicBezTo>
                  <a:pt x="44203" y="29895"/>
                  <a:pt x="45291" y="29558"/>
                  <a:pt x="46351" y="29171"/>
                </a:cubicBezTo>
                <a:cubicBezTo>
                  <a:pt x="47851" y="28624"/>
                  <a:pt x="49221" y="27838"/>
                  <a:pt x="50471" y="26814"/>
                </a:cubicBezTo>
                <a:cubicBezTo>
                  <a:pt x="50995" y="26659"/>
                  <a:pt x="51304" y="26302"/>
                  <a:pt x="51495" y="25826"/>
                </a:cubicBezTo>
                <a:cubicBezTo>
                  <a:pt x="52423" y="25159"/>
                  <a:pt x="52852" y="24111"/>
                  <a:pt x="53519" y="23254"/>
                </a:cubicBezTo>
                <a:cubicBezTo>
                  <a:pt x="53590" y="23135"/>
                  <a:pt x="53674" y="23016"/>
                  <a:pt x="53733" y="22897"/>
                </a:cubicBezTo>
                <a:lnTo>
                  <a:pt x="53817" y="22885"/>
                </a:lnTo>
                <a:lnTo>
                  <a:pt x="53888" y="22825"/>
                </a:lnTo>
                <a:cubicBezTo>
                  <a:pt x="55126" y="21896"/>
                  <a:pt x="55948" y="20646"/>
                  <a:pt x="56674" y="19325"/>
                </a:cubicBezTo>
                <a:cubicBezTo>
                  <a:pt x="56678" y="19318"/>
                  <a:pt x="56681" y="19312"/>
                  <a:pt x="56684" y="19305"/>
                </a:cubicBezTo>
                <a:lnTo>
                  <a:pt x="56684" y="19305"/>
                </a:lnTo>
                <a:cubicBezTo>
                  <a:pt x="56795" y="19225"/>
                  <a:pt x="56862" y="19133"/>
                  <a:pt x="56853" y="18986"/>
                </a:cubicBezTo>
                <a:lnTo>
                  <a:pt x="56853" y="18986"/>
                </a:lnTo>
                <a:cubicBezTo>
                  <a:pt x="56853" y="18984"/>
                  <a:pt x="56854" y="18981"/>
                  <a:pt x="56854" y="18979"/>
                </a:cubicBezTo>
                <a:lnTo>
                  <a:pt x="56854" y="18979"/>
                </a:lnTo>
                <a:cubicBezTo>
                  <a:pt x="56972" y="18895"/>
                  <a:pt x="56984" y="18777"/>
                  <a:pt x="56972" y="18622"/>
                </a:cubicBezTo>
                <a:cubicBezTo>
                  <a:pt x="57091" y="18539"/>
                  <a:pt x="57150" y="18432"/>
                  <a:pt x="57103" y="18277"/>
                </a:cubicBezTo>
                <a:cubicBezTo>
                  <a:pt x="57150" y="18158"/>
                  <a:pt x="57198" y="18063"/>
                  <a:pt x="57257" y="17944"/>
                </a:cubicBezTo>
                <a:cubicBezTo>
                  <a:pt x="57865" y="17586"/>
                  <a:pt x="57924" y="16872"/>
                  <a:pt x="58281" y="16348"/>
                </a:cubicBezTo>
                <a:cubicBezTo>
                  <a:pt x="58460" y="16217"/>
                  <a:pt x="58615" y="15943"/>
                  <a:pt x="58436" y="15836"/>
                </a:cubicBezTo>
                <a:cubicBezTo>
                  <a:pt x="58386" y="15807"/>
                  <a:pt x="58335" y="15794"/>
                  <a:pt x="58285" y="15794"/>
                </a:cubicBezTo>
                <a:cubicBezTo>
                  <a:pt x="58111" y="15794"/>
                  <a:pt x="57951" y="15957"/>
                  <a:pt x="57877" y="16170"/>
                </a:cubicBezTo>
                <a:cubicBezTo>
                  <a:pt x="57436" y="16467"/>
                  <a:pt x="56793" y="16515"/>
                  <a:pt x="56507" y="17063"/>
                </a:cubicBezTo>
                <a:cubicBezTo>
                  <a:pt x="56436" y="17074"/>
                  <a:pt x="56376" y="17122"/>
                  <a:pt x="56353" y="17182"/>
                </a:cubicBezTo>
                <a:cubicBezTo>
                  <a:pt x="56031" y="17241"/>
                  <a:pt x="55781" y="17372"/>
                  <a:pt x="55698" y="17717"/>
                </a:cubicBezTo>
                <a:cubicBezTo>
                  <a:pt x="55305" y="17979"/>
                  <a:pt x="54900" y="18217"/>
                  <a:pt x="54531" y="18515"/>
                </a:cubicBezTo>
                <a:cubicBezTo>
                  <a:pt x="53174" y="19575"/>
                  <a:pt x="51685" y="20456"/>
                  <a:pt x="50590" y="21789"/>
                </a:cubicBezTo>
                <a:cubicBezTo>
                  <a:pt x="50304" y="22051"/>
                  <a:pt x="49887" y="22123"/>
                  <a:pt x="49721" y="22528"/>
                </a:cubicBezTo>
                <a:cubicBezTo>
                  <a:pt x="49649" y="22539"/>
                  <a:pt x="49590" y="22563"/>
                  <a:pt x="49566" y="22647"/>
                </a:cubicBezTo>
                <a:cubicBezTo>
                  <a:pt x="48768" y="23325"/>
                  <a:pt x="47994" y="24028"/>
                  <a:pt x="47209" y="24706"/>
                </a:cubicBezTo>
                <a:cubicBezTo>
                  <a:pt x="45696" y="25361"/>
                  <a:pt x="44292" y="26242"/>
                  <a:pt x="42910" y="27123"/>
                </a:cubicBezTo>
                <a:cubicBezTo>
                  <a:pt x="42672" y="27111"/>
                  <a:pt x="42446" y="27076"/>
                  <a:pt x="42303" y="26885"/>
                </a:cubicBezTo>
                <a:cubicBezTo>
                  <a:pt x="42494" y="26790"/>
                  <a:pt x="42637" y="26671"/>
                  <a:pt x="42672" y="26457"/>
                </a:cubicBezTo>
                <a:cubicBezTo>
                  <a:pt x="44577" y="24611"/>
                  <a:pt x="45720" y="22182"/>
                  <a:pt x="47351" y="20122"/>
                </a:cubicBezTo>
                <a:cubicBezTo>
                  <a:pt x="48018" y="19515"/>
                  <a:pt x="48280" y="18670"/>
                  <a:pt x="48685" y="17896"/>
                </a:cubicBezTo>
                <a:cubicBezTo>
                  <a:pt x="49733" y="16693"/>
                  <a:pt x="50090" y="15110"/>
                  <a:pt x="50935" y="13788"/>
                </a:cubicBezTo>
                <a:cubicBezTo>
                  <a:pt x="51066" y="13717"/>
                  <a:pt x="51114" y="13598"/>
                  <a:pt x="51090" y="13443"/>
                </a:cubicBezTo>
                <a:cubicBezTo>
                  <a:pt x="51209" y="13360"/>
                  <a:pt x="51269" y="13253"/>
                  <a:pt x="51245" y="13098"/>
                </a:cubicBezTo>
                <a:cubicBezTo>
                  <a:pt x="51352" y="13014"/>
                  <a:pt x="51411" y="12907"/>
                  <a:pt x="51388" y="12764"/>
                </a:cubicBezTo>
                <a:cubicBezTo>
                  <a:pt x="51900" y="12383"/>
                  <a:pt x="51983" y="11812"/>
                  <a:pt x="52150" y="11276"/>
                </a:cubicBezTo>
                <a:cubicBezTo>
                  <a:pt x="52435" y="11121"/>
                  <a:pt x="52554" y="10895"/>
                  <a:pt x="52447" y="10574"/>
                </a:cubicBezTo>
                <a:cubicBezTo>
                  <a:pt x="52554" y="10478"/>
                  <a:pt x="52566" y="10359"/>
                  <a:pt x="52543" y="10228"/>
                </a:cubicBezTo>
                <a:lnTo>
                  <a:pt x="52543" y="10228"/>
                </a:lnTo>
                <a:cubicBezTo>
                  <a:pt x="52507" y="10347"/>
                  <a:pt x="52459" y="10467"/>
                  <a:pt x="52435" y="10574"/>
                </a:cubicBezTo>
                <a:cubicBezTo>
                  <a:pt x="52435" y="10455"/>
                  <a:pt x="52495" y="10336"/>
                  <a:pt x="52543" y="10216"/>
                </a:cubicBezTo>
                <a:cubicBezTo>
                  <a:pt x="53876" y="7538"/>
                  <a:pt x="54662" y="4632"/>
                  <a:pt x="55948" y="1942"/>
                </a:cubicBezTo>
                <a:cubicBezTo>
                  <a:pt x="56233" y="1346"/>
                  <a:pt x="56424" y="739"/>
                  <a:pt x="56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a:extLst>
              <a:ext uri="{FF2B5EF4-FFF2-40B4-BE49-F238E27FC236}">
                <a16:creationId xmlns:a16="http://schemas.microsoft.com/office/drawing/2014/main" id="{605256AC-95B7-FB17-7A85-E6ADF54C5299}"/>
              </a:ext>
            </a:extLst>
          </p:cNvPr>
          <p:cNvPicPr>
            <a:picLocks noChangeAspect="1"/>
          </p:cNvPicPr>
          <p:nvPr/>
        </p:nvPicPr>
        <p:blipFill>
          <a:blip r:embed="rId9">
            <a:clrChange>
              <a:clrFrom>
                <a:srgbClr val="F7F7F7"/>
              </a:clrFrom>
              <a:clrTo>
                <a:srgbClr val="F7F7F7">
                  <a:alpha val="0"/>
                </a:srgbClr>
              </a:clrTo>
            </a:clrChange>
          </a:blip>
          <a:stretch>
            <a:fillRect/>
          </a:stretch>
        </p:blipFill>
        <p:spPr>
          <a:xfrm>
            <a:off x="-435290" y="-253898"/>
            <a:ext cx="5453544" cy="3447852"/>
          </a:xfrm>
          <a:prstGeom prst="rect">
            <a:avLst/>
          </a:prstGeom>
        </p:spPr>
      </p:pic>
      <p:grpSp>
        <p:nvGrpSpPr>
          <p:cNvPr id="15" name="Google Shape;697;p39">
            <a:extLst>
              <a:ext uri="{FF2B5EF4-FFF2-40B4-BE49-F238E27FC236}">
                <a16:creationId xmlns:a16="http://schemas.microsoft.com/office/drawing/2014/main" id="{332563EB-C5BD-F4D0-D0B9-84CD8C8A5C81}"/>
              </a:ext>
            </a:extLst>
          </p:cNvPr>
          <p:cNvGrpSpPr/>
          <p:nvPr/>
        </p:nvGrpSpPr>
        <p:grpSpPr>
          <a:xfrm>
            <a:off x="5153977" y="741480"/>
            <a:ext cx="696225" cy="298400"/>
            <a:chOff x="1224575" y="1949675"/>
            <a:chExt cx="696225" cy="298400"/>
          </a:xfrm>
        </p:grpSpPr>
        <p:sp>
          <p:nvSpPr>
            <p:cNvPr id="16" name="Google Shape;698;p39">
              <a:extLst>
                <a:ext uri="{FF2B5EF4-FFF2-40B4-BE49-F238E27FC236}">
                  <a16:creationId xmlns:a16="http://schemas.microsoft.com/office/drawing/2014/main" id="{545D3F17-8E82-F1CB-62B0-8CE238E3C580}"/>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99;p39">
              <a:extLst>
                <a:ext uri="{FF2B5EF4-FFF2-40B4-BE49-F238E27FC236}">
                  <a16:creationId xmlns:a16="http://schemas.microsoft.com/office/drawing/2014/main" id="{7B536F95-A106-2977-9523-0829A45C5D11}"/>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703;p39">
            <a:extLst>
              <a:ext uri="{FF2B5EF4-FFF2-40B4-BE49-F238E27FC236}">
                <a16:creationId xmlns:a16="http://schemas.microsoft.com/office/drawing/2014/main" id="{81E89955-7ABC-5C6D-5782-462ECF71F2A3}"/>
              </a:ext>
            </a:extLst>
          </p:cNvPr>
          <p:cNvSpPr/>
          <p:nvPr/>
        </p:nvSpPr>
        <p:spPr>
          <a:xfrm rot="-1943516">
            <a:off x="5770241" y="1211223"/>
            <a:ext cx="159923" cy="162020"/>
          </a:xfrm>
          <a:custGeom>
            <a:avLst/>
            <a:gdLst/>
            <a:ahLst/>
            <a:cxnLst/>
            <a:rect l="l" t="t" r="r" b="b"/>
            <a:pathLst>
              <a:path w="3127" h="3168" extrusionOk="0">
                <a:moveTo>
                  <a:pt x="1543" y="1"/>
                </a:moveTo>
                <a:lnTo>
                  <a:pt x="1218" y="42"/>
                </a:lnTo>
                <a:lnTo>
                  <a:pt x="934" y="123"/>
                </a:lnTo>
                <a:lnTo>
                  <a:pt x="691" y="285"/>
                </a:lnTo>
                <a:lnTo>
                  <a:pt x="447" y="488"/>
                </a:lnTo>
                <a:lnTo>
                  <a:pt x="244" y="691"/>
                </a:lnTo>
                <a:lnTo>
                  <a:pt x="122" y="975"/>
                </a:lnTo>
                <a:lnTo>
                  <a:pt x="1" y="1259"/>
                </a:lnTo>
                <a:lnTo>
                  <a:pt x="1" y="1584"/>
                </a:lnTo>
                <a:lnTo>
                  <a:pt x="1" y="1909"/>
                </a:lnTo>
                <a:lnTo>
                  <a:pt x="122" y="2193"/>
                </a:lnTo>
                <a:lnTo>
                  <a:pt x="244" y="2477"/>
                </a:lnTo>
                <a:lnTo>
                  <a:pt x="447" y="2680"/>
                </a:lnTo>
                <a:lnTo>
                  <a:pt x="691" y="2883"/>
                </a:lnTo>
                <a:lnTo>
                  <a:pt x="934" y="3046"/>
                </a:lnTo>
                <a:lnTo>
                  <a:pt x="1218" y="3127"/>
                </a:lnTo>
                <a:lnTo>
                  <a:pt x="1543" y="3167"/>
                </a:lnTo>
                <a:lnTo>
                  <a:pt x="1868" y="3127"/>
                </a:lnTo>
                <a:lnTo>
                  <a:pt x="2152" y="3046"/>
                </a:lnTo>
                <a:lnTo>
                  <a:pt x="2436" y="2883"/>
                </a:lnTo>
                <a:lnTo>
                  <a:pt x="2680" y="2680"/>
                </a:lnTo>
                <a:lnTo>
                  <a:pt x="2842" y="2477"/>
                </a:lnTo>
                <a:lnTo>
                  <a:pt x="3005" y="2193"/>
                </a:lnTo>
                <a:lnTo>
                  <a:pt x="3086" y="1909"/>
                </a:lnTo>
                <a:lnTo>
                  <a:pt x="3126" y="1584"/>
                </a:lnTo>
                <a:lnTo>
                  <a:pt x="3086" y="1259"/>
                </a:lnTo>
                <a:lnTo>
                  <a:pt x="3005" y="975"/>
                </a:lnTo>
                <a:lnTo>
                  <a:pt x="2842" y="691"/>
                </a:lnTo>
                <a:lnTo>
                  <a:pt x="2680" y="488"/>
                </a:lnTo>
                <a:lnTo>
                  <a:pt x="2436" y="285"/>
                </a:lnTo>
                <a:lnTo>
                  <a:pt x="2152" y="123"/>
                </a:lnTo>
                <a:lnTo>
                  <a:pt x="1868" y="42"/>
                </a:lnTo>
                <a:lnTo>
                  <a:pt x="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08;p39">
            <a:extLst>
              <a:ext uri="{FF2B5EF4-FFF2-40B4-BE49-F238E27FC236}">
                <a16:creationId xmlns:a16="http://schemas.microsoft.com/office/drawing/2014/main" id="{33054E6B-3D04-889D-AB64-15A091A65269}"/>
              </a:ext>
            </a:extLst>
          </p:cNvPr>
          <p:cNvSpPr/>
          <p:nvPr/>
        </p:nvSpPr>
        <p:spPr>
          <a:xfrm rot="-1943516">
            <a:off x="8013722" y="3077725"/>
            <a:ext cx="114253" cy="112156"/>
          </a:xfrm>
          <a:custGeom>
            <a:avLst/>
            <a:gdLst/>
            <a:ahLst/>
            <a:cxnLst/>
            <a:rect l="l" t="t" r="r" b="b"/>
            <a:pathLst>
              <a:path w="2234" h="2193" extrusionOk="0">
                <a:moveTo>
                  <a:pt x="894" y="1"/>
                </a:moveTo>
                <a:lnTo>
                  <a:pt x="691" y="82"/>
                </a:lnTo>
                <a:lnTo>
                  <a:pt x="488" y="163"/>
                </a:lnTo>
                <a:lnTo>
                  <a:pt x="326" y="326"/>
                </a:lnTo>
                <a:lnTo>
                  <a:pt x="204" y="488"/>
                </a:lnTo>
                <a:lnTo>
                  <a:pt x="82" y="650"/>
                </a:lnTo>
                <a:lnTo>
                  <a:pt x="41" y="894"/>
                </a:lnTo>
                <a:lnTo>
                  <a:pt x="1" y="1097"/>
                </a:lnTo>
                <a:lnTo>
                  <a:pt x="41" y="1340"/>
                </a:lnTo>
                <a:lnTo>
                  <a:pt x="82" y="1543"/>
                </a:lnTo>
                <a:lnTo>
                  <a:pt x="204" y="1706"/>
                </a:lnTo>
                <a:lnTo>
                  <a:pt x="326" y="1868"/>
                </a:lnTo>
                <a:lnTo>
                  <a:pt x="488" y="2031"/>
                </a:lnTo>
                <a:lnTo>
                  <a:pt x="691" y="2112"/>
                </a:lnTo>
                <a:lnTo>
                  <a:pt x="894" y="2193"/>
                </a:lnTo>
                <a:lnTo>
                  <a:pt x="1341" y="2193"/>
                </a:lnTo>
                <a:lnTo>
                  <a:pt x="1543" y="2112"/>
                </a:lnTo>
                <a:lnTo>
                  <a:pt x="1746" y="2031"/>
                </a:lnTo>
                <a:lnTo>
                  <a:pt x="1909" y="1868"/>
                </a:lnTo>
                <a:lnTo>
                  <a:pt x="2031" y="1706"/>
                </a:lnTo>
                <a:lnTo>
                  <a:pt x="2152" y="1543"/>
                </a:lnTo>
                <a:lnTo>
                  <a:pt x="2193" y="1340"/>
                </a:lnTo>
                <a:lnTo>
                  <a:pt x="2234" y="1097"/>
                </a:lnTo>
                <a:lnTo>
                  <a:pt x="2193" y="894"/>
                </a:lnTo>
                <a:lnTo>
                  <a:pt x="2152" y="650"/>
                </a:lnTo>
                <a:lnTo>
                  <a:pt x="2031" y="488"/>
                </a:lnTo>
                <a:lnTo>
                  <a:pt x="1909" y="326"/>
                </a:lnTo>
                <a:lnTo>
                  <a:pt x="1746" y="163"/>
                </a:lnTo>
                <a:lnTo>
                  <a:pt x="1543" y="82"/>
                </a:lnTo>
                <a:lnTo>
                  <a:pt x="1341" y="1"/>
                </a:lnTo>
                <a:close/>
              </a:path>
            </a:pathLst>
          </a:custGeom>
          <a:solidFill>
            <a:srgbClr val="C2DF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697;p39">
            <a:extLst>
              <a:ext uri="{FF2B5EF4-FFF2-40B4-BE49-F238E27FC236}">
                <a16:creationId xmlns:a16="http://schemas.microsoft.com/office/drawing/2014/main" id="{D62B70A1-7600-0B33-2CFE-6CD2D135F64F}"/>
              </a:ext>
            </a:extLst>
          </p:cNvPr>
          <p:cNvGrpSpPr/>
          <p:nvPr/>
        </p:nvGrpSpPr>
        <p:grpSpPr>
          <a:xfrm>
            <a:off x="2852518" y="2998907"/>
            <a:ext cx="696225" cy="298400"/>
            <a:chOff x="1224575" y="1949675"/>
            <a:chExt cx="696225" cy="298400"/>
          </a:xfrm>
        </p:grpSpPr>
        <p:sp>
          <p:nvSpPr>
            <p:cNvPr id="21" name="Google Shape;698;p39">
              <a:extLst>
                <a:ext uri="{FF2B5EF4-FFF2-40B4-BE49-F238E27FC236}">
                  <a16:creationId xmlns:a16="http://schemas.microsoft.com/office/drawing/2014/main" id="{0539A562-2221-2A6C-1738-F88FDBF4AD69}"/>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99;p39">
              <a:extLst>
                <a:ext uri="{FF2B5EF4-FFF2-40B4-BE49-F238E27FC236}">
                  <a16:creationId xmlns:a16="http://schemas.microsoft.com/office/drawing/2014/main" id="{CDCCF3EC-5B94-2B1A-2633-F1A8411ACE3F}"/>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697;p39">
            <a:extLst>
              <a:ext uri="{FF2B5EF4-FFF2-40B4-BE49-F238E27FC236}">
                <a16:creationId xmlns:a16="http://schemas.microsoft.com/office/drawing/2014/main" id="{F5AFD9E9-4424-A7D8-F81C-10D96DAB2855}"/>
              </a:ext>
            </a:extLst>
          </p:cNvPr>
          <p:cNvGrpSpPr/>
          <p:nvPr/>
        </p:nvGrpSpPr>
        <p:grpSpPr>
          <a:xfrm>
            <a:off x="7801015" y="688402"/>
            <a:ext cx="696225" cy="298400"/>
            <a:chOff x="1224575" y="1949675"/>
            <a:chExt cx="696225" cy="298400"/>
          </a:xfrm>
        </p:grpSpPr>
        <p:sp>
          <p:nvSpPr>
            <p:cNvPr id="24" name="Google Shape;698;p39">
              <a:extLst>
                <a:ext uri="{FF2B5EF4-FFF2-40B4-BE49-F238E27FC236}">
                  <a16:creationId xmlns:a16="http://schemas.microsoft.com/office/drawing/2014/main" id="{50789B6E-99BE-1FC5-2483-98FC4FA62D79}"/>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99;p39">
              <a:extLst>
                <a:ext uri="{FF2B5EF4-FFF2-40B4-BE49-F238E27FC236}">
                  <a16:creationId xmlns:a16="http://schemas.microsoft.com/office/drawing/2014/main" id="{CA74323F-661F-06B5-EC45-4D768FF93A76}"/>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97;p39">
            <a:extLst>
              <a:ext uri="{FF2B5EF4-FFF2-40B4-BE49-F238E27FC236}">
                <a16:creationId xmlns:a16="http://schemas.microsoft.com/office/drawing/2014/main" id="{8A176917-54DE-BBDB-43B2-C79951937A2A}"/>
              </a:ext>
            </a:extLst>
          </p:cNvPr>
          <p:cNvGrpSpPr/>
          <p:nvPr/>
        </p:nvGrpSpPr>
        <p:grpSpPr>
          <a:xfrm>
            <a:off x="5902313" y="2924070"/>
            <a:ext cx="696225" cy="298400"/>
            <a:chOff x="1224575" y="1949675"/>
            <a:chExt cx="696225" cy="298400"/>
          </a:xfrm>
        </p:grpSpPr>
        <p:sp>
          <p:nvSpPr>
            <p:cNvPr id="27" name="Google Shape;698;p39">
              <a:extLst>
                <a:ext uri="{FF2B5EF4-FFF2-40B4-BE49-F238E27FC236}">
                  <a16:creationId xmlns:a16="http://schemas.microsoft.com/office/drawing/2014/main" id="{0DDB7E88-3E64-890B-8B48-B72A4FA87311}"/>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9;p39">
              <a:extLst>
                <a:ext uri="{FF2B5EF4-FFF2-40B4-BE49-F238E27FC236}">
                  <a16:creationId xmlns:a16="http://schemas.microsoft.com/office/drawing/2014/main" id="{2739B12C-30EB-9A45-1EE0-C31287475BF8}"/>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3"/>
                                        </p:tgtEl>
                                        <p:attrNameLst>
                                          <p:attrName>style.visibility</p:attrName>
                                        </p:attrNameLst>
                                      </p:cBhvr>
                                      <p:to>
                                        <p:strVal val="visible"/>
                                      </p:to>
                                    </p:set>
                                    <p:anim calcmode="lin" valueType="num">
                                      <p:cBhvr additive="base">
                                        <p:cTn id="11" dur="500" fill="hold"/>
                                        <p:tgtEl>
                                          <p:spTgt spid="343"/>
                                        </p:tgtEl>
                                        <p:attrNameLst>
                                          <p:attrName>ppt_x</p:attrName>
                                        </p:attrNameLst>
                                      </p:cBhvr>
                                      <p:tavLst>
                                        <p:tav tm="0">
                                          <p:val>
                                            <p:strVal val="#ppt_x"/>
                                          </p:val>
                                        </p:tav>
                                        <p:tav tm="100000">
                                          <p:val>
                                            <p:strVal val="#ppt_x"/>
                                          </p:val>
                                        </p:tav>
                                      </p:tavLst>
                                    </p:anim>
                                    <p:anim calcmode="lin" valueType="num">
                                      <p:cBhvr additive="base">
                                        <p:cTn id="12" dur="500" fill="hold"/>
                                        <p:tgtEl>
                                          <p:spTgt spid="3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4"/>
                                        </p:tgtEl>
                                        <p:attrNameLst>
                                          <p:attrName>style.visibility</p:attrName>
                                        </p:attrNameLst>
                                      </p:cBhvr>
                                      <p:to>
                                        <p:strVal val="visible"/>
                                      </p:to>
                                    </p:set>
                                    <p:anim calcmode="lin" valueType="num">
                                      <p:cBhvr additive="base">
                                        <p:cTn id="19" dur="500" fill="hold"/>
                                        <p:tgtEl>
                                          <p:spTgt spid="344"/>
                                        </p:tgtEl>
                                        <p:attrNameLst>
                                          <p:attrName>ppt_x</p:attrName>
                                        </p:attrNameLst>
                                      </p:cBhvr>
                                      <p:tavLst>
                                        <p:tav tm="0">
                                          <p:val>
                                            <p:strVal val="#ppt_x"/>
                                          </p:val>
                                        </p:tav>
                                        <p:tav tm="100000">
                                          <p:val>
                                            <p:strVal val="#ppt_x"/>
                                          </p:val>
                                        </p:tav>
                                      </p:tavLst>
                                    </p:anim>
                                    <p:anim calcmode="lin" valueType="num">
                                      <p:cBhvr additive="base">
                                        <p:cTn id="20" dur="500" fill="hold"/>
                                        <p:tgtEl>
                                          <p:spTgt spid="34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5"/>
                                        </p:tgtEl>
                                        <p:attrNameLst>
                                          <p:attrName>style.visibility</p:attrName>
                                        </p:attrNameLst>
                                      </p:cBhvr>
                                      <p:to>
                                        <p:strVal val="visible"/>
                                      </p:to>
                                    </p:set>
                                    <p:anim calcmode="lin" valueType="num">
                                      <p:cBhvr additive="base">
                                        <p:cTn id="23" dur="500" fill="hold"/>
                                        <p:tgtEl>
                                          <p:spTgt spid="345"/>
                                        </p:tgtEl>
                                        <p:attrNameLst>
                                          <p:attrName>ppt_x</p:attrName>
                                        </p:attrNameLst>
                                      </p:cBhvr>
                                      <p:tavLst>
                                        <p:tav tm="0">
                                          <p:val>
                                            <p:strVal val="#ppt_x"/>
                                          </p:val>
                                        </p:tav>
                                        <p:tav tm="100000">
                                          <p:val>
                                            <p:strVal val="#ppt_x"/>
                                          </p:val>
                                        </p:tav>
                                      </p:tavLst>
                                    </p:anim>
                                    <p:anim calcmode="lin" valueType="num">
                                      <p:cBhvr additive="base">
                                        <p:cTn id="24" dur="500" fill="hold"/>
                                        <p:tgtEl>
                                          <p:spTgt spid="34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9"/>
                                        </p:tgtEl>
                                        <p:attrNameLst>
                                          <p:attrName>style.visibility</p:attrName>
                                        </p:attrNameLst>
                                      </p:cBhvr>
                                      <p:to>
                                        <p:strVal val="visible"/>
                                      </p:to>
                                    </p:set>
                                    <p:anim calcmode="lin" valueType="num">
                                      <p:cBhvr additive="base">
                                        <p:cTn id="27" dur="500" fill="hold"/>
                                        <p:tgtEl>
                                          <p:spTgt spid="349"/>
                                        </p:tgtEl>
                                        <p:attrNameLst>
                                          <p:attrName>ppt_x</p:attrName>
                                        </p:attrNameLst>
                                      </p:cBhvr>
                                      <p:tavLst>
                                        <p:tav tm="0">
                                          <p:val>
                                            <p:strVal val="#ppt_x"/>
                                          </p:val>
                                        </p:tav>
                                        <p:tav tm="100000">
                                          <p:val>
                                            <p:strVal val="#ppt_x"/>
                                          </p:val>
                                        </p:tav>
                                      </p:tavLst>
                                    </p:anim>
                                    <p:anim calcmode="lin" valueType="num">
                                      <p:cBhvr additive="base">
                                        <p:cTn id="28" dur="500" fill="hold"/>
                                        <p:tgtEl>
                                          <p:spTgt spid="34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0"/>
                                        </p:tgtEl>
                                        <p:attrNameLst>
                                          <p:attrName>style.visibility</p:attrName>
                                        </p:attrNameLst>
                                      </p:cBhvr>
                                      <p:to>
                                        <p:strVal val="visible"/>
                                      </p:to>
                                    </p:set>
                                    <p:anim calcmode="lin" valueType="num">
                                      <p:cBhvr additive="base">
                                        <p:cTn id="31" dur="500" fill="hold"/>
                                        <p:tgtEl>
                                          <p:spTgt spid="350"/>
                                        </p:tgtEl>
                                        <p:attrNameLst>
                                          <p:attrName>ppt_x</p:attrName>
                                        </p:attrNameLst>
                                      </p:cBhvr>
                                      <p:tavLst>
                                        <p:tav tm="0">
                                          <p:val>
                                            <p:strVal val="#ppt_x"/>
                                          </p:val>
                                        </p:tav>
                                        <p:tav tm="100000">
                                          <p:val>
                                            <p:strVal val="#ppt_x"/>
                                          </p:val>
                                        </p:tav>
                                      </p:tavLst>
                                    </p:anim>
                                    <p:anim calcmode="lin" valueType="num">
                                      <p:cBhvr additive="base">
                                        <p:cTn id="32" dur="500" fill="hold"/>
                                        <p:tgtEl>
                                          <p:spTgt spid="35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51"/>
                                        </p:tgtEl>
                                        <p:attrNameLst>
                                          <p:attrName>style.visibility</p:attrName>
                                        </p:attrNameLst>
                                      </p:cBhvr>
                                      <p:to>
                                        <p:strVal val="visible"/>
                                      </p:to>
                                    </p:set>
                                    <p:anim calcmode="lin" valueType="num">
                                      <p:cBhvr additive="base">
                                        <p:cTn id="35" dur="500" fill="hold"/>
                                        <p:tgtEl>
                                          <p:spTgt spid="351"/>
                                        </p:tgtEl>
                                        <p:attrNameLst>
                                          <p:attrName>ppt_x</p:attrName>
                                        </p:attrNameLst>
                                      </p:cBhvr>
                                      <p:tavLst>
                                        <p:tav tm="0">
                                          <p:val>
                                            <p:strVal val="#ppt_x"/>
                                          </p:val>
                                        </p:tav>
                                        <p:tav tm="100000">
                                          <p:val>
                                            <p:strVal val="#ppt_x"/>
                                          </p:val>
                                        </p:tav>
                                      </p:tavLst>
                                    </p:anim>
                                    <p:anim calcmode="lin" valueType="num">
                                      <p:cBhvr additive="base">
                                        <p:cTn id="36" dur="500" fill="hold"/>
                                        <p:tgtEl>
                                          <p:spTgt spid="35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52"/>
                                        </p:tgtEl>
                                        <p:attrNameLst>
                                          <p:attrName>style.visibility</p:attrName>
                                        </p:attrNameLst>
                                      </p:cBhvr>
                                      <p:to>
                                        <p:strVal val="visible"/>
                                      </p:to>
                                    </p:set>
                                    <p:anim calcmode="lin" valueType="num">
                                      <p:cBhvr additive="base">
                                        <p:cTn id="39" dur="500" fill="hold"/>
                                        <p:tgtEl>
                                          <p:spTgt spid="352"/>
                                        </p:tgtEl>
                                        <p:attrNameLst>
                                          <p:attrName>ppt_x</p:attrName>
                                        </p:attrNameLst>
                                      </p:cBhvr>
                                      <p:tavLst>
                                        <p:tav tm="0">
                                          <p:val>
                                            <p:strVal val="#ppt_x"/>
                                          </p:val>
                                        </p:tav>
                                        <p:tav tm="100000">
                                          <p:val>
                                            <p:strVal val="#ppt_x"/>
                                          </p:val>
                                        </p:tav>
                                      </p:tavLst>
                                    </p:anim>
                                    <p:anim calcmode="lin" valueType="num">
                                      <p:cBhvr additive="base">
                                        <p:cTn id="40" dur="500" fill="hold"/>
                                        <p:tgtEl>
                                          <p:spTgt spid="35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54"/>
                                        </p:tgtEl>
                                        <p:attrNameLst>
                                          <p:attrName>style.visibility</p:attrName>
                                        </p:attrNameLst>
                                      </p:cBhvr>
                                      <p:to>
                                        <p:strVal val="visible"/>
                                      </p:to>
                                    </p:set>
                                    <p:anim calcmode="lin" valueType="num">
                                      <p:cBhvr additive="base">
                                        <p:cTn id="43" dur="500" fill="hold"/>
                                        <p:tgtEl>
                                          <p:spTgt spid="354"/>
                                        </p:tgtEl>
                                        <p:attrNameLst>
                                          <p:attrName>ppt_x</p:attrName>
                                        </p:attrNameLst>
                                      </p:cBhvr>
                                      <p:tavLst>
                                        <p:tav tm="0">
                                          <p:val>
                                            <p:strVal val="#ppt_x"/>
                                          </p:val>
                                        </p:tav>
                                        <p:tav tm="100000">
                                          <p:val>
                                            <p:strVal val="#ppt_x"/>
                                          </p:val>
                                        </p:tav>
                                      </p:tavLst>
                                    </p:anim>
                                    <p:anim calcmode="lin" valueType="num">
                                      <p:cBhvr additive="base">
                                        <p:cTn id="44" dur="500" fill="hold"/>
                                        <p:tgtEl>
                                          <p:spTgt spid="35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53"/>
                                        </p:tgtEl>
                                        <p:attrNameLst>
                                          <p:attrName>style.visibility</p:attrName>
                                        </p:attrNameLst>
                                      </p:cBhvr>
                                      <p:to>
                                        <p:strVal val="visible"/>
                                      </p:to>
                                    </p:set>
                                    <p:anim calcmode="lin" valueType="num">
                                      <p:cBhvr additive="base">
                                        <p:cTn id="55" dur="500" fill="hold"/>
                                        <p:tgtEl>
                                          <p:spTgt spid="353"/>
                                        </p:tgtEl>
                                        <p:attrNameLst>
                                          <p:attrName>ppt_x</p:attrName>
                                        </p:attrNameLst>
                                      </p:cBhvr>
                                      <p:tavLst>
                                        <p:tav tm="0">
                                          <p:val>
                                            <p:strVal val="#ppt_x"/>
                                          </p:val>
                                        </p:tav>
                                        <p:tav tm="100000">
                                          <p:val>
                                            <p:strVal val="#ppt_x"/>
                                          </p:val>
                                        </p:tav>
                                      </p:tavLst>
                                    </p:anim>
                                    <p:anim calcmode="lin" valueType="num">
                                      <p:cBhvr additive="base">
                                        <p:cTn id="56" dur="500" fill="hold"/>
                                        <p:tgtEl>
                                          <p:spTgt spid="35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ppt_x"/>
                                          </p:val>
                                        </p:tav>
                                        <p:tav tm="100000">
                                          <p:val>
                                            <p:strVal val="#ppt_x"/>
                                          </p:val>
                                        </p:tav>
                                      </p:tavLst>
                                    </p:anim>
                                    <p:anim calcmode="lin" valueType="num">
                                      <p:cBhvr additive="base">
                                        <p:cTn id="76" dur="500" fill="hold"/>
                                        <p:tgtEl>
                                          <p:spTgt spid="2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fill="hold"/>
                                        <p:tgtEl>
                                          <p:spTgt spid="26"/>
                                        </p:tgtEl>
                                        <p:attrNameLst>
                                          <p:attrName>ppt_x</p:attrName>
                                        </p:attrNameLst>
                                      </p:cBhvr>
                                      <p:tavLst>
                                        <p:tav tm="0">
                                          <p:val>
                                            <p:strVal val="#ppt_x"/>
                                          </p:val>
                                        </p:tav>
                                        <p:tav tm="100000">
                                          <p:val>
                                            <p:strVal val="#ppt_x"/>
                                          </p:val>
                                        </p:tav>
                                      </p:tavLst>
                                    </p:anim>
                                    <p:anim calcmode="lin" valueType="num">
                                      <p:cBhvr additive="base">
                                        <p:cTn id="8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48"/>
                                        </p:tgtEl>
                                        <p:attrNameLst>
                                          <p:attrName>style.visibility</p:attrName>
                                        </p:attrNameLst>
                                      </p:cBhvr>
                                      <p:to>
                                        <p:strVal val="visible"/>
                                      </p:to>
                                    </p:set>
                                    <p:animEffect transition="in" filter="barn(inVertical)">
                                      <p:cBhvr>
                                        <p:cTn id="89"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animBg="1"/>
      <p:bldP spid="345" grpId="0" animBg="1"/>
      <p:bldP spid="348" grpId="0"/>
      <p:bldP spid="349" grpId="0" animBg="1"/>
      <p:bldP spid="350" grpId="0" animBg="1"/>
      <p:bldP spid="351" grpId="0" animBg="1"/>
      <p:bldP spid="353" grpId="0" animBg="1"/>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41127F-A933-65DE-960D-A85D81498F76}"/>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i="1">
                <a:solidFill>
                  <a:srgbClr val="002060"/>
                </a:solidFill>
                <a:latin typeface="Times New Roman" panose="02020603050405020304" pitchFamily="18" charset="0"/>
                <a:cs typeface="Times New Roman" panose="02020603050405020304" pitchFamily="18" charset="0"/>
              </a:rPr>
              <a:t>Hành tinh nào được biết đến với tên gọi Hành Tinh Đỏ?</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3200" b="1" kern="1200">
                <a:solidFill>
                  <a:srgbClr val="002060"/>
                </a:solidFill>
                <a:latin typeface="Times New Roman" panose="02020603050405020304" pitchFamily="18" charset="0"/>
                <a:cs typeface="Times New Roman" panose="02020603050405020304" pitchFamily="18" charset="0"/>
              </a:rPr>
              <a:t>Sao Hỏa</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2 candies</a:t>
            </a:r>
          </a:p>
        </p:txBody>
      </p:sp>
    </p:spTree>
    <p:extLst>
      <p:ext uri="{BB962C8B-B14F-4D97-AF65-F5344CB8AC3E}">
        <p14:creationId xmlns:p14="http://schemas.microsoft.com/office/powerpoint/2010/main" val="543959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1C482C-9C2E-969E-681B-B912422B598E}"/>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i="1">
                <a:solidFill>
                  <a:srgbClr val="002060"/>
                </a:solidFill>
                <a:latin typeface="Times New Roman" panose="02020603050405020304" pitchFamily="18" charset="0"/>
                <a:cs typeface="Times New Roman" panose="02020603050405020304" pitchFamily="18" charset="0"/>
              </a:rPr>
              <a:t>Lực nào giữ chúng ta ở trên Trái Đất?</a:t>
            </a:r>
            <a:endParaRPr kumimoji="0" lang="en-US" sz="4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5" name="Rectangle 4"/>
          <p:cNvSpPr/>
          <p:nvPr/>
        </p:nvSpPr>
        <p:spPr>
          <a:xfrm>
            <a:off x="1588769" y="2890435"/>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Hấp</a:t>
            </a:r>
            <a:r>
              <a:rPr kumimoji="0" lang="en-US" sz="3200" b="1" i="0" u="none" strike="noStrike" kern="120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 dẫn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2 candies</a:t>
            </a:r>
          </a:p>
        </p:txBody>
      </p:sp>
    </p:spTree>
    <p:extLst>
      <p:ext uri="{BB962C8B-B14F-4D97-AF65-F5344CB8AC3E}">
        <p14:creationId xmlns:p14="http://schemas.microsoft.com/office/powerpoint/2010/main" val="100094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3B7CB-7A9E-A9D1-5859-848D9A8107A5}"/>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i="1">
                <a:solidFill>
                  <a:srgbClr val="002060"/>
                </a:solidFill>
                <a:latin typeface="+mj-lt"/>
              </a:rPr>
              <a:t>Tên của vệ tinh đầu tiên được phóng lên vũ trụ là gì?</a:t>
            </a:r>
            <a:endParaRPr lang="en-US" sz="2400" b="1">
              <a:solidFill>
                <a:srgbClr val="002060"/>
              </a:solidFill>
              <a:latin typeface="+mj-lt"/>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mj-lt"/>
              </a:rPr>
              <a:t>Vệ tinh Sputnik</a:t>
            </a:r>
            <a:endParaRPr lang="en-US" sz="2400" b="1">
              <a:solidFill>
                <a:srgbClr val="002060"/>
              </a:solidFill>
              <a:latin typeface="+mj-lt"/>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2 candies</a:t>
            </a:r>
          </a:p>
        </p:txBody>
      </p:sp>
    </p:spTree>
    <p:extLst>
      <p:ext uri="{BB962C8B-B14F-4D97-AF65-F5344CB8AC3E}">
        <p14:creationId xmlns:p14="http://schemas.microsoft.com/office/powerpoint/2010/main" val="355107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8BEA129-00B2-60EC-B649-079A99C971C9}"/>
              </a:ext>
            </a:extLst>
          </p:cNvPr>
          <p:cNvSpPr txBox="1">
            <a:spLocks/>
          </p:cNvSpPr>
          <p:nvPr/>
        </p:nvSpPr>
        <p:spPr>
          <a:xfrm>
            <a:off x="2512580" y="208935"/>
            <a:ext cx="7717500" cy="694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a:solidFill>
                  <a:schemeClr val="tx1"/>
                </a:solidFill>
                <a:latin typeface="Times New Roman" panose="02020603050405020304" pitchFamily="18" charset="0"/>
                <a:cs typeface="Times New Roman" panose="02020603050405020304" pitchFamily="18" charset="0"/>
              </a:rPr>
              <a:t>Hoạt động khởi động</a:t>
            </a:r>
          </a:p>
        </p:txBody>
      </p:sp>
      <p:pic>
        <p:nvPicPr>
          <p:cNvPr id="8" name="Picture 7">
            <a:extLst>
              <a:ext uri="{FF2B5EF4-FFF2-40B4-BE49-F238E27FC236}">
                <a16:creationId xmlns:a16="http://schemas.microsoft.com/office/drawing/2014/main" id="{22A50A7D-68F2-2F39-AF56-C12774D4583B}"/>
              </a:ext>
            </a:extLst>
          </p:cNvPr>
          <p:cNvPicPr>
            <a:picLocks noChangeAspect="1"/>
          </p:cNvPicPr>
          <p:nvPr/>
        </p:nvPicPr>
        <p:blipFill>
          <a:blip r:embed="rId2"/>
          <a:stretch>
            <a:fillRect/>
          </a:stretch>
        </p:blipFill>
        <p:spPr>
          <a:xfrm>
            <a:off x="0" y="1255"/>
            <a:ext cx="9144000" cy="5140990"/>
          </a:xfrm>
          <a:prstGeom prst="rect">
            <a:avLst/>
          </a:prstGeom>
        </p:spPr>
      </p:pic>
      <p:pic>
        <p:nvPicPr>
          <p:cNvPr id="118" name="Picture 117">
            <a:extLst>
              <a:ext uri="{FF2B5EF4-FFF2-40B4-BE49-F238E27FC236}">
                <a16:creationId xmlns:a16="http://schemas.microsoft.com/office/drawing/2014/main" id="{FDBCEB1B-4422-34F4-B802-7E90CC2576B0}"/>
              </a:ext>
            </a:extLst>
          </p:cNvPr>
          <p:cNvPicPr>
            <a:picLocks noChangeAspect="1"/>
          </p:cNvPicPr>
          <p:nvPr/>
        </p:nvPicPr>
        <p:blipFill>
          <a:blip r:embed="rId3"/>
          <a:stretch>
            <a:fillRect/>
          </a:stretch>
        </p:blipFill>
        <p:spPr>
          <a:xfrm>
            <a:off x="355002" y="803705"/>
            <a:ext cx="3523793" cy="3761558"/>
          </a:xfrm>
          <a:prstGeom prst="rect">
            <a:avLst/>
          </a:prstGeom>
        </p:spPr>
      </p:pic>
      <p:pic>
        <p:nvPicPr>
          <p:cNvPr id="119" name="图片 16">
            <a:extLst>
              <a:ext uri="{FF2B5EF4-FFF2-40B4-BE49-F238E27FC236}">
                <a16:creationId xmlns:a16="http://schemas.microsoft.com/office/drawing/2014/main" id="{D41D4AB4-4E62-950F-E3A8-AA3310B3F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543" y="803705"/>
            <a:ext cx="4225663" cy="251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文本框 13">
            <a:extLst>
              <a:ext uri="{FF2B5EF4-FFF2-40B4-BE49-F238E27FC236}">
                <a16:creationId xmlns:a16="http://schemas.microsoft.com/office/drawing/2014/main" id="{3431FF16-1E5F-1BD2-E5F3-8935FC96633D}"/>
              </a:ext>
            </a:extLst>
          </p:cNvPr>
          <p:cNvSpPr txBox="1"/>
          <p:nvPr/>
        </p:nvSpPr>
        <p:spPr>
          <a:xfrm>
            <a:off x="5217166" y="1377793"/>
            <a:ext cx="2812018" cy="954107"/>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i="1">
                <a:latin typeface="Times New Roman" panose="02020603050405020304" pitchFamily="18" charset="0"/>
                <a:cs typeface="Times New Roman" panose="02020603050405020304" pitchFamily="18" charset="0"/>
              </a:rPr>
              <a:t>Nêu hiểu biết của em về hệ Mặt Trời</a:t>
            </a:r>
            <a:endParaRPr lang="en-US" sz="4400"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5642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fill="hold"/>
                                        <p:tgtEl>
                                          <p:spTgt spid="118"/>
                                        </p:tgtEl>
                                        <p:attrNameLst>
                                          <p:attrName>ppt_x</p:attrName>
                                        </p:attrNameLst>
                                      </p:cBhvr>
                                      <p:tavLst>
                                        <p:tav tm="0">
                                          <p:val>
                                            <p:strVal val="#ppt_x"/>
                                          </p:val>
                                        </p:tav>
                                        <p:tav tm="100000">
                                          <p:val>
                                            <p:strVal val="#ppt_x"/>
                                          </p:val>
                                        </p:tav>
                                      </p:tavLst>
                                    </p:anim>
                                    <p:anim calcmode="lin" valueType="num">
                                      <p:cBhvr additive="base">
                                        <p:cTn id="8"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0"/>
                                        </p:tgtEl>
                                        <p:attrNameLst>
                                          <p:attrName>style.visibility</p:attrName>
                                        </p:attrNameLst>
                                      </p:cBhvr>
                                      <p:to>
                                        <p:strVal val="visible"/>
                                      </p:to>
                                    </p:set>
                                    <p:animEffect transition="in" filter="wipe(down)">
                                      <p:cBhvr>
                                        <p:cTn id="13" dur="500"/>
                                        <p:tgtEl>
                                          <p:spTgt spid="120"/>
                                        </p:tgtEl>
                                      </p:cBhvr>
                                    </p:animEffect>
                                  </p:childTnLst>
                                </p:cTn>
                              </p:par>
                              <p:par>
                                <p:cTn id="14" presetID="22" presetClass="entr" presetSubtype="4" fill="hold" nodeType="withEffect">
                                  <p:stCondLst>
                                    <p:cond delay="0"/>
                                  </p:stCondLst>
                                  <p:childTnLst>
                                    <p:set>
                                      <p:cBhvr>
                                        <p:cTn id="15" dur="1" fill="hold">
                                          <p:stCondLst>
                                            <p:cond delay="0"/>
                                          </p:stCondLst>
                                        </p:cTn>
                                        <p:tgtEl>
                                          <p:spTgt spid="119"/>
                                        </p:tgtEl>
                                        <p:attrNameLst>
                                          <p:attrName>style.visibility</p:attrName>
                                        </p:attrNameLst>
                                      </p:cBhvr>
                                      <p:to>
                                        <p:strVal val="visible"/>
                                      </p:to>
                                    </p:set>
                                    <p:animEffect transition="in" filter="wipe(down)">
                                      <p:cBhvr>
                                        <p:cTn id="16"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8BEA129-00B2-60EC-B649-079A99C971C9}"/>
              </a:ext>
            </a:extLst>
          </p:cNvPr>
          <p:cNvSpPr txBox="1">
            <a:spLocks/>
          </p:cNvSpPr>
          <p:nvPr/>
        </p:nvSpPr>
        <p:spPr>
          <a:xfrm>
            <a:off x="2512580" y="208935"/>
            <a:ext cx="7717500" cy="694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a:solidFill>
                  <a:schemeClr val="tx1"/>
                </a:solidFill>
                <a:latin typeface="Times New Roman" panose="02020603050405020304" pitchFamily="18" charset="0"/>
                <a:cs typeface="Times New Roman" panose="02020603050405020304" pitchFamily="18" charset="0"/>
              </a:rPr>
              <a:t>Hoạt động khởi động</a:t>
            </a:r>
          </a:p>
        </p:txBody>
      </p:sp>
      <p:pic>
        <p:nvPicPr>
          <p:cNvPr id="8" name="Picture 7">
            <a:extLst>
              <a:ext uri="{FF2B5EF4-FFF2-40B4-BE49-F238E27FC236}">
                <a16:creationId xmlns:a16="http://schemas.microsoft.com/office/drawing/2014/main" id="{22A50A7D-68F2-2F39-AF56-C12774D4583B}"/>
              </a:ext>
            </a:extLst>
          </p:cNvPr>
          <p:cNvPicPr>
            <a:picLocks noChangeAspect="1"/>
          </p:cNvPicPr>
          <p:nvPr/>
        </p:nvPicPr>
        <p:blipFill>
          <a:blip r:embed="rId2"/>
          <a:stretch>
            <a:fillRect/>
          </a:stretch>
        </p:blipFill>
        <p:spPr>
          <a:xfrm>
            <a:off x="0" y="1255"/>
            <a:ext cx="9144000" cy="5140990"/>
          </a:xfrm>
          <a:prstGeom prst="rect">
            <a:avLst/>
          </a:prstGeom>
        </p:spPr>
      </p:pic>
      <p:pic>
        <p:nvPicPr>
          <p:cNvPr id="5" name="Picture 4">
            <a:extLst>
              <a:ext uri="{FF2B5EF4-FFF2-40B4-BE49-F238E27FC236}">
                <a16:creationId xmlns:a16="http://schemas.microsoft.com/office/drawing/2014/main" id="{3A4FA48C-0B9E-1C2C-B3D4-089AA95CB72C}"/>
              </a:ext>
            </a:extLst>
          </p:cNvPr>
          <p:cNvPicPr>
            <a:picLocks noChangeAspect="1"/>
          </p:cNvPicPr>
          <p:nvPr/>
        </p:nvPicPr>
        <p:blipFill>
          <a:blip r:embed="rId3"/>
          <a:stretch>
            <a:fillRect/>
          </a:stretch>
        </p:blipFill>
        <p:spPr>
          <a:xfrm>
            <a:off x="712616" y="1023232"/>
            <a:ext cx="2432515" cy="3097036"/>
          </a:xfrm>
          <a:prstGeom prst="rect">
            <a:avLst/>
          </a:prstGeom>
        </p:spPr>
      </p:pic>
      <p:sp>
        <p:nvSpPr>
          <p:cNvPr id="24" name="Google Shape;2239;p65">
            <a:extLst>
              <a:ext uri="{FF2B5EF4-FFF2-40B4-BE49-F238E27FC236}">
                <a16:creationId xmlns:a16="http://schemas.microsoft.com/office/drawing/2014/main" id="{64A70769-EBB7-3702-1210-5270C9389B80}"/>
              </a:ext>
            </a:extLst>
          </p:cNvPr>
          <p:cNvSpPr/>
          <p:nvPr/>
        </p:nvSpPr>
        <p:spPr>
          <a:xfrm rot="10716260">
            <a:off x="3552149" y="3025220"/>
            <a:ext cx="811887" cy="696126"/>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endParaRPr>
          </a:p>
        </p:txBody>
      </p:sp>
      <p:sp>
        <p:nvSpPr>
          <p:cNvPr id="25" name="Google Shape;2240;p65">
            <a:extLst>
              <a:ext uri="{FF2B5EF4-FFF2-40B4-BE49-F238E27FC236}">
                <a16:creationId xmlns:a16="http://schemas.microsoft.com/office/drawing/2014/main" id="{3210F5ED-A2B0-4860-9B51-66C68DFDB7EB}"/>
              </a:ext>
            </a:extLst>
          </p:cNvPr>
          <p:cNvSpPr/>
          <p:nvPr/>
        </p:nvSpPr>
        <p:spPr>
          <a:xfrm rot="-504209">
            <a:off x="3374001" y="992697"/>
            <a:ext cx="811866" cy="696144"/>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endParaRPr>
          </a:p>
        </p:txBody>
      </p:sp>
      <p:sp>
        <p:nvSpPr>
          <p:cNvPr id="26" name="Google Shape;2242;p65">
            <a:extLst>
              <a:ext uri="{FF2B5EF4-FFF2-40B4-BE49-F238E27FC236}">
                <a16:creationId xmlns:a16="http://schemas.microsoft.com/office/drawing/2014/main" id="{D683ADEF-E965-5F52-9D8C-3844C42BE389}"/>
              </a:ext>
            </a:extLst>
          </p:cNvPr>
          <p:cNvSpPr txBox="1">
            <a:spLocks/>
          </p:cNvSpPr>
          <p:nvPr/>
        </p:nvSpPr>
        <p:spPr>
          <a:xfrm>
            <a:off x="4275267" y="556185"/>
            <a:ext cx="4331902"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algn="just"/>
            <a:r>
              <a:rPr lang="en-US" sz="2000" i="1">
                <a:latin typeface="Times New Roman" panose="02020603050405020304" pitchFamily="18" charset="0"/>
                <a:cs typeface="Times New Roman" panose="02020603050405020304" pitchFamily="18" charset="0"/>
              </a:rPr>
              <a:t>Hệ Mặt Trời là một hệ hành tinh có Mặt Trời ở trung tâm và các thiên thể nằm trong phạm vi lực hấp dẫn của Mặt Trời, tất cả chúng được hình thành từ sự suy sụp của một đám mây phân tử khổng lồ cách đây gần 4,6 tỷ năm.</a:t>
            </a:r>
            <a:endParaRPr lang="en-US" sz="2000">
              <a:latin typeface="Times New Roman" panose="02020603050405020304" pitchFamily="18" charset="0"/>
              <a:cs typeface="Times New Roman" panose="02020603050405020304" pitchFamily="18" charset="0"/>
            </a:endParaRPr>
          </a:p>
        </p:txBody>
      </p:sp>
      <p:sp>
        <p:nvSpPr>
          <p:cNvPr id="27" name="Google Shape;2246;p65">
            <a:extLst>
              <a:ext uri="{FF2B5EF4-FFF2-40B4-BE49-F238E27FC236}">
                <a16:creationId xmlns:a16="http://schemas.microsoft.com/office/drawing/2014/main" id="{685C0168-A457-3ECE-6E95-DC3906928911}"/>
              </a:ext>
            </a:extLst>
          </p:cNvPr>
          <p:cNvSpPr txBox="1">
            <a:spLocks/>
          </p:cNvSpPr>
          <p:nvPr/>
        </p:nvSpPr>
        <p:spPr>
          <a:xfrm>
            <a:off x="4517296" y="2825739"/>
            <a:ext cx="3436731"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algn="just">
              <a:buClr>
                <a:srgbClr val="FBFEE9"/>
              </a:buClr>
            </a:pPr>
            <a:r>
              <a:rPr lang="en-US" sz="2000" i="1">
                <a:solidFill>
                  <a:schemeClr val="tx1"/>
                </a:solidFill>
                <a:latin typeface="Times New Roman" panose="02020603050405020304" pitchFamily="18" charset="0"/>
                <a:cs typeface="Times New Roman" panose="02020603050405020304" pitchFamily="18" charset="0"/>
              </a:rPr>
              <a:t>Hệ mặt trời gồm có mặt trời và 9 hành tinh quay quanh nó, theo các quỹ đạo elip gần tròn.</a:t>
            </a:r>
            <a:endParaRPr lang="en-US" sz="2000">
              <a:solidFill>
                <a:schemeClr val="tx1"/>
              </a:solidFill>
              <a:latin typeface="Times New Roman" panose="02020603050405020304" pitchFamily="18" charset="0"/>
              <a:cs typeface="Times New Roman" panose="02020603050405020304" pitchFamily="18" charset="0"/>
            </a:endParaRPr>
          </a:p>
        </p:txBody>
      </p:sp>
      <p:sp>
        <p:nvSpPr>
          <p:cNvPr id="28" name="Google Shape;2339;p65">
            <a:extLst>
              <a:ext uri="{FF2B5EF4-FFF2-40B4-BE49-F238E27FC236}">
                <a16:creationId xmlns:a16="http://schemas.microsoft.com/office/drawing/2014/main" id="{0C3B327A-0E96-4FE8-7152-C7DC61CAAD5E}"/>
              </a:ext>
            </a:extLst>
          </p:cNvPr>
          <p:cNvSpPr txBox="1">
            <a:spLocks/>
          </p:cNvSpPr>
          <p:nvPr/>
        </p:nvSpPr>
        <p:spPr>
          <a:xfrm>
            <a:off x="3364367" y="1036575"/>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ts val="0"/>
              </a:spcBef>
              <a:spcAft>
                <a:spcPts val="0"/>
              </a:spcAft>
              <a:buClr>
                <a:srgbClr val="E32747"/>
              </a:buClr>
              <a:buSzPts val="8000"/>
              <a:buFont typeface="Ranchers"/>
              <a:buNone/>
              <a:tabLst/>
              <a:defRPr/>
            </a:pPr>
            <a:r>
              <a:rPr kumimoji="0" lang="en" sz="4400" b="0" i="0" u="none" strike="noStrike" kern="0" cap="none" spc="0" normalizeH="0" baseline="0" noProof="0">
                <a:ln>
                  <a:noFill/>
                </a:ln>
                <a:solidFill>
                  <a:srgbClr val="79BEE0"/>
                </a:solidFill>
                <a:effectLst/>
                <a:uLnTx/>
                <a:uFillTx/>
                <a:latin typeface="Ranchers"/>
                <a:sym typeface="Ranchers"/>
              </a:rPr>
              <a:t>01</a:t>
            </a:r>
          </a:p>
        </p:txBody>
      </p:sp>
      <p:sp>
        <p:nvSpPr>
          <p:cNvPr id="29" name="Google Shape;2340;p65">
            <a:extLst>
              <a:ext uri="{FF2B5EF4-FFF2-40B4-BE49-F238E27FC236}">
                <a16:creationId xmlns:a16="http://schemas.microsoft.com/office/drawing/2014/main" id="{84239D6C-6452-FBF1-5BA6-6989B5989C63}"/>
              </a:ext>
            </a:extLst>
          </p:cNvPr>
          <p:cNvSpPr txBox="1">
            <a:spLocks/>
          </p:cNvSpPr>
          <p:nvPr/>
        </p:nvSpPr>
        <p:spPr>
          <a:xfrm>
            <a:off x="3528951" y="3067143"/>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ts val="0"/>
              </a:spcBef>
              <a:spcAft>
                <a:spcPts val="0"/>
              </a:spcAft>
              <a:buClr>
                <a:srgbClr val="E32747"/>
              </a:buClr>
              <a:buSzPts val="8000"/>
              <a:buFont typeface="Ranchers"/>
              <a:buNone/>
              <a:tabLst/>
              <a:defRPr/>
            </a:pPr>
            <a:r>
              <a:rPr kumimoji="0" lang="en" sz="4400" b="0" i="0" u="none" strike="noStrike" kern="0" cap="none" spc="0" normalizeH="0" baseline="0" noProof="0">
                <a:ln>
                  <a:noFill/>
                </a:ln>
                <a:solidFill>
                  <a:srgbClr val="FF785D"/>
                </a:solidFill>
                <a:effectLst/>
                <a:uLnTx/>
                <a:uFillTx/>
                <a:latin typeface="Ranchers"/>
                <a:sym typeface="Ranchers"/>
              </a:rPr>
              <a:t>02</a:t>
            </a:r>
          </a:p>
        </p:txBody>
      </p:sp>
    </p:spTree>
    <p:extLst>
      <p:ext uri="{BB962C8B-B14F-4D97-AF65-F5344CB8AC3E}">
        <p14:creationId xmlns:p14="http://schemas.microsoft.com/office/powerpoint/2010/main" val="39825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8BEA129-00B2-60EC-B649-079A99C971C9}"/>
              </a:ext>
            </a:extLst>
          </p:cNvPr>
          <p:cNvSpPr txBox="1">
            <a:spLocks/>
          </p:cNvSpPr>
          <p:nvPr/>
        </p:nvSpPr>
        <p:spPr>
          <a:xfrm>
            <a:off x="2512580" y="208935"/>
            <a:ext cx="7717500" cy="694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a:solidFill>
                  <a:schemeClr val="tx1"/>
                </a:solidFill>
                <a:latin typeface="Times New Roman" panose="02020603050405020304" pitchFamily="18" charset="0"/>
                <a:cs typeface="Times New Roman" panose="02020603050405020304" pitchFamily="18" charset="0"/>
              </a:rPr>
              <a:t>Hoạt động khởi động</a:t>
            </a:r>
          </a:p>
        </p:txBody>
      </p:sp>
      <p:pic>
        <p:nvPicPr>
          <p:cNvPr id="8" name="Picture 7">
            <a:extLst>
              <a:ext uri="{FF2B5EF4-FFF2-40B4-BE49-F238E27FC236}">
                <a16:creationId xmlns:a16="http://schemas.microsoft.com/office/drawing/2014/main" id="{22A50A7D-68F2-2F39-AF56-C12774D4583B}"/>
              </a:ext>
            </a:extLst>
          </p:cNvPr>
          <p:cNvPicPr>
            <a:picLocks noChangeAspect="1"/>
          </p:cNvPicPr>
          <p:nvPr/>
        </p:nvPicPr>
        <p:blipFill>
          <a:blip r:embed="rId2"/>
          <a:stretch>
            <a:fillRect/>
          </a:stretch>
        </p:blipFill>
        <p:spPr>
          <a:xfrm>
            <a:off x="0" y="2510"/>
            <a:ext cx="9144000" cy="5140990"/>
          </a:xfrm>
          <a:prstGeom prst="rect">
            <a:avLst/>
          </a:prstGeom>
        </p:spPr>
      </p:pic>
      <p:pic>
        <p:nvPicPr>
          <p:cNvPr id="2" name="Picture 1">
            <a:extLst>
              <a:ext uri="{FF2B5EF4-FFF2-40B4-BE49-F238E27FC236}">
                <a16:creationId xmlns:a16="http://schemas.microsoft.com/office/drawing/2014/main" id="{83B8898E-9DFF-BCF1-C329-8C235692B101}"/>
              </a:ext>
            </a:extLst>
          </p:cNvPr>
          <p:cNvPicPr>
            <a:picLocks noChangeAspect="1"/>
          </p:cNvPicPr>
          <p:nvPr/>
        </p:nvPicPr>
        <p:blipFill>
          <a:blip r:embed="rId3"/>
          <a:stretch>
            <a:fillRect/>
          </a:stretch>
        </p:blipFill>
        <p:spPr>
          <a:xfrm>
            <a:off x="748246" y="1278568"/>
            <a:ext cx="2684517" cy="3488543"/>
          </a:xfrm>
          <a:prstGeom prst="rect">
            <a:avLst/>
          </a:prstGeom>
        </p:spPr>
      </p:pic>
      <p:pic>
        <p:nvPicPr>
          <p:cNvPr id="4" name="图片 9" descr="0c5d450a7306911101ae9ac82e2f0242">
            <a:extLst>
              <a:ext uri="{FF2B5EF4-FFF2-40B4-BE49-F238E27FC236}">
                <a16:creationId xmlns:a16="http://schemas.microsoft.com/office/drawing/2014/main" id="{8C7C4645-F8BA-524C-E6A6-37F2A5871BBA}"/>
              </a:ext>
            </a:extLst>
          </p:cNvPr>
          <p:cNvPicPr>
            <a:picLocks noChangeAspect="1"/>
          </p:cNvPicPr>
          <p:nvPr/>
        </p:nvPicPr>
        <p:blipFill>
          <a:blip r:embed="rId4"/>
          <a:stretch>
            <a:fillRect/>
          </a:stretch>
        </p:blipFill>
        <p:spPr>
          <a:xfrm>
            <a:off x="4557685" y="528181"/>
            <a:ext cx="3509077" cy="2994729"/>
          </a:xfrm>
          <a:prstGeom prst="rect">
            <a:avLst/>
          </a:prstGeom>
        </p:spPr>
      </p:pic>
      <p:sp>
        <p:nvSpPr>
          <p:cNvPr id="5" name="文本框 15">
            <a:extLst>
              <a:ext uri="{FF2B5EF4-FFF2-40B4-BE49-F238E27FC236}">
                <a16:creationId xmlns:a16="http://schemas.microsoft.com/office/drawing/2014/main" id="{34419E68-9A68-0BAF-CFA0-2D28B27D0BE5}"/>
              </a:ext>
            </a:extLst>
          </p:cNvPr>
          <p:cNvSpPr txBox="1"/>
          <p:nvPr/>
        </p:nvSpPr>
        <p:spPr>
          <a:xfrm>
            <a:off x="4784941" y="652959"/>
            <a:ext cx="2868461" cy="2403392"/>
          </a:xfrm>
          <a:prstGeom prst="rect">
            <a:avLst/>
          </a:prstGeom>
          <a:noFill/>
        </p:spPr>
        <p:txBody>
          <a:bodyPr wrap="square" rtlCol="0">
            <a:spAutoFit/>
          </a:bodyPr>
          <a:lstStyle/>
          <a:p>
            <a:pPr algn="ctr"/>
            <a:r>
              <a:rPr lang="en-US" sz="4800" i="1">
                <a:latin typeface="Times New Roman" panose="02020603050405020304" pitchFamily="18" charset="0"/>
                <a:cs typeface="Times New Roman" panose="02020603050405020304" pitchFamily="18" charset="0"/>
              </a:rPr>
              <a:t>     </a:t>
            </a:r>
            <a:r>
              <a:rPr lang="en-US" sz="2000" i="1">
                <a:latin typeface="Times New Roman" panose="02020603050405020304" pitchFamily="18" charset="0"/>
                <a:cs typeface="Times New Roman" panose="02020603050405020304" pitchFamily="18" charset="0"/>
              </a:rPr>
              <a:t>Tìm đọc và trình bày trước lớp một vài thông tin cơ bản về người đầu tiên trên thế giới thực hiện chuyến bay vào vũ trụ</a:t>
            </a:r>
            <a:endParaRPr lang="en-US" sz="8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13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8BEA129-00B2-60EC-B649-079A99C971C9}"/>
              </a:ext>
            </a:extLst>
          </p:cNvPr>
          <p:cNvSpPr txBox="1">
            <a:spLocks/>
          </p:cNvSpPr>
          <p:nvPr/>
        </p:nvSpPr>
        <p:spPr>
          <a:xfrm>
            <a:off x="2512580" y="208935"/>
            <a:ext cx="7717500" cy="694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a:solidFill>
                  <a:schemeClr val="tx1"/>
                </a:solidFill>
                <a:latin typeface="Times New Roman" panose="02020603050405020304" pitchFamily="18" charset="0"/>
                <a:cs typeface="Times New Roman" panose="02020603050405020304" pitchFamily="18" charset="0"/>
              </a:rPr>
              <a:t>Hoạt động khởi động</a:t>
            </a:r>
          </a:p>
        </p:txBody>
      </p:sp>
      <p:pic>
        <p:nvPicPr>
          <p:cNvPr id="8" name="Picture 7">
            <a:extLst>
              <a:ext uri="{FF2B5EF4-FFF2-40B4-BE49-F238E27FC236}">
                <a16:creationId xmlns:a16="http://schemas.microsoft.com/office/drawing/2014/main" id="{22A50A7D-68F2-2F39-AF56-C12774D4583B}"/>
              </a:ext>
            </a:extLst>
          </p:cNvPr>
          <p:cNvPicPr>
            <a:picLocks noChangeAspect="1"/>
          </p:cNvPicPr>
          <p:nvPr/>
        </p:nvPicPr>
        <p:blipFill>
          <a:blip r:embed="rId2"/>
          <a:stretch>
            <a:fillRect/>
          </a:stretch>
        </p:blipFill>
        <p:spPr>
          <a:xfrm>
            <a:off x="0" y="2510"/>
            <a:ext cx="9144000" cy="5140990"/>
          </a:xfrm>
          <a:prstGeom prst="rect">
            <a:avLst/>
          </a:prstGeom>
        </p:spPr>
      </p:pic>
      <p:grpSp>
        <p:nvGrpSpPr>
          <p:cNvPr id="4" name="Google Shape;2274;p48">
            <a:extLst>
              <a:ext uri="{FF2B5EF4-FFF2-40B4-BE49-F238E27FC236}">
                <a16:creationId xmlns:a16="http://schemas.microsoft.com/office/drawing/2014/main" id="{1B518139-F6EF-4088-1F23-89B01C3416E3}"/>
              </a:ext>
            </a:extLst>
          </p:cNvPr>
          <p:cNvGrpSpPr/>
          <p:nvPr/>
        </p:nvGrpSpPr>
        <p:grpSpPr>
          <a:xfrm>
            <a:off x="4804941" y="914144"/>
            <a:ext cx="606805" cy="606805"/>
            <a:chOff x="1487200" y="4993750"/>
            <a:chExt cx="483125" cy="483125"/>
          </a:xfrm>
        </p:grpSpPr>
        <p:sp>
          <p:nvSpPr>
            <p:cNvPr id="21" name="Google Shape;2275;p48">
              <a:extLst>
                <a:ext uri="{FF2B5EF4-FFF2-40B4-BE49-F238E27FC236}">
                  <a16:creationId xmlns:a16="http://schemas.microsoft.com/office/drawing/2014/main" id="{B99062E0-9FC1-D126-7C41-05C94E0FD923}"/>
                </a:ext>
              </a:extLst>
            </p:cNvPr>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C075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22" name="Google Shape;2276;p48">
              <a:extLst>
                <a:ext uri="{FF2B5EF4-FFF2-40B4-BE49-F238E27FC236}">
                  <a16:creationId xmlns:a16="http://schemas.microsoft.com/office/drawing/2014/main" id="{EFDD1B0F-3D9E-A6BF-8681-844618351161}"/>
                </a:ext>
              </a:extLst>
            </p:cNvPr>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C075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grpSp>
      <p:grpSp>
        <p:nvGrpSpPr>
          <p:cNvPr id="5" name="Google Shape;2277;p48">
            <a:extLst>
              <a:ext uri="{FF2B5EF4-FFF2-40B4-BE49-F238E27FC236}">
                <a16:creationId xmlns:a16="http://schemas.microsoft.com/office/drawing/2014/main" id="{CD7B835B-FFDF-1796-3326-2DC80E831406}"/>
              </a:ext>
            </a:extLst>
          </p:cNvPr>
          <p:cNvGrpSpPr/>
          <p:nvPr/>
        </p:nvGrpSpPr>
        <p:grpSpPr>
          <a:xfrm>
            <a:off x="2953568" y="1001571"/>
            <a:ext cx="827071" cy="434459"/>
            <a:chOff x="2080675" y="352325"/>
            <a:chExt cx="485000" cy="254800"/>
          </a:xfrm>
        </p:grpSpPr>
        <p:sp>
          <p:nvSpPr>
            <p:cNvPr id="19" name="Google Shape;2278;p48">
              <a:extLst>
                <a:ext uri="{FF2B5EF4-FFF2-40B4-BE49-F238E27FC236}">
                  <a16:creationId xmlns:a16="http://schemas.microsoft.com/office/drawing/2014/main" id="{D56F61F2-74A3-CC48-ACE7-230F44D864C6}"/>
                </a:ext>
              </a:extLst>
            </p:cNvPr>
            <p:cNvSpPr/>
            <p:nvPr/>
          </p:nvSpPr>
          <p:spPr>
            <a:xfrm>
              <a:off x="2080675" y="352325"/>
              <a:ext cx="485000" cy="254800"/>
            </a:xfrm>
            <a:custGeom>
              <a:avLst/>
              <a:gdLst/>
              <a:ahLst/>
              <a:cxnLst/>
              <a:rect l="l" t="t" r="r" b="b"/>
              <a:pathLst>
                <a:path w="19400" h="10192" extrusionOk="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E4AA6E"/>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20" name="Google Shape;2279;p48">
              <a:extLst>
                <a:ext uri="{FF2B5EF4-FFF2-40B4-BE49-F238E27FC236}">
                  <a16:creationId xmlns:a16="http://schemas.microsoft.com/office/drawing/2014/main" id="{65B73769-3956-C11E-4825-8116E4BFD55D}"/>
                </a:ext>
              </a:extLst>
            </p:cNvPr>
            <p:cNvSpPr/>
            <p:nvPr/>
          </p:nvSpPr>
          <p:spPr>
            <a:xfrm>
              <a:off x="2246650" y="408900"/>
              <a:ext cx="147075" cy="141600"/>
            </a:xfrm>
            <a:custGeom>
              <a:avLst/>
              <a:gdLst/>
              <a:ahLst/>
              <a:cxnLst/>
              <a:rect l="l" t="t" r="r" b="b"/>
              <a:pathLst>
                <a:path w="5883" h="5664" extrusionOk="0">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E4AA6E"/>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grpSp>
      <p:sp>
        <p:nvSpPr>
          <p:cNvPr id="7" name="Google Shape;2283;p48">
            <a:extLst>
              <a:ext uri="{FF2B5EF4-FFF2-40B4-BE49-F238E27FC236}">
                <a16:creationId xmlns:a16="http://schemas.microsoft.com/office/drawing/2014/main" id="{1ACC3710-F350-7761-4B8B-D20143D3FE9E}"/>
              </a:ext>
            </a:extLst>
          </p:cNvPr>
          <p:cNvSpPr/>
          <p:nvPr/>
        </p:nvSpPr>
        <p:spPr>
          <a:xfrm>
            <a:off x="6162172" y="903435"/>
            <a:ext cx="621300" cy="621300"/>
          </a:xfrm>
          <a:prstGeom prst="ellipse">
            <a:avLst/>
          </a:prstGeom>
          <a:solidFill>
            <a:srgbClr val="C075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02</a:t>
            </a:r>
            <a:endParaRPr kumimoji="0" sz="20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0" name="Google Shape;2287;p48">
            <a:extLst>
              <a:ext uri="{FF2B5EF4-FFF2-40B4-BE49-F238E27FC236}">
                <a16:creationId xmlns:a16="http://schemas.microsoft.com/office/drawing/2014/main" id="{19863CE9-1DA2-0313-D794-FE95218B8562}"/>
              </a:ext>
            </a:extLst>
          </p:cNvPr>
          <p:cNvSpPr/>
          <p:nvPr/>
        </p:nvSpPr>
        <p:spPr>
          <a:xfrm>
            <a:off x="1605531" y="903435"/>
            <a:ext cx="621300" cy="621300"/>
          </a:xfrm>
          <a:prstGeom prst="ellipse">
            <a:avLst/>
          </a:prstGeom>
          <a:solidFill>
            <a:srgbClr val="E4AA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01</a:t>
            </a:r>
            <a:endParaRPr kumimoji="0" sz="20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cxnSp>
        <p:nvCxnSpPr>
          <p:cNvPr id="11" name="Google Shape;2288;p48">
            <a:extLst>
              <a:ext uri="{FF2B5EF4-FFF2-40B4-BE49-F238E27FC236}">
                <a16:creationId xmlns:a16="http://schemas.microsoft.com/office/drawing/2014/main" id="{E4A838D0-EB00-A143-D258-9BE5D4D70687}"/>
              </a:ext>
            </a:extLst>
          </p:cNvPr>
          <p:cNvCxnSpPr>
            <a:cxnSpLocks/>
          </p:cNvCxnSpPr>
          <p:nvPr/>
        </p:nvCxnSpPr>
        <p:spPr>
          <a:xfrm>
            <a:off x="2226831" y="1215340"/>
            <a:ext cx="764400" cy="0"/>
          </a:xfrm>
          <a:prstGeom prst="straightConnector1">
            <a:avLst/>
          </a:prstGeom>
          <a:noFill/>
          <a:ln w="19050" cap="flat" cmpd="sng">
            <a:solidFill>
              <a:srgbClr val="E4AA6E"/>
            </a:solidFill>
            <a:prstDash val="solid"/>
            <a:round/>
            <a:headEnd type="none" w="med" len="med"/>
            <a:tailEnd type="none" w="med" len="med"/>
          </a:ln>
        </p:spPr>
      </p:cxnSp>
      <p:cxnSp>
        <p:nvCxnSpPr>
          <p:cNvPr id="12" name="Google Shape;2289;p48">
            <a:extLst>
              <a:ext uri="{FF2B5EF4-FFF2-40B4-BE49-F238E27FC236}">
                <a16:creationId xmlns:a16="http://schemas.microsoft.com/office/drawing/2014/main" id="{BD0A27B4-1B7C-EF04-5034-406F321190BC}"/>
              </a:ext>
            </a:extLst>
          </p:cNvPr>
          <p:cNvCxnSpPr>
            <a:stCxn id="7" idx="2"/>
          </p:cNvCxnSpPr>
          <p:nvPr/>
        </p:nvCxnSpPr>
        <p:spPr>
          <a:xfrm rot="10800000">
            <a:off x="5395372" y="1214085"/>
            <a:ext cx="766800" cy="0"/>
          </a:xfrm>
          <a:prstGeom prst="straightConnector1">
            <a:avLst/>
          </a:prstGeom>
          <a:noFill/>
          <a:ln w="19050" cap="flat" cmpd="sng">
            <a:solidFill>
              <a:srgbClr val="C07546"/>
            </a:solidFill>
            <a:prstDash val="solid"/>
            <a:round/>
            <a:headEnd type="none" w="med" len="med"/>
            <a:tailEnd type="none" w="med" len="med"/>
          </a:ln>
        </p:spPr>
      </p:cxnSp>
      <p:cxnSp>
        <p:nvCxnSpPr>
          <p:cNvPr id="13" name="Google Shape;2290;p48">
            <a:extLst>
              <a:ext uri="{FF2B5EF4-FFF2-40B4-BE49-F238E27FC236}">
                <a16:creationId xmlns:a16="http://schemas.microsoft.com/office/drawing/2014/main" id="{50C55655-D4E3-A27C-A38A-A090EA1BBA4B}"/>
              </a:ext>
            </a:extLst>
          </p:cNvPr>
          <p:cNvCxnSpPr/>
          <p:nvPr/>
        </p:nvCxnSpPr>
        <p:spPr>
          <a:xfrm rot="5400000">
            <a:off x="2066932" y="2203864"/>
            <a:ext cx="2088900" cy="525900"/>
          </a:xfrm>
          <a:prstGeom prst="bentConnector3">
            <a:avLst>
              <a:gd name="adj1" fmla="val 50000"/>
            </a:avLst>
          </a:prstGeom>
          <a:noFill/>
          <a:ln w="19050" cap="flat" cmpd="sng">
            <a:solidFill>
              <a:srgbClr val="E4AA6E"/>
            </a:solidFill>
            <a:prstDash val="solid"/>
            <a:round/>
            <a:headEnd type="none" w="med" len="med"/>
            <a:tailEnd type="none" w="med" len="med"/>
          </a:ln>
        </p:spPr>
      </p:cxnSp>
      <p:cxnSp>
        <p:nvCxnSpPr>
          <p:cNvPr id="14" name="Google Shape;2291;p48">
            <a:extLst>
              <a:ext uri="{FF2B5EF4-FFF2-40B4-BE49-F238E27FC236}">
                <a16:creationId xmlns:a16="http://schemas.microsoft.com/office/drawing/2014/main" id="{EC3AF3E7-E806-CD3E-BA94-CF21054F7E82}"/>
              </a:ext>
            </a:extLst>
          </p:cNvPr>
          <p:cNvCxnSpPr/>
          <p:nvPr/>
        </p:nvCxnSpPr>
        <p:spPr>
          <a:xfrm rot="-5400000" flipH="1">
            <a:off x="4238330" y="2390409"/>
            <a:ext cx="1946100" cy="187800"/>
          </a:xfrm>
          <a:prstGeom prst="bentConnector3">
            <a:avLst>
              <a:gd name="adj1" fmla="val 50000"/>
            </a:avLst>
          </a:prstGeom>
          <a:noFill/>
          <a:ln w="19050" cap="flat" cmpd="sng">
            <a:solidFill>
              <a:srgbClr val="C07546"/>
            </a:solidFill>
            <a:prstDash val="solid"/>
            <a:round/>
            <a:headEnd type="none" w="med" len="med"/>
            <a:tailEnd type="none" w="med" len="med"/>
          </a:ln>
        </p:spPr>
      </p:cxnSp>
      <p:pic>
        <p:nvPicPr>
          <p:cNvPr id="2" name="Picture 1">
            <a:extLst>
              <a:ext uri="{FF2B5EF4-FFF2-40B4-BE49-F238E27FC236}">
                <a16:creationId xmlns:a16="http://schemas.microsoft.com/office/drawing/2014/main" id="{C9DA0AB4-4F15-04E0-3EB9-5944BC40E4A2}"/>
              </a:ext>
            </a:extLst>
          </p:cNvPr>
          <p:cNvPicPr>
            <a:picLocks noChangeAspect="1"/>
          </p:cNvPicPr>
          <p:nvPr/>
        </p:nvPicPr>
        <p:blipFill>
          <a:blip r:embed="rId3"/>
          <a:stretch>
            <a:fillRect/>
          </a:stretch>
        </p:blipFill>
        <p:spPr>
          <a:xfrm>
            <a:off x="2609031" y="1973769"/>
            <a:ext cx="2944623" cy="3011685"/>
          </a:xfrm>
          <a:prstGeom prst="rect">
            <a:avLst/>
          </a:prstGeom>
        </p:spPr>
      </p:pic>
      <p:sp>
        <p:nvSpPr>
          <p:cNvPr id="24" name="TextBox 23">
            <a:extLst>
              <a:ext uri="{FF2B5EF4-FFF2-40B4-BE49-F238E27FC236}">
                <a16:creationId xmlns:a16="http://schemas.microsoft.com/office/drawing/2014/main" id="{9D24AD6F-94DE-26FC-AEA4-AE247E8E93C4}"/>
              </a:ext>
            </a:extLst>
          </p:cNvPr>
          <p:cNvSpPr txBox="1"/>
          <p:nvPr/>
        </p:nvSpPr>
        <p:spPr>
          <a:xfrm>
            <a:off x="1105285" y="1511259"/>
            <a:ext cx="1384045" cy="2862322"/>
          </a:xfrm>
          <a:prstGeom prst="rect">
            <a:avLst/>
          </a:prstGeom>
          <a:noFill/>
        </p:spPr>
        <p:txBody>
          <a:bodyPr wrap="square">
            <a:spAutoFit/>
          </a:bodyPr>
          <a:lstStyle/>
          <a:p>
            <a:pPr algn="just"/>
            <a:r>
              <a:rPr lang="vi-VN" sz="2000" i="1">
                <a:solidFill>
                  <a:schemeClr val="tx1"/>
                </a:solidFill>
                <a:effectLst/>
                <a:latin typeface="Times New Roman" panose="02020603050405020304" pitchFamily="18" charset="0"/>
                <a:ea typeface="Calibri" panose="020F0502020204030204" pitchFamily="34" charset="0"/>
              </a:rPr>
              <a:t>Yuri Gagarin sinh ngày 9/3/1934 trong một gia đình thợ mộc bình dị ở Smolensk</a:t>
            </a:r>
            <a:endParaRPr lang="en-US" sz="2000">
              <a:solidFill>
                <a:schemeClr val="tx1"/>
              </a:solidFill>
            </a:endParaRPr>
          </a:p>
        </p:txBody>
      </p:sp>
      <p:sp>
        <p:nvSpPr>
          <p:cNvPr id="26" name="TextBox 25">
            <a:extLst>
              <a:ext uri="{FF2B5EF4-FFF2-40B4-BE49-F238E27FC236}">
                <a16:creationId xmlns:a16="http://schemas.microsoft.com/office/drawing/2014/main" id="{2634A5EE-CB1F-6124-7A64-3B8F4727E613}"/>
              </a:ext>
            </a:extLst>
          </p:cNvPr>
          <p:cNvSpPr txBox="1"/>
          <p:nvPr/>
        </p:nvSpPr>
        <p:spPr>
          <a:xfrm>
            <a:off x="5758331" y="1487059"/>
            <a:ext cx="2101004" cy="2862322"/>
          </a:xfrm>
          <a:prstGeom prst="rect">
            <a:avLst/>
          </a:prstGeom>
          <a:noFill/>
        </p:spPr>
        <p:txBody>
          <a:bodyPr wrap="square">
            <a:spAutoFit/>
          </a:bodyPr>
          <a:lstStyle/>
          <a:p>
            <a:pPr algn="just">
              <a:spcAft>
                <a:spcPts val="800"/>
              </a:spcAft>
            </a:pPr>
            <a:r>
              <a:rPr lang="vi-VN" sz="2000"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Năm 16 tuổi, ông chuyển tới thủ đô Moscow và sau đó nhập học một trường kỹ thuật ở Saratov. Gagarin đã mơ ước về bầu trời từ thời niên thiếu.</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9236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8BEA129-00B2-60EC-B649-079A99C971C9}"/>
              </a:ext>
            </a:extLst>
          </p:cNvPr>
          <p:cNvSpPr txBox="1">
            <a:spLocks/>
          </p:cNvSpPr>
          <p:nvPr/>
        </p:nvSpPr>
        <p:spPr>
          <a:xfrm>
            <a:off x="2512580" y="208935"/>
            <a:ext cx="7717500" cy="694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a:solidFill>
                  <a:schemeClr val="tx1"/>
                </a:solidFill>
                <a:latin typeface="Times New Roman" panose="02020603050405020304" pitchFamily="18" charset="0"/>
                <a:cs typeface="Times New Roman" panose="02020603050405020304" pitchFamily="18" charset="0"/>
              </a:rPr>
              <a:t>Hoạt động khởi động</a:t>
            </a:r>
          </a:p>
        </p:txBody>
      </p:sp>
      <p:pic>
        <p:nvPicPr>
          <p:cNvPr id="8" name="Picture 7">
            <a:extLst>
              <a:ext uri="{FF2B5EF4-FFF2-40B4-BE49-F238E27FC236}">
                <a16:creationId xmlns:a16="http://schemas.microsoft.com/office/drawing/2014/main" id="{22A50A7D-68F2-2F39-AF56-C12774D4583B}"/>
              </a:ext>
            </a:extLst>
          </p:cNvPr>
          <p:cNvPicPr>
            <a:picLocks noChangeAspect="1"/>
          </p:cNvPicPr>
          <p:nvPr/>
        </p:nvPicPr>
        <p:blipFill>
          <a:blip r:embed="rId2"/>
          <a:stretch>
            <a:fillRect/>
          </a:stretch>
        </p:blipFill>
        <p:spPr>
          <a:xfrm>
            <a:off x="0" y="2510"/>
            <a:ext cx="9144000" cy="5140990"/>
          </a:xfrm>
          <a:prstGeom prst="rect">
            <a:avLst/>
          </a:prstGeom>
        </p:spPr>
      </p:pic>
      <p:cxnSp>
        <p:nvCxnSpPr>
          <p:cNvPr id="6" name="Google Shape;970;p31">
            <a:extLst>
              <a:ext uri="{FF2B5EF4-FFF2-40B4-BE49-F238E27FC236}">
                <a16:creationId xmlns:a16="http://schemas.microsoft.com/office/drawing/2014/main" id="{F11CA8C8-2ED0-1A7E-3210-3B09E27E917D}"/>
              </a:ext>
            </a:extLst>
          </p:cNvPr>
          <p:cNvCxnSpPr>
            <a:stCxn id="17" idx="1"/>
          </p:cNvCxnSpPr>
          <p:nvPr/>
        </p:nvCxnSpPr>
        <p:spPr>
          <a:xfrm rot="10800000">
            <a:off x="5181600" y="3028837"/>
            <a:ext cx="876300" cy="556800"/>
          </a:xfrm>
          <a:prstGeom prst="bentConnector3">
            <a:avLst>
              <a:gd name="adj1" fmla="val 50000"/>
            </a:avLst>
          </a:prstGeom>
          <a:noFill/>
          <a:ln w="19050" cap="flat" cmpd="sng">
            <a:solidFill>
              <a:srgbClr val="62B0B8"/>
            </a:solidFill>
            <a:prstDash val="solid"/>
            <a:round/>
            <a:headEnd type="none" w="med" len="med"/>
            <a:tailEnd type="oval" w="med" len="med"/>
          </a:ln>
        </p:spPr>
      </p:cxnSp>
      <p:cxnSp>
        <p:nvCxnSpPr>
          <p:cNvPr id="7" name="Google Shape;972;p31">
            <a:extLst>
              <a:ext uri="{FF2B5EF4-FFF2-40B4-BE49-F238E27FC236}">
                <a16:creationId xmlns:a16="http://schemas.microsoft.com/office/drawing/2014/main" id="{18DD68C0-FDCA-FAEC-6CE2-11BDAA8473D5}"/>
              </a:ext>
            </a:extLst>
          </p:cNvPr>
          <p:cNvCxnSpPr>
            <a:cxnSpLocks/>
            <a:stCxn id="13" idx="3"/>
          </p:cNvCxnSpPr>
          <p:nvPr/>
        </p:nvCxnSpPr>
        <p:spPr>
          <a:xfrm flipV="1">
            <a:off x="3086100" y="3019237"/>
            <a:ext cx="1295400" cy="809839"/>
          </a:xfrm>
          <a:prstGeom prst="bentConnector3">
            <a:avLst>
              <a:gd name="adj1" fmla="val 50000"/>
            </a:avLst>
          </a:prstGeom>
          <a:noFill/>
          <a:ln w="19050" cap="flat" cmpd="sng">
            <a:solidFill>
              <a:srgbClr val="C07546"/>
            </a:solidFill>
            <a:prstDash val="solid"/>
            <a:round/>
            <a:headEnd type="none" w="med" len="med"/>
            <a:tailEnd type="oval" w="med" len="med"/>
          </a:ln>
        </p:spPr>
      </p:cxnSp>
      <p:cxnSp>
        <p:nvCxnSpPr>
          <p:cNvPr id="9" name="Google Shape;974;p31">
            <a:extLst>
              <a:ext uri="{FF2B5EF4-FFF2-40B4-BE49-F238E27FC236}">
                <a16:creationId xmlns:a16="http://schemas.microsoft.com/office/drawing/2014/main" id="{76124522-9DEF-3346-5071-A2B544D4CAF0}"/>
              </a:ext>
            </a:extLst>
          </p:cNvPr>
          <p:cNvCxnSpPr>
            <a:stCxn id="11" idx="3"/>
          </p:cNvCxnSpPr>
          <p:nvPr/>
        </p:nvCxnSpPr>
        <p:spPr>
          <a:xfrm rot="10800000" flipH="1">
            <a:off x="3086100" y="1400162"/>
            <a:ext cx="828600" cy="157500"/>
          </a:xfrm>
          <a:prstGeom prst="bentConnector3">
            <a:avLst>
              <a:gd name="adj1" fmla="val 50000"/>
            </a:avLst>
          </a:prstGeom>
          <a:noFill/>
          <a:ln w="19050" cap="flat" cmpd="sng">
            <a:solidFill>
              <a:srgbClr val="E4AA6E"/>
            </a:solidFill>
            <a:prstDash val="solid"/>
            <a:round/>
            <a:headEnd type="none" w="med" len="med"/>
            <a:tailEnd type="oval" w="med" len="med"/>
          </a:ln>
        </p:spPr>
      </p:cxnSp>
      <p:cxnSp>
        <p:nvCxnSpPr>
          <p:cNvPr id="10" name="Google Shape;976;p31">
            <a:extLst>
              <a:ext uri="{FF2B5EF4-FFF2-40B4-BE49-F238E27FC236}">
                <a16:creationId xmlns:a16="http://schemas.microsoft.com/office/drawing/2014/main" id="{BDF323FF-F367-4282-EB2B-3C2F9D02BA5D}"/>
              </a:ext>
            </a:extLst>
          </p:cNvPr>
          <p:cNvCxnSpPr>
            <a:cxnSpLocks/>
            <a:stCxn id="15" idx="1"/>
          </p:cNvCxnSpPr>
          <p:nvPr/>
        </p:nvCxnSpPr>
        <p:spPr>
          <a:xfrm rot="10800000" flipV="1">
            <a:off x="5048400" y="1314324"/>
            <a:ext cx="1009500" cy="962138"/>
          </a:xfrm>
          <a:prstGeom prst="bentConnector3">
            <a:avLst>
              <a:gd name="adj1" fmla="val 50000"/>
            </a:avLst>
          </a:prstGeom>
          <a:noFill/>
          <a:ln w="19050" cap="flat" cmpd="sng">
            <a:solidFill>
              <a:srgbClr val="833605"/>
            </a:solidFill>
            <a:prstDash val="solid"/>
            <a:round/>
            <a:headEnd type="none" w="med" len="med"/>
            <a:tailEnd type="oval" w="med" len="med"/>
          </a:ln>
        </p:spPr>
      </p:cxnSp>
      <p:sp>
        <p:nvSpPr>
          <p:cNvPr id="11" name="Google Shape;975;p31">
            <a:extLst>
              <a:ext uri="{FF2B5EF4-FFF2-40B4-BE49-F238E27FC236}">
                <a16:creationId xmlns:a16="http://schemas.microsoft.com/office/drawing/2014/main" id="{5B8B70E4-314E-484E-5A10-4A61E5D19AE0}"/>
              </a:ext>
            </a:extLst>
          </p:cNvPr>
          <p:cNvSpPr/>
          <p:nvPr/>
        </p:nvSpPr>
        <p:spPr>
          <a:xfrm>
            <a:off x="457200" y="695612"/>
            <a:ext cx="2628900" cy="1724100"/>
          </a:xfrm>
          <a:prstGeom prst="roundRect">
            <a:avLst>
              <a:gd name="adj" fmla="val 16667"/>
            </a:avLst>
          </a:prstGeom>
          <a:solidFill>
            <a:srgbClr val="E4AA6E"/>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2" name="Google Shape;978;p31">
            <a:extLst>
              <a:ext uri="{FF2B5EF4-FFF2-40B4-BE49-F238E27FC236}">
                <a16:creationId xmlns:a16="http://schemas.microsoft.com/office/drawing/2014/main" id="{1DA1CEB1-022A-E6AE-2DE0-BB97EADCF7B8}"/>
              </a:ext>
            </a:extLst>
          </p:cNvPr>
          <p:cNvSpPr txBox="1"/>
          <p:nvPr/>
        </p:nvSpPr>
        <p:spPr>
          <a:xfrm>
            <a:off x="457200" y="1277636"/>
            <a:ext cx="2628899" cy="683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1800" i="1">
                <a:effectLst/>
                <a:latin typeface="Times New Roman" panose="02020603050405020304" pitchFamily="18" charset="0"/>
                <a:ea typeface="Calibri" panose="020F0502020204030204" pitchFamily="34" charset="0"/>
                <a:cs typeface="Times New Roman" panose="02020603050405020304" pitchFamily="18" charset="0"/>
              </a:rPr>
              <a:t>Tuổi 21, Gagarin được cử tới trường đào tạo Phi công Không quân Thứ nhất Chkalov ở Orenburg và tốt nghiệp với thành tích xuất sắc sau 2 năm.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Google Shape;973;p31">
            <a:extLst>
              <a:ext uri="{FF2B5EF4-FFF2-40B4-BE49-F238E27FC236}">
                <a16:creationId xmlns:a16="http://schemas.microsoft.com/office/drawing/2014/main" id="{1A8F0197-8B59-2142-FA08-FF77D39F9A9B}"/>
              </a:ext>
            </a:extLst>
          </p:cNvPr>
          <p:cNvSpPr/>
          <p:nvPr/>
        </p:nvSpPr>
        <p:spPr>
          <a:xfrm>
            <a:off x="323997" y="2723586"/>
            <a:ext cx="2762103" cy="2210979"/>
          </a:xfrm>
          <a:prstGeom prst="roundRect">
            <a:avLst>
              <a:gd name="adj" fmla="val 16667"/>
            </a:avLst>
          </a:prstGeom>
          <a:solidFill>
            <a:srgbClr val="C0754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79;p31">
            <a:extLst>
              <a:ext uri="{FF2B5EF4-FFF2-40B4-BE49-F238E27FC236}">
                <a16:creationId xmlns:a16="http://schemas.microsoft.com/office/drawing/2014/main" id="{B27E8F23-D1BD-38E2-A6F8-7978E31AB270}"/>
              </a:ext>
            </a:extLst>
          </p:cNvPr>
          <p:cNvSpPr txBox="1"/>
          <p:nvPr/>
        </p:nvSpPr>
        <p:spPr>
          <a:xfrm>
            <a:off x="375432" y="3561589"/>
            <a:ext cx="2659231" cy="683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1800" i="1">
                <a:effectLst/>
                <a:latin typeface="Times New Roman" panose="02020603050405020304" pitchFamily="18" charset="0"/>
                <a:ea typeface="Calibri" panose="020F0502020204030204" pitchFamily="34" charset="0"/>
                <a:cs typeface="Times New Roman" panose="02020603050405020304" pitchFamily="18" charset="0"/>
              </a:rPr>
              <a:t>Tháng 11/1957, ông chính thức trở thành phi công quân sự với hàm Trung úy Không quân Liên Xô. Cùng thời điểm đó, Liên Xô đã phóng vệ tinh nhân tạo đưa chú chó Laica lên không gian.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977;p31">
            <a:extLst>
              <a:ext uri="{FF2B5EF4-FFF2-40B4-BE49-F238E27FC236}">
                <a16:creationId xmlns:a16="http://schemas.microsoft.com/office/drawing/2014/main" id="{87760842-BBA9-0E94-652C-F71AAFC5FD76}"/>
              </a:ext>
            </a:extLst>
          </p:cNvPr>
          <p:cNvSpPr/>
          <p:nvPr/>
        </p:nvSpPr>
        <p:spPr>
          <a:xfrm>
            <a:off x="6057900" y="208935"/>
            <a:ext cx="2765954" cy="2210777"/>
          </a:xfrm>
          <a:prstGeom prst="roundRect">
            <a:avLst>
              <a:gd name="adj" fmla="val 16667"/>
            </a:avLst>
          </a:prstGeom>
          <a:solidFill>
            <a:srgbClr val="833605"/>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80;p31">
            <a:extLst>
              <a:ext uri="{FF2B5EF4-FFF2-40B4-BE49-F238E27FC236}">
                <a16:creationId xmlns:a16="http://schemas.microsoft.com/office/drawing/2014/main" id="{BDE301C3-8452-EA55-E752-7110FF393FCA}"/>
              </a:ext>
            </a:extLst>
          </p:cNvPr>
          <p:cNvSpPr txBox="1"/>
          <p:nvPr/>
        </p:nvSpPr>
        <p:spPr>
          <a:xfrm>
            <a:off x="6077042" y="1058312"/>
            <a:ext cx="2765955" cy="683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1800"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Đến đầu những năm 1960, ông đăng kí tham gia chương trình bí mật lựa chọn phi hành gia cho chuyến bay lên vũ trụ và trở thành một trong nhóm 20 ứng cử viên sáng giá nhất.</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Google Shape;971;p31">
            <a:extLst>
              <a:ext uri="{FF2B5EF4-FFF2-40B4-BE49-F238E27FC236}">
                <a16:creationId xmlns:a16="http://schemas.microsoft.com/office/drawing/2014/main" id="{54939472-72E5-D618-BD67-698474A1AAF4}"/>
              </a:ext>
            </a:extLst>
          </p:cNvPr>
          <p:cNvSpPr/>
          <p:nvPr/>
        </p:nvSpPr>
        <p:spPr>
          <a:xfrm>
            <a:off x="6057900" y="2723587"/>
            <a:ext cx="2628900" cy="1724100"/>
          </a:xfrm>
          <a:prstGeom prst="roundRect">
            <a:avLst>
              <a:gd name="adj" fmla="val 16667"/>
            </a:avLst>
          </a:prstGeom>
          <a:solidFill>
            <a:srgbClr val="62B0B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81;p31">
            <a:extLst>
              <a:ext uri="{FF2B5EF4-FFF2-40B4-BE49-F238E27FC236}">
                <a16:creationId xmlns:a16="http://schemas.microsoft.com/office/drawing/2014/main" id="{7A62614E-C930-EDEA-DC72-DA063A80E8BA}"/>
              </a:ext>
            </a:extLst>
          </p:cNvPr>
          <p:cNvSpPr txBox="1"/>
          <p:nvPr/>
        </p:nvSpPr>
        <p:spPr>
          <a:xfrm>
            <a:off x="6152312" y="3243787"/>
            <a:ext cx="2261159" cy="683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lang="vi-VN" sz="1800" i="1">
                <a:effectLst/>
                <a:latin typeface="Times New Roman" panose="02020603050405020304" pitchFamily="18" charset="0"/>
                <a:ea typeface="Calibri" panose="020F0502020204030204" pitchFamily="34" charset="0"/>
              </a:rPr>
              <a:t>Ngày 8/4/1961, thiếu tá phi công Gagarin chính thức được lựa chọn trở thành người đầu tiên bay vào không gian.</a:t>
            </a:r>
            <a:endParaRPr kumimoji="0" sz="1400" b="0" i="0" u="none" strike="noStrike" kern="0" cap="none" spc="0" normalizeH="0" baseline="0" noProof="0">
              <a:ln>
                <a:noFill/>
              </a:ln>
              <a:solidFill>
                <a:srgbClr val="FFFFFF"/>
              </a:solidFill>
              <a:effectLst/>
              <a:uLnTx/>
              <a:uFillTx/>
              <a:latin typeface="Roboto"/>
              <a:ea typeface="Roboto"/>
              <a:cs typeface="Roboto"/>
              <a:sym typeface="Roboto"/>
            </a:endParaRPr>
          </a:p>
        </p:txBody>
      </p:sp>
      <p:pic>
        <p:nvPicPr>
          <p:cNvPr id="2" name="Picture 1">
            <a:extLst>
              <a:ext uri="{FF2B5EF4-FFF2-40B4-BE49-F238E27FC236}">
                <a16:creationId xmlns:a16="http://schemas.microsoft.com/office/drawing/2014/main" id="{83B8898E-9DFF-BCF1-C329-8C235692B101}"/>
              </a:ext>
            </a:extLst>
          </p:cNvPr>
          <p:cNvPicPr>
            <a:picLocks noChangeAspect="1"/>
          </p:cNvPicPr>
          <p:nvPr/>
        </p:nvPicPr>
        <p:blipFill>
          <a:blip r:embed="rId3"/>
          <a:stretch>
            <a:fillRect/>
          </a:stretch>
        </p:blipFill>
        <p:spPr>
          <a:xfrm>
            <a:off x="3389751" y="668824"/>
            <a:ext cx="2684517" cy="3488543"/>
          </a:xfrm>
          <a:prstGeom prst="rect">
            <a:avLst/>
          </a:prstGeom>
        </p:spPr>
      </p:pic>
    </p:spTree>
    <p:extLst>
      <p:ext uri="{BB962C8B-B14F-4D97-AF65-F5344CB8AC3E}">
        <p14:creationId xmlns:p14="http://schemas.microsoft.com/office/powerpoint/2010/main" val="1640402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p:bldP spid="17"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19" name="Picture 6" descr="Pin on Business Vector Icons">
            <a:extLst>
              <a:ext uri="{FF2B5EF4-FFF2-40B4-BE49-F238E27FC236}">
                <a16:creationId xmlns:a16="http://schemas.microsoft.com/office/drawing/2014/main" id="{7EEF4989-5DC4-0048-9FD8-A7DFBCC74B9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88" y="4230789"/>
            <a:ext cx="960446" cy="995153"/>
          </a:xfrm>
          <a:prstGeom prst="rect">
            <a:avLst/>
          </a:prstGeom>
          <a:noFill/>
          <a:extLst>
            <a:ext uri="{909E8E84-426E-40DD-AFC4-6F175D3DCCD1}">
              <a14:hiddenFill xmlns:a14="http://schemas.microsoft.com/office/drawing/2010/main">
                <a:solidFill>
                  <a:srgbClr val="FFFFFF"/>
                </a:solidFill>
              </a14:hiddenFill>
            </a:ext>
          </a:extLst>
        </p:spPr>
      </p:pic>
      <p:pic>
        <p:nvPicPr>
          <p:cNvPr id="840" name="Google Shape;840;p66"/>
          <p:cNvPicPr preferRelativeResize="0"/>
          <p:nvPr/>
        </p:nvPicPr>
        <p:blipFill rotWithShape="1">
          <a:blip r:embed="rId4">
            <a:alphaModFix/>
          </a:blip>
          <a:srcRect l="34387" t="6016" r="23604" b="4848"/>
          <a:stretch/>
        </p:blipFill>
        <p:spPr>
          <a:xfrm>
            <a:off x="4922900" y="1150825"/>
            <a:ext cx="3208973" cy="3829899"/>
          </a:xfrm>
          <a:prstGeom prst="rect">
            <a:avLst/>
          </a:prstGeom>
          <a:noFill/>
          <a:ln>
            <a:noFill/>
          </a:ln>
        </p:spPr>
      </p:pic>
      <p:pic>
        <p:nvPicPr>
          <p:cNvPr id="841" name="Google Shape;841;p66"/>
          <p:cNvPicPr preferRelativeResize="0"/>
          <p:nvPr/>
        </p:nvPicPr>
        <p:blipFill rotWithShape="1">
          <a:blip r:embed="rId5">
            <a:alphaModFix/>
          </a:blip>
          <a:srcRect l="37553" t="4511" r="31232" b="2073"/>
          <a:stretch/>
        </p:blipFill>
        <p:spPr>
          <a:xfrm>
            <a:off x="6102150" y="-38225"/>
            <a:ext cx="3088574" cy="5199074"/>
          </a:xfrm>
          <a:prstGeom prst="rect">
            <a:avLst/>
          </a:prstGeom>
          <a:noFill/>
          <a:ln>
            <a:noFill/>
          </a:ln>
        </p:spPr>
      </p:pic>
      <p:pic>
        <p:nvPicPr>
          <p:cNvPr id="843" name="Google Shape;843;p66"/>
          <p:cNvPicPr preferRelativeResize="0"/>
          <p:nvPr/>
        </p:nvPicPr>
        <p:blipFill rotWithShape="1">
          <a:blip r:embed="rId6">
            <a:alphaModFix/>
          </a:blip>
          <a:srcRect l="26695" t="16536" r="29671" b="6296"/>
          <a:stretch/>
        </p:blipFill>
        <p:spPr>
          <a:xfrm>
            <a:off x="3573475" y="-1420312"/>
            <a:ext cx="2412000" cy="2399431"/>
          </a:xfrm>
          <a:prstGeom prst="rect">
            <a:avLst/>
          </a:prstGeom>
          <a:noFill/>
          <a:ln>
            <a:noFill/>
          </a:ln>
        </p:spPr>
      </p:pic>
      <p:grpSp>
        <p:nvGrpSpPr>
          <p:cNvPr id="844" name="Google Shape;844;p66"/>
          <p:cNvGrpSpPr/>
          <p:nvPr/>
        </p:nvGrpSpPr>
        <p:grpSpPr>
          <a:xfrm flipH="1">
            <a:off x="6011424" y="450887"/>
            <a:ext cx="442146" cy="623737"/>
            <a:chOff x="3715474" y="1570475"/>
            <a:chExt cx="442146" cy="623737"/>
          </a:xfrm>
        </p:grpSpPr>
        <p:sp>
          <p:nvSpPr>
            <p:cNvPr id="845" name="Google Shape;845;p66"/>
            <p:cNvSpPr/>
            <p:nvPr/>
          </p:nvSpPr>
          <p:spPr>
            <a:xfrm>
              <a:off x="3715474" y="1570475"/>
              <a:ext cx="301632" cy="623737"/>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6"/>
            <p:cNvSpPr/>
            <p:nvPr/>
          </p:nvSpPr>
          <p:spPr>
            <a:xfrm>
              <a:off x="4017119" y="1889385"/>
              <a:ext cx="140500" cy="236554"/>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66"/>
          <p:cNvSpPr/>
          <p:nvPr/>
        </p:nvSpPr>
        <p:spPr>
          <a:xfrm rot="-3839302">
            <a:off x="5809675" y="3381613"/>
            <a:ext cx="1465530" cy="2032765"/>
          </a:xfrm>
          <a:custGeom>
            <a:avLst/>
            <a:gdLst/>
            <a:ahLst/>
            <a:cxnLst/>
            <a:rect l="l" t="t" r="r" b="b"/>
            <a:pathLst>
              <a:path w="58615" h="81302" extrusionOk="0">
                <a:moveTo>
                  <a:pt x="51173" y="12288"/>
                </a:moveTo>
                <a:cubicBezTo>
                  <a:pt x="51161" y="12300"/>
                  <a:pt x="51161" y="12300"/>
                  <a:pt x="51173" y="12312"/>
                </a:cubicBezTo>
                <a:cubicBezTo>
                  <a:pt x="51161" y="12300"/>
                  <a:pt x="51138" y="12288"/>
                  <a:pt x="51126" y="12288"/>
                </a:cubicBezTo>
                <a:close/>
                <a:moveTo>
                  <a:pt x="50923" y="12348"/>
                </a:moveTo>
                <a:lnTo>
                  <a:pt x="50888" y="12372"/>
                </a:lnTo>
                <a:cubicBezTo>
                  <a:pt x="50888" y="12360"/>
                  <a:pt x="50899" y="12360"/>
                  <a:pt x="50923" y="12348"/>
                </a:cubicBezTo>
                <a:close/>
                <a:moveTo>
                  <a:pt x="37886" y="15967"/>
                </a:moveTo>
                <a:cubicBezTo>
                  <a:pt x="37957" y="15991"/>
                  <a:pt x="38017" y="16015"/>
                  <a:pt x="38088" y="16051"/>
                </a:cubicBezTo>
                <a:cubicBezTo>
                  <a:pt x="38029" y="16039"/>
                  <a:pt x="37957" y="16015"/>
                  <a:pt x="37886" y="15967"/>
                </a:cubicBezTo>
                <a:close/>
                <a:moveTo>
                  <a:pt x="44803" y="16158"/>
                </a:moveTo>
                <a:cubicBezTo>
                  <a:pt x="44803" y="16220"/>
                  <a:pt x="44778" y="16278"/>
                  <a:pt x="44753" y="16337"/>
                </a:cubicBezTo>
                <a:lnTo>
                  <a:pt x="44753" y="16337"/>
                </a:lnTo>
                <a:cubicBezTo>
                  <a:pt x="44769" y="16275"/>
                  <a:pt x="44784" y="16215"/>
                  <a:pt x="44803" y="16158"/>
                </a:cubicBezTo>
                <a:close/>
                <a:moveTo>
                  <a:pt x="31135" y="17396"/>
                </a:moveTo>
                <a:lnTo>
                  <a:pt x="31135" y="17432"/>
                </a:lnTo>
                <a:lnTo>
                  <a:pt x="31123" y="17432"/>
                </a:lnTo>
                <a:cubicBezTo>
                  <a:pt x="31123" y="17408"/>
                  <a:pt x="31123" y="17408"/>
                  <a:pt x="31135" y="17396"/>
                </a:cubicBezTo>
                <a:close/>
                <a:moveTo>
                  <a:pt x="31133" y="17465"/>
                </a:moveTo>
                <a:cubicBezTo>
                  <a:pt x="31134" y="17466"/>
                  <a:pt x="31134" y="17467"/>
                  <a:pt x="31135" y="17467"/>
                </a:cubicBezTo>
                <a:lnTo>
                  <a:pt x="31135" y="17479"/>
                </a:lnTo>
                <a:cubicBezTo>
                  <a:pt x="31135" y="17479"/>
                  <a:pt x="31135" y="17475"/>
                  <a:pt x="31133" y="17465"/>
                </a:cubicBezTo>
                <a:close/>
                <a:moveTo>
                  <a:pt x="39791" y="17717"/>
                </a:moveTo>
                <a:lnTo>
                  <a:pt x="39791" y="17729"/>
                </a:lnTo>
                <a:cubicBezTo>
                  <a:pt x="39791" y="17729"/>
                  <a:pt x="39781" y="17729"/>
                  <a:pt x="39771" y="17735"/>
                </a:cubicBezTo>
                <a:lnTo>
                  <a:pt x="39771" y="17735"/>
                </a:lnTo>
                <a:cubicBezTo>
                  <a:pt x="39776" y="17729"/>
                  <a:pt x="39781" y="17722"/>
                  <a:pt x="39791" y="17717"/>
                </a:cubicBezTo>
                <a:close/>
                <a:moveTo>
                  <a:pt x="56972" y="18634"/>
                </a:moveTo>
                <a:cubicBezTo>
                  <a:pt x="56925" y="18752"/>
                  <a:pt x="56901" y="18870"/>
                  <a:pt x="56854" y="18976"/>
                </a:cubicBezTo>
                <a:lnTo>
                  <a:pt x="56854" y="18976"/>
                </a:lnTo>
                <a:cubicBezTo>
                  <a:pt x="56868" y="18852"/>
                  <a:pt x="56914" y="18749"/>
                  <a:pt x="56972" y="18634"/>
                </a:cubicBezTo>
                <a:close/>
                <a:moveTo>
                  <a:pt x="56823" y="19032"/>
                </a:moveTo>
                <a:cubicBezTo>
                  <a:pt x="56800" y="19074"/>
                  <a:pt x="56777" y="19116"/>
                  <a:pt x="56754" y="19160"/>
                </a:cubicBezTo>
                <a:lnTo>
                  <a:pt x="56754" y="19160"/>
                </a:lnTo>
                <a:cubicBezTo>
                  <a:pt x="56774" y="19117"/>
                  <a:pt x="56796" y="19074"/>
                  <a:pt x="56823" y="19032"/>
                </a:cubicBezTo>
                <a:close/>
                <a:moveTo>
                  <a:pt x="29087" y="20825"/>
                </a:moveTo>
                <a:cubicBezTo>
                  <a:pt x="29171" y="20825"/>
                  <a:pt x="29230" y="20849"/>
                  <a:pt x="29290" y="20873"/>
                </a:cubicBezTo>
                <a:cubicBezTo>
                  <a:pt x="29230" y="20861"/>
                  <a:pt x="29159" y="20849"/>
                  <a:pt x="29087" y="20825"/>
                </a:cubicBezTo>
                <a:close/>
                <a:moveTo>
                  <a:pt x="49661" y="25492"/>
                </a:moveTo>
                <a:lnTo>
                  <a:pt x="49637" y="25516"/>
                </a:lnTo>
                <a:cubicBezTo>
                  <a:pt x="49637" y="25504"/>
                  <a:pt x="49649" y="25504"/>
                  <a:pt x="49649" y="25492"/>
                </a:cubicBezTo>
                <a:close/>
                <a:moveTo>
                  <a:pt x="49114" y="25706"/>
                </a:moveTo>
                <a:cubicBezTo>
                  <a:pt x="49096" y="25741"/>
                  <a:pt x="49092" y="25769"/>
                  <a:pt x="49090" y="25769"/>
                </a:cubicBezTo>
                <a:cubicBezTo>
                  <a:pt x="49090" y="25769"/>
                  <a:pt x="49090" y="25764"/>
                  <a:pt x="49090" y="25754"/>
                </a:cubicBezTo>
                <a:lnTo>
                  <a:pt x="49090" y="25730"/>
                </a:lnTo>
                <a:cubicBezTo>
                  <a:pt x="49102" y="25730"/>
                  <a:pt x="49102" y="25706"/>
                  <a:pt x="49114" y="25706"/>
                </a:cubicBezTo>
                <a:close/>
                <a:moveTo>
                  <a:pt x="53781" y="29147"/>
                </a:moveTo>
                <a:cubicBezTo>
                  <a:pt x="53781" y="29183"/>
                  <a:pt x="53757" y="29207"/>
                  <a:pt x="53757" y="29243"/>
                </a:cubicBezTo>
                <a:cubicBezTo>
                  <a:pt x="53745" y="29219"/>
                  <a:pt x="53733" y="29195"/>
                  <a:pt x="53697" y="29183"/>
                </a:cubicBezTo>
                <a:cubicBezTo>
                  <a:pt x="53733" y="29183"/>
                  <a:pt x="53745" y="29159"/>
                  <a:pt x="53781" y="29147"/>
                </a:cubicBezTo>
                <a:close/>
                <a:moveTo>
                  <a:pt x="38148" y="31207"/>
                </a:moveTo>
                <a:lnTo>
                  <a:pt x="38184" y="31231"/>
                </a:lnTo>
                <a:cubicBezTo>
                  <a:pt x="38160" y="31243"/>
                  <a:pt x="38148" y="31243"/>
                  <a:pt x="38148" y="31243"/>
                </a:cubicBezTo>
                <a:lnTo>
                  <a:pt x="38148" y="31207"/>
                </a:lnTo>
                <a:close/>
                <a:moveTo>
                  <a:pt x="13835" y="32993"/>
                </a:moveTo>
                <a:cubicBezTo>
                  <a:pt x="13847" y="33005"/>
                  <a:pt x="13847" y="33017"/>
                  <a:pt x="13859" y="33041"/>
                </a:cubicBezTo>
                <a:lnTo>
                  <a:pt x="13835" y="33041"/>
                </a:lnTo>
                <a:lnTo>
                  <a:pt x="13835" y="32993"/>
                </a:lnTo>
                <a:close/>
                <a:moveTo>
                  <a:pt x="38624" y="34600"/>
                </a:moveTo>
                <a:cubicBezTo>
                  <a:pt x="38624" y="34612"/>
                  <a:pt x="38612" y="34612"/>
                  <a:pt x="38600" y="34612"/>
                </a:cubicBezTo>
                <a:cubicBezTo>
                  <a:pt x="38612" y="34612"/>
                  <a:pt x="38612" y="34600"/>
                  <a:pt x="38624" y="34600"/>
                </a:cubicBezTo>
                <a:close/>
                <a:moveTo>
                  <a:pt x="26015" y="35101"/>
                </a:moveTo>
                <a:cubicBezTo>
                  <a:pt x="26041" y="35101"/>
                  <a:pt x="26069" y="35105"/>
                  <a:pt x="26099" y="35112"/>
                </a:cubicBezTo>
                <a:cubicBezTo>
                  <a:pt x="26015" y="35136"/>
                  <a:pt x="25944" y="35148"/>
                  <a:pt x="25861" y="35160"/>
                </a:cubicBezTo>
                <a:cubicBezTo>
                  <a:pt x="25909" y="35119"/>
                  <a:pt x="25958" y="35101"/>
                  <a:pt x="26015" y="35101"/>
                </a:cubicBezTo>
                <a:close/>
                <a:moveTo>
                  <a:pt x="31655" y="39425"/>
                </a:moveTo>
                <a:lnTo>
                  <a:pt x="31655" y="39425"/>
                </a:lnTo>
                <a:cubicBezTo>
                  <a:pt x="31656" y="39425"/>
                  <a:pt x="31659" y="39428"/>
                  <a:pt x="31659" y="39434"/>
                </a:cubicBezTo>
                <a:cubicBezTo>
                  <a:pt x="31653" y="39428"/>
                  <a:pt x="31653" y="39425"/>
                  <a:pt x="31655" y="39425"/>
                </a:cubicBezTo>
                <a:close/>
                <a:moveTo>
                  <a:pt x="29290" y="39553"/>
                </a:moveTo>
                <a:cubicBezTo>
                  <a:pt x="29325" y="39672"/>
                  <a:pt x="29373" y="39780"/>
                  <a:pt x="29433" y="39899"/>
                </a:cubicBezTo>
                <a:cubicBezTo>
                  <a:pt x="29159" y="39839"/>
                  <a:pt x="29206" y="39696"/>
                  <a:pt x="29290" y="39553"/>
                </a:cubicBezTo>
                <a:close/>
                <a:moveTo>
                  <a:pt x="42732" y="40232"/>
                </a:moveTo>
                <a:lnTo>
                  <a:pt x="42732" y="40232"/>
                </a:lnTo>
                <a:cubicBezTo>
                  <a:pt x="42684" y="40268"/>
                  <a:pt x="42672" y="40292"/>
                  <a:pt x="42625" y="40327"/>
                </a:cubicBezTo>
                <a:cubicBezTo>
                  <a:pt x="42582" y="40349"/>
                  <a:pt x="42545" y="40358"/>
                  <a:pt x="42512" y="40358"/>
                </a:cubicBezTo>
                <a:cubicBezTo>
                  <a:pt x="42454" y="40358"/>
                  <a:pt x="42408" y="40330"/>
                  <a:pt x="42363" y="40292"/>
                </a:cubicBezTo>
                <a:cubicBezTo>
                  <a:pt x="42506" y="40280"/>
                  <a:pt x="42625" y="40268"/>
                  <a:pt x="42732" y="40232"/>
                </a:cubicBezTo>
                <a:close/>
                <a:moveTo>
                  <a:pt x="21360" y="42649"/>
                </a:moveTo>
                <a:cubicBezTo>
                  <a:pt x="21372" y="42661"/>
                  <a:pt x="21360" y="42673"/>
                  <a:pt x="21348" y="42673"/>
                </a:cubicBezTo>
                <a:cubicBezTo>
                  <a:pt x="21348" y="42661"/>
                  <a:pt x="21360" y="42649"/>
                  <a:pt x="21360" y="42649"/>
                </a:cubicBezTo>
                <a:close/>
                <a:moveTo>
                  <a:pt x="9740" y="42720"/>
                </a:moveTo>
                <a:cubicBezTo>
                  <a:pt x="9740" y="42732"/>
                  <a:pt x="9728" y="42768"/>
                  <a:pt x="9728" y="42780"/>
                </a:cubicBezTo>
                <a:cubicBezTo>
                  <a:pt x="9704" y="42780"/>
                  <a:pt x="9704" y="42768"/>
                  <a:pt x="9692" y="42768"/>
                </a:cubicBezTo>
                <a:cubicBezTo>
                  <a:pt x="9704" y="42768"/>
                  <a:pt x="9728" y="42732"/>
                  <a:pt x="9740" y="42720"/>
                </a:cubicBezTo>
                <a:close/>
                <a:moveTo>
                  <a:pt x="21348" y="42673"/>
                </a:moveTo>
                <a:cubicBezTo>
                  <a:pt x="21348" y="42709"/>
                  <a:pt x="21348" y="42732"/>
                  <a:pt x="21336" y="42780"/>
                </a:cubicBezTo>
                <a:cubicBezTo>
                  <a:pt x="21336" y="42732"/>
                  <a:pt x="21336" y="42709"/>
                  <a:pt x="21348" y="42673"/>
                </a:cubicBezTo>
                <a:close/>
                <a:moveTo>
                  <a:pt x="11883" y="45864"/>
                </a:moveTo>
                <a:cubicBezTo>
                  <a:pt x="11895" y="45876"/>
                  <a:pt x="11895" y="45888"/>
                  <a:pt x="11895" y="45911"/>
                </a:cubicBezTo>
                <a:cubicBezTo>
                  <a:pt x="11859" y="45935"/>
                  <a:pt x="11835" y="45971"/>
                  <a:pt x="11811" y="46007"/>
                </a:cubicBezTo>
                <a:cubicBezTo>
                  <a:pt x="11823" y="45947"/>
                  <a:pt x="11847" y="45911"/>
                  <a:pt x="11883" y="45864"/>
                </a:cubicBezTo>
                <a:close/>
                <a:moveTo>
                  <a:pt x="8942" y="56865"/>
                </a:moveTo>
                <a:cubicBezTo>
                  <a:pt x="8936" y="56877"/>
                  <a:pt x="8927" y="56883"/>
                  <a:pt x="8920" y="56887"/>
                </a:cubicBezTo>
                <a:lnTo>
                  <a:pt x="8920" y="56887"/>
                </a:lnTo>
                <a:lnTo>
                  <a:pt x="8942" y="56865"/>
                </a:lnTo>
                <a:close/>
                <a:moveTo>
                  <a:pt x="14443" y="57056"/>
                </a:moveTo>
                <a:lnTo>
                  <a:pt x="14443" y="57067"/>
                </a:lnTo>
                <a:cubicBezTo>
                  <a:pt x="14443" y="57067"/>
                  <a:pt x="14443" y="57056"/>
                  <a:pt x="14431" y="57056"/>
                </a:cubicBezTo>
                <a:close/>
                <a:moveTo>
                  <a:pt x="24253" y="68069"/>
                </a:moveTo>
                <a:lnTo>
                  <a:pt x="24253" y="68069"/>
                </a:lnTo>
                <a:cubicBezTo>
                  <a:pt x="24337" y="68128"/>
                  <a:pt x="24432" y="68188"/>
                  <a:pt x="24527" y="68247"/>
                </a:cubicBezTo>
                <a:cubicBezTo>
                  <a:pt x="24456" y="68271"/>
                  <a:pt x="24384" y="68319"/>
                  <a:pt x="24289" y="68378"/>
                </a:cubicBezTo>
                <a:cubicBezTo>
                  <a:pt x="24265" y="68271"/>
                  <a:pt x="24265" y="68164"/>
                  <a:pt x="24253" y="68069"/>
                </a:cubicBezTo>
                <a:close/>
                <a:moveTo>
                  <a:pt x="56031" y="1"/>
                </a:moveTo>
                <a:cubicBezTo>
                  <a:pt x="53459" y="2573"/>
                  <a:pt x="50804" y="4978"/>
                  <a:pt x="48685" y="7895"/>
                </a:cubicBezTo>
                <a:cubicBezTo>
                  <a:pt x="48625" y="7954"/>
                  <a:pt x="48566" y="8026"/>
                  <a:pt x="48506" y="8085"/>
                </a:cubicBezTo>
                <a:cubicBezTo>
                  <a:pt x="48375" y="8145"/>
                  <a:pt x="48328" y="8252"/>
                  <a:pt x="48340" y="8383"/>
                </a:cubicBezTo>
                <a:cubicBezTo>
                  <a:pt x="47804" y="8621"/>
                  <a:pt x="47649" y="9157"/>
                  <a:pt x="47387" y="9609"/>
                </a:cubicBezTo>
                <a:cubicBezTo>
                  <a:pt x="46411" y="11109"/>
                  <a:pt x="45530" y="12657"/>
                  <a:pt x="44994" y="14384"/>
                </a:cubicBezTo>
                <a:cubicBezTo>
                  <a:pt x="44696" y="14955"/>
                  <a:pt x="44934" y="15562"/>
                  <a:pt x="44803" y="16146"/>
                </a:cubicBezTo>
                <a:cubicBezTo>
                  <a:pt x="44696" y="16241"/>
                  <a:pt x="44673" y="16348"/>
                  <a:pt x="44708" y="16503"/>
                </a:cubicBezTo>
                <a:lnTo>
                  <a:pt x="44708" y="16515"/>
                </a:lnTo>
                <a:cubicBezTo>
                  <a:pt x="44518" y="16693"/>
                  <a:pt x="44589" y="16872"/>
                  <a:pt x="44684" y="17063"/>
                </a:cubicBezTo>
                <a:cubicBezTo>
                  <a:pt x="44518" y="17551"/>
                  <a:pt x="44375" y="18063"/>
                  <a:pt x="44458" y="18587"/>
                </a:cubicBezTo>
                <a:cubicBezTo>
                  <a:pt x="44161" y="19134"/>
                  <a:pt x="44137" y="19753"/>
                  <a:pt x="44137" y="20349"/>
                </a:cubicBezTo>
                <a:cubicBezTo>
                  <a:pt x="44113" y="21813"/>
                  <a:pt x="43458" y="23063"/>
                  <a:pt x="42768" y="24206"/>
                </a:cubicBezTo>
                <a:cubicBezTo>
                  <a:pt x="41934" y="25576"/>
                  <a:pt x="40743" y="26742"/>
                  <a:pt x="39684" y="27981"/>
                </a:cubicBezTo>
                <a:cubicBezTo>
                  <a:pt x="39339" y="27635"/>
                  <a:pt x="39589" y="27361"/>
                  <a:pt x="39684" y="27111"/>
                </a:cubicBezTo>
                <a:cubicBezTo>
                  <a:pt x="40624" y="24492"/>
                  <a:pt x="41363" y="21837"/>
                  <a:pt x="41529" y="19039"/>
                </a:cubicBezTo>
                <a:cubicBezTo>
                  <a:pt x="41720" y="18658"/>
                  <a:pt x="41720" y="18241"/>
                  <a:pt x="41589" y="17836"/>
                </a:cubicBezTo>
                <a:cubicBezTo>
                  <a:pt x="41839" y="17039"/>
                  <a:pt x="42125" y="16229"/>
                  <a:pt x="41934" y="15360"/>
                </a:cubicBezTo>
                <a:cubicBezTo>
                  <a:pt x="42065" y="14491"/>
                  <a:pt x="42256" y="13610"/>
                  <a:pt x="42291" y="12729"/>
                </a:cubicBezTo>
                <a:cubicBezTo>
                  <a:pt x="42303" y="12181"/>
                  <a:pt x="42589" y="11550"/>
                  <a:pt x="42089" y="11050"/>
                </a:cubicBezTo>
                <a:cubicBezTo>
                  <a:pt x="42863" y="10121"/>
                  <a:pt x="42708" y="8990"/>
                  <a:pt x="42768" y="7907"/>
                </a:cubicBezTo>
                <a:cubicBezTo>
                  <a:pt x="43089" y="7549"/>
                  <a:pt x="42946" y="7168"/>
                  <a:pt x="42863" y="6776"/>
                </a:cubicBezTo>
                <a:cubicBezTo>
                  <a:pt x="42970" y="6668"/>
                  <a:pt x="43018" y="6537"/>
                  <a:pt x="42970" y="6395"/>
                </a:cubicBezTo>
                <a:cubicBezTo>
                  <a:pt x="43137" y="6192"/>
                  <a:pt x="43089" y="6002"/>
                  <a:pt x="42982" y="5799"/>
                </a:cubicBezTo>
                <a:cubicBezTo>
                  <a:pt x="43160" y="5287"/>
                  <a:pt x="43279" y="4763"/>
                  <a:pt x="43077" y="4025"/>
                </a:cubicBezTo>
                <a:lnTo>
                  <a:pt x="43077" y="4025"/>
                </a:lnTo>
                <a:cubicBezTo>
                  <a:pt x="42125" y="5228"/>
                  <a:pt x="41315" y="6287"/>
                  <a:pt x="41160" y="7680"/>
                </a:cubicBezTo>
                <a:cubicBezTo>
                  <a:pt x="40898" y="8252"/>
                  <a:pt x="40529" y="8752"/>
                  <a:pt x="40482" y="9395"/>
                </a:cubicBezTo>
                <a:cubicBezTo>
                  <a:pt x="40541" y="9943"/>
                  <a:pt x="39934" y="10240"/>
                  <a:pt x="39934" y="10776"/>
                </a:cubicBezTo>
                <a:cubicBezTo>
                  <a:pt x="39434" y="10978"/>
                  <a:pt x="39231" y="11479"/>
                  <a:pt x="39136" y="11895"/>
                </a:cubicBezTo>
                <a:cubicBezTo>
                  <a:pt x="38791" y="13264"/>
                  <a:pt x="38267" y="14586"/>
                  <a:pt x="37874" y="15943"/>
                </a:cubicBezTo>
                <a:cubicBezTo>
                  <a:pt x="37743" y="16039"/>
                  <a:pt x="37684" y="16134"/>
                  <a:pt x="37731" y="16301"/>
                </a:cubicBezTo>
                <a:cubicBezTo>
                  <a:pt x="37564" y="16598"/>
                  <a:pt x="37600" y="16908"/>
                  <a:pt x="37600" y="17229"/>
                </a:cubicBezTo>
                <a:lnTo>
                  <a:pt x="37600" y="17241"/>
                </a:lnTo>
                <a:cubicBezTo>
                  <a:pt x="37457" y="17432"/>
                  <a:pt x="37279" y="17622"/>
                  <a:pt x="37338" y="17896"/>
                </a:cubicBezTo>
                <a:cubicBezTo>
                  <a:pt x="36660" y="20146"/>
                  <a:pt x="36850" y="22468"/>
                  <a:pt x="37160" y="24706"/>
                </a:cubicBezTo>
                <a:cubicBezTo>
                  <a:pt x="37398" y="26421"/>
                  <a:pt x="37660" y="28135"/>
                  <a:pt x="37803" y="29862"/>
                </a:cubicBezTo>
                <a:cubicBezTo>
                  <a:pt x="37743" y="30112"/>
                  <a:pt x="37672" y="30386"/>
                  <a:pt x="37612" y="30636"/>
                </a:cubicBezTo>
                <a:cubicBezTo>
                  <a:pt x="37076" y="31040"/>
                  <a:pt x="36600" y="31517"/>
                  <a:pt x="36183" y="32029"/>
                </a:cubicBezTo>
                <a:lnTo>
                  <a:pt x="36207" y="32053"/>
                </a:lnTo>
                <a:cubicBezTo>
                  <a:pt x="36076" y="32112"/>
                  <a:pt x="36005" y="32195"/>
                  <a:pt x="36005" y="32350"/>
                </a:cubicBezTo>
                <a:lnTo>
                  <a:pt x="36005" y="32326"/>
                </a:lnTo>
                <a:cubicBezTo>
                  <a:pt x="35989" y="32325"/>
                  <a:pt x="35974" y="32325"/>
                  <a:pt x="35960" y="32325"/>
                </a:cubicBezTo>
                <a:cubicBezTo>
                  <a:pt x="35517" y="32325"/>
                  <a:pt x="35337" y="32829"/>
                  <a:pt x="34933" y="32898"/>
                </a:cubicBezTo>
                <a:cubicBezTo>
                  <a:pt x="34778" y="32945"/>
                  <a:pt x="34707" y="33041"/>
                  <a:pt x="34695" y="33184"/>
                </a:cubicBezTo>
                <a:cubicBezTo>
                  <a:pt x="34624" y="33219"/>
                  <a:pt x="34540" y="33255"/>
                  <a:pt x="34469" y="33303"/>
                </a:cubicBezTo>
                <a:cubicBezTo>
                  <a:pt x="34350" y="33065"/>
                  <a:pt x="34243" y="32826"/>
                  <a:pt x="34124" y="32588"/>
                </a:cubicBezTo>
                <a:cubicBezTo>
                  <a:pt x="34207" y="30171"/>
                  <a:pt x="34266" y="27742"/>
                  <a:pt x="34326" y="25337"/>
                </a:cubicBezTo>
                <a:cubicBezTo>
                  <a:pt x="34326" y="25230"/>
                  <a:pt x="34183" y="25123"/>
                  <a:pt x="34112" y="25028"/>
                </a:cubicBezTo>
                <a:cubicBezTo>
                  <a:pt x="34231" y="24468"/>
                  <a:pt x="34231" y="23932"/>
                  <a:pt x="34243" y="23373"/>
                </a:cubicBezTo>
                <a:cubicBezTo>
                  <a:pt x="34278" y="21194"/>
                  <a:pt x="33564" y="19110"/>
                  <a:pt x="33504" y="16955"/>
                </a:cubicBezTo>
                <a:cubicBezTo>
                  <a:pt x="33731" y="16551"/>
                  <a:pt x="33707" y="16110"/>
                  <a:pt x="33671" y="15693"/>
                </a:cubicBezTo>
                <a:cubicBezTo>
                  <a:pt x="33576" y="14622"/>
                  <a:pt x="33695" y="13562"/>
                  <a:pt x="33802" y="12491"/>
                </a:cubicBezTo>
                <a:cubicBezTo>
                  <a:pt x="34100" y="12121"/>
                  <a:pt x="34088" y="11729"/>
                  <a:pt x="33921" y="11312"/>
                </a:cubicBezTo>
                <a:cubicBezTo>
                  <a:pt x="33874" y="11240"/>
                  <a:pt x="33850" y="11169"/>
                  <a:pt x="33814" y="11098"/>
                </a:cubicBezTo>
                <a:cubicBezTo>
                  <a:pt x="33874" y="9574"/>
                  <a:pt x="34350" y="8085"/>
                  <a:pt x="33921" y="6514"/>
                </a:cubicBezTo>
                <a:lnTo>
                  <a:pt x="33921" y="6514"/>
                </a:lnTo>
                <a:cubicBezTo>
                  <a:pt x="33683" y="7597"/>
                  <a:pt x="32635" y="8216"/>
                  <a:pt x="32492" y="9335"/>
                </a:cubicBezTo>
                <a:cubicBezTo>
                  <a:pt x="32314" y="9466"/>
                  <a:pt x="32028" y="9562"/>
                  <a:pt x="31980" y="9728"/>
                </a:cubicBezTo>
                <a:cubicBezTo>
                  <a:pt x="31588" y="11240"/>
                  <a:pt x="30754" y="12562"/>
                  <a:pt x="30254" y="14050"/>
                </a:cubicBezTo>
                <a:lnTo>
                  <a:pt x="30242" y="14074"/>
                </a:lnTo>
                <a:cubicBezTo>
                  <a:pt x="30183" y="14169"/>
                  <a:pt x="30135" y="14277"/>
                  <a:pt x="30111" y="14396"/>
                </a:cubicBezTo>
                <a:lnTo>
                  <a:pt x="30111" y="14407"/>
                </a:lnTo>
                <a:cubicBezTo>
                  <a:pt x="30052" y="14515"/>
                  <a:pt x="30004" y="14622"/>
                  <a:pt x="29980" y="14741"/>
                </a:cubicBezTo>
                <a:cubicBezTo>
                  <a:pt x="29706" y="15824"/>
                  <a:pt x="29147" y="16813"/>
                  <a:pt x="29111" y="17956"/>
                </a:cubicBezTo>
                <a:cubicBezTo>
                  <a:pt x="28921" y="18896"/>
                  <a:pt x="28921" y="19849"/>
                  <a:pt x="29040" y="20777"/>
                </a:cubicBezTo>
                <a:cubicBezTo>
                  <a:pt x="28921" y="23123"/>
                  <a:pt x="29111" y="25468"/>
                  <a:pt x="29468" y="27766"/>
                </a:cubicBezTo>
                <a:cubicBezTo>
                  <a:pt x="29837" y="30148"/>
                  <a:pt x="30373" y="32541"/>
                  <a:pt x="31861" y="34553"/>
                </a:cubicBezTo>
                <a:cubicBezTo>
                  <a:pt x="32100" y="34874"/>
                  <a:pt x="32028" y="35112"/>
                  <a:pt x="31730" y="35446"/>
                </a:cubicBezTo>
                <a:cubicBezTo>
                  <a:pt x="31079" y="36180"/>
                  <a:pt x="30238" y="36750"/>
                  <a:pt x="29749" y="37612"/>
                </a:cubicBezTo>
                <a:lnTo>
                  <a:pt x="29749" y="37612"/>
                </a:lnTo>
                <a:cubicBezTo>
                  <a:pt x="29231" y="37550"/>
                  <a:pt x="29348" y="37028"/>
                  <a:pt x="29123" y="36755"/>
                </a:cubicBezTo>
                <a:cubicBezTo>
                  <a:pt x="28885" y="35231"/>
                  <a:pt x="28754" y="33660"/>
                  <a:pt x="27432" y="32588"/>
                </a:cubicBezTo>
                <a:cubicBezTo>
                  <a:pt x="27254" y="32434"/>
                  <a:pt x="27135" y="32267"/>
                  <a:pt x="27135" y="32029"/>
                </a:cubicBezTo>
                <a:cubicBezTo>
                  <a:pt x="27123" y="31517"/>
                  <a:pt x="26742" y="31195"/>
                  <a:pt x="26432" y="30826"/>
                </a:cubicBezTo>
                <a:cubicBezTo>
                  <a:pt x="25753" y="30028"/>
                  <a:pt x="24896" y="29457"/>
                  <a:pt x="24027" y="28921"/>
                </a:cubicBezTo>
                <a:cubicBezTo>
                  <a:pt x="23289" y="28040"/>
                  <a:pt x="22182" y="27564"/>
                  <a:pt x="21646" y="26492"/>
                </a:cubicBezTo>
                <a:cubicBezTo>
                  <a:pt x="21324" y="25802"/>
                  <a:pt x="21122" y="25028"/>
                  <a:pt x="20491" y="24504"/>
                </a:cubicBezTo>
                <a:cubicBezTo>
                  <a:pt x="20670" y="24016"/>
                  <a:pt x="20312" y="23623"/>
                  <a:pt x="20253" y="23159"/>
                </a:cubicBezTo>
                <a:cubicBezTo>
                  <a:pt x="20360" y="22861"/>
                  <a:pt x="20217" y="22611"/>
                  <a:pt x="20134" y="22349"/>
                </a:cubicBezTo>
                <a:cubicBezTo>
                  <a:pt x="20253" y="21849"/>
                  <a:pt x="20229" y="21373"/>
                  <a:pt x="20074" y="20896"/>
                </a:cubicBezTo>
                <a:cubicBezTo>
                  <a:pt x="20193" y="20063"/>
                  <a:pt x="20122" y="19253"/>
                  <a:pt x="19896" y="18444"/>
                </a:cubicBezTo>
                <a:cubicBezTo>
                  <a:pt x="20229" y="17848"/>
                  <a:pt x="19622" y="17348"/>
                  <a:pt x="19777" y="16705"/>
                </a:cubicBezTo>
                <a:cubicBezTo>
                  <a:pt x="20134" y="15348"/>
                  <a:pt x="19634" y="13967"/>
                  <a:pt x="19574" y="12598"/>
                </a:cubicBezTo>
                <a:cubicBezTo>
                  <a:pt x="19562" y="12300"/>
                  <a:pt x="19384" y="12026"/>
                  <a:pt x="19098" y="11871"/>
                </a:cubicBezTo>
                <a:cubicBezTo>
                  <a:pt x="19098" y="11776"/>
                  <a:pt x="19050" y="11717"/>
                  <a:pt x="18991" y="11669"/>
                </a:cubicBezTo>
                <a:cubicBezTo>
                  <a:pt x="18881" y="11428"/>
                  <a:pt x="18743" y="11299"/>
                  <a:pt x="18584" y="11299"/>
                </a:cubicBezTo>
                <a:cubicBezTo>
                  <a:pt x="18468" y="11299"/>
                  <a:pt x="18341" y="11368"/>
                  <a:pt x="18205" y="11514"/>
                </a:cubicBezTo>
                <a:cubicBezTo>
                  <a:pt x="17967" y="11764"/>
                  <a:pt x="17848" y="12110"/>
                  <a:pt x="17812" y="12443"/>
                </a:cubicBezTo>
                <a:cubicBezTo>
                  <a:pt x="17693" y="13729"/>
                  <a:pt x="17622" y="15003"/>
                  <a:pt x="17514" y="16289"/>
                </a:cubicBezTo>
                <a:cubicBezTo>
                  <a:pt x="17479" y="16610"/>
                  <a:pt x="17491" y="16991"/>
                  <a:pt x="17360" y="17289"/>
                </a:cubicBezTo>
                <a:cubicBezTo>
                  <a:pt x="16705" y="18610"/>
                  <a:pt x="16681" y="20003"/>
                  <a:pt x="16824" y="21432"/>
                </a:cubicBezTo>
                <a:cubicBezTo>
                  <a:pt x="16443" y="22718"/>
                  <a:pt x="17038" y="23921"/>
                  <a:pt x="17098" y="25159"/>
                </a:cubicBezTo>
                <a:cubicBezTo>
                  <a:pt x="17098" y="25337"/>
                  <a:pt x="17276" y="25421"/>
                  <a:pt x="17455" y="25480"/>
                </a:cubicBezTo>
                <a:cubicBezTo>
                  <a:pt x="17383" y="26302"/>
                  <a:pt x="17300" y="27123"/>
                  <a:pt x="17872" y="27826"/>
                </a:cubicBezTo>
                <a:cubicBezTo>
                  <a:pt x="17919" y="28421"/>
                  <a:pt x="18038" y="28969"/>
                  <a:pt x="18455" y="29397"/>
                </a:cubicBezTo>
                <a:cubicBezTo>
                  <a:pt x="18503" y="29457"/>
                  <a:pt x="18562" y="29528"/>
                  <a:pt x="18634" y="29576"/>
                </a:cubicBezTo>
                <a:cubicBezTo>
                  <a:pt x="19098" y="30874"/>
                  <a:pt x="19788" y="32029"/>
                  <a:pt x="20896" y="32898"/>
                </a:cubicBezTo>
                <a:cubicBezTo>
                  <a:pt x="21479" y="34041"/>
                  <a:pt x="22491" y="34850"/>
                  <a:pt x="23313" y="35803"/>
                </a:cubicBezTo>
                <a:cubicBezTo>
                  <a:pt x="23503" y="36279"/>
                  <a:pt x="23956" y="36494"/>
                  <a:pt x="24313" y="36815"/>
                </a:cubicBezTo>
                <a:cubicBezTo>
                  <a:pt x="24980" y="37803"/>
                  <a:pt x="25575" y="38875"/>
                  <a:pt x="26611" y="39565"/>
                </a:cubicBezTo>
                <a:cubicBezTo>
                  <a:pt x="26754" y="39827"/>
                  <a:pt x="27135" y="39923"/>
                  <a:pt x="27170" y="40292"/>
                </a:cubicBezTo>
                <a:cubicBezTo>
                  <a:pt x="26396" y="40899"/>
                  <a:pt x="25706" y="41601"/>
                  <a:pt x="25027" y="42328"/>
                </a:cubicBezTo>
                <a:cubicBezTo>
                  <a:pt x="24762" y="42615"/>
                  <a:pt x="24496" y="42759"/>
                  <a:pt x="24245" y="42759"/>
                </a:cubicBezTo>
                <a:cubicBezTo>
                  <a:pt x="23945" y="42759"/>
                  <a:pt x="23665" y="42552"/>
                  <a:pt x="23432" y="42137"/>
                </a:cubicBezTo>
                <a:cubicBezTo>
                  <a:pt x="23217" y="41768"/>
                  <a:pt x="23063" y="41351"/>
                  <a:pt x="22920" y="40935"/>
                </a:cubicBezTo>
                <a:cubicBezTo>
                  <a:pt x="22741" y="40411"/>
                  <a:pt x="22491" y="39982"/>
                  <a:pt x="21920" y="39815"/>
                </a:cubicBezTo>
                <a:cubicBezTo>
                  <a:pt x="21884" y="38625"/>
                  <a:pt x="21324" y="37708"/>
                  <a:pt x="20396" y="37005"/>
                </a:cubicBezTo>
                <a:cubicBezTo>
                  <a:pt x="20277" y="36494"/>
                  <a:pt x="19812" y="36255"/>
                  <a:pt x="19491" y="35934"/>
                </a:cubicBezTo>
                <a:cubicBezTo>
                  <a:pt x="19146" y="35601"/>
                  <a:pt x="18634" y="35351"/>
                  <a:pt x="18455" y="34946"/>
                </a:cubicBezTo>
                <a:cubicBezTo>
                  <a:pt x="17741" y="33457"/>
                  <a:pt x="16490" y="32362"/>
                  <a:pt x="15645" y="30957"/>
                </a:cubicBezTo>
                <a:cubicBezTo>
                  <a:pt x="15371" y="30529"/>
                  <a:pt x="15300" y="29969"/>
                  <a:pt x="14776" y="29695"/>
                </a:cubicBezTo>
                <a:cubicBezTo>
                  <a:pt x="14443" y="28897"/>
                  <a:pt x="14157" y="28040"/>
                  <a:pt x="13526" y="27409"/>
                </a:cubicBezTo>
                <a:cubicBezTo>
                  <a:pt x="12930" y="25385"/>
                  <a:pt x="11918" y="23492"/>
                  <a:pt x="11502" y="21396"/>
                </a:cubicBezTo>
                <a:cubicBezTo>
                  <a:pt x="11383" y="20753"/>
                  <a:pt x="11264" y="20111"/>
                  <a:pt x="11180" y="19456"/>
                </a:cubicBezTo>
                <a:cubicBezTo>
                  <a:pt x="11122" y="19082"/>
                  <a:pt x="10949" y="18801"/>
                  <a:pt x="10539" y="18801"/>
                </a:cubicBezTo>
                <a:cubicBezTo>
                  <a:pt x="10531" y="18801"/>
                  <a:pt x="10522" y="18801"/>
                  <a:pt x="10513" y="18801"/>
                </a:cubicBezTo>
                <a:cubicBezTo>
                  <a:pt x="10097" y="18813"/>
                  <a:pt x="9716" y="18932"/>
                  <a:pt x="9621" y="19396"/>
                </a:cubicBezTo>
                <a:cubicBezTo>
                  <a:pt x="9561" y="19646"/>
                  <a:pt x="9537" y="19908"/>
                  <a:pt x="9525" y="20170"/>
                </a:cubicBezTo>
                <a:cubicBezTo>
                  <a:pt x="9501" y="20956"/>
                  <a:pt x="9466" y="21730"/>
                  <a:pt x="9442" y="22528"/>
                </a:cubicBezTo>
                <a:cubicBezTo>
                  <a:pt x="9347" y="25206"/>
                  <a:pt x="10037" y="27742"/>
                  <a:pt x="10704" y="30302"/>
                </a:cubicBezTo>
                <a:cubicBezTo>
                  <a:pt x="10752" y="31160"/>
                  <a:pt x="11002" y="31933"/>
                  <a:pt x="11656" y="32505"/>
                </a:cubicBezTo>
                <a:cubicBezTo>
                  <a:pt x="11787" y="33196"/>
                  <a:pt x="12109" y="33803"/>
                  <a:pt x="12478" y="34386"/>
                </a:cubicBezTo>
                <a:cubicBezTo>
                  <a:pt x="12549" y="34553"/>
                  <a:pt x="12609" y="34696"/>
                  <a:pt x="12680" y="34862"/>
                </a:cubicBezTo>
                <a:cubicBezTo>
                  <a:pt x="12549" y="35208"/>
                  <a:pt x="12669" y="35446"/>
                  <a:pt x="12978" y="35589"/>
                </a:cubicBezTo>
                <a:cubicBezTo>
                  <a:pt x="13633" y="37375"/>
                  <a:pt x="14252" y="39196"/>
                  <a:pt x="15859" y="40411"/>
                </a:cubicBezTo>
                <a:lnTo>
                  <a:pt x="15871" y="40423"/>
                </a:lnTo>
                <a:cubicBezTo>
                  <a:pt x="16086" y="40696"/>
                  <a:pt x="16074" y="41161"/>
                  <a:pt x="16526" y="41244"/>
                </a:cubicBezTo>
                <a:cubicBezTo>
                  <a:pt x="17550" y="42542"/>
                  <a:pt x="18717" y="43661"/>
                  <a:pt x="20336" y="44161"/>
                </a:cubicBezTo>
                <a:cubicBezTo>
                  <a:pt x="20396" y="44292"/>
                  <a:pt x="20491" y="44352"/>
                  <a:pt x="20646" y="44352"/>
                </a:cubicBezTo>
                <a:cubicBezTo>
                  <a:pt x="20782" y="44560"/>
                  <a:pt x="20959" y="44651"/>
                  <a:pt x="21168" y="44651"/>
                </a:cubicBezTo>
                <a:cubicBezTo>
                  <a:pt x="21233" y="44651"/>
                  <a:pt x="21301" y="44642"/>
                  <a:pt x="21372" y="44625"/>
                </a:cubicBezTo>
                <a:cubicBezTo>
                  <a:pt x="22324" y="45209"/>
                  <a:pt x="22324" y="45209"/>
                  <a:pt x="21705" y="46042"/>
                </a:cubicBezTo>
                <a:cubicBezTo>
                  <a:pt x="21586" y="46197"/>
                  <a:pt x="21396" y="46316"/>
                  <a:pt x="21408" y="46554"/>
                </a:cubicBezTo>
                <a:cubicBezTo>
                  <a:pt x="20384" y="47566"/>
                  <a:pt x="19669" y="48805"/>
                  <a:pt x="18812" y="49948"/>
                </a:cubicBezTo>
                <a:cubicBezTo>
                  <a:pt x="18726" y="49980"/>
                  <a:pt x="18650" y="49994"/>
                  <a:pt x="18583" y="49994"/>
                </a:cubicBezTo>
                <a:cubicBezTo>
                  <a:pt x="18284" y="49994"/>
                  <a:pt x="18165" y="49703"/>
                  <a:pt x="18038" y="49459"/>
                </a:cubicBezTo>
                <a:cubicBezTo>
                  <a:pt x="17741" y="48876"/>
                  <a:pt x="17455" y="48281"/>
                  <a:pt x="17014" y="47840"/>
                </a:cubicBezTo>
                <a:cubicBezTo>
                  <a:pt x="15967" y="46792"/>
                  <a:pt x="15050" y="45661"/>
                  <a:pt x="14169" y="44506"/>
                </a:cubicBezTo>
                <a:cubicBezTo>
                  <a:pt x="14085" y="44102"/>
                  <a:pt x="13931" y="43744"/>
                  <a:pt x="13550" y="43542"/>
                </a:cubicBezTo>
                <a:cubicBezTo>
                  <a:pt x="13561" y="43459"/>
                  <a:pt x="13514" y="43411"/>
                  <a:pt x="13442" y="43387"/>
                </a:cubicBezTo>
                <a:cubicBezTo>
                  <a:pt x="13335" y="43113"/>
                  <a:pt x="13276" y="42816"/>
                  <a:pt x="12895" y="42768"/>
                </a:cubicBezTo>
                <a:cubicBezTo>
                  <a:pt x="12680" y="42256"/>
                  <a:pt x="12383" y="41816"/>
                  <a:pt x="12002" y="41447"/>
                </a:cubicBezTo>
                <a:cubicBezTo>
                  <a:pt x="11787" y="40744"/>
                  <a:pt x="11347" y="40196"/>
                  <a:pt x="10930" y="39613"/>
                </a:cubicBezTo>
                <a:cubicBezTo>
                  <a:pt x="10871" y="39422"/>
                  <a:pt x="10811" y="39208"/>
                  <a:pt x="10549" y="39161"/>
                </a:cubicBezTo>
                <a:lnTo>
                  <a:pt x="9525" y="37065"/>
                </a:lnTo>
                <a:cubicBezTo>
                  <a:pt x="9323" y="36315"/>
                  <a:pt x="8763" y="35851"/>
                  <a:pt x="8251" y="35339"/>
                </a:cubicBezTo>
                <a:cubicBezTo>
                  <a:pt x="8051" y="34879"/>
                  <a:pt x="8026" y="34267"/>
                  <a:pt x="7319" y="34267"/>
                </a:cubicBezTo>
                <a:cubicBezTo>
                  <a:pt x="7313" y="34267"/>
                  <a:pt x="7306" y="34267"/>
                  <a:pt x="7299" y="34267"/>
                </a:cubicBezTo>
                <a:lnTo>
                  <a:pt x="7275" y="34267"/>
                </a:lnTo>
                <a:cubicBezTo>
                  <a:pt x="7208" y="34259"/>
                  <a:pt x="7141" y="34255"/>
                  <a:pt x="7076" y="34255"/>
                </a:cubicBezTo>
                <a:cubicBezTo>
                  <a:pt x="6555" y="34255"/>
                  <a:pt x="6123" y="34510"/>
                  <a:pt x="6049" y="35029"/>
                </a:cubicBezTo>
                <a:cubicBezTo>
                  <a:pt x="5953" y="35577"/>
                  <a:pt x="5930" y="36243"/>
                  <a:pt x="6489" y="36660"/>
                </a:cubicBezTo>
                <a:cubicBezTo>
                  <a:pt x="7156" y="37898"/>
                  <a:pt x="7442" y="39280"/>
                  <a:pt x="7870" y="40589"/>
                </a:cubicBezTo>
                <a:cubicBezTo>
                  <a:pt x="8525" y="42030"/>
                  <a:pt x="9180" y="43459"/>
                  <a:pt x="9835" y="44911"/>
                </a:cubicBezTo>
                <a:cubicBezTo>
                  <a:pt x="9811" y="45209"/>
                  <a:pt x="9894" y="45471"/>
                  <a:pt x="10037" y="45745"/>
                </a:cubicBezTo>
                <a:cubicBezTo>
                  <a:pt x="10513" y="46697"/>
                  <a:pt x="11204" y="47483"/>
                  <a:pt x="11835" y="48316"/>
                </a:cubicBezTo>
                <a:cubicBezTo>
                  <a:pt x="12371" y="49174"/>
                  <a:pt x="12811" y="50114"/>
                  <a:pt x="13669" y="50733"/>
                </a:cubicBezTo>
                <a:cubicBezTo>
                  <a:pt x="14347" y="51233"/>
                  <a:pt x="14955" y="51876"/>
                  <a:pt x="15824" y="52103"/>
                </a:cubicBezTo>
                <a:cubicBezTo>
                  <a:pt x="16109" y="52174"/>
                  <a:pt x="16264" y="52365"/>
                  <a:pt x="16205" y="52674"/>
                </a:cubicBezTo>
                <a:cubicBezTo>
                  <a:pt x="15788" y="53007"/>
                  <a:pt x="15538" y="53472"/>
                  <a:pt x="15336" y="53948"/>
                </a:cubicBezTo>
                <a:cubicBezTo>
                  <a:pt x="15121" y="54019"/>
                  <a:pt x="14955" y="54127"/>
                  <a:pt x="14835" y="54317"/>
                </a:cubicBezTo>
                <a:cubicBezTo>
                  <a:pt x="14395" y="54984"/>
                  <a:pt x="13883" y="55615"/>
                  <a:pt x="13466" y="56282"/>
                </a:cubicBezTo>
                <a:cubicBezTo>
                  <a:pt x="13344" y="56490"/>
                  <a:pt x="13214" y="56577"/>
                  <a:pt x="13064" y="56577"/>
                </a:cubicBezTo>
                <a:cubicBezTo>
                  <a:pt x="12966" y="56577"/>
                  <a:pt x="12858" y="56539"/>
                  <a:pt x="12740" y="56472"/>
                </a:cubicBezTo>
                <a:cubicBezTo>
                  <a:pt x="12014" y="54674"/>
                  <a:pt x="11014" y="53019"/>
                  <a:pt x="10002" y="51388"/>
                </a:cubicBezTo>
                <a:cubicBezTo>
                  <a:pt x="9680" y="50555"/>
                  <a:pt x="9085" y="49864"/>
                  <a:pt x="8668" y="49090"/>
                </a:cubicBezTo>
                <a:cubicBezTo>
                  <a:pt x="8156" y="47435"/>
                  <a:pt x="6834" y="46388"/>
                  <a:pt x="5811" y="45114"/>
                </a:cubicBezTo>
                <a:cubicBezTo>
                  <a:pt x="5637" y="44903"/>
                  <a:pt x="5383" y="44777"/>
                  <a:pt x="5107" y="44777"/>
                </a:cubicBezTo>
                <a:cubicBezTo>
                  <a:pt x="4948" y="44777"/>
                  <a:pt x="4782" y="44819"/>
                  <a:pt x="4620" y="44911"/>
                </a:cubicBezTo>
                <a:cubicBezTo>
                  <a:pt x="3858" y="45316"/>
                  <a:pt x="3346" y="45995"/>
                  <a:pt x="3548" y="46661"/>
                </a:cubicBezTo>
                <a:cubicBezTo>
                  <a:pt x="3941" y="48019"/>
                  <a:pt x="4453" y="49364"/>
                  <a:pt x="5108" y="50626"/>
                </a:cubicBezTo>
                <a:cubicBezTo>
                  <a:pt x="5132" y="50698"/>
                  <a:pt x="5168" y="50793"/>
                  <a:pt x="5215" y="50864"/>
                </a:cubicBezTo>
                <a:cubicBezTo>
                  <a:pt x="5358" y="51329"/>
                  <a:pt x="5513" y="51769"/>
                  <a:pt x="5953" y="52043"/>
                </a:cubicBezTo>
                <a:cubicBezTo>
                  <a:pt x="6263" y="52603"/>
                  <a:pt x="6180" y="53317"/>
                  <a:pt x="6561" y="53853"/>
                </a:cubicBezTo>
                <a:cubicBezTo>
                  <a:pt x="7204" y="54746"/>
                  <a:pt x="7716" y="55734"/>
                  <a:pt x="8227" y="56698"/>
                </a:cubicBezTo>
                <a:lnTo>
                  <a:pt x="8370" y="56925"/>
                </a:lnTo>
                <a:cubicBezTo>
                  <a:pt x="8406" y="56996"/>
                  <a:pt x="8442" y="57079"/>
                  <a:pt x="8489" y="57163"/>
                </a:cubicBezTo>
                <a:cubicBezTo>
                  <a:pt x="8728" y="57960"/>
                  <a:pt x="9478" y="58294"/>
                  <a:pt x="10002" y="58842"/>
                </a:cubicBezTo>
                <a:cubicBezTo>
                  <a:pt x="10371" y="59246"/>
                  <a:pt x="11073" y="59330"/>
                  <a:pt x="11252" y="59901"/>
                </a:cubicBezTo>
                <a:cubicBezTo>
                  <a:pt x="11442" y="60508"/>
                  <a:pt x="10597" y="60770"/>
                  <a:pt x="10609" y="61366"/>
                </a:cubicBezTo>
                <a:cubicBezTo>
                  <a:pt x="10406" y="61818"/>
                  <a:pt x="10061" y="62163"/>
                  <a:pt x="9692" y="62461"/>
                </a:cubicBezTo>
                <a:cubicBezTo>
                  <a:pt x="8930" y="61759"/>
                  <a:pt x="8501" y="60699"/>
                  <a:pt x="7370" y="60461"/>
                </a:cubicBezTo>
                <a:cubicBezTo>
                  <a:pt x="6787" y="59246"/>
                  <a:pt x="5787" y="58496"/>
                  <a:pt x="4584" y="57960"/>
                </a:cubicBezTo>
                <a:cubicBezTo>
                  <a:pt x="4423" y="57889"/>
                  <a:pt x="4268" y="57860"/>
                  <a:pt x="4117" y="57860"/>
                </a:cubicBezTo>
                <a:cubicBezTo>
                  <a:pt x="3668" y="57860"/>
                  <a:pt x="3262" y="58118"/>
                  <a:pt x="2870" y="58270"/>
                </a:cubicBezTo>
                <a:cubicBezTo>
                  <a:pt x="2560" y="58389"/>
                  <a:pt x="2477" y="59080"/>
                  <a:pt x="2691" y="59330"/>
                </a:cubicBezTo>
                <a:cubicBezTo>
                  <a:pt x="3322" y="60020"/>
                  <a:pt x="3370" y="61104"/>
                  <a:pt x="4287" y="61532"/>
                </a:cubicBezTo>
                <a:cubicBezTo>
                  <a:pt x="4620" y="61949"/>
                  <a:pt x="5001" y="62282"/>
                  <a:pt x="5525" y="62437"/>
                </a:cubicBezTo>
                <a:cubicBezTo>
                  <a:pt x="5811" y="62913"/>
                  <a:pt x="6120" y="63378"/>
                  <a:pt x="6644" y="63628"/>
                </a:cubicBezTo>
                <a:cubicBezTo>
                  <a:pt x="6846" y="63985"/>
                  <a:pt x="7061" y="64342"/>
                  <a:pt x="7501" y="64461"/>
                </a:cubicBezTo>
                <a:lnTo>
                  <a:pt x="7489" y="64461"/>
                </a:lnTo>
                <a:cubicBezTo>
                  <a:pt x="7716" y="65033"/>
                  <a:pt x="8382" y="65330"/>
                  <a:pt x="8466" y="65985"/>
                </a:cubicBezTo>
                <a:cubicBezTo>
                  <a:pt x="7787" y="67176"/>
                  <a:pt x="7335" y="68450"/>
                  <a:pt x="6977" y="69760"/>
                </a:cubicBezTo>
                <a:cubicBezTo>
                  <a:pt x="6838" y="69874"/>
                  <a:pt x="6728" y="69920"/>
                  <a:pt x="6637" y="69920"/>
                </a:cubicBezTo>
                <a:cubicBezTo>
                  <a:pt x="6332" y="69920"/>
                  <a:pt x="6240" y="69413"/>
                  <a:pt x="5965" y="69331"/>
                </a:cubicBezTo>
                <a:cubicBezTo>
                  <a:pt x="5572" y="68486"/>
                  <a:pt x="4798" y="68033"/>
                  <a:pt x="4084" y="67521"/>
                </a:cubicBezTo>
                <a:cubicBezTo>
                  <a:pt x="3941" y="67409"/>
                  <a:pt x="3805" y="67351"/>
                  <a:pt x="3678" y="67351"/>
                </a:cubicBezTo>
                <a:cubicBezTo>
                  <a:pt x="3509" y="67351"/>
                  <a:pt x="3356" y="67453"/>
                  <a:pt x="3227" y="67664"/>
                </a:cubicBezTo>
                <a:cubicBezTo>
                  <a:pt x="3155" y="67664"/>
                  <a:pt x="3084" y="67700"/>
                  <a:pt x="3024" y="67724"/>
                </a:cubicBezTo>
                <a:cubicBezTo>
                  <a:pt x="2953" y="67545"/>
                  <a:pt x="2417" y="67497"/>
                  <a:pt x="2774" y="67235"/>
                </a:cubicBezTo>
                <a:cubicBezTo>
                  <a:pt x="3072" y="67009"/>
                  <a:pt x="3108" y="66985"/>
                  <a:pt x="2810" y="66759"/>
                </a:cubicBezTo>
                <a:cubicBezTo>
                  <a:pt x="2512" y="66519"/>
                  <a:pt x="2207" y="66318"/>
                  <a:pt x="1831" y="66318"/>
                </a:cubicBezTo>
                <a:cubicBezTo>
                  <a:pt x="1741" y="66318"/>
                  <a:pt x="1647" y="66329"/>
                  <a:pt x="1548" y="66354"/>
                </a:cubicBezTo>
                <a:cubicBezTo>
                  <a:pt x="1417" y="66271"/>
                  <a:pt x="1239" y="66188"/>
                  <a:pt x="1131" y="66069"/>
                </a:cubicBezTo>
                <a:cubicBezTo>
                  <a:pt x="972" y="65887"/>
                  <a:pt x="807" y="65802"/>
                  <a:pt x="657" y="65802"/>
                </a:cubicBezTo>
                <a:cubicBezTo>
                  <a:pt x="483" y="65802"/>
                  <a:pt x="329" y="65917"/>
                  <a:pt x="226" y="66128"/>
                </a:cubicBezTo>
                <a:cubicBezTo>
                  <a:pt x="0" y="66581"/>
                  <a:pt x="524" y="66604"/>
                  <a:pt x="762" y="66783"/>
                </a:cubicBezTo>
                <a:cubicBezTo>
                  <a:pt x="1381" y="67223"/>
                  <a:pt x="1977" y="67664"/>
                  <a:pt x="2727" y="67890"/>
                </a:cubicBezTo>
                <a:cubicBezTo>
                  <a:pt x="2751" y="68176"/>
                  <a:pt x="2965" y="68307"/>
                  <a:pt x="3155" y="68486"/>
                </a:cubicBezTo>
                <a:cubicBezTo>
                  <a:pt x="3929" y="69152"/>
                  <a:pt x="4715" y="69819"/>
                  <a:pt x="5453" y="70533"/>
                </a:cubicBezTo>
                <a:cubicBezTo>
                  <a:pt x="5870" y="70938"/>
                  <a:pt x="6382" y="71331"/>
                  <a:pt x="6430" y="71986"/>
                </a:cubicBezTo>
                <a:cubicBezTo>
                  <a:pt x="6311" y="72784"/>
                  <a:pt x="6180" y="73605"/>
                  <a:pt x="6061" y="74403"/>
                </a:cubicBezTo>
                <a:cubicBezTo>
                  <a:pt x="5751" y="75272"/>
                  <a:pt x="5775" y="76177"/>
                  <a:pt x="5727" y="77070"/>
                </a:cubicBezTo>
                <a:cubicBezTo>
                  <a:pt x="5608" y="77189"/>
                  <a:pt x="5584" y="77308"/>
                  <a:pt x="5668" y="77463"/>
                </a:cubicBezTo>
                <a:cubicBezTo>
                  <a:pt x="5668" y="77534"/>
                  <a:pt x="5668" y="77606"/>
                  <a:pt x="5703" y="77677"/>
                </a:cubicBezTo>
                <a:cubicBezTo>
                  <a:pt x="5525" y="78546"/>
                  <a:pt x="5608" y="79404"/>
                  <a:pt x="5751" y="80261"/>
                </a:cubicBezTo>
                <a:cubicBezTo>
                  <a:pt x="5842" y="80561"/>
                  <a:pt x="5933" y="80854"/>
                  <a:pt x="6209" y="80854"/>
                </a:cubicBezTo>
                <a:cubicBezTo>
                  <a:pt x="6295" y="80854"/>
                  <a:pt x="6398" y="80826"/>
                  <a:pt x="6525" y="80761"/>
                </a:cubicBezTo>
                <a:cubicBezTo>
                  <a:pt x="6739" y="80678"/>
                  <a:pt x="6846" y="80535"/>
                  <a:pt x="6823" y="80273"/>
                </a:cubicBezTo>
                <a:cubicBezTo>
                  <a:pt x="6787" y="79761"/>
                  <a:pt x="6799" y="79249"/>
                  <a:pt x="6787" y="78725"/>
                </a:cubicBezTo>
                <a:cubicBezTo>
                  <a:pt x="6906" y="78618"/>
                  <a:pt x="6918" y="78499"/>
                  <a:pt x="6894" y="78368"/>
                </a:cubicBezTo>
                <a:cubicBezTo>
                  <a:pt x="7037" y="77796"/>
                  <a:pt x="7144" y="77237"/>
                  <a:pt x="7073" y="76641"/>
                </a:cubicBezTo>
                <a:lnTo>
                  <a:pt x="7061" y="76641"/>
                </a:lnTo>
                <a:cubicBezTo>
                  <a:pt x="7180" y="76534"/>
                  <a:pt x="7204" y="76403"/>
                  <a:pt x="7156" y="76248"/>
                </a:cubicBezTo>
                <a:cubicBezTo>
                  <a:pt x="7299" y="75796"/>
                  <a:pt x="7442" y="75344"/>
                  <a:pt x="7573" y="74879"/>
                </a:cubicBezTo>
                <a:cubicBezTo>
                  <a:pt x="7656" y="74641"/>
                  <a:pt x="7656" y="74332"/>
                  <a:pt x="7989" y="74320"/>
                </a:cubicBezTo>
                <a:cubicBezTo>
                  <a:pt x="7996" y="74319"/>
                  <a:pt x="8003" y="74319"/>
                  <a:pt x="8010" y="74319"/>
                </a:cubicBezTo>
                <a:cubicBezTo>
                  <a:pt x="8259" y="74319"/>
                  <a:pt x="8396" y="74527"/>
                  <a:pt x="8466" y="74724"/>
                </a:cubicBezTo>
                <a:cubicBezTo>
                  <a:pt x="8847" y="75594"/>
                  <a:pt x="9632" y="76058"/>
                  <a:pt x="10406" y="76367"/>
                </a:cubicBezTo>
                <a:cubicBezTo>
                  <a:pt x="11645" y="76879"/>
                  <a:pt x="12954" y="77189"/>
                  <a:pt x="14228" y="77582"/>
                </a:cubicBezTo>
                <a:cubicBezTo>
                  <a:pt x="15538" y="78118"/>
                  <a:pt x="16895" y="78570"/>
                  <a:pt x="18312" y="78570"/>
                </a:cubicBezTo>
                <a:cubicBezTo>
                  <a:pt x="19503" y="78570"/>
                  <a:pt x="20634" y="78749"/>
                  <a:pt x="21777" y="79011"/>
                </a:cubicBezTo>
                <a:cubicBezTo>
                  <a:pt x="22234" y="79107"/>
                  <a:pt x="22690" y="79321"/>
                  <a:pt x="23166" y="79321"/>
                </a:cubicBezTo>
                <a:cubicBezTo>
                  <a:pt x="23335" y="79321"/>
                  <a:pt x="23507" y="79294"/>
                  <a:pt x="23682" y="79225"/>
                </a:cubicBezTo>
                <a:cubicBezTo>
                  <a:pt x="24182" y="79558"/>
                  <a:pt x="24753" y="79606"/>
                  <a:pt x="25337" y="79665"/>
                </a:cubicBezTo>
                <a:cubicBezTo>
                  <a:pt x="25403" y="79732"/>
                  <a:pt x="25480" y="79780"/>
                  <a:pt x="25573" y="79780"/>
                </a:cubicBezTo>
                <a:cubicBezTo>
                  <a:pt x="25614" y="79780"/>
                  <a:pt x="25658" y="79771"/>
                  <a:pt x="25706" y="79749"/>
                </a:cubicBezTo>
                <a:cubicBezTo>
                  <a:pt x="25736" y="79767"/>
                  <a:pt x="25765" y="79776"/>
                  <a:pt x="25795" y="79776"/>
                </a:cubicBezTo>
                <a:cubicBezTo>
                  <a:pt x="25825" y="79776"/>
                  <a:pt x="25855" y="79767"/>
                  <a:pt x="25884" y="79749"/>
                </a:cubicBezTo>
                <a:cubicBezTo>
                  <a:pt x="26265" y="80035"/>
                  <a:pt x="26730" y="79975"/>
                  <a:pt x="27182" y="80023"/>
                </a:cubicBezTo>
                <a:cubicBezTo>
                  <a:pt x="27385" y="80225"/>
                  <a:pt x="27658" y="80225"/>
                  <a:pt x="27920" y="80237"/>
                </a:cubicBezTo>
                <a:cubicBezTo>
                  <a:pt x="28563" y="80797"/>
                  <a:pt x="29409" y="80630"/>
                  <a:pt x="30135" y="80856"/>
                </a:cubicBezTo>
                <a:cubicBezTo>
                  <a:pt x="31171" y="81167"/>
                  <a:pt x="32236" y="81301"/>
                  <a:pt x="33309" y="81301"/>
                </a:cubicBezTo>
                <a:cubicBezTo>
                  <a:pt x="34086" y="81301"/>
                  <a:pt x="34868" y="81231"/>
                  <a:pt x="35648" y="81106"/>
                </a:cubicBezTo>
                <a:cubicBezTo>
                  <a:pt x="35826" y="81070"/>
                  <a:pt x="36017" y="81059"/>
                  <a:pt x="36052" y="80868"/>
                </a:cubicBezTo>
                <a:cubicBezTo>
                  <a:pt x="36088" y="80630"/>
                  <a:pt x="35933" y="80451"/>
                  <a:pt x="35719" y="80380"/>
                </a:cubicBezTo>
                <a:cubicBezTo>
                  <a:pt x="35433" y="80261"/>
                  <a:pt x="35159" y="80142"/>
                  <a:pt x="34862" y="80118"/>
                </a:cubicBezTo>
                <a:cubicBezTo>
                  <a:pt x="33516" y="80023"/>
                  <a:pt x="32457" y="79261"/>
                  <a:pt x="31314" y="78689"/>
                </a:cubicBezTo>
                <a:cubicBezTo>
                  <a:pt x="31103" y="78584"/>
                  <a:pt x="30901" y="78469"/>
                  <a:pt x="30676" y="78469"/>
                </a:cubicBezTo>
                <a:cubicBezTo>
                  <a:pt x="30647" y="78469"/>
                  <a:pt x="30617" y="78471"/>
                  <a:pt x="30587" y="78475"/>
                </a:cubicBezTo>
                <a:cubicBezTo>
                  <a:pt x="30552" y="78392"/>
                  <a:pt x="30492" y="78356"/>
                  <a:pt x="30421" y="78332"/>
                </a:cubicBezTo>
                <a:lnTo>
                  <a:pt x="30159" y="78118"/>
                </a:lnTo>
                <a:cubicBezTo>
                  <a:pt x="29778" y="77761"/>
                  <a:pt x="29456" y="77368"/>
                  <a:pt x="28921" y="77249"/>
                </a:cubicBezTo>
                <a:cubicBezTo>
                  <a:pt x="28623" y="77054"/>
                  <a:pt x="28347" y="76771"/>
                  <a:pt x="27945" y="76771"/>
                </a:cubicBezTo>
                <a:cubicBezTo>
                  <a:pt x="27929" y="76771"/>
                  <a:pt x="27913" y="76771"/>
                  <a:pt x="27897" y="76772"/>
                </a:cubicBezTo>
                <a:cubicBezTo>
                  <a:pt x="27325" y="76237"/>
                  <a:pt x="26766" y="75736"/>
                  <a:pt x="25956" y="75594"/>
                </a:cubicBezTo>
                <a:cubicBezTo>
                  <a:pt x="25789" y="75355"/>
                  <a:pt x="25527" y="75320"/>
                  <a:pt x="25289" y="75213"/>
                </a:cubicBezTo>
                <a:cubicBezTo>
                  <a:pt x="23039" y="74201"/>
                  <a:pt x="20705" y="73486"/>
                  <a:pt x="18312" y="72915"/>
                </a:cubicBezTo>
                <a:cubicBezTo>
                  <a:pt x="18207" y="72841"/>
                  <a:pt x="18100" y="72818"/>
                  <a:pt x="17990" y="72818"/>
                </a:cubicBezTo>
                <a:cubicBezTo>
                  <a:pt x="17888" y="72818"/>
                  <a:pt x="17785" y="72838"/>
                  <a:pt x="17681" y="72855"/>
                </a:cubicBezTo>
                <a:cubicBezTo>
                  <a:pt x="17610" y="72778"/>
                  <a:pt x="17529" y="72748"/>
                  <a:pt x="17444" y="72748"/>
                </a:cubicBezTo>
                <a:cubicBezTo>
                  <a:pt x="17360" y="72748"/>
                  <a:pt x="17270" y="72778"/>
                  <a:pt x="17181" y="72819"/>
                </a:cubicBezTo>
                <a:cubicBezTo>
                  <a:pt x="17027" y="72666"/>
                  <a:pt x="16863" y="72589"/>
                  <a:pt x="16680" y="72589"/>
                </a:cubicBezTo>
                <a:cubicBezTo>
                  <a:pt x="16594" y="72589"/>
                  <a:pt x="16503" y="72606"/>
                  <a:pt x="16407" y="72641"/>
                </a:cubicBezTo>
                <a:lnTo>
                  <a:pt x="16383" y="72641"/>
                </a:lnTo>
                <a:cubicBezTo>
                  <a:pt x="16292" y="72556"/>
                  <a:pt x="16198" y="72520"/>
                  <a:pt x="16102" y="72520"/>
                </a:cubicBezTo>
                <a:cubicBezTo>
                  <a:pt x="16010" y="72520"/>
                  <a:pt x="15917" y="72553"/>
                  <a:pt x="15824" y="72605"/>
                </a:cubicBezTo>
                <a:cubicBezTo>
                  <a:pt x="15776" y="72581"/>
                  <a:pt x="15734" y="72569"/>
                  <a:pt x="15694" y="72569"/>
                </a:cubicBezTo>
                <a:cubicBezTo>
                  <a:pt x="15654" y="72569"/>
                  <a:pt x="15615" y="72581"/>
                  <a:pt x="15574" y="72605"/>
                </a:cubicBezTo>
                <a:cubicBezTo>
                  <a:pt x="15512" y="72536"/>
                  <a:pt x="15441" y="72502"/>
                  <a:pt x="15367" y="72502"/>
                </a:cubicBezTo>
                <a:cubicBezTo>
                  <a:pt x="15325" y="72502"/>
                  <a:pt x="15283" y="72512"/>
                  <a:pt x="15240" y="72534"/>
                </a:cubicBezTo>
                <a:cubicBezTo>
                  <a:pt x="14012" y="72323"/>
                  <a:pt x="12773" y="72232"/>
                  <a:pt x="11525" y="72232"/>
                </a:cubicBezTo>
                <a:cubicBezTo>
                  <a:pt x="10452" y="72232"/>
                  <a:pt x="9372" y="72299"/>
                  <a:pt x="8287" y="72415"/>
                </a:cubicBezTo>
                <a:cubicBezTo>
                  <a:pt x="8430" y="70676"/>
                  <a:pt x="9287" y="69271"/>
                  <a:pt x="9799" y="67771"/>
                </a:cubicBezTo>
                <a:cubicBezTo>
                  <a:pt x="10037" y="67426"/>
                  <a:pt x="10037" y="66926"/>
                  <a:pt x="10478" y="66723"/>
                </a:cubicBezTo>
                <a:cubicBezTo>
                  <a:pt x="10573" y="66759"/>
                  <a:pt x="10656" y="66759"/>
                  <a:pt x="10728" y="66807"/>
                </a:cubicBezTo>
                <a:cubicBezTo>
                  <a:pt x="11895" y="67426"/>
                  <a:pt x="12835" y="68450"/>
                  <a:pt x="14169" y="68783"/>
                </a:cubicBezTo>
                <a:cubicBezTo>
                  <a:pt x="14240" y="68914"/>
                  <a:pt x="14383" y="68974"/>
                  <a:pt x="14526" y="68974"/>
                </a:cubicBezTo>
                <a:cubicBezTo>
                  <a:pt x="15538" y="69748"/>
                  <a:pt x="16776" y="69938"/>
                  <a:pt x="17955" y="70295"/>
                </a:cubicBezTo>
                <a:cubicBezTo>
                  <a:pt x="18026" y="70418"/>
                  <a:pt x="18124" y="70479"/>
                  <a:pt x="18248" y="70479"/>
                </a:cubicBezTo>
                <a:cubicBezTo>
                  <a:pt x="18269" y="70479"/>
                  <a:pt x="18290" y="70477"/>
                  <a:pt x="18312" y="70474"/>
                </a:cubicBezTo>
                <a:cubicBezTo>
                  <a:pt x="18693" y="70795"/>
                  <a:pt x="19205" y="70831"/>
                  <a:pt x="19634" y="71010"/>
                </a:cubicBezTo>
                <a:cubicBezTo>
                  <a:pt x="21241" y="71510"/>
                  <a:pt x="22789" y="72176"/>
                  <a:pt x="24480" y="72367"/>
                </a:cubicBezTo>
                <a:cubicBezTo>
                  <a:pt x="25753" y="73022"/>
                  <a:pt x="27135" y="72855"/>
                  <a:pt x="28468" y="72938"/>
                </a:cubicBezTo>
                <a:cubicBezTo>
                  <a:pt x="28691" y="73046"/>
                  <a:pt x="28908" y="73159"/>
                  <a:pt x="29148" y="73159"/>
                </a:cubicBezTo>
                <a:cubicBezTo>
                  <a:pt x="29228" y="73159"/>
                  <a:pt x="29310" y="73147"/>
                  <a:pt x="29397" y="73117"/>
                </a:cubicBezTo>
                <a:cubicBezTo>
                  <a:pt x="29397" y="73081"/>
                  <a:pt x="29409" y="73058"/>
                  <a:pt x="29409" y="73010"/>
                </a:cubicBezTo>
                <a:cubicBezTo>
                  <a:pt x="29409" y="73010"/>
                  <a:pt x="29421" y="73010"/>
                  <a:pt x="29421" y="73022"/>
                </a:cubicBezTo>
                <a:lnTo>
                  <a:pt x="29397" y="73117"/>
                </a:lnTo>
                <a:cubicBezTo>
                  <a:pt x="29477" y="73188"/>
                  <a:pt x="29563" y="73226"/>
                  <a:pt x="29661" y="73226"/>
                </a:cubicBezTo>
                <a:cubicBezTo>
                  <a:pt x="29694" y="73226"/>
                  <a:pt x="29729" y="73221"/>
                  <a:pt x="29766" y="73212"/>
                </a:cubicBezTo>
                <a:cubicBezTo>
                  <a:pt x="30044" y="73447"/>
                  <a:pt x="30354" y="73492"/>
                  <a:pt x="30668" y="73492"/>
                </a:cubicBezTo>
                <a:cubicBezTo>
                  <a:pt x="30864" y="73492"/>
                  <a:pt x="31062" y="73474"/>
                  <a:pt x="31254" y="73474"/>
                </a:cubicBezTo>
                <a:cubicBezTo>
                  <a:pt x="31340" y="73544"/>
                  <a:pt x="31429" y="73570"/>
                  <a:pt x="31519" y="73570"/>
                </a:cubicBezTo>
                <a:cubicBezTo>
                  <a:pt x="31628" y="73570"/>
                  <a:pt x="31739" y="73532"/>
                  <a:pt x="31849" y="73486"/>
                </a:cubicBezTo>
                <a:cubicBezTo>
                  <a:pt x="31935" y="73535"/>
                  <a:pt x="32024" y="73554"/>
                  <a:pt x="32113" y="73554"/>
                </a:cubicBezTo>
                <a:cubicBezTo>
                  <a:pt x="32220" y="73554"/>
                  <a:pt x="32328" y="73525"/>
                  <a:pt x="32433" y="73486"/>
                </a:cubicBezTo>
                <a:lnTo>
                  <a:pt x="32457" y="73486"/>
                </a:lnTo>
                <a:cubicBezTo>
                  <a:pt x="32548" y="73528"/>
                  <a:pt x="32636" y="73544"/>
                  <a:pt x="32720" y="73544"/>
                </a:cubicBezTo>
                <a:cubicBezTo>
                  <a:pt x="32997" y="73544"/>
                  <a:pt x="33243" y="73368"/>
                  <a:pt x="33516" y="73331"/>
                </a:cubicBezTo>
                <a:cubicBezTo>
                  <a:pt x="33752" y="73397"/>
                  <a:pt x="33983" y="73424"/>
                  <a:pt x="34212" y="73424"/>
                </a:cubicBezTo>
                <a:cubicBezTo>
                  <a:pt x="34898" y="73424"/>
                  <a:pt x="35561" y="73183"/>
                  <a:pt x="36231" y="73022"/>
                </a:cubicBezTo>
                <a:cubicBezTo>
                  <a:pt x="36314" y="72998"/>
                  <a:pt x="36386" y="72962"/>
                  <a:pt x="36481" y="72938"/>
                </a:cubicBezTo>
                <a:cubicBezTo>
                  <a:pt x="36535" y="72988"/>
                  <a:pt x="36585" y="73012"/>
                  <a:pt x="36628" y="73012"/>
                </a:cubicBezTo>
                <a:cubicBezTo>
                  <a:pt x="36697" y="73012"/>
                  <a:pt x="36749" y="72949"/>
                  <a:pt x="36779" y="72831"/>
                </a:cubicBezTo>
                <a:cubicBezTo>
                  <a:pt x="36850" y="72831"/>
                  <a:pt x="36910" y="72819"/>
                  <a:pt x="36981" y="72784"/>
                </a:cubicBezTo>
                <a:cubicBezTo>
                  <a:pt x="37041" y="72818"/>
                  <a:pt x="37099" y="72835"/>
                  <a:pt x="37152" y="72835"/>
                </a:cubicBezTo>
                <a:cubicBezTo>
                  <a:pt x="37248" y="72835"/>
                  <a:pt x="37328" y="72779"/>
                  <a:pt x="37374" y="72665"/>
                </a:cubicBezTo>
                <a:cubicBezTo>
                  <a:pt x="37434" y="72546"/>
                  <a:pt x="37338" y="72427"/>
                  <a:pt x="37219" y="72379"/>
                </a:cubicBezTo>
                <a:cubicBezTo>
                  <a:pt x="37071" y="72313"/>
                  <a:pt x="36916" y="72264"/>
                  <a:pt x="36753" y="72264"/>
                </a:cubicBezTo>
                <a:cubicBezTo>
                  <a:pt x="36680" y="72264"/>
                  <a:pt x="36605" y="72274"/>
                  <a:pt x="36529" y="72296"/>
                </a:cubicBezTo>
                <a:cubicBezTo>
                  <a:pt x="36326" y="72069"/>
                  <a:pt x="36076" y="72069"/>
                  <a:pt x="35826" y="72069"/>
                </a:cubicBezTo>
                <a:cubicBezTo>
                  <a:pt x="35731" y="71879"/>
                  <a:pt x="35600" y="71724"/>
                  <a:pt x="35398" y="71665"/>
                </a:cubicBezTo>
                <a:cubicBezTo>
                  <a:pt x="34897" y="71236"/>
                  <a:pt x="34266" y="71188"/>
                  <a:pt x="33671" y="70986"/>
                </a:cubicBezTo>
                <a:cubicBezTo>
                  <a:pt x="33338" y="70807"/>
                  <a:pt x="33028" y="70593"/>
                  <a:pt x="32635" y="70557"/>
                </a:cubicBezTo>
                <a:cubicBezTo>
                  <a:pt x="32574" y="70424"/>
                  <a:pt x="32468" y="70388"/>
                  <a:pt x="32342" y="70388"/>
                </a:cubicBezTo>
                <a:cubicBezTo>
                  <a:pt x="32321" y="70388"/>
                  <a:pt x="32300" y="70389"/>
                  <a:pt x="32278" y="70391"/>
                </a:cubicBezTo>
                <a:cubicBezTo>
                  <a:pt x="32195" y="70236"/>
                  <a:pt x="32123" y="69986"/>
                  <a:pt x="32016" y="69974"/>
                </a:cubicBezTo>
                <a:cubicBezTo>
                  <a:pt x="31254" y="69879"/>
                  <a:pt x="30659" y="69402"/>
                  <a:pt x="29980" y="69152"/>
                </a:cubicBezTo>
                <a:cubicBezTo>
                  <a:pt x="29659" y="68783"/>
                  <a:pt x="29278" y="68545"/>
                  <a:pt x="28813" y="68366"/>
                </a:cubicBezTo>
                <a:cubicBezTo>
                  <a:pt x="27682" y="67938"/>
                  <a:pt x="26587" y="67414"/>
                  <a:pt x="25456" y="66997"/>
                </a:cubicBezTo>
                <a:cubicBezTo>
                  <a:pt x="25087" y="66865"/>
                  <a:pt x="24831" y="66417"/>
                  <a:pt x="24419" y="66417"/>
                </a:cubicBezTo>
                <a:cubicBezTo>
                  <a:pt x="24313" y="66417"/>
                  <a:pt x="24195" y="66447"/>
                  <a:pt x="24063" y="66521"/>
                </a:cubicBezTo>
                <a:cubicBezTo>
                  <a:pt x="22372" y="65449"/>
                  <a:pt x="20479" y="64854"/>
                  <a:pt x="18550" y="64378"/>
                </a:cubicBezTo>
                <a:cubicBezTo>
                  <a:pt x="18432" y="64349"/>
                  <a:pt x="18295" y="64317"/>
                  <a:pt x="18160" y="64317"/>
                </a:cubicBezTo>
                <a:cubicBezTo>
                  <a:pt x="17955" y="64317"/>
                  <a:pt x="17755" y="64391"/>
                  <a:pt x="17633" y="64664"/>
                </a:cubicBezTo>
                <a:cubicBezTo>
                  <a:pt x="17565" y="64460"/>
                  <a:pt x="17454" y="64245"/>
                  <a:pt x="17239" y="64245"/>
                </a:cubicBezTo>
                <a:cubicBezTo>
                  <a:pt x="17228" y="64245"/>
                  <a:pt x="17216" y="64246"/>
                  <a:pt x="17205" y="64247"/>
                </a:cubicBezTo>
                <a:cubicBezTo>
                  <a:pt x="17027" y="64265"/>
                  <a:pt x="16849" y="64273"/>
                  <a:pt x="16673" y="64273"/>
                </a:cubicBezTo>
                <a:cubicBezTo>
                  <a:pt x="15647" y="64273"/>
                  <a:pt x="14638" y="64015"/>
                  <a:pt x="13609" y="64015"/>
                </a:cubicBezTo>
                <a:cubicBezTo>
                  <a:pt x="13522" y="64015"/>
                  <a:pt x="13435" y="64017"/>
                  <a:pt x="13347" y="64021"/>
                </a:cubicBezTo>
                <a:cubicBezTo>
                  <a:pt x="13213" y="64027"/>
                  <a:pt x="13090" y="64031"/>
                  <a:pt x="12977" y="64031"/>
                </a:cubicBezTo>
                <a:cubicBezTo>
                  <a:pt x="11822" y="64031"/>
                  <a:pt x="11731" y="63673"/>
                  <a:pt x="12371" y="62437"/>
                </a:cubicBezTo>
                <a:cubicBezTo>
                  <a:pt x="12859" y="62187"/>
                  <a:pt x="12692" y="61604"/>
                  <a:pt x="12990" y="61270"/>
                </a:cubicBezTo>
                <a:cubicBezTo>
                  <a:pt x="13073" y="61211"/>
                  <a:pt x="13145" y="61163"/>
                  <a:pt x="13204" y="61104"/>
                </a:cubicBezTo>
                <a:cubicBezTo>
                  <a:pt x="13351" y="60673"/>
                  <a:pt x="13590" y="60492"/>
                  <a:pt x="13937" y="60492"/>
                </a:cubicBezTo>
                <a:cubicBezTo>
                  <a:pt x="14070" y="60492"/>
                  <a:pt x="14218" y="60518"/>
                  <a:pt x="14383" y="60568"/>
                </a:cubicBezTo>
                <a:cubicBezTo>
                  <a:pt x="15181" y="60806"/>
                  <a:pt x="15943" y="61175"/>
                  <a:pt x="16598" y="61639"/>
                </a:cubicBezTo>
                <a:cubicBezTo>
                  <a:pt x="17907" y="62532"/>
                  <a:pt x="19288" y="62973"/>
                  <a:pt x="20848" y="63068"/>
                </a:cubicBezTo>
                <a:cubicBezTo>
                  <a:pt x="21334" y="63437"/>
                  <a:pt x="21872" y="63475"/>
                  <a:pt x="22418" y="63475"/>
                </a:cubicBezTo>
                <a:cubicBezTo>
                  <a:pt x="22559" y="63475"/>
                  <a:pt x="22701" y="63472"/>
                  <a:pt x="22843" y="63472"/>
                </a:cubicBezTo>
                <a:cubicBezTo>
                  <a:pt x="22984" y="63472"/>
                  <a:pt x="23125" y="63475"/>
                  <a:pt x="23265" y="63485"/>
                </a:cubicBezTo>
                <a:cubicBezTo>
                  <a:pt x="24837" y="63985"/>
                  <a:pt x="26504" y="63747"/>
                  <a:pt x="28111" y="63973"/>
                </a:cubicBezTo>
                <a:cubicBezTo>
                  <a:pt x="28210" y="64042"/>
                  <a:pt x="28318" y="64071"/>
                  <a:pt x="28431" y="64071"/>
                </a:cubicBezTo>
                <a:cubicBezTo>
                  <a:pt x="28494" y="64071"/>
                  <a:pt x="28558" y="64062"/>
                  <a:pt x="28623" y="64045"/>
                </a:cubicBezTo>
                <a:cubicBezTo>
                  <a:pt x="28714" y="64126"/>
                  <a:pt x="28811" y="64180"/>
                  <a:pt x="28926" y="64180"/>
                </a:cubicBezTo>
                <a:cubicBezTo>
                  <a:pt x="28962" y="64180"/>
                  <a:pt x="29000" y="64175"/>
                  <a:pt x="29040" y="64164"/>
                </a:cubicBezTo>
                <a:lnTo>
                  <a:pt x="29040" y="64187"/>
                </a:lnTo>
                <a:cubicBezTo>
                  <a:pt x="29802" y="64616"/>
                  <a:pt x="30647" y="64461"/>
                  <a:pt x="31445" y="64568"/>
                </a:cubicBezTo>
                <a:cubicBezTo>
                  <a:pt x="32147" y="64985"/>
                  <a:pt x="32957" y="64866"/>
                  <a:pt x="33707" y="64985"/>
                </a:cubicBezTo>
                <a:cubicBezTo>
                  <a:pt x="34659" y="65259"/>
                  <a:pt x="35636" y="65414"/>
                  <a:pt x="36624" y="65473"/>
                </a:cubicBezTo>
                <a:cubicBezTo>
                  <a:pt x="37695" y="65533"/>
                  <a:pt x="38791" y="65628"/>
                  <a:pt x="39862" y="65676"/>
                </a:cubicBezTo>
                <a:cubicBezTo>
                  <a:pt x="40551" y="65705"/>
                  <a:pt x="41251" y="65769"/>
                  <a:pt x="41952" y="65769"/>
                </a:cubicBezTo>
                <a:cubicBezTo>
                  <a:pt x="42668" y="65769"/>
                  <a:pt x="43385" y="65702"/>
                  <a:pt x="44089" y="65461"/>
                </a:cubicBezTo>
                <a:cubicBezTo>
                  <a:pt x="44181" y="65531"/>
                  <a:pt x="44274" y="65557"/>
                  <a:pt x="44369" y="65557"/>
                </a:cubicBezTo>
                <a:cubicBezTo>
                  <a:pt x="44483" y="65557"/>
                  <a:pt x="44597" y="65519"/>
                  <a:pt x="44708" y="65473"/>
                </a:cubicBezTo>
                <a:cubicBezTo>
                  <a:pt x="44799" y="65536"/>
                  <a:pt x="44886" y="65560"/>
                  <a:pt x="44970" y="65560"/>
                </a:cubicBezTo>
                <a:cubicBezTo>
                  <a:pt x="45172" y="65560"/>
                  <a:pt x="45357" y="65422"/>
                  <a:pt x="45542" y="65354"/>
                </a:cubicBezTo>
                <a:lnTo>
                  <a:pt x="45637" y="65378"/>
                </a:lnTo>
                <a:lnTo>
                  <a:pt x="45720" y="65330"/>
                </a:lnTo>
                <a:cubicBezTo>
                  <a:pt x="45794" y="65396"/>
                  <a:pt x="45871" y="65431"/>
                  <a:pt x="45957" y="65431"/>
                </a:cubicBezTo>
                <a:cubicBezTo>
                  <a:pt x="46010" y="65431"/>
                  <a:pt x="46066" y="65417"/>
                  <a:pt x="46125" y="65390"/>
                </a:cubicBezTo>
                <a:cubicBezTo>
                  <a:pt x="46149" y="65398"/>
                  <a:pt x="46173" y="65402"/>
                  <a:pt x="46196" y="65402"/>
                </a:cubicBezTo>
                <a:cubicBezTo>
                  <a:pt x="46243" y="65402"/>
                  <a:pt x="46288" y="65386"/>
                  <a:pt x="46327" y="65354"/>
                </a:cubicBezTo>
                <a:cubicBezTo>
                  <a:pt x="46511" y="65417"/>
                  <a:pt x="46695" y="65459"/>
                  <a:pt x="46882" y="65459"/>
                </a:cubicBezTo>
                <a:cubicBezTo>
                  <a:pt x="47120" y="65459"/>
                  <a:pt x="47365" y="65391"/>
                  <a:pt x="47625" y="65211"/>
                </a:cubicBezTo>
                <a:cubicBezTo>
                  <a:pt x="46947" y="64664"/>
                  <a:pt x="46197" y="64390"/>
                  <a:pt x="45458" y="64092"/>
                </a:cubicBezTo>
                <a:cubicBezTo>
                  <a:pt x="44577" y="63735"/>
                  <a:pt x="43613" y="63723"/>
                  <a:pt x="42720" y="63449"/>
                </a:cubicBezTo>
                <a:cubicBezTo>
                  <a:pt x="42517" y="63152"/>
                  <a:pt x="42279" y="62937"/>
                  <a:pt x="41922" y="62842"/>
                </a:cubicBezTo>
                <a:cubicBezTo>
                  <a:pt x="40112" y="62401"/>
                  <a:pt x="38291" y="61949"/>
                  <a:pt x="36493" y="61509"/>
                </a:cubicBezTo>
                <a:cubicBezTo>
                  <a:pt x="36098" y="61216"/>
                  <a:pt x="35668" y="61153"/>
                  <a:pt x="35226" y="61153"/>
                </a:cubicBezTo>
                <a:cubicBezTo>
                  <a:pt x="34948" y="61153"/>
                  <a:pt x="34666" y="61178"/>
                  <a:pt x="34386" y="61187"/>
                </a:cubicBezTo>
                <a:cubicBezTo>
                  <a:pt x="34231" y="61116"/>
                  <a:pt x="34100" y="61044"/>
                  <a:pt x="33945" y="60985"/>
                </a:cubicBezTo>
                <a:cubicBezTo>
                  <a:pt x="33312" y="60701"/>
                  <a:pt x="32669" y="60467"/>
                  <a:pt x="31991" y="60467"/>
                </a:cubicBezTo>
                <a:cubicBezTo>
                  <a:pt x="31674" y="60467"/>
                  <a:pt x="31350" y="60518"/>
                  <a:pt x="31016" y="60639"/>
                </a:cubicBezTo>
                <a:cubicBezTo>
                  <a:pt x="30762" y="60380"/>
                  <a:pt x="30492" y="60304"/>
                  <a:pt x="30217" y="60304"/>
                </a:cubicBezTo>
                <a:cubicBezTo>
                  <a:pt x="29821" y="60304"/>
                  <a:pt x="29411" y="60463"/>
                  <a:pt x="29016" y="60463"/>
                </a:cubicBezTo>
                <a:cubicBezTo>
                  <a:pt x="28992" y="60463"/>
                  <a:pt x="28968" y="60462"/>
                  <a:pt x="28944" y="60461"/>
                </a:cubicBezTo>
                <a:cubicBezTo>
                  <a:pt x="28075" y="59961"/>
                  <a:pt x="27075" y="60044"/>
                  <a:pt x="26123" y="59913"/>
                </a:cubicBezTo>
                <a:cubicBezTo>
                  <a:pt x="25658" y="59520"/>
                  <a:pt x="25063" y="59544"/>
                  <a:pt x="24527" y="59437"/>
                </a:cubicBezTo>
                <a:cubicBezTo>
                  <a:pt x="23110" y="59187"/>
                  <a:pt x="21741" y="58687"/>
                  <a:pt x="20312" y="58532"/>
                </a:cubicBezTo>
                <a:cubicBezTo>
                  <a:pt x="20169" y="58449"/>
                  <a:pt x="20015" y="58365"/>
                  <a:pt x="19872" y="58294"/>
                </a:cubicBezTo>
                <a:cubicBezTo>
                  <a:pt x="18491" y="57937"/>
                  <a:pt x="17038" y="57889"/>
                  <a:pt x="15693" y="57401"/>
                </a:cubicBezTo>
                <a:cubicBezTo>
                  <a:pt x="15597" y="57377"/>
                  <a:pt x="15526" y="57341"/>
                  <a:pt x="15455" y="57294"/>
                </a:cubicBezTo>
                <a:cubicBezTo>
                  <a:pt x="15490" y="57079"/>
                  <a:pt x="15645" y="56901"/>
                  <a:pt x="15776" y="56734"/>
                </a:cubicBezTo>
                <a:cubicBezTo>
                  <a:pt x="16205" y="56198"/>
                  <a:pt x="16681" y="55710"/>
                  <a:pt x="16955" y="55067"/>
                </a:cubicBezTo>
                <a:cubicBezTo>
                  <a:pt x="17145" y="54829"/>
                  <a:pt x="17336" y="54615"/>
                  <a:pt x="17514" y="54377"/>
                </a:cubicBezTo>
                <a:cubicBezTo>
                  <a:pt x="17768" y="54048"/>
                  <a:pt x="17885" y="53892"/>
                  <a:pt x="18012" y="53892"/>
                </a:cubicBezTo>
                <a:cubicBezTo>
                  <a:pt x="18148" y="53892"/>
                  <a:pt x="18296" y="54069"/>
                  <a:pt x="18634" y="54400"/>
                </a:cubicBezTo>
                <a:cubicBezTo>
                  <a:pt x="19241" y="55008"/>
                  <a:pt x="19646" y="55924"/>
                  <a:pt x="20539" y="56198"/>
                </a:cubicBezTo>
                <a:lnTo>
                  <a:pt x="20550" y="56222"/>
                </a:lnTo>
                <a:cubicBezTo>
                  <a:pt x="20646" y="56294"/>
                  <a:pt x="20753" y="56365"/>
                  <a:pt x="20872" y="56413"/>
                </a:cubicBezTo>
                <a:lnTo>
                  <a:pt x="21051" y="56460"/>
                </a:lnTo>
                <a:cubicBezTo>
                  <a:pt x="21767" y="57096"/>
                  <a:pt x="22505" y="57652"/>
                  <a:pt x="23538" y="57652"/>
                </a:cubicBezTo>
                <a:cubicBezTo>
                  <a:pt x="23570" y="57652"/>
                  <a:pt x="23602" y="57652"/>
                  <a:pt x="23634" y="57651"/>
                </a:cubicBezTo>
                <a:cubicBezTo>
                  <a:pt x="24146" y="58080"/>
                  <a:pt x="24801" y="58139"/>
                  <a:pt x="25408" y="58306"/>
                </a:cubicBezTo>
                <a:cubicBezTo>
                  <a:pt x="26432" y="58663"/>
                  <a:pt x="27420" y="59151"/>
                  <a:pt x="28528" y="59163"/>
                </a:cubicBezTo>
                <a:cubicBezTo>
                  <a:pt x="29456" y="59175"/>
                  <a:pt x="30349" y="59353"/>
                  <a:pt x="31230" y="59592"/>
                </a:cubicBezTo>
                <a:cubicBezTo>
                  <a:pt x="31456" y="59658"/>
                  <a:pt x="31688" y="59772"/>
                  <a:pt x="31929" y="59772"/>
                </a:cubicBezTo>
                <a:cubicBezTo>
                  <a:pt x="32032" y="59772"/>
                  <a:pt x="32136" y="59752"/>
                  <a:pt x="32242" y="59699"/>
                </a:cubicBezTo>
                <a:cubicBezTo>
                  <a:pt x="32623" y="59865"/>
                  <a:pt x="33016" y="60032"/>
                  <a:pt x="33409" y="60187"/>
                </a:cubicBezTo>
                <a:cubicBezTo>
                  <a:pt x="33525" y="60173"/>
                  <a:pt x="33640" y="60167"/>
                  <a:pt x="33755" y="60167"/>
                </a:cubicBezTo>
                <a:cubicBezTo>
                  <a:pt x="34311" y="60167"/>
                  <a:pt x="34854" y="60306"/>
                  <a:pt x="35398" y="60306"/>
                </a:cubicBezTo>
                <a:cubicBezTo>
                  <a:pt x="36376" y="60472"/>
                  <a:pt x="37355" y="60551"/>
                  <a:pt x="38334" y="60551"/>
                </a:cubicBezTo>
                <a:cubicBezTo>
                  <a:pt x="39748" y="60551"/>
                  <a:pt x="41163" y="60385"/>
                  <a:pt x="42577" y="60068"/>
                </a:cubicBezTo>
                <a:cubicBezTo>
                  <a:pt x="40041" y="58639"/>
                  <a:pt x="37338" y="57627"/>
                  <a:pt x="34695" y="56520"/>
                </a:cubicBezTo>
                <a:cubicBezTo>
                  <a:pt x="33993" y="56139"/>
                  <a:pt x="33314" y="55758"/>
                  <a:pt x="32540" y="55579"/>
                </a:cubicBezTo>
                <a:cubicBezTo>
                  <a:pt x="31790" y="55067"/>
                  <a:pt x="30945" y="54817"/>
                  <a:pt x="30123" y="54508"/>
                </a:cubicBezTo>
                <a:cubicBezTo>
                  <a:pt x="29814" y="54281"/>
                  <a:pt x="29480" y="54115"/>
                  <a:pt x="29099" y="54103"/>
                </a:cubicBezTo>
                <a:cubicBezTo>
                  <a:pt x="28385" y="53877"/>
                  <a:pt x="27837" y="53281"/>
                  <a:pt x="27039" y="53281"/>
                </a:cubicBezTo>
                <a:cubicBezTo>
                  <a:pt x="26665" y="53052"/>
                  <a:pt x="26354" y="52660"/>
                  <a:pt x="25868" y="52660"/>
                </a:cubicBezTo>
                <a:cubicBezTo>
                  <a:pt x="25798" y="52660"/>
                  <a:pt x="25724" y="52668"/>
                  <a:pt x="25646" y="52686"/>
                </a:cubicBezTo>
                <a:cubicBezTo>
                  <a:pt x="24777" y="52257"/>
                  <a:pt x="23884" y="51876"/>
                  <a:pt x="22956" y="51614"/>
                </a:cubicBezTo>
                <a:cubicBezTo>
                  <a:pt x="22712" y="51347"/>
                  <a:pt x="22424" y="51245"/>
                  <a:pt x="22111" y="51245"/>
                </a:cubicBezTo>
                <a:cubicBezTo>
                  <a:pt x="21965" y="51245"/>
                  <a:pt x="21813" y="51267"/>
                  <a:pt x="21658" y="51305"/>
                </a:cubicBezTo>
                <a:cubicBezTo>
                  <a:pt x="21548" y="51218"/>
                  <a:pt x="21433" y="51196"/>
                  <a:pt x="21318" y="51196"/>
                </a:cubicBezTo>
                <a:cubicBezTo>
                  <a:pt x="21195" y="51196"/>
                  <a:pt x="21072" y="51222"/>
                  <a:pt x="20955" y="51222"/>
                </a:cubicBezTo>
                <a:cubicBezTo>
                  <a:pt x="20550" y="51222"/>
                  <a:pt x="20491" y="50995"/>
                  <a:pt x="20539" y="50662"/>
                </a:cubicBezTo>
                <a:cubicBezTo>
                  <a:pt x="20789" y="50579"/>
                  <a:pt x="21015" y="50448"/>
                  <a:pt x="21170" y="50221"/>
                </a:cubicBezTo>
                <a:cubicBezTo>
                  <a:pt x="22003" y="49043"/>
                  <a:pt x="22813" y="47888"/>
                  <a:pt x="23646" y="46709"/>
                </a:cubicBezTo>
                <a:cubicBezTo>
                  <a:pt x="24023" y="46433"/>
                  <a:pt x="24222" y="46288"/>
                  <a:pt x="24393" y="46288"/>
                </a:cubicBezTo>
                <a:cubicBezTo>
                  <a:pt x="24585" y="46288"/>
                  <a:pt x="24742" y="46469"/>
                  <a:pt x="25075" y="46852"/>
                </a:cubicBezTo>
                <a:cubicBezTo>
                  <a:pt x="25396" y="47209"/>
                  <a:pt x="25896" y="47423"/>
                  <a:pt x="26134" y="47769"/>
                </a:cubicBezTo>
                <a:cubicBezTo>
                  <a:pt x="27373" y="49519"/>
                  <a:pt x="29218" y="50293"/>
                  <a:pt x="31123" y="51007"/>
                </a:cubicBezTo>
                <a:cubicBezTo>
                  <a:pt x="31433" y="51067"/>
                  <a:pt x="31742" y="51114"/>
                  <a:pt x="32064" y="51174"/>
                </a:cubicBezTo>
                <a:cubicBezTo>
                  <a:pt x="32561" y="51416"/>
                  <a:pt x="33069" y="51603"/>
                  <a:pt x="33631" y="51603"/>
                </a:cubicBezTo>
                <a:cubicBezTo>
                  <a:pt x="33648" y="51603"/>
                  <a:pt x="33666" y="51603"/>
                  <a:pt x="33683" y="51603"/>
                </a:cubicBezTo>
                <a:cubicBezTo>
                  <a:pt x="33971" y="51819"/>
                  <a:pt x="34268" y="51921"/>
                  <a:pt x="34582" y="51921"/>
                </a:cubicBezTo>
                <a:cubicBezTo>
                  <a:pt x="34786" y="51921"/>
                  <a:pt x="34998" y="51878"/>
                  <a:pt x="35219" y="51793"/>
                </a:cubicBezTo>
                <a:cubicBezTo>
                  <a:pt x="35543" y="51852"/>
                  <a:pt x="35869" y="51872"/>
                  <a:pt x="36196" y="51872"/>
                </a:cubicBezTo>
                <a:cubicBezTo>
                  <a:pt x="36824" y="51872"/>
                  <a:pt x="37457" y="51800"/>
                  <a:pt x="38087" y="51800"/>
                </a:cubicBezTo>
                <a:cubicBezTo>
                  <a:pt x="38251" y="51800"/>
                  <a:pt x="38414" y="51805"/>
                  <a:pt x="38577" y="51817"/>
                </a:cubicBezTo>
                <a:cubicBezTo>
                  <a:pt x="38815" y="52019"/>
                  <a:pt x="39112" y="51900"/>
                  <a:pt x="39362" y="51995"/>
                </a:cubicBezTo>
                <a:cubicBezTo>
                  <a:pt x="39652" y="52110"/>
                  <a:pt x="39951" y="52161"/>
                  <a:pt x="40251" y="52161"/>
                </a:cubicBezTo>
                <a:cubicBezTo>
                  <a:pt x="40419" y="52161"/>
                  <a:pt x="40588" y="52145"/>
                  <a:pt x="40755" y="52114"/>
                </a:cubicBezTo>
                <a:cubicBezTo>
                  <a:pt x="40902" y="52087"/>
                  <a:pt x="41062" y="52034"/>
                  <a:pt x="41209" y="52034"/>
                </a:cubicBezTo>
                <a:cubicBezTo>
                  <a:pt x="41312" y="52034"/>
                  <a:pt x="41410" y="52060"/>
                  <a:pt x="41494" y="52138"/>
                </a:cubicBezTo>
                <a:cubicBezTo>
                  <a:pt x="41804" y="52433"/>
                  <a:pt x="42161" y="52475"/>
                  <a:pt x="42523" y="52475"/>
                </a:cubicBezTo>
                <a:cubicBezTo>
                  <a:pt x="42666" y="52475"/>
                  <a:pt x="42810" y="52469"/>
                  <a:pt x="42952" y="52469"/>
                </a:cubicBezTo>
                <a:cubicBezTo>
                  <a:pt x="43002" y="52469"/>
                  <a:pt x="43052" y="52470"/>
                  <a:pt x="43101" y="52472"/>
                </a:cubicBezTo>
                <a:cubicBezTo>
                  <a:pt x="43708" y="52484"/>
                  <a:pt x="44303" y="52484"/>
                  <a:pt x="44923" y="52543"/>
                </a:cubicBezTo>
                <a:cubicBezTo>
                  <a:pt x="45130" y="52561"/>
                  <a:pt x="45338" y="52570"/>
                  <a:pt x="45547" y="52570"/>
                </a:cubicBezTo>
                <a:cubicBezTo>
                  <a:pt x="46334" y="52570"/>
                  <a:pt x="47136" y="52434"/>
                  <a:pt x="47982" y="52067"/>
                </a:cubicBezTo>
                <a:cubicBezTo>
                  <a:pt x="46006" y="51245"/>
                  <a:pt x="44184" y="50507"/>
                  <a:pt x="42375" y="49745"/>
                </a:cubicBezTo>
                <a:cubicBezTo>
                  <a:pt x="42017" y="49531"/>
                  <a:pt x="41708" y="49221"/>
                  <a:pt x="41255" y="49197"/>
                </a:cubicBezTo>
                <a:cubicBezTo>
                  <a:pt x="41182" y="49116"/>
                  <a:pt x="41104" y="49074"/>
                  <a:pt x="41016" y="49074"/>
                </a:cubicBezTo>
                <a:cubicBezTo>
                  <a:pt x="40975" y="49074"/>
                  <a:pt x="40932" y="49083"/>
                  <a:pt x="40886" y="49102"/>
                </a:cubicBezTo>
                <a:lnTo>
                  <a:pt x="40874" y="49102"/>
                </a:lnTo>
                <a:cubicBezTo>
                  <a:pt x="40805" y="49053"/>
                  <a:pt x="40727" y="49028"/>
                  <a:pt x="40648" y="49028"/>
                </a:cubicBezTo>
                <a:cubicBezTo>
                  <a:pt x="40632" y="49028"/>
                  <a:pt x="40616" y="49029"/>
                  <a:pt x="40601" y="49031"/>
                </a:cubicBezTo>
                <a:cubicBezTo>
                  <a:pt x="39779" y="48662"/>
                  <a:pt x="39041" y="48138"/>
                  <a:pt x="38148" y="47923"/>
                </a:cubicBezTo>
                <a:cubicBezTo>
                  <a:pt x="37600" y="47376"/>
                  <a:pt x="36838" y="47185"/>
                  <a:pt x="36171" y="46840"/>
                </a:cubicBezTo>
                <a:cubicBezTo>
                  <a:pt x="35783" y="46641"/>
                  <a:pt x="35543" y="46145"/>
                  <a:pt x="35067" y="46145"/>
                </a:cubicBezTo>
                <a:cubicBezTo>
                  <a:pt x="35003" y="46145"/>
                  <a:pt x="34935" y="46154"/>
                  <a:pt x="34862" y="46173"/>
                </a:cubicBezTo>
                <a:cubicBezTo>
                  <a:pt x="34719" y="45721"/>
                  <a:pt x="34362" y="45590"/>
                  <a:pt x="33969" y="45530"/>
                </a:cubicBezTo>
                <a:cubicBezTo>
                  <a:pt x="32933" y="44911"/>
                  <a:pt x="31790" y="44554"/>
                  <a:pt x="30611" y="44316"/>
                </a:cubicBezTo>
                <a:cubicBezTo>
                  <a:pt x="30230" y="43971"/>
                  <a:pt x="29754" y="44054"/>
                  <a:pt x="29290" y="44018"/>
                </a:cubicBezTo>
                <a:cubicBezTo>
                  <a:pt x="29089" y="43998"/>
                  <a:pt x="28888" y="43992"/>
                  <a:pt x="28684" y="43992"/>
                </a:cubicBezTo>
                <a:cubicBezTo>
                  <a:pt x="28404" y="43992"/>
                  <a:pt x="28121" y="44003"/>
                  <a:pt x="27831" y="44003"/>
                </a:cubicBezTo>
                <a:cubicBezTo>
                  <a:pt x="27331" y="44003"/>
                  <a:pt x="26813" y="43971"/>
                  <a:pt x="26265" y="43792"/>
                </a:cubicBezTo>
                <a:cubicBezTo>
                  <a:pt x="27099" y="42971"/>
                  <a:pt x="27837" y="42244"/>
                  <a:pt x="28563" y="41530"/>
                </a:cubicBezTo>
                <a:cubicBezTo>
                  <a:pt x="29087" y="41399"/>
                  <a:pt x="29659" y="41494"/>
                  <a:pt x="30111" y="41113"/>
                </a:cubicBezTo>
                <a:cubicBezTo>
                  <a:pt x="30695" y="41173"/>
                  <a:pt x="31266" y="41220"/>
                  <a:pt x="31838" y="41280"/>
                </a:cubicBezTo>
                <a:cubicBezTo>
                  <a:pt x="31911" y="41385"/>
                  <a:pt x="32004" y="41462"/>
                  <a:pt x="32139" y="41462"/>
                </a:cubicBezTo>
                <a:cubicBezTo>
                  <a:pt x="32157" y="41462"/>
                  <a:pt x="32175" y="41461"/>
                  <a:pt x="32195" y="41458"/>
                </a:cubicBezTo>
                <a:cubicBezTo>
                  <a:pt x="32921" y="41792"/>
                  <a:pt x="33647" y="42125"/>
                  <a:pt x="34386" y="42470"/>
                </a:cubicBezTo>
                <a:cubicBezTo>
                  <a:pt x="34484" y="42561"/>
                  <a:pt x="34601" y="42594"/>
                  <a:pt x="34725" y="42594"/>
                </a:cubicBezTo>
                <a:cubicBezTo>
                  <a:pt x="34797" y="42594"/>
                  <a:pt x="34871" y="42583"/>
                  <a:pt x="34945" y="42566"/>
                </a:cubicBezTo>
                <a:cubicBezTo>
                  <a:pt x="36731" y="42923"/>
                  <a:pt x="38529" y="43280"/>
                  <a:pt x="40315" y="43625"/>
                </a:cubicBezTo>
                <a:cubicBezTo>
                  <a:pt x="40907" y="43796"/>
                  <a:pt x="41500" y="43868"/>
                  <a:pt x="42094" y="43868"/>
                </a:cubicBezTo>
                <a:cubicBezTo>
                  <a:pt x="42540" y="43868"/>
                  <a:pt x="42986" y="43828"/>
                  <a:pt x="43434" y="43756"/>
                </a:cubicBezTo>
                <a:cubicBezTo>
                  <a:pt x="43540" y="43812"/>
                  <a:pt x="43646" y="43833"/>
                  <a:pt x="43751" y="43833"/>
                </a:cubicBezTo>
                <a:cubicBezTo>
                  <a:pt x="43918" y="43833"/>
                  <a:pt x="44083" y="43779"/>
                  <a:pt x="44244" y="43721"/>
                </a:cubicBezTo>
                <a:cubicBezTo>
                  <a:pt x="44513" y="43810"/>
                  <a:pt x="44784" y="43842"/>
                  <a:pt x="45055" y="43842"/>
                </a:cubicBezTo>
                <a:cubicBezTo>
                  <a:pt x="45433" y="43842"/>
                  <a:pt x="45811" y="43781"/>
                  <a:pt x="46185" y="43733"/>
                </a:cubicBezTo>
                <a:cubicBezTo>
                  <a:pt x="47637" y="43518"/>
                  <a:pt x="49090" y="43256"/>
                  <a:pt x="50542" y="43006"/>
                </a:cubicBezTo>
                <a:cubicBezTo>
                  <a:pt x="50638" y="43041"/>
                  <a:pt x="50732" y="43056"/>
                  <a:pt x="50824" y="43056"/>
                </a:cubicBezTo>
                <a:cubicBezTo>
                  <a:pt x="51077" y="43056"/>
                  <a:pt x="51316" y="42947"/>
                  <a:pt x="51542" y="42851"/>
                </a:cubicBezTo>
                <a:cubicBezTo>
                  <a:pt x="53197" y="42149"/>
                  <a:pt x="54829" y="41458"/>
                  <a:pt x="56484" y="40768"/>
                </a:cubicBezTo>
                <a:cubicBezTo>
                  <a:pt x="56650" y="40696"/>
                  <a:pt x="56781" y="40601"/>
                  <a:pt x="56745" y="40363"/>
                </a:cubicBezTo>
                <a:cubicBezTo>
                  <a:pt x="56550" y="40224"/>
                  <a:pt x="56339" y="40166"/>
                  <a:pt x="56120" y="40166"/>
                </a:cubicBezTo>
                <a:cubicBezTo>
                  <a:pt x="55966" y="40166"/>
                  <a:pt x="55808" y="40195"/>
                  <a:pt x="55650" y="40244"/>
                </a:cubicBezTo>
                <a:cubicBezTo>
                  <a:pt x="55626" y="40240"/>
                  <a:pt x="55604" y="40237"/>
                  <a:pt x="55582" y="40237"/>
                </a:cubicBezTo>
                <a:cubicBezTo>
                  <a:pt x="55539" y="40237"/>
                  <a:pt x="55499" y="40248"/>
                  <a:pt x="55460" y="40280"/>
                </a:cubicBezTo>
                <a:cubicBezTo>
                  <a:pt x="55293" y="40200"/>
                  <a:pt x="55127" y="40177"/>
                  <a:pt x="54958" y="40177"/>
                </a:cubicBezTo>
                <a:cubicBezTo>
                  <a:pt x="54799" y="40177"/>
                  <a:pt x="54638" y="40197"/>
                  <a:pt x="54471" y="40208"/>
                </a:cubicBezTo>
                <a:lnTo>
                  <a:pt x="54459" y="40208"/>
                </a:lnTo>
                <a:cubicBezTo>
                  <a:pt x="54359" y="40077"/>
                  <a:pt x="54239" y="40031"/>
                  <a:pt x="54108" y="40031"/>
                </a:cubicBezTo>
                <a:cubicBezTo>
                  <a:pt x="54037" y="40031"/>
                  <a:pt x="53963" y="40044"/>
                  <a:pt x="53888" y="40065"/>
                </a:cubicBezTo>
                <a:cubicBezTo>
                  <a:pt x="53663" y="40081"/>
                  <a:pt x="53438" y="40088"/>
                  <a:pt x="53214" y="40088"/>
                </a:cubicBezTo>
                <a:cubicBezTo>
                  <a:pt x="51697" y="40088"/>
                  <a:pt x="50201" y="39773"/>
                  <a:pt x="48697" y="39649"/>
                </a:cubicBezTo>
                <a:cubicBezTo>
                  <a:pt x="47869" y="39595"/>
                  <a:pt x="47027" y="39377"/>
                  <a:pt x="46177" y="39377"/>
                </a:cubicBezTo>
                <a:cubicBezTo>
                  <a:pt x="45903" y="39377"/>
                  <a:pt x="45627" y="39400"/>
                  <a:pt x="45351" y="39458"/>
                </a:cubicBezTo>
                <a:cubicBezTo>
                  <a:pt x="45161" y="39331"/>
                  <a:pt x="44965" y="39262"/>
                  <a:pt x="44760" y="39262"/>
                </a:cubicBezTo>
                <a:cubicBezTo>
                  <a:pt x="44658" y="39262"/>
                  <a:pt x="44553" y="39280"/>
                  <a:pt x="44446" y="39315"/>
                </a:cubicBezTo>
                <a:cubicBezTo>
                  <a:pt x="44245" y="39189"/>
                  <a:pt x="44032" y="39093"/>
                  <a:pt x="43802" y="39093"/>
                </a:cubicBezTo>
                <a:cubicBezTo>
                  <a:pt x="43706" y="39093"/>
                  <a:pt x="43608" y="39110"/>
                  <a:pt x="43506" y="39149"/>
                </a:cubicBezTo>
                <a:cubicBezTo>
                  <a:pt x="43278" y="39016"/>
                  <a:pt x="43035" y="38913"/>
                  <a:pt x="42771" y="38913"/>
                </a:cubicBezTo>
                <a:cubicBezTo>
                  <a:pt x="42704" y="38913"/>
                  <a:pt x="42635" y="38920"/>
                  <a:pt x="42565" y="38934"/>
                </a:cubicBezTo>
                <a:cubicBezTo>
                  <a:pt x="40755" y="38851"/>
                  <a:pt x="38946" y="38756"/>
                  <a:pt x="37183" y="38256"/>
                </a:cubicBezTo>
                <a:cubicBezTo>
                  <a:pt x="37047" y="38220"/>
                  <a:pt x="36898" y="38190"/>
                  <a:pt x="36746" y="38190"/>
                </a:cubicBezTo>
                <a:cubicBezTo>
                  <a:pt x="36594" y="38190"/>
                  <a:pt x="36439" y="38220"/>
                  <a:pt x="36291" y="38303"/>
                </a:cubicBezTo>
                <a:cubicBezTo>
                  <a:pt x="35956" y="38268"/>
                  <a:pt x="35626" y="38201"/>
                  <a:pt x="35298" y="38201"/>
                </a:cubicBezTo>
                <a:cubicBezTo>
                  <a:pt x="35065" y="38201"/>
                  <a:pt x="34832" y="38235"/>
                  <a:pt x="34600" y="38339"/>
                </a:cubicBezTo>
                <a:cubicBezTo>
                  <a:pt x="34501" y="38326"/>
                  <a:pt x="34403" y="38321"/>
                  <a:pt x="34307" y="38321"/>
                </a:cubicBezTo>
                <a:cubicBezTo>
                  <a:pt x="33761" y="38321"/>
                  <a:pt x="33241" y="38496"/>
                  <a:pt x="32695" y="38577"/>
                </a:cubicBezTo>
                <a:cubicBezTo>
                  <a:pt x="32607" y="38546"/>
                  <a:pt x="32520" y="38534"/>
                  <a:pt x="32434" y="38534"/>
                </a:cubicBezTo>
                <a:cubicBezTo>
                  <a:pt x="32252" y="38534"/>
                  <a:pt x="32075" y="38588"/>
                  <a:pt x="31897" y="38637"/>
                </a:cubicBezTo>
                <a:lnTo>
                  <a:pt x="31897" y="38660"/>
                </a:lnTo>
                <a:cubicBezTo>
                  <a:pt x="31766" y="38660"/>
                  <a:pt x="31659" y="38601"/>
                  <a:pt x="31540" y="38565"/>
                </a:cubicBezTo>
                <a:lnTo>
                  <a:pt x="31528" y="38565"/>
                </a:lnTo>
                <a:cubicBezTo>
                  <a:pt x="31623" y="37887"/>
                  <a:pt x="32314" y="37565"/>
                  <a:pt x="32564" y="36970"/>
                </a:cubicBezTo>
                <a:cubicBezTo>
                  <a:pt x="33147" y="36791"/>
                  <a:pt x="33326" y="36172"/>
                  <a:pt x="33814" y="35886"/>
                </a:cubicBezTo>
                <a:cubicBezTo>
                  <a:pt x="34052" y="35755"/>
                  <a:pt x="34302" y="35624"/>
                  <a:pt x="34445" y="35351"/>
                </a:cubicBezTo>
                <a:cubicBezTo>
                  <a:pt x="34921" y="35362"/>
                  <a:pt x="35398" y="35410"/>
                  <a:pt x="35790" y="35660"/>
                </a:cubicBezTo>
                <a:cubicBezTo>
                  <a:pt x="36326" y="36005"/>
                  <a:pt x="36910" y="36053"/>
                  <a:pt x="37505" y="36053"/>
                </a:cubicBezTo>
                <a:cubicBezTo>
                  <a:pt x="37713" y="36324"/>
                  <a:pt x="37968" y="36485"/>
                  <a:pt x="38271" y="36485"/>
                </a:cubicBezTo>
                <a:cubicBezTo>
                  <a:pt x="38368" y="36485"/>
                  <a:pt x="38470" y="36469"/>
                  <a:pt x="38577" y="36434"/>
                </a:cubicBezTo>
                <a:cubicBezTo>
                  <a:pt x="38631" y="36473"/>
                  <a:pt x="38679" y="36489"/>
                  <a:pt x="38724" y="36489"/>
                </a:cubicBezTo>
                <a:cubicBezTo>
                  <a:pt x="38853" y="36489"/>
                  <a:pt x="38946" y="36356"/>
                  <a:pt x="39053" y="36303"/>
                </a:cubicBezTo>
                <a:cubicBezTo>
                  <a:pt x="39724" y="36517"/>
                  <a:pt x="40421" y="36609"/>
                  <a:pt x="41130" y="36609"/>
                </a:cubicBezTo>
                <a:cubicBezTo>
                  <a:pt x="41251" y="36609"/>
                  <a:pt x="41372" y="36606"/>
                  <a:pt x="41494" y="36601"/>
                </a:cubicBezTo>
                <a:cubicBezTo>
                  <a:pt x="41972" y="36677"/>
                  <a:pt x="42450" y="36727"/>
                  <a:pt x="42925" y="36727"/>
                </a:cubicBezTo>
                <a:cubicBezTo>
                  <a:pt x="43563" y="36727"/>
                  <a:pt x="44195" y="36637"/>
                  <a:pt x="44815" y="36398"/>
                </a:cubicBezTo>
                <a:cubicBezTo>
                  <a:pt x="44850" y="36400"/>
                  <a:pt x="44885" y="36401"/>
                  <a:pt x="44919" y="36401"/>
                </a:cubicBezTo>
                <a:cubicBezTo>
                  <a:pt x="45617" y="36401"/>
                  <a:pt x="46264" y="36068"/>
                  <a:pt x="46899" y="35886"/>
                </a:cubicBezTo>
                <a:cubicBezTo>
                  <a:pt x="48518" y="35422"/>
                  <a:pt x="50126" y="34850"/>
                  <a:pt x="51328" y="33565"/>
                </a:cubicBezTo>
                <a:cubicBezTo>
                  <a:pt x="51483" y="33493"/>
                  <a:pt x="51650" y="33422"/>
                  <a:pt x="51792" y="33362"/>
                </a:cubicBezTo>
                <a:cubicBezTo>
                  <a:pt x="51863" y="33383"/>
                  <a:pt x="51929" y="33392"/>
                  <a:pt x="51991" y="33392"/>
                </a:cubicBezTo>
                <a:cubicBezTo>
                  <a:pt x="52362" y="33392"/>
                  <a:pt x="52599" y="33066"/>
                  <a:pt x="52793" y="32862"/>
                </a:cubicBezTo>
                <a:cubicBezTo>
                  <a:pt x="53507" y="32053"/>
                  <a:pt x="54328" y="31350"/>
                  <a:pt x="55067" y="30564"/>
                </a:cubicBezTo>
                <a:cubicBezTo>
                  <a:pt x="55293" y="30326"/>
                  <a:pt x="55602" y="30100"/>
                  <a:pt x="55614" y="29695"/>
                </a:cubicBezTo>
                <a:lnTo>
                  <a:pt x="55793" y="29338"/>
                </a:lnTo>
                <a:cubicBezTo>
                  <a:pt x="56364" y="28981"/>
                  <a:pt x="56603" y="28362"/>
                  <a:pt x="57019" y="27885"/>
                </a:cubicBezTo>
                <a:cubicBezTo>
                  <a:pt x="57126" y="27766"/>
                  <a:pt x="57198" y="27564"/>
                  <a:pt x="57043" y="27421"/>
                </a:cubicBezTo>
                <a:cubicBezTo>
                  <a:pt x="56975" y="27347"/>
                  <a:pt x="56901" y="27314"/>
                  <a:pt x="56828" y="27314"/>
                </a:cubicBezTo>
                <a:cubicBezTo>
                  <a:pt x="56749" y="27314"/>
                  <a:pt x="56671" y="27353"/>
                  <a:pt x="56603" y="27421"/>
                </a:cubicBezTo>
                <a:cubicBezTo>
                  <a:pt x="56245" y="27766"/>
                  <a:pt x="55781" y="27897"/>
                  <a:pt x="55352" y="28088"/>
                </a:cubicBezTo>
                <a:cubicBezTo>
                  <a:pt x="53495" y="28909"/>
                  <a:pt x="51650" y="29743"/>
                  <a:pt x="49780" y="30564"/>
                </a:cubicBezTo>
                <a:cubicBezTo>
                  <a:pt x="49221" y="30767"/>
                  <a:pt x="48637" y="30957"/>
                  <a:pt x="48078" y="31171"/>
                </a:cubicBezTo>
                <a:cubicBezTo>
                  <a:pt x="47760" y="31109"/>
                  <a:pt x="47448" y="31083"/>
                  <a:pt x="47139" y="31083"/>
                </a:cubicBezTo>
                <a:cubicBezTo>
                  <a:pt x="45792" y="31083"/>
                  <a:pt x="44516" y="31589"/>
                  <a:pt x="43208" y="31850"/>
                </a:cubicBezTo>
                <a:cubicBezTo>
                  <a:pt x="42451" y="32009"/>
                  <a:pt x="41678" y="32080"/>
                  <a:pt x="40897" y="32080"/>
                </a:cubicBezTo>
                <a:cubicBezTo>
                  <a:pt x="40684" y="32080"/>
                  <a:pt x="40470" y="32075"/>
                  <a:pt x="40255" y="32064"/>
                </a:cubicBezTo>
                <a:cubicBezTo>
                  <a:pt x="40233" y="32064"/>
                  <a:pt x="40211" y="32063"/>
                  <a:pt x="40189" y="32063"/>
                </a:cubicBezTo>
                <a:cubicBezTo>
                  <a:pt x="39829" y="32063"/>
                  <a:pt x="39459" y="32151"/>
                  <a:pt x="39100" y="32195"/>
                </a:cubicBezTo>
                <a:cubicBezTo>
                  <a:pt x="38981" y="32148"/>
                  <a:pt x="38862" y="32124"/>
                  <a:pt x="38743" y="32076"/>
                </a:cubicBezTo>
                <a:cubicBezTo>
                  <a:pt x="38684" y="31910"/>
                  <a:pt x="38612" y="31767"/>
                  <a:pt x="38553" y="31600"/>
                </a:cubicBezTo>
                <a:cubicBezTo>
                  <a:pt x="38803" y="31374"/>
                  <a:pt x="39053" y="31160"/>
                  <a:pt x="39124" y="30802"/>
                </a:cubicBezTo>
                <a:cubicBezTo>
                  <a:pt x="39497" y="30345"/>
                  <a:pt x="39900" y="30005"/>
                  <a:pt x="40463" y="30005"/>
                </a:cubicBezTo>
                <a:cubicBezTo>
                  <a:pt x="40618" y="30005"/>
                  <a:pt x="40787" y="30031"/>
                  <a:pt x="40970" y="30088"/>
                </a:cubicBezTo>
                <a:cubicBezTo>
                  <a:pt x="41033" y="30105"/>
                  <a:pt x="41097" y="30112"/>
                  <a:pt x="41162" y="30112"/>
                </a:cubicBezTo>
                <a:cubicBezTo>
                  <a:pt x="41464" y="30112"/>
                  <a:pt x="41781" y="29949"/>
                  <a:pt x="42065" y="29802"/>
                </a:cubicBezTo>
                <a:cubicBezTo>
                  <a:pt x="42404" y="29867"/>
                  <a:pt x="42738" y="29895"/>
                  <a:pt x="43069" y="29895"/>
                </a:cubicBezTo>
                <a:cubicBezTo>
                  <a:pt x="44203" y="29895"/>
                  <a:pt x="45291" y="29558"/>
                  <a:pt x="46351" y="29171"/>
                </a:cubicBezTo>
                <a:cubicBezTo>
                  <a:pt x="47851" y="28624"/>
                  <a:pt x="49221" y="27838"/>
                  <a:pt x="50471" y="26814"/>
                </a:cubicBezTo>
                <a:cubicBezTo>
                  <a:pt x="50995" y="26659"/>
                  <a:pt x="51304" y="26302"/>
                  <a:pt x="51495" y="25826"/>
                </a:cubicBezTo>
                <a:cubicBezTo>
                  <a:pt x="52423" y="25159"/>
                  <a:pt x="52852" y="24111"/>
                  <a:pt x="53519" y="23254"/>
                </a:cubicBezTo>
                <a:cubicBezTo>
                  <a:pt x="53590" y="23135"/>
                  <a:pt x="53674" y="23016"/>
                  <a:pt x="53733" y="22897"/>
                </a:cubicBezTo>
                <a:lnTo>
                  <a:pt x="53817" y="22885"/>
                </a:lnTo>
                <a:lnTo>
                  <a:pt x="53888" y="22825"/>
                </a:lnTo>
                <a:cubicBezTo>
                  <a:pt x="55126" y="21896"/>
                  <a:pt x="55948" y="20646"/>
                  <a:pt x="56674" y="19325"/>
                </a:cubicBezTo>
                <a:cubicBezTo>
                  <a:pt x="56678" y="19318"/>
                  <a:pt x="56681" y="19312"/>
                  <a:pt x="56684" y="19305"/>
                </a:cubicBezTo>
                <a:lnTo>
                  <a:pt x="56684" y="19305"/>
                </a:lnTo>
                <a:cubicBezTo>
                  <a:pt x="56795" y="19225"/>
                  <a:pt x="56862" y="19133"/>
                  <a:pt x="56853" y="18986"/>
                </a:cubicBezTo>
                <a:lnTo>
                  <a:pt x="56853" y="18986"/>
                </a:lnTo>
                <a:cubicBezTo>
                  <a:pt x="56853" y="18984"/>
                  <a:pt x="56854" y="18981"/>
                  <a:pt x="56854" y="18979"/>
                </a:cubicBezTo>
                <a:lnTo>
                  <a:pt x="56854" y="18979"/>
                </a:lnTo>
                <a:cubicBezTo>
                  <a:pt x="56972" y="18895"/>
                  <a:pt x="56984" y="18777"/>
                  <a:pt x="56972" y="18622"/>
                </a:cubicBezTo>
                <a:cubicBezTo>
                  <a:pt x="57091" y="18539"/>
                  <a:pt x="57150" y="18432"/>
                  <a:pt x="57103" y="18277"/>
                </a:cubicBezTo>
                <a:cubicBezTo>
                  <a:pt x="57150" y="18158"/>
                  <a:pt x="57198" y="18063"/>
                  <a:pt x="57257" y="17944"/>
                </a:cubicBezTo>
                <a:cubicBezTo>
                  <a:pt x="57865" y="17586"/>
                  <a:pt x="57924" y="16872"/>
                  <a:pt x="58281" y="16348"/>
                </a:cubicBezTo>
                <a:cubicBezTo>
                  <a:pt x="58460" y="16217"/>
                  <a:pt x="58615" y="15943"/>
                  <a:pt x="58436" y="15836"/>
                </a:cubicBezTo>
                <a:cubicBezTo>
                  <a:pt x="58386" y="15807"/>
                  <a:pt x="58335" y="15794"/>
                  <a:pt x="58285" y="15794"/>
                </a:cubicBezTo>
                <a:cubicBezTo>
                  <a:pt x="58111" y="15794"/>
                  <a:pt x="57951" y="15957"/>
                  <a:pt x="57877" y="16170"/>
                </a:cubicBezTo>
                <a:cubicBezTo>
                  <a:pt x="57436" y="16467"/>
                  <a:pt x="56793" y="16515"/>
                  <a:pt x="56507" y="17063"/>
                </a:cubicBezTo>
                <a:cubicBezTo>
                  <a:pt x="56436" y="17074"/>
                  <a:pt x="56376" y="17122"/>
                  <a:pt x="56353" y="17182"/>
                </a:cubicBezTo>
                <a:cubicBezTo>
                  <a:pt x="56031" y="17241"/>
                  <a:pt x="55781" y="17372"/>
                  <a:pt x="55698" y="17717"/>
                </a:cubicBezTo>
                <a:cubicBezTo>
                  <a:pt x="55305" y="17979"/>
                  <a:pt x="54900" y="18217"/>
                  <a:pt x="54531" y="18515"/>
                </a:cubicBezTo>
                <a:cubicBezTo>
                  <a:pt x="53174" y="19575"/>
                  <a:pt x="51685" y="20456"/>
                  <a:pt x="50590" y="21789"/>
                </a:cubicBezTo>
                <a:cubicBezTo>
                  <a:pt x="50304" y="22051"/>
                  <a:pt x="49887" y="22123"/>
                  <a:pt x="49721" y="22528"/>
                </a:cubicBezTo>
                <a:cubicBezTo>
                  <a:pt x="49649" y="22539"/>
                  <a:pt x="49590" y="22563"/>
                  <a:pt x="49566" y="22647"/>
                </a:cubicBezTo>
                <a:cubicBezTo>
                  <a:pt x="48768" y="23325"/>
                  <a:pt x="47994" y="24028"/>
                  <a:pt x="47209" y="24706"/>
                </a:cubicBezTo>
                <a:cubicBezTo>
                  <a:pt x="45696" y="25361"/>
                  <a:pt x="44292" y="26242"/>
                  <a:pt x="42910" y="27123"/>
                </a:cubicBezTo>
                <a:cubicBezTo>
                  <a:pt x="42672" y="27111"/>
                  <a:pt x="42446" y="27076"/>
                  <a:pt x="42303" y="26885"/>
                </a:cubicBezTo>
                <a:cubicBezTo>
                  <a:pt x="42494" y="26790"/>
                  <a:pt x="42637" y="26671"/>
                  <a:pt x="42672" y="26457"/>
                </a:cubicBezTo>
                <a:cubicBezTo>
                  <a:pt x="44577" y="24611"/>
                  <a:pt x="45720" y="22182"/>
                  <a:pt x="47351" y="20122"/>
                </a:cubicBezTo>
                <a:cubicBezTo>
                  <a:pt x="48018" y="19515"/>
                  <a:pt x="48280" y="18670"/>
                  <a:pt x="48685" y="17896"/>
                </a:cubicBezTo>
                <a:cubicBezTo>
                  <a:pt x="49733" y="16693"/>
                  <a:pt x="50090" y="15110"/>
                  <a:pt x="50935" y="13788"/>
                </a:cubicBezTo>
                <a:cubicBezTo>
                  <a:pt x="51066" y="13717"/>
                  <a:pt x="51114" y="13598"/>
                  <a:pt x="51090" y="13443"/>
                </a:cubicBezTo>
                <a:cubicBezTo>
                  <a:pt x="51209" y="13360"/>
                  <a:pt x="51269" y="13253"/>
                  <a:pt x="51245" y="13098"/>
                </a:cubicBezTo>
                <a:cubicBezTo>
                  <a:pt x="51352" y="13014"/>
                  <a:pt x="51411" y="12907"/>
                  <a:pt x="51388" y="12764"/>
                </a:cubicBezTo>
                <a:cubicBezTo>
                  <a:pt x="51900" y="12383"/>
                  <a:pt x="51983" y="11812"/>
                  <a:pt x="52150" y="11276"/>
                </a:cubicBezTo>
                <a:cubicBezTo>
                  <a:pt x="52435" y="11121"/>
                  <a:pt x="52554" y="10895"/>
                  <a:pt x="52447" y="10574"/>
                </a:cubicBezTo>
                <a:cubicBezTo>
                  <a:pt x="52554" y="10478"/>
                  <a:pt x="52566" y="10359"/>
                  <a:pt x="52543" y="10228"/>
                </a:cubicBezTo>
                <a:lnTo>
                  <a:pt x="52543" y="10228"/>
                </a:lnTo>
                <a:cubicBezTo>
                  <a:pt x="52507" y="10347"/>
                  <a:pt x="52459" y="10467"/>
                  <a:pt x="52435" y="10574"/>
                </a:cubicBezTo>
                <a:cubicBezTo>
                  <a:pt x="52435" y="10455"/>
                  <a:pt x="52495" y="10336"/>
                  <a:pt x="52543" y="10216"/>
                </a:cubicBezTo>
                <a:cubicBezTo>
                  <a:pt x="53876" y="7538"/>
                  <a:pt x="54662" y="4632"/>
                  <a:pt x="55948" y="1942"/>
                </a:cubicBezTo>
                <a:cubicBezTo>
                  <a:pt x="56233" y="1346"/>
                  <a:pt x="56424" y="739"/>
                  <a:pt x="56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6"/>
          <p:cNvSpPr/>
          <p:nvPr/>
        </p:nvSpPr>
        <p:spPr>
          <a:xfrm rot="2026723">
            <a:off x="5175275" y="3864159"/>
            <a:ext cx="985750" cy="1783968"/>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6"/>
          <p:cNvSpPr/>
          <p:nvPr/>
        </p:nvSpPr>
        <p:spPr>
          <a:xfrm rot="-4039160">
            <a:off x="955284" y="4304719"/>
            <a:ext cx="985754" cy="1783965"/>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a:extLst>
              <a:ext uri="{FF2B5EF4-FFF2-40B4-BE49-F238E27FC236}">
                <a16:creationId xmlns:a16="http://schemas.microsoft.com/office/drawing/2014/main" id="{ACC1EE19-021D-73C5-0BC1-166AF11B1616}"/>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631072" y="4511675"/>
            <a:ext cx="930639" cy="757304"/>
          </a:xfrm>
          <a:prstGeom prst="rect">
            <a:avLst/>
          </a:prstGeom>
        </p:spPr>
      </p:pic>
      <p:pic>
        <p:nvPicPr>
          <p:cNvPr id="17" name="Picture 16">
            <a:extLst>
              <a:ext uri="{FF2B5EF4-FFF2-40B4-BE49-F238E27FC236}">
                <a16:creationId xmlns:a16="http://schemas.microsoft.com/office/drawing/2014/main" id="{A369E4F1-248D-FF46-95DB-1AC015063D3B}"/>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pic>
        <p:nvPicPr>
          <p:cNvPr id="18" name="Picture 2" descr="20 Free Dinosaur Clipart Illustrations &amp; Clip Art - iStock">
            <a:extLst>
              <a:ext uri="{FF2B5EF4-FFF2-40B4-BE49-F238E27FC236}">
                <a16:creationId xmlns:a16="http://schemas.microsoft.com/office/drawing/2014/main" id="{A9866E6F-79F6-4A96-4A34-8004BFC08427}"/>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0850" y="4245307"/>
            <a:ext cx="1466612" cy="1207798"/>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348;p41">
            <a:extLst>
              <a:ext uri="{FF2B5EF4-FFF2-40B4-BE49-F238E27FC236}">
                <a16:creationId xmlns:a16="http://schemas.microsoft.com/office/drawing/2014/main" id="{10423DB3-C8A5-E6E0-3CE4-4F7A940EEF69}"/>
              </a:ext>
            </a:extLst>
          </p:cNvPr>
          <p:cNvSpPr txBox="1">
            <a:spLocks/>
          </p:cNvSpPr>
          <p:nvPr/>
        </p:nvSpPr>
        <p:spPr>
          <a:xfrm>
            <a:off x="476850" y="912710"/>
            <a:ext cx="4695768" cy="144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1pPr>
            <a:lvl2pPr marL="914400" marR="0" lvl="1"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2pPr>
            <a:lvl3pPr marL="1371600" marR="0" lvl="2"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3pPr>
            <a:lvl4pPr marL="1828800" marR="0" lvl="3"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4pPr>
            <a:lvl5pPr marL="2286000" marR="0" lvl="4"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5pPr>
            <a:lvl6pPr marL="2743200" marR="0" lvl="5"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6pPr>
            <a:lvl7pPr marL="3200400" marR="0" lvl="6"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7pPr>
            <a:lvl8pPr marL="3657600" marR="0" lvl="7"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8pPr>
            <a:lvl9pPr marL="4114800" marR="0" lvl="8"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9pPr>
          </a:lstStyle>
          <a:p>
            <a:pPr marL="0" indent="0" algn="ctr"/>
            <a:r>
              <a:rPr lang="en-US" sz="6600" b="1">
                <a:solidFill>
                  <a:schemeClr val="bg1"/>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Hình thành </a:t>
            </a:r>
            <a:r>
              <a:rPr lang="en-US" sz="7200" b="1">
                <a:solidFill>
                  <a:schemeClr val="bg1"/>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rPr>
              <a:t>kiến thức</a:t>
            </a:r>
            <a:endParaRPr lang="vi-VN" sz="6600" b="1">
              <a:solidFill>
                <a:schemeClr val="bg1"/>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endParaRPr>
          </a:p>
        </p:txBody>
      </p:sp>
      <p:pic>
        <p:nvPicPr>
          <p:cNvPr id="23" name="Picture 4" descr="Wing Unicorn Png, Transparent Png , Transparent Png Image - PNGitem">
            <a:extLst>
              <a:ext uri="{FF2B5EF4-FFF2-40B4-BE49-F238E27FC236}">
                <a16:creationId xmlns:a16="http://schemas.microsoft.com/office/drawing/2014/main" id="{EE168B41-3848-B991-E39C-5C2CA0DBDB49}"/>
              </a:ext>
            </a:extLst>
          </p:cNvPr>
          <p:cNvPicPr>
            <a:picLocks noChangeAspect="1" noChangeArrowheads="1"/>
          </p:cNvPicPr>
          <p:nvPr/>
        </p:nvPicPr>
        <p:blipFill>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9719640" flipH="1">
            <a:off x="4758715" y="-94269"/>
            <a:ext cx="3908411" cy="4449490"/>
          </a:xfrm>
          <a:prstGeom prst="rect">
            <a:avLst/>
          </a:prstGeom>
          <a:noFill/>
          <a:extLst>
            <a:ext uri="{909E8E84-426E-40DD-AFC4-6F175D3DCCD1}">
              <a14:hiddenFill xmlns:a14="http://schemas.microsoft.com/office/drawing/2010/main">
                <a:solidFill>
                  <a:srgbClr val="FFFFFF"/>
                </a:solidFill>
              </a14:hiddenFill>
            </a:ext>
          </a:extLst>
        </p:spPr>
      </p:pic>
      <p:pic>
        <p:nvPicPr>
          <p:cNvPr id="842" name="Google Shape;842;p66"/>
          <p:cNvPicPr preferRelativeResize="0"/>
          <p:nvPr/>
        </p:nvPicPr>
        <p:blipFill rotWithShape="1">
          <a:blip r:embed="rId11">
            <a:alphaModFix/>
          </a:blip>
          <a:srcRect l="40286" t="3815" r="22063" b="5546"/>
          <a:stretch/>
        </p:blipFill>
        <p:spPr>
          <a:xfrm flipH="1">
            <a:off x="6917322" y="1854830"/>
            <a:ext cx="2909798" cy="3940051"/>
          </a:xfrm>
          <a:prstGeom prst="rect">
            <a:avLst/>
          </a:prstGeom>
          <a:noFill/>
          <a:ln>
            <a:noFill/>
          </a:ln>
        </p:spPr>
      </p:pic>
      <p:grpSp>
        <p:nvGrpSpPr>
          <p:cNvPr id="2" name="Google Shape;697;p39">
            <a:extLst>
              <a:ext uri="{FF2B5EF4-FFF2-40B4-BE49-F238E27FC236}">
                <a16:creationId xmlns:a16="http://schemas.microsoft.com/office/drawing/2014/main" id="{C39BAA72-10BA-7B07-D8A0-7BB977C02940}"/>
              </a:ext>
            </a:extLst>
          </p:cNvPr>
          <p:cNvGrpSpPr/>
          <p:nvPr/>
        </p:nvGrpSpPr>
        <p:grpSpPr>
          <a:xfrm>
            <a:off x="5153977" y="741480"/>
            <a:ext cx="696225" cy="298400"/>
            <a:chOff x="1224575" y="1949675"/>
            <a:chExt cx="696225" cy="298400"/>
          </a:xfrm>
        </p:grpSpPr>
        <p:sp>
          <p:nvSpPr>
            <p:cNvPr id="3" name="Google Shape;698;p39">
              <a:extLst>
                <a:ext uri="{FF2B5EF4-FFF2-40B4-BE49-F238E27FC236}">
                  <a16:creationId xmlns:a16="http://schemas.microsoft.com/office/drawing/2014/main" id="{4B71B8CF-7AA3-B005-6650-AD98960788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99;p39">
              <a:extLst>
                <a:ext uri="{FF2B5EF4-FFF2-40B4-BE49-F238E27FC236}">
                  <a16:creationId xmlns:a16="http://schemas.microsoft.com/office/drawing/2014/main" id="{85717D97-B9B6-8844-D540-C33B5E0F714A}"/>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97;p39">
            <a:extLst>
              <a:ext uri="{FF2B5EF4-FFF2-40B4-BE49-F238E27FC236}">
                <a16:creationId xmlns:a16="http://schemas.microsoft.com/office/drawing/2014/main" id="{64A51F7F-B2C4-8C72-7D65-97C25735C9EA}"/>
              </a:ext>
            </a:extLst>
          </p:cNvPr>
          <p:cNvGrpSpPr/>
          <p:nvPr/>
        </p:nvGrpSpPr>
        <p:grpSpPr>
          <a:xfrm>
            <a:off x="1961056" y="528695"/>
            <a:ext cx="696225" cy="298400"/>
            <a:chOff x="1224575" y="1949675"/>
            <a:chExt cx="696225" cy="298400"/>
          </a:xfrm>
        </p:grpSpPr>
        <p:sp>
          <p:nvSpPr>
            <p:cNvPr id="6" name="Google Shape;698;p39">
              <a:extLst>
                <a:ext uri="{FF2B5EF4-FFF2-40B4-BE49-F238E27FC236}">
                  <a16:creationId xmlns:a16="http://schemas.microsoft.com/office/drawing/2014/main" id="{21A51DAE-E9E6-D0B8-4F95-21A0FF723687}"/>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9;p39">
              <a:extLst>
                <a:ext uri="{FF2B5EF4-FFF2-40B4-BE49-F238E27FC236}">
                  <a16:creationId xmlns:a16="http://schemas.microsoft.com/office/drawing/2014/main" id="{CDAB7DCF-5AFE-6980-E77B-2754DCF64503}"/>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697;p39">
            <a:extLst>
              <a:ext uri="{FF2B5EF4-FFF2-40B4-BE49-F238E27FC236}">
                <a16:creationId xmlns:a16="http://schemas.microsoft.com/office/drawing/2014/main" id="{EE206EC4-7891-9BE2-DC56-DBE5C712D57B}"/>
              </a:ext>
            </a:extLst>
          </p:cNvPr>
          <p:cNvGrpSpPr/>
          <p:nvPr/>
        </p:nvGrpSpPr>
        <p:grpSpPr>
          <a:xfrm>
            <a:off x="756325" y="3312123"/>
            <a:ext cx="696225" cy="298400"/>
            <a:chOff x="1224575" y="1949675"/>
            <a:chExt cx="696225" cy="298400"/>
          </a:xfrm>
        </p:grpSpPr>
        <p:sp>
          <p:nvSpPr>
            <p:cNvPr id="9" name="Google Shape;698;p39">
              <a:extLst>
                <a:ext uri="{FF2B5EF4-FFF2-40B4-BE49-F238E27FC236}">
                  <a16:creationId xmlns:a16="http://schemas.microsoft.com/office/drawing/2014/main" id="{03707F25-1520-D445-E5BE-2A4AA71492D5}"/>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99;p39">
              <a:extLst>
                <a:ext uri="{FF2B5EF4-FFF2-40B4-BE49-F238E27FC236}">
                  <a16:creationId xmlns:a16="http://schemas.microsoft.com/office/drawing/2014/main" id="{B2F7D0A9-6B1F-DD78-569A-2B826C3AB5A3}"/>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0761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840"/>
                                        </p:tgtEl>
                                        <p:attrNameLst>
                                          <p:attrName>style.visibility</p:attrName>
                                        </p:attrNameLst>
                                      </p:cBhvr>
                                      <p:to>
                                        <p:strVal val="visible"/>
                                      </p:to>
                                    </p:set>
                                    <p:animEffect transition="in" filter="randombar(horizontal)">
                                      <p:cBhvr>
                                        <p:cTn id="10" dur="500"/>
                                        <p:tgtEl>
                                          <p:spTgt spid="840"/>
                                        </p:tgtEl>
                                      </p:cBhvr>
                                    </p:animEffect>
                                  </p:childTnLst>
                                </p:cTn>
                              </p:par>
                              <p:par>
                                <p:cTn id="11" presetID="14" presetClass="entr" presetSubtype="10" fill="hold" nodeType="withEffect">
                                  <p:stCondLst>
                                    <p:cond delay="0"/>
                                  </p:stCondLst>
                                  <p:childTnLst>
                                    <p:set>
                                      <p:cBhvr>
                                        <p:cTn id="12" dur="1" fill="hold">
                                          <p:stCondLst>
                                            <p:cond delay="0"/>
                                          </p:stCondLst>
                                        </p:cTn>
                                        <p:tgtEl>
                                          <p:spTgt spid="841"/>
                                        </p:tgtEl>
                                        <p:attrNameLst>
                                          <p:attrName>style.visibility</p:attrName>
                                        </p:attrNameLst>
                                      </p:cBhvr>
                                      <p:to>
                                        <p:strVal val="visible"/>
                                      </p:to>
                                    </p:set>
                                    <p:animEffect transition="in" filter="randombar(horizontal)">
                                      <p:cBhvr>
                                        <p:cTn id="13" dur="500"/>
                                        <p:tgtEl>
                                          <p:spTgt spid="841"/>
                                        </p:tgtEl>
                                      </p:cBhvr>
                                    </p:animEffect>
                                  </p:childTnLst>
                                </p:cTn>
                              </p:par>
                              <p:par>
                                <p:cTn id="14" presetID="14" presetClass="entr" presetSubtype="10" fill="hold" nodeType="withEffect">
                                  <p:stCondLst>
                                    <p:cond delay="0"/>
                                  </p:stCondLst>
                                  <p:childTnLst>
                                    <p:set>
                                      <p:cBhvr>
                                        <p:cTn id="15" dur="1" fill="hold">
                                          <p:stCondLst>
                                            <p:cond delay="0"/>
                                          </p:stCondLst>
                                        </p:cTn>
                                        <p:tgtEl>
                                          <p:spTgt spid="843"/>
                                        </p:tgtEl>
                                        <p:attrNameLst>
                                          <p:attrName>style.visibility</p:attrName>
                                        </p:attrNameLst>
                                      </p:cBhvr>
                                      <p:to>
                                        <p:strVal val="visible"/>
                                      </p:to>
                                    </p:set>
                                    <p:animEffect transition="in" filter="randombar(horizontal)">
                                      <p:cBhvr>
                                        <p:cTn id="16" dur="500"/>
                                        <p:tgtEl>
                                          <p:spTgt spid="843"/>
                                        </p:tgtEl>
                                      </p:cBhvr>
                                    </p:animEffect>
                                  </p:childTnLst>
                                </p:cTn>
                              </p:par>
                              <p:par>
                                <p:cTn id="17" presetID="14" presetClass="entr" presetSubtype="10" fill="hold" nodeType="withEffect">
                                  <p:stCondLst>
                                    <p:cond delay="0"/>
                                  </p:stCondLst>
                                  <p:childTnLst>
                                    <p:set>
                                      <p:cBhvr>
                                        <p:cTn id="18" dur="1" fill="hold">
                                          <p:stCondLst>
                                            <p:cond delay="0"/>
                                          </p:stCondLst>
                                        </p:cTn>
                                        <p:tgtEl>
                                          <p:spTgt spid="844"/>
                                        </p:tgtEl>
                                        <p:attrNameLst>
                                          <p:attrName>style.visibility</p:attrName>
                                        </p:attrNameLst>
                                      </p:cBhvr>
                                      <p:to>
                                        <p:strVal val="visible"/>
                                      </p:to>
                                    </p:set>
                                    <p:animEffect transition="in" filter="randombar(horizontal)">
                                      <p:cBhvr>
                                        <p:cTn id="19" dur="500"/>
                                        <p:tgtEl>
                                          <p:spTgt spid="84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47"/>
                                        </p:tgtEl>
                                        <p:attrNameLst>
                                          <p:attrName>style.visibility</p:attrName>
                                        </p:attrNameLst>
                                      </p:cBhvr>
                                      <p:to>
                                        <p:strVal val="visible"/>
                                      </p:to>
                                    </p:set>
                                    <p:animEffect transition="in" filter="randombar(horizontal)">
                                      <p:cBhvr>
                                        <p:cTn id="22" dur="500"/>
                                        <p:tgtEl>
                                          <p:spTgt spid="84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48"/>
                                        </p:tgtEl>
                                        <p:attrNameLst>
                                          <p:attrName>style.visibility</p:attrName>
                                        </p:attrNameLst>
                                      </p:cBhvr>
                                      <p:to>
                                        <p:strVal val="visible"/>
                                      </p:to>
                                    </p:set>
                                    <p:animEffect transition="in" filter="randombar(horizontal)">
                                      <p:cBhvr>
                                        <p:cTn id="25" dur="500"/>
                                        <p:tgtEl>
                                          <p:spTgt spid="84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49"/>
                                        </p:tgtEl>
                                        <p:attrNameLst>
                                          <p:attrName>style.visibility</p:attrName>
                                        </p:attrNameLst>
                                      </p:cBhvr>
                                      <p:to>
                                        <p:strVal val="visible"/>
                                      </p:to>
                                    </p:set>
                                    <p:animEffect transition="in" filter="randombar(horizontal)">
                                      <p:cBhvr>
                                        <p:cTn id="28" dur="500"/>
                                        <p:tgtEl>
                                          <p:spTgt spid="849"/>
                                        </p:tgtEl>
                                      </p:cBhvr>
                                    </p:animEffect>
                                  </p:childTnLst>
                                </p:cTn>
                              </p:par>
                              <p:par>
                                <p:cTn id="29" presetID="14" presetClass="entr" presetSubtype="1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par>
                                <p:cTn id="35" presetID="14"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nodeType="withEffect">
                                  <p:stCondLst>
                                    <p:cond delay="0"/>
                                  </p:stCondLst>
                                  <p:childTnLst>
                                    <p:set>
                                      <p:cBhvr>
                                        <p:cTn id="45" dur="1" fill="hold">
                                          <p:stCondLst>
                                            <p:cond delay="0"/>
                                          </p:stCondLst>
                                        </p:cTn>
                                        <p:tgtEl>
                                          <p:spTgt spid="842"/>
                                        </p:tgtEl>
                                        <p:attrNameLst>
                                          <p:attrName>style.visibility</p:attrName>
                                        </p:attrNameLst>
                                      </p:cBhvr>
                                      <p:to>
                                        <p:strVal val="visible"/>
                                      </p:to>
                                    </p:set>
                                    <p:animEffect transition="in" filter="randombar(horizontal)">
                                      <p:cBhvr>
                                        <p:cTn id="46" dur="500"/>
                                        <p:tgtEl>
                                          <p:spTgt spid="842"/>
                                        </p:tgtEl>
                                      </p:cBhvr>
                                    </p:animEffect>
                                  </p:childTnLst>
                                </p:cTn>
                              </p:par>
                              <p:par>
                                <p:cTn id="47" presetID="14" presetClass="entr" presetSubtype="1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randombar(horizontal)">
                                      <p:cBhvr>
                                        <p:cTn id="49" dur="500"/>
                                        <p:tgtEl>
                                          <p:spTgt spid="2"/>
                                        </p:tgtEl>
                                      </p:cBhvr>
                                    </p:animEffect>
                                  </p:childTnLst>
                                </p:cTn>
                              </p:par>
                              <p:par>
                                <p:cTn id="50" presetID="14" presetClass="entr" presetSubtype="1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randombar(horizontal)">
                                      <p:cBhvr>
                                        <p:cTn id="52" dur="500"/>
                                        <p:tgtEl>
                                          <p:spTgt spid="5"/>
                                        </p:tgtEl>
                                      </p:cBhvr>
                                    </p:animEffect>
                                  </p:childTnLst>
                                </p:cTn>
                              </p:par>
                              <p:par>
                                <p:cTn id="53" presetID="14" presetClass="entr" presetSubtype="1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randombar(horizont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 grpId="0" animBg="1"/>
      <p:bldP spid="848" grpId="0" animBg="1"/>
      <p:bldP spid="849"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pic>
        <p:nvPicPr>
          <p:cNvPr id="432" name="Google Shape;432;p46"/>
          <p:cNvPicPr preferRelativeResize="0"/>
          <p:nvPr/>
        </p:nvPicPr>
        <p:blipFill rotWithShape="1">
          <a:blip r:embed="rId3">
            <a:alphaModFix/>
          </a:blip>
          <a:srcRect l="26695" t="16536" r="29671" b="6296"/>
          <a:stretch/>
        </p:blipFill>
        <p:spPr>
          <a:xfrm>
            <a:off x="2357825" y="-1237050"/>
            <a:ext cx="2412000" cy="2399431"/>
          </a:xfrm>
          <a:prstGeom prst="rect">
            <a:avLst/>
          </a:prstGeom>
          <a:noFill/>
          <a:ln>
            <a:noFill/>
          </a:ln>
        </p:spPr>
      </p:pic>
      <p:pic>
        <p:nvPicPr>
          <p:cNvPr id="433" name="Google Shape;433;p46"/>
          <p:cNvPicPr preferRelativeResize="0"/>
          <p:nvPr/>
        </p:nvPicPr>
        <p:blipFill rotWithShape="1">
          <a:blip r:embed="rId4">
            <a:alphaModFix/>
          </a:blip>
          <a:srcRect l="40286" t="3815" r="22063" b="5546"/>
          <a:stretch/>
        </p:blipFill>
        <p:spPr>
          <a:xfrm flipH="1">
            <a:off x="6702570" y="1314775"/>
            <a:ext cx="2769830" cy="3750524"/>
          </a:xfrm>
          <a:prstGeom prst="rect">
            <a:avLst/>
          </a:prstGeom>
          <a:noFill/>
          <a:ln>
            <a:noFill/>
          </a:ln>
        </p:spPr>
      </p:pic>
      <p:pic>
        <p:nvPicPr>
          <p:cNvPr id="434" name="Google Shape;434;p46"/>
          <p:cNvPicPr preferRelativeResize="0"/>
          <p:nvPr/>
        </p:nvPicPr>
        <p:blipFill rotWithShape="1">
          <a:blip r:embed="rId5">
            <a:alphaModFix/>
          </a:blip>
          <a:srcRect l="34387" t="6016" r="23604" b="4848"/>
          <a:stretch/>
        </p:blipFill>
        <p:spPr>
          <a:xfrm>
            <a:off x="5731700" y="1996550"/>
            <a:ext cx="2829902" cy="3377476"/>
          </a:xfrm>
          <a:prstGeom prst="rect">
            <a:avLst/>
          </a:prstGeom>
          <a:noFill/>
          <a:ln>
            <a:noFill/>
          </a:ln>
        </p:spPr>
      </p:pic>
      <p:grpSp>
        <p:nvGrpSpPr>
          <p:cNvPr id="435" name="Google Shape;435;p46"/>
          <p:cNvGrpSpPr/>
          <p:nvPr/>
        </p:nvGrpSpPr>
        <p:grpSpPr>
          <a:xfrm>
            <a:off x="6613900" y="1051188"/>
            <a:ext cx="487632" cy="717719"/>
            <a:chOff x="6842500" y="1051188"/>
            <a:chExt cx="487632" cy="717719"/>
          </a:xfrm>
        </p:grpSpPr>
        <p:sp>
          <p:nvSpPr>
            <p:cNvPr id="436" name="Google Shape;436;p46"/>
            <p:cNvSpPr/>
            <p:nvPr/>
          </p:nvSpPr>
          <p:spPr>
            <a:xfrm>
              <a:off x="6842500" y="1051188"/>
              <a:ext cx="347133" cy="717719"/>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6"/>
            <p:cNvSpPr/>
            <p:nvPr/>
          </p:nvSpPr>
          <p:spPr>
            <a:xfrm>
              <a:off x="7189632" y="1447323"/>
              <a:ext cx="140500" cy="236554"/>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46"/>
          <p:cNvSpPr/>
          <p:nvPr/>
        </p:nvSpPr>
        <p:spPr>
          <a:xfrm>
            <a:off x="2692546" y="1542952"/>
            <a:ext cx="219385" cy="45359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6"/>
          <p:cNvSpPr/>
          <p:nvPr/>
        </p:nvSpPr>
        <p:spPr>
          <a:xfrm>
            <a:off x="5236025" y="3679863"/>
            <a:ext cx="1055217" cy="1463639"/>
          </a:xfrm>
          <a:custGeom>
            <a:avLst/>
            <a:gdLst/>
            <a:ahLst/>
            <a:cxnLst/>
            <a:rect l="l" t="t" r="r" b="b"/>
            <a:pathLst>
              <a:path w="58615" h="81302" extrusionOk="0">
                <a:moveTo>
                  <a:pt x="51173" y="12288"/>
                </a:moveTo>
                <a:cubicBezTo>
                  <a:pt x="51161" y="12300"/>
                  <a:pt x="51161" y="12300"/>
                  <a:pt x="51173" y="12312"/>
                </a:cubicBezTo>
                <a:cubicBezTo>
                  <a:pt x="51161" y="12300"/>
                  <a:pt x="51138" y="12288"/>
                  <a:pt x="51126" y="12288"/>
                </a:cubicBezTo>
                <a:close/>
                <a:moveTo>
                  <a:pt x="50923" y="12348"/>
                </a:moveTo>
                <a:lnTo>
                  <a:pt x="50888" y="12372"/>
                </a:lnTo>
                <a:cubicBezTo>
                  <a:pt x="50888" y="12360"/>
                  <a:pt x="50899" y="12360"/>
                  <a:pt x="50923" y="12348"/>
                </a:cubicBezTo>
                <a:close/>
                <a:moveTo>
                  <a:pt x="37886" y="15967"/>
                </a:moveTo>
                <a:cubicBezTo>
                  <a:pt x="37957" y="15991"/>
                  <a:pt x="38017" y="16015"/>
                  <a:pt x="38088" y="16051"/>
                </a:cubicBezTo>
                <a:cubicBezTo>
                  <a:pt x="38029" y="16039"/>
                  <a:pt x="37957" y="16015"/>
                  <a:pt x="37886" y="15967"/>
                </a:cubicBezTo>
                <a:close/>
                <a:moveTo>
                  <a:pt x="44803" y="16158"/>
                </a:moveTo>
                <a:cubicBezTo>
                  <a:pt x="44803" y="16220"/>
                  <a:pt x="44778" y="16278"/>
                  <a:pt x="44753" y="16337"/>
                </a:cubicBezTo>
                <a:lnTo>
                  <a:pt x="44753" y="16337"/>
                </a:lnTo>
                <a:cubicBezTo>
                  <a:pt x="44769" y="16275"/>
                  <a:pt x="44784" y="16215"/>
                  <a:pt x="44803" y="16158"/>
                </a:cubicBezTo>
                <a:close/>
                <a:moveTo>
                  <a:pt x="31135" y="17396"/>
                </a:moveTo>
                <a:lnTo>
                  <a:pt x="31135" y="17432"/>
                </a:lnTo>
                <a:lnTo>
                  <a:pt x="31123" y="17432"/>
                </a:lnTo>
                <a:cubicBezTo>
                  <a:pt x="31123" y="17408"/>
                  <a:pt x="31123" y="17408"/>
                  <a:pt x="31135" y="17396"/>
                </a:cubicBezTo>
                <a:close/>
                <a:moveTo>
                  <a:pt x="31133" y="17465"/>
                </a:moveTo>
                <a:cubicBezTo>
                  <a:pt x="31134" y="17466"/>
                  <a:pt x="31134" y="17467"/>
                  <a:pt x="31135" y="17467"/>
                </a:cubicBezTo>
                <a:lnTo>
                  <a:pt x="31135" y="17479"/>
                </a:lnTo>
                <a:cubicBezTo>
                  <a:pt x="31135" y="17479"/>
                  <a:pt x="31135" y="17475"/>
                  <a:pt x="31133" y="17465"/>
                </a:cubicBezTo>
                <a:close/>
                <a:moveTo>
                  <a:pt x="39791" y="17717"/>
                </a:moveTo>
                <a:lnTo>
                  <a:pt x="39791" y="17729"/>
                </a:lnTo>
                <a:cubicBezTo>
                  <a:pt x="39791" y="17729"/>
                  <a:pt x="39781" y="17729"/>
                  <a:pt x="39771" y="17735"/>
                </a:cubicBezTo>
                <a:lnTo>
                  <a:pt x="39771" y="17735"/>
                </a:lnTo>
                <a:cubicBezTo>
                  <a:pt x="39776" y="17729"/>
                  <a:pt x="39781" y="17722"/>
                  <a:pt x="39791" y="17717"/>
                </a:cubicBezTo>
                <a:close/>
                <a:moveTo>
                  <a:pt x="56972" y="18634"/>
                </a:moveTo>
                <a:cubicBezTo>
                  <a:pt x="56925" y="18752"/>
                  <a:pt x="56901" y="18870"/>
                  <a:pt x="56854" y="18976"/>
                </a:cubicBezTo>
                <a:lnTo>
                  <a:pt x="56854" y="18976"/>
                </a:lnTo>
                <a:cubicBezTo>
                  <a:pt x="56868" y="18852"/>
                  <a:pt x="56914" y="18749"/>
                  <a:pt x="56972" y="18634"/>
                </a:cubicBezTo>
                <a:close/>
                <a:moveTo>
                  <a:pt x="56823" y="19032"/>
                </a:moveTo>
                <a:cubicBezTo>
                  <a:pt x="56800" y="19074"/>
                  <a:pt x="56777" y="19116"/>
                  <a:pt x="56754" y="19160"/>
                </a:cubicBezTo>
                <a:lnTo>
                  <a:pt x="56754" y="19160"/>
                </a:lnTo>
                <a:cubicBezTo>
                  <a:pt x="56774" y="19117"/>
                  <a:pt x="56796" y="19074"/>
                  <a:pt x="56823" y="19032"/>
                </a:cubicBezTo>
                <a:close/>
                <a:moveTo>
                  <a:pt x="29087" y="20825"/>
                </a:moveTo>
                <a:cubicBezTo>
                  <a:pt x="29171" y="20825"/>
                  <a:pt x="29230" y="20849"/>
                  <a:pt x="29290" y="20873"/>
                </a:cubicBezTo>
                <a:cubicBezTo>
                  <a:pt x="29230" y="20861"/>
                  <a:pt x="29159" y="20849"/>
                  <a:pt x="29087" y="20825"/>
                </a:cubicBezTo>
                <a:close/>
                <a:moveTo>
                  <a:pt x="49661" y="25492"/>
                </a:moveTo>
                <a:lnTo>
                  <a:pt x="49637" y="25516"/>
                </a:lnTo>
                <a:cubicBezTo>
                  <a:pt x="49637" y="25504"/>
                  <a:pt x="49649" y="25504"/>
                  <a:pt x="49649" y="25492"/>
                </a:cubicBezTo>
                <a:close/>
                <a:moveTo>
                  <a:pt x="49114" y="25706"/>
                </a:moveTo>
                <a:cubicBezTo>
                  <a:pt x="49096" y="25741"/>
                  <a:pt x="49092" y="25769"/>
                  <a:pt x="49090" y="25769"/>
                </a:cubicBezTo>
                <a:cubicBezTo>
                  <a:pt x="49090" y="25769"/>
                  <a:pt x="49090" y="25764"/>
                  <a:pt x="49090" y="25754"/>
                </a:cubicBezTo>
                <a:lnTo>
                  <a:pt x="49090" y="25730"/>
                </a:lnTo>
                <a:cubicBezTo>
                  <a:pt x="49102" y="25730"/>
                  <a:pt x="49102" y="25706"/>
                  <a:pt x="49114" y="25706"/>
                </a:cubicBezTo>
                <a:close/>
                <a:moveTo>
                  <a:pt x="53781" y="29147"/>
                </a:moveTo>
                <a:cubicBezTo>
                  <a:pt x="53781" y="29183"/>
                  <a:pt x="53757" y="29207"/>
                  <a:pt x="53757" y="29243"/>
                </a:cubicBezTo>
                <a:cubicBezTo>
                  <a:pt x="53745" y="29219"/>
                  <a:pt x="53733" y="29195"/>
                  <a:pt x="53697" y="29183"/>
                </a:cubicBezTo>
                <a:cubicBezTo>
                  <a:pt x="53733" y="29183"/>
                  <a:pt x="53745" y="29159"/>
                  <a:pt x="53781" y="29147"/>
                </a:cubicBezTo>
                <a:close/>
                <a:moveTo>
                  <a:pt x="38148" y="31207"/>
                </a:moveTo>
                <a:lnTo>
                  <a:pt x="38184" y="31231"/>
                </a:lnTo>
                <a:cubicBezTo>
                  <a:pt x="38160" y="31243"/>
                  <a:pt x="38148" y="31243"/>
                  <a:pt x="38148" y="31243"/>
                </a:cubicBezTo>
                <a:lnTo>
                  <a:pt x="38148" y="31207"/>
                </a:lnTo>
                <a:close/>
                <a:moveTo>
                  <a:pt x="13835" y="32993"/>
                </a:moveTo>
                <a:cubicBezTo>
                  <a:pt x="13847" y="33005"/>
                  <a:pt x="13847" y="33017"/>
                  <a:pt x="13859" y="33041"/>
                </a:cubicBezTo>
                <a:lnTo>
                  <a:pt x="13835" y="33041"/>
                </a:lnTo>
                <a:lnTo>
                  <a:pt x="13835" y="32993"/>
                </a:lnTo>
                <a:close/>
                <a:moveTo>
                  <a:pt x="38624" y="34600"/>
                </a:moveTo>
                <a:cubicBezTo>
                  <a:pt x="38624" y="34612"/>
                  <a:pt x="38612" y="34612"/>
                  <a:pt x="38600" y="34612"/>
                </a:cubicBezTo>
                <a:cubicBezTo>
                  <a:pt x="38612" y="34612"/>
                  <a:pt x="38612" y="34600"/>
                  <a:pt x="38624" y="34600"/>
                </a:cubicBezTo>
                <a:close/>
                <a:moveTo>
                  <a:pt x="26015" y="35101"/>
                </a:moveTo>
                <a:cubicBezTo>
                  <a:pt x="26041" y="35101"/>
                  <a:pt x="26069" y="35105"/>
                  <a:pt x="26099" y="35112"/>
                </a:cubicBezTo>
                <a:cubicBezTo>
                  <a:pt x="26015" y="35136"/>
                  <a:pt x="25944" y="35148"/>
                  <a:pt x="25861" y="35160"/>
                </a:cubicBezTo>
                <a:cubicBezTo>
                  <a:pt x="25909" y="35119"/>
                  <a:pt x="25958" y="35101"/>
                  <a:pt x="26015" y="35101"/>
                </a:cubicBezTo>
                <a:close/>
                <a:moveTo>
                  <a:pt x="31655" y="39425"/>
                </a:moveTo>
                <a:lnTo>
                  <a:pt x="31655" y="39425"/>
                </a:lnTo>
                <a:cubicBezTo>
                  <a:pt x="31656" y="39425"/>
                  <a:pt x="31659" y="39428"/>
                  <a:pt x="31659" y="39434"/>
                </a:cubicBezTo>
                <a:cubicBezTo>
                  <a:pt x="31653" y="39428"/>
                  <a:pt x="31653" y="39425"/>
                  <a:pt x="31655" y="39425"/>
                </a:cubicBezTo>
                <a:close/>
                <a:moveTo>
                  <a:pt x="29290" y="39553"/>
                </a:moveTo>
                <a:cubicBezTo>
                  <a:pt x="29325" y="39672"/>
                  <a:pt x="29373" y="39780"/>
                  <a:pt x="29433" y="39899"/>
                </a:cubicBezTo>
                <a:cubicBezTo>
                  <a:pt x="29159" y="39839"/>
                  <a:pt x="29206" y="39696"/>
                  <a:pt x="29290" y="39553"/>
                </a:cubicBezTo>
                <a:close/>
                <a:moveTo>
                  <a:pt x="42732" y="40232"/>
                </a:moveTo>
                <a:lnTo>
                  <a:pt x="42732" y="40232"/>
                </a:lnTo>
                <a:cubicBezTo>
                  <a:pt x="42684" y="40268"/>
                  <a:pt x="42672" y="40292"/>
                  <a:pt x="42625" y="40327"/>
                </a:cubicBezTo>
                <a:cubicBezTo>
                  <a:pt x="42582" y="40349"/>
                  <a:pt x="42545" y="40358"/>
                  <a:pt x="42512" y="40358"/>
                </a:cubicBezTo>
                <a:cubicBezTo>
                  <a:pt x="42454" y="40358"/>
                  <a:pt x="42408" y="40330"/>
                  <a:pt x="42363" y="40292"/>
                </a:cubicBezTo>
                <a:cubicBezTo>
                  <a:pt x="42506" y="40280"/>
                  <a:pt x="42625" y="40268"/>
                  <a:pt x="42732" y="40232"/>
                </a:cubicBezTo>
                <a:close/>
                <a:moveTo>
                  <a:pt x="21360" y="42649"/>
                </a:moveTo>
                <a:cubicBezTo>
                  <a:pt x="21372" y="42661"/>
                  <a:pt x="21360" y="42673"/>
                  <a:pt x="21348" y="42673"/>
                </a:cubicBezTo>
                <a:cubicBezTo>
                  <a:pt x="21348" y="42661"/>
                  <a:pt x="21360" y="42649"/>
                  <a:pt x="21360" y="42649"/>
                </a:cubicBezTo>
                <a:close/>
                <a:moveTo>
                  <a:pt x="9740" y="42720"/>
                </a:moveTo>
                <a:cubicBezTo>
                  <a:pt x="9740" y="42732"/>
                  <a:pt x="9728" y="42768"/>
                  <a:pt x="9728" y="42780"/>
                </a:cubicBezTo>
                <a:cubicBezTo>
                  <a:pt x="9704" y="42780"/>
                  <a:pt x="9704" y="42768"/>
                  <a:pt x="9692" y="42768"/>
                </a:cubicBezTo>
                <a:cubicBezTo>
                  <a:pt x="9704" y="42768"/>
                  <a:pt x="9728" y="42732"/>
                  <a:pt x="9740" y="42720"/>
                </a:cubicBezTo>
                <a:close/>
                <a:moveTo>
                  <a:pt x="21348" y="42673"/>
                </a:moveTo>
                <a:cubicBezTo>
                  <a:pt x="21348" y="42709"/>
                  <a:pt x="21348" y="42732"/>
                  <a:pt x="21336" y="42780"/>
                </a:cubicBezTo>
                <a:cubicBezTo>
                  <a:pt x="21336" y="42732"/>
                  <a:pt x="21336" y="42709"/>
                  <a:pt x="21348" y="42673"/>
                </a:cubicBezTo>
                <a:close/>
                <a:moveTo>
                  <a:pt x="11883" y="45864"/>
                </a:moveTo>
                <a:cubicBezTo>
                  <a:pt x="11895" y="45876"/>
                  <a:pt x="11895" y="45888"/>
                  <a:pt x="11895" y="45911"/>
                </a:cubicBezTo>
                <a:cubicBezTo>
                  <a:pt x="11859" y="45935"/>
                  <a:pt x="11835" y="45971"/>
                  <a:pt x="11811" y="46007"/>
                </a:cubicBezTo>
                <a:cubicBezTo>
                  <a:pt x="11823" y="45947"/>
                  <a:pt x="11847" y="45911"/>
                  <a:pt x="11883" y="45864"/>
                </a:cubicBezTo>
                <a:close/>
                <a:moveTo>
                  <a:pt x="8942" y="56865"/>
                </a:moveTo>
                <a:cubicBezTo>
                  <a:pt x="8936" y="56877"/>
                  <a:pt x="8927" y="56883"/>
                  <a:pt x="8920" y="56887"/>
                </a:cubicBezTo>
                <a:lnTo>
                  <a:pt x="8920" y="56887"/>
                </a:lnTo>
                <a:lnTo>
                  <a:pt x="8942" y="56865"/>
                </a:lnTo>
                <a:close/>
                <a:moveTo>
                  <a:pt x="14443" y="57056"/>
                </a:moveTo>
                <a:lnTo>
                  <a:pt x="14443" y="57067"/>
                </a:lnTo>
                <a:cubicBezTo>
                  <a:pt x="14443" y="57067"/>
                  <a:pt x="14443" y="57056"/>
                  <a:pt x="14431" y="57056"/>
                </a:cubicBezTo>
                <a:close/>
                <a:moveTo>
                  <a:pt x="24253" y="68069"/>
                </a:moveTo>
                <a:lnTo>
                  <a:pt x="24253" y="68069"/>
                </a:lnTo>
                <a:cubicBezTo>
                  <a:pt x="24337" y="68128"/>
                  <a:pt x="24432" y="68188"/>
                  <a:pt x="24527" y="68247"/>
                </a:cubicBezTo>
                <a:cubicBezTo>
                  <a:pt x="24456" y="68271"/>
                  <a:pt x="24384" y="68319"/>
                  <a:pt x="24289" y="68378"/>
                </a:cubicBezTo>
                <a:cubicBezTo>
                  <a:pt x="24265" y="68271"/>
                  <a:pt x="24265" y="68164"/>
                  <a:pt x="24253" y="68069"/>
                </a:cubicBezTo>
                <a:close/>
                <a:moveTo>
                  <a:pt x="56031" y="1"/>
                </a:moveTo>
                <a:cubicBezTo>
                  <a:pt x="53459" y="2573"/>
                  <a:pt x="50804" y="4978"/>
                  <a:pt x="48685" y="7895"/>
                </a:cubicBezTo>
                <a:cubicBezTo>
                  <a:pt x="48625" y="7954"/>
                  <a:pt x="48566" y="8026"/>
                  <a:pt x="48506" y="8085"/>
                </a:cubicBezTo>
                <a:cubicBezTo>
                  <a:pt x="48375" y="8145"/>
                  <a:pt x="48328" y="8252"/>
                  <a:pt x="48340" y="8383"/>
                </a:cubicBezTo>
                <a:cubicBezTo>
                  <a:pt x="47804" y="8621"/>
                  <a:pt x="47649" y="9157"/>
                  <a:pt x="47387" y="9609"/>
                </a:cubicBezTo>
                <a:cubicBezTo>
                  <a:pt x="46411" y="11109"/>
                  <a:pt x="45530" y="12657"/>
                  <a:pt x="44994" y="14384"/>
                </a:cubicBezTo>
                <a:cubicBezTo>
                  <a:pt x="44696" y="14955"/>
                  <a:pt x="44934" y="15562"/>
                  <a:pt x="44803" y="16146"/>
                </a:cubicBezTo>
                <a:cubicBezTo>
                  <a:pt x="44696" y="16241"/>
                  <a:pt x="44673" y="16348"/>
                  <a:pt x="44708" y="16503"/>
                </a:cubicBezTo>
                <a:lnTo>
                  <a:pt x="44708" y="16515"/>
                </a:lnTo>
                <a:cubicBezTo>
                  <a:pt x="44518" y="16693"/>
                  <a:pt x="44589" y="16872"/>
                  <a:pt x="44684" y="17063"/>
                </a:cubicBezTo>
                <a:cubicBezTo>
                  <a:pt x="44518" y="17551"/>
                  <a:pt x="44375" y="18063"/>
                  <a:pt x="44458" y="18587"/>
                </a:cubicBezTo>
                <a:cubicBezTo>
                  <a:pt x="44161" y="19134"/>
                  <a:pt x="44137" y="19753"/>
                  <a:pt x="44137" y="20349"/>
                </a:cubicBezTo>
                <a:cubicBezTo>
                  <a:pt x="44113" y="21813"/>
                  <a:pt x="43458" y="23063"/>
                  <a:pt x="42768" y="24206"/>
                </a:cubicBezTo>
                <a:cubicBezTo>
                  <a:pt x="41934" y="25576"/>
                  <a:pt x="40743" y="26742"/>
                  <a:pt x="39684" y="27981"/>
                </a:cubicBezTo>
                <a:cubicBezTo>
                  <a:pt x="39339" y="27635"/>
                  <a:pt x="39589" y="27361"/>
                  <a:pt x="39684" y="27111"/>
                </a:cubicBezTo>
                <a:cubicBezTo>
                  <a:pt x="40624" y="24492"/>
                  <a:pt x="41363" y="21837"/>
                  <a:pt x="41529" y="19039"/>
                </a:cubicBezTo>
                <a:cubicBezTo>
                  <a:pt x="41720" y="18658"/>
                  <a:pt x="41720" y="18241"/>
                  <a:pt x="41589" y="17836"/>
                </a:cubicBezTo>
                <a:cubicBezTo>
                  <a:pt x="41839" y="17039"/>
                  <a:pt x="42125" y="16229"/>
                  <a:pt x="41934" y="15360"/>
                </a:cubicBezTo>
                <a:cubicBezTo>
                  <a:pt x="42065" y="14491"/>
                  <a:pt x="42256" y="13610"/>
                  <a:pt x="42291" y="12729"/>
                </a:cubicBezTo>
                <a:cubicBezTo>
                  <a:pt x="42303" y="12181"/>
                  <a:pt x="42589" y="11550"/>
                  <a:pt x="42089" y="11050"/>
                </a:cubicBezTo>
                <a:cubicBezTo>
                  <a:pt x="42863" y="10121"/>
                  <a:pt x="42708" y="8990"/>
                  <a:pt x="42768" y="7907"/>
                </a:cubicBezTo>
                <a:cubicBezTo>
                  <a:pt x="43089" y="7549"/>
                  <a:pt x="42946" y="7168"/>
                  <a:pt x="42863" y="6776"/>
                </a:cubicBezTo>
                <a:cubicBezTo>
                  <a:pt x="42970" y="6668"/>
                  <a:pt x="43018" y="6537"/>
                  <a:pt x="42970" y="6395"/>
                </a:cubicBezTo>
                <a:cubicBezTo>
                  <a:pt x="43137" y="6192"/>
                  <a:pt x="43089" y="6002"/>
                  <a:pt x="42982" y="5799"/>
                </a:cubicBezTo>
                <a:cubicBezTo>
                  <a:pt x="43160" y="5287"/>
                  <a:pt x="43279" y="4763"/>
                  <a:pt x="43077" y="4025"/>
                </a:cubicBezTo>
                <a:lnTo>
                  <a:pt x="43077" y="4025"/>
                </a:lnTo>
                <a:cubicBezTo>
                  <a:pt x="42125" y="5228"/>
                  <a:pt x="41315" y="6287"/>
                  <a:pt x="41160" y="7680"/>
                </a:cubicBezTo>
                <a:cubicBezTo>
                  <a:pt x="40898" y="8252"/>
                  <a:pt x="40529" y="8752"/>
                  <a:pt x="40482" y="9395"/>
                </a:cubicBezTo>
                <a:cubicBezTo>
                  <a:pt x="40541" y="9943"/>
                  <a:pt x="39934" y="10240"/>
                  <a:pt x="39934" y="10776"/>
                </a:cubicBezTo>
                <a:cubicBezTo>
                  <a:pt x="39434" y="10978"/>
                  <a:pt x="39231" y="11479"/>
                  <a:pt x="39136" y="11895"/>
                </a:cubicBezTo>
                <a:cubicBezTo>
                  <a:pt x="38791" y="13264"/>
                  <a:pt x="38267" y="14586"/>
                  <a:pt x="37874" y="15943"/>
                </a:cubicBezTo>
                <a:cubicBezTo>
                  <a:pt x="37743" y="16039"/>
                  <a:pt x="37684" y="16134"/>
                  <a:pt x="37731" y="16301"/>
                </a:cubicBezTo>
                <a:cubicBezTo>
                  <a:pt x="37564" y="16598"/>
                  <a:pt x="37600" y="16908"/>
                  <a:pt x="37600" y="17229"/>
                </a:cubicBezTo>
                <a:lnTo>
                  <a:pt x="37600" y="17241"/>
                </a:lnTo>
                <a:cubicBezTo>
                  <a:pt x="37457" y="17432"/>
                  <a:pt x="37279" y="17622"/>
                  <a:pt x="37338" y="17896"/>
                </a:cubicBezTo>
                <a:cubicBezTo>
                  <a:pt x="36660" y="20146"/>
                  <a:pt x="36850" y="22468"/>
                  <a:pt x="37160" y="24706"/>
                </a:cubicBezTo>
                <a:cubicBezTo>
                  <a:pt x="37398" y="26421"/>
                  <a:pt x="37660" y="28135"/>
                  <a:pt x="37803" y="29862"/>
                </a:cubicBezTo>
                <a:cubicBezTo>
                  <a:pt x="37743" y="30112"/>
                  <a:pt x="37672" y="30386"/>
                  <a:pt x="37612" y="30636"/>
                </a:cubicBezTo>
                <a:cubicBezTo>
                  <a:pt x="37076" y="31040"/>
                  <a:pt x="36600" y="31517"/>
                  <a:pt x="36183" y="32029"/>
                </a:cubicBezTo>
                <a:lnTo>
                  <a:pt x="36207" y="32053"/>
                </a:lnTo>
                <a:cubicBezTo>
                  <a:pt x="36076" y="32112"/>
                  <a:pt x="36005" y="32195"/>
                  <a:pt x="36005" y="32350"/>
                </a:cubicBezTo>
                <a:lnTo>
                  <a:pt x="36005" y="32326"/>
                </a:lnTo>
                <a:cubicBezTo>
                  <a:pt x="35989" y="32325"/>
                  <a:pt x="35974" y="32325"/>
                  <a:pt x="35960" y="32325"/>
                </a:cubicBezTo>
                <a:cubicBezTo>
                  <a:pt x="35517" y="32325"/>
                  <a:pt x="35337" y="32829"/>
                  <a:pt x="34933" y="32898"/>
                </a:cubicBezTo>
                <a:cubicBezTo>
                  <a:pt x="34778" y="32945"/>
                  <a:pt x="34707" y="33041"/>
                  <a:pt x="34695" y="33184"/>
                </a:cubicBezTo>
                <a:cubicBezTo>
                  <a:pt x="34624" y="33219"/>
                  <a:pt x="34540" y="33255"/>
                  <a:pt x="34469" y="33303"/>
                </a:cubicBezTo>
                <a:cubicBezTo>
                  <a:pt x="34350" y="33065"/>
                  <a:pt x="34243" y="32826"/>
                  <a:pt x="34124" y="32588"/>
                </a:cubicBezTo>
                <a:cubicBezTo>
                  <a:pt x="34207" y="30171"/>
                  <a:pt x="34266" y="27742"/>
                  <a:pt x="34326" y="25337"/>
                </a:cubicBezTo>
                <a:cubicBezTo>
                  <a:pt x="34326" y="25230"/>
                  <a:pt x="34183" y="25123"/>
                  <a:pt x="34112" y="25028"/>
                </a:cubicBezTo>
                <a:cubicBezTo>
                  <a:pt x="34231" y="24468"/>
                  <a:pt x="34231" y="23932"/>
                  <a:pt x="34243" y="23373"/>
                </a:cubicBezTo>
                <a:cubicBezTo>
                  <a:pt x="34278" y="21194"/>
                  <a:pt x="33564" y="19110"/>
                  <a:pt x="33504" y="16955"/>
                </a:cubicBezTo>
                <a:cubicBezTo>
                  <a:pt x="33731" y="16551"/>
                  <a:pt x="33707" y="16110"/>
                  <a:pt x="33671" y="15693"/>
                </a:cubicBezTo>
                <a:cubicBezTo>
                  <a:pt x="33576" y="14622"/>
                  <a:pt x="33695" y="13562"/>
                  <a:pt x="33802" y="12491"/>
                </a:cubicBezTo>
                <a:cubicBezTo>
                  <a:pt x="34100" y="12121"/>
                  <a:pt x="34088" y="11729"/>
                  <a:pt x="33921" y="11312"/>
                </a:cubicBezTo>
                <a:cubicBezTo>
                  <a:pt x="33874" y="11240"/>
                  <a:pt x="33850" y="11169"/>
                  <a:pt x="33814" y="11098"/>
                </a:cubicBezTo>
                <a:cubicBezTo>
                  <a:pt x="33874" y="9574"/>
                  <a:pt x="34350" y="8085"/>
                  <a:pt x="33921" y="6514"/>
                </a:cubicBezTo>
                <a:lnTo>
                  <a:pt x="33921" y="6514"/>
                </a:lnTo>
                <a:cubicBezTo>
                  <a:pt x="33683" y="7597"/>
                  <a:pt x="32635" y="8216"/>
                  <a:pt x="32492" y="9335"/>
                </a:cubicBezTo>
                <a:cubicBezTo>
                  <a:pt x="32314" y="9466"/>
                  <a:pt x="32028" y="9562"/>
                  <a:pt x="31980" y="9728"/>
                </a:cubicBezTo>
                <a:cubicBezTo>
                  <a:pt x="31588" y="11240"/>
                  <a:pt x="30754" y="12562"/>
                  <a:pt x="30254" y="14050"/>
                </a:cubicBezTo>
                <a:lnTo>
                  <a:pt x="30242" y="14074"/>
                </a:lnTo>
                <a:cubicBezTo>
                  <a:pt x="30183" y="14169"/>
                  <a:pt x="30135" y="14277"/>
                  <a:pt x="30111" y="14396"/>
                </a:cubicBezTo>
                <a:lnTo>
                  <a:pt x="30111" y="14407"/>
                </a:lnTo>
                <a:cubicBezTo>
                  <a:pt x="30052" y="14515"/>
                  <a:pt x="30004" y="14622"/>
                  <a:pt x="29980" y="14741"/>
                </a:cubicBezTo>
                <a:cubicBezTo>
                  <a:pt x="29706" y="15824"/>
                  <a:pt x="29147" y="16813"/>
                  <a:pt x="29111" y="17956"/>
                </a:cubicBezTo>
                <a:cubicBezTo>
                  <a:pt x="28921" y="18896"/>
                  <a:pt x="28921" y="19849"/>
                  <a:pt x="29040" y="20777"/>
                </a:cubicBezTo>
                <a:cubicBezTo>
                  <a:pt x="28921" y="23123"/>
                  <a:pt x="29111" y="25468"/>
                  <a:pt x="29468" y="27766"/>
                </a:cubicBezTo>
                <a:cubicBezTo>
                  <a:pt x="29837" y="30148"/>
                  <a:pt x="30373" y="32541"/>
                  <a:pt x="31861" y="34553"/>
                </a:cubicBezTo>
                <a:cubicBezTo>
                  <a:pt x="32100" y="34874"/>
                  <a:pt x="32028" y="35112"/>
                  <a:pt x="31730" y="35446"/>
                </a:cubicBezTo>
                <a:cubicBezTo>
                  <a:pt x="31079" y="36180"/>
                  <a:pt x="30238" y="36750"/>
                  <a:pt x="29749" y="37612"/>
                </a:cubicBezTo>
                <a:lnTo>
                  <a:pt x="29749" y="37612"/>
                </a:lnTo>
                <a:cubicBezTo>
                  <a:pt x="29231" y="37550"/>
                  <a:pt x="29348" y="37028"/>
                  <a:pt x="29123" y="36755"/>
                </a:cubicBezTo>
                <a:cubicBezTo>
                  <a:pt x="28885" y="35231"/>
                  <a:pt x="28754" y="33660"/>
                  <a:pt x="27432" y="32588"/>
                </a:cubicBezTo>
                <a:cubicBezTo>
                  <a:pt x="27254" y="32434"/>
                  <a:pt x="27135" y="32267"/>
                  <a:pt x="27135" y="32029"/>
                </a:cubicBezTo>
                <a:cubicBezTo>
                  <a:pt x="27123" y="31517"/>
                  <a:pt x="26742" y="31195"/>
                  <a:pt x="26432" y="30826"/>
                </a:cubicBezTo>
                <a:cubicBezTo>
                  <a:pt x="25753" y="30028"/>
                  <a:pt x="24896" y="29457"/>
                  <a:pt x="24027" y="28921"/>
                </a:cubicBezTo>
                <a:cubicBezTo>
                  <a:pt x="23289" y="28040"/>
                  <a:pt x="22182" y="27564"/>
                  <a:pt x="21646" y="26492"/>
                </a:cubicBezTo>
                <a:cubicBezTo>
                  <a:pt x="21324" y="25802"/>
                  <a:pt x="21122" y="25028"/>
                  <a:pt x="20491" y="24504"/>
                </a:cubicBezTo>
                <a:cubicBezTo>
                  <a:pt x="20670" y="24016"/>
                  <a:pt x="20312" y="23623"/>
                  <a:pt x="20253" y="23159"/>
                </a:cubicBezTo>
                <a:cubicBezTo>
                  <a:pt x="20360" y="22861"/>
                  <a:pt x="20217" y="22611"/>
                  <a:pt x="20134" y="22349"/>
                </a:cubicBezTo>
                <a:cubicBezTo>
                  <a:pt x="20253" y="21849"/>
                  <a:pt x="20229" y="21373"/>
                  <a:pt x="20074" y="20896"/>
                </a:cubicBezTo>
                <a:cubicBezTo>
                  <a:pt x="20193" y="20063"/>
                  <a:pt x="20122" y="19253"/>
                  <a:pt x="19896" y="18444"/>
                </a:cubicBezTo>
                <a:cubicBezTo>
                  <a:pt x="20229" y="17848"/>
                  <a:pt x="19622" y="17348"/>
                  <a:pt x="19777" y="16705"/>
                </a:cubicBezTo>
                <a:cubicBezTo>
                  <a:pt x="20134" y="15348"/>
                  <a:pt x="19634" y="13967"/>
                  <a:pt x="19574" y="12598"/>
                </a:cubicBezTo>
                <a:cubicBezTo>
                  <a:pt x="19562" y="12300"/>
                  <a:pt x="19384" y="12026"/>
                  <a:pt x="19098" y="11871"/>
                </a:cubicBezTo>
                <a:cubicBezTo>
                  <a:pt x="19098" y="11776"/>
                  <a:pt x="19050" y="11717"/>
                  <a:pt x="18991" y="11669"/>
                </a:cubicBezTo>
                <a:cubicBezTo>
                  <a:pt x="18881" y="11428"/>
                  <a:pt x="18743" y="11299"/>
                  <a:pt x="18584" y="11299"/>
                </a:cubicBezTo>
                <a:cubicBezTo>
                  <a:pt x="18468" y="11299"/>
                  <a:pt x="18341" y="11368"/>
                  <a:pt x="18205" y="11514"/>
                </a:cubicBezTo>
                <a:cubicBezTo>
                  <a:pt x="17967" y="11764"/>
                  <a:pt x="17848" y="12110"/>
                  <a:pt x="17812" y="12443"/>
                </a:cubicBezTo>
                <a:cubicBezTo>
                  <a:pt x="17693" y="13729"/>
                  <a:pt x="17622" y="15003"/>
                  <a:pt x="17514" y="16289"/>
                </a:cubicBezTo>
                <a:cubicBezTo>
                  <a:pt x="17479" y="16610"/>
                  <a:pt x="17491" y="16991"/>
                  <a:pt x="17360" y="17289"/>
                </a:cubicBezTo>
                <a:cubicBezTo>
                  <a:pt x="16705" y="18610"/>
                  <a:pt x="16681" y="20003"/>
                  <a:pt x="16824" y="21432"/>
                </a:cubicBezTo>
                <a:cubicBezTo>
                  <a:pt x="16443" y="22718"/>
                  <a:pt x="17038" y="23921"/>
                  <a:pt x="17098" y="25159"/>
                </a:cubicBezTo>
                <a:cubicBezTo>
                  <a:pt x="17098" y="25337"/>
                  <a:pt x="17276" y="25421"/>
                  <a:pt x="17455" y="25480"/>
                </a:cubicBezTo>
                <a:cubicBezTo>
                  <a:pt x="17383" y="26302"/>
                  <a:pt x="17300" y="27123"/>
                  <a:pt x="17872" y="27826"/>
                </a:cubicBezTo>
                <a:cubicBezTo>
                  <a:pt x="17919" y="28421"/>
                  <a:pt x="18038" y="28969"/>
                  <a:pt x="18455" y="29397"/>
                </a:cubicBezTo>
                <a:cubicBezTo>
                  <a:pt x="18503" y="29457"/>
                  <a:pt x="18562" y="29528"/>
                  <a:pt x="18634" y="29576"/>
                </a:cubicBezTo>
                <a:cubicBezTo>
                  <a:pt x="19098" y="30874"/>
                  <a:pt x="19788" y="32029"/>
                  <a:pt x="20896" y="32898"/>
                </a:cubicBezTo>
                <a:cubicBezTo>
                  <a:pt x="21479" y="34041"/>
                  <a:pt x="22491" y="34850"/>
                  <a:pt x="23313" y="35803"/>
                </a:cubicBezTo>
                <a:cubicBezTo>
                  <a:pt x="23503" y="36279"/>
                  <a:pt x="23956" y="36494"/>
                  <a:pt x="24313" y="36815"/>
                </a:cubicBezTo>
                <a:cubicBezTo>
                  <a:pt x="24980" y="37803"/>
                  <a:pt x="25575" y="38875"/>
                  <a:pt x="26611" y="39565"/>
                </a:cubicBezTo>
                <a:cubicBezTo>
                  <a:pt x="26754" y="39827"/>
                  <a:pt x="27135" y="39923"/>
                  <a:pt x="27170" y="40292"/>
                </a:cubicBezTo>
                <a:cubicBezTo>
                  <a:pt x="26396" y="40899"/>
                  <a:pt x="25706" y="41601"/>
                  <a:pt x="25027" y="42328"/>
                </a:cubicBezTo>
                <a:cubicBezTo>
                  <a:pt x="24762" y="42615"/>
                  <a:pt x="24496" y="42759"/>
                  <a:pt x="24245" y="42759"/>
                </a:cubicBezTo>
                <a:cubicBezTo>
                  <a:pt x="23945" y="42759"/>
                  <a:pt x="23665" y="42552"/>
                  <a:pt x="23432" y="42137"/>
                </a:cubicBezTo>
                <a:cubicBezTo>
                  <a:pt x="23217" y="41768"/>
                  <a:pt x="23063" y="41351"/>
                  <a:pt x="22920" y="40935"/>
                </a:cubicBezTo>
                <a:cubicBezTo>
                  <a:pt x="22741" y="40411"/>
                  <a:pt x="22491" y="39982"/>
                  <a:pt x="21920" y="39815"/>
                </a:cubicBezTo>
                <a:cubicBezTo>
                  <a:pt x="21884" y="38625"/>
                  <a:pt x="21324" y="37708"/>
                  <a:pt x="20396" y="37005"/>
                </a:cubicBezTo>
                <a:cubicBezTo>
                  <a:pt x="20277" y="36494"/>
                  <a:pt x="19812" y="36255"/>
                  <a:pt x="19491" y="35934"/>
                </a:cubicBezTo>
                <a:cubicBezTo>
                  <a:pt x="19146" y="35601"/>
                  <a:pt x="18634" y="35351"/>
                  <a:pt x="18455" y="34946"/>
                </a:cubicBezTo>
                <a:cubicBezTo>
                  <a:pt x="17741" y="33457"/>
                  <a:pt x="16490" y="32362"/>
                  <a:pt x="15645" y="30957"/>
                </a:cubicBezTo>
                <a:cubicBezTo>
                  <a:pt x="15371" y="30529"/>
                  <a:pt x="15300" y="29969"/>
                  <a:pt x="14776" y="29695"/>
                </a:cubicBezTo>
                <a:cubicBezTo>
                  <a:pt x="14443" y="28897"/>
                  <a:pt x="14157" y="28040"/>
                  <a:pt x="13526" y="27409"/>
                </a:cubicBezTo>
                <a:cubicBezTo>
                  <a:pt x="12930" y="25385"/>
                  <a:pt x="11918" y="23492"/>
                  <a:pt x="11502" y="21396"/>
                </a:cubicBezTo>
                <a:cubicBezTo>
                  <a:pt x="11383" y="20753"/>
                  <a:pt x="11264" y="20111"/>
                  <a:pt x="11180" y="19456"/>
                </a:cubicBezTo>
                <a:cubicBezTo>
                  <a:pt x="11122" y="19082"/>
                  <a:pt x="10949" y="18801"/>
                  <a:pt x="10539" y="18801"/>
                </a:cubicBezTo>
                <a:cubicBezTo>
                  <a:pt x="10531" y="18801"/>
                  <a:pt x="10522" y="18801"/>
                  <a:pt x="10513" y="18801"/>
                </a:cubicBezTo>
                <a:cubicBezTo>
                  <a:pt x="10097" y="18813"/>
                  <a:pt x="9716" y="18932"/>
                  <a:pt x="9621" y="19396"/>
                </a:cubicBezTo>
                <a:cubicBezTo>
                  <a:pt x="9561" y="19646"/>
                  <a:pt x="9537" y="19908"/>
                  <a:pt x="9525" y="20170"/>
                </a:cubicBezTo>
                <a:cubicBezTo>
                  <a:pt x="9501" y="20956"/>
                  <a:pt x="9466" y="21730"/>
                  <a:pt x="9442" y="22528"/>
                </a:cubicBezTo>
                <a:cubicBezTo>
                  <a:pt x="9347" y="25206"/>
                  <a:pt x="10037" y="27742"/>
                  <a:pt x="10704" y="30302"/>
                </a:cubicBezTo>
                <a:cubicBezTo>
                  <a:pt x="10752" y="31160"/>
                  <a:pt x="11002" y="31933"/>
                  <a:pt x="11656" y="32505"/>
                </a:cubicBezTo>
                <a:cubicBezTo>
                  <a:pt x="11787" y="33196"/>
                  <a:pt x="12109" y="33803"/>
                  <a:pt x="12478" y="34386"/>
                </a:cubicBezTo>
                <a:cubicBezTo>
                  <a:pt x="12549" y="34553"/>
                  <a:pt x="12609" y="34696"/>
                  <a:pt x="12680" y="34862"/>
                </a:cubicBezTo>
                <a:cubicBezTo>
                  <a:pt x="12549" y="35208"/>
                  <a:pt x="12669" y="35446"/>
                  <a:pt x="12978" y="35589"/>
                </a:cubicBezTo>
                <a:cubicBezTo>
                  <a:pt x="13633" y="37375"/>
                  <a:pt x="14252" y="39196"/>
                  <a:pt x="15859" y="40411"/>
                </a:cubicBezTo>
                <a:lnTo>
                  <a:pt x="15871" y="40423"/>
                </a:lnTo>
                <a:cubicBezTo>
                  <a:pt x="16086" y="40696"/>
                  <a:pt x="16074" y="41161"/>
                  <a:pt x="16526" y="41244"/>
                </a:cubicBezTo>
                <a:cubicBezTo>
                  <a:pt x="17550" y="42542"/>
                  <a:pt x="18717" y="43661"/>
                  <a:pt x="20336" y="44161"/>
                </a:cubicBezTo>
                <a:cubicBezTo>
                  <a:pt x="20396" y="44292"/>
                  <a:pt x="20491" y="44352"/>
                  <a:pt x="20646" y="44352"/>
                </a:cubicBezTo>
                <a:cubicBezTo>
                  <a:pt x="20782" y="44560"/>
                  <a:pt x="20959" y="44651"/>
                  <a:pt x="21168" y="44651"/>
                </a:cubicBezTo>
                <a:cubicBezTo>
                  <a:pt x="21233" y="44651"/>
                  <a:pt x="21301" y="44642"/>
                  <a:pt x="21372" y="44625"/>
                </a:cubicBezTo>
                <a:cubicBezTo>
                  <a:pt x="22324" y="45209"/>
                  <a:pt x="22324" y="45209"/>
                  <a:pt x="21705" y="46042"/>
                </a:cubicBezTo>
                <a:cubicBezTo>
                  <a:pt x="21586" y="46197"/>
                  <a:pt x="21396" y="46316"/>
                  <a:pt x="21408" y="46554"/>
                </a:cubicBezTo>
                <a:cubicBezTo>
                  <a:pt x="20384" y="47566"/>
                  <a:pt x="19669" y="48805"/>
                  <a:pt x="18812" y="49948"/>
                </a:cubicBezTo>
                <a:cubicBezTo>
                  <a:pt x="18726" y="49980"/>
                  <a:pt x="18650" y="49994"/>
                  <a:pt x="18583" y="49994"/>
                </a:cubicBezTo>
                <a:cubicBezTo>
                  <a:pt x="18284" y="49994"/>
                  <a:pt x="18165" y="49703"/>
                  <a:pt x="18038" y="49459"/>
                </a:cubicBezTo>
                <a:cubicBezTo>
                  <a:pt x="17741" y="48876"/>
                  <a:pt x="17455" y="48281"/>
                  <a:pt x="17014" y="47840"/>
                </a:cubicBezTo>
                <a:cubicBezTo>
                  <a:pt x="15967" y="46792"/>
                  <a:pt x="15050" y="45661"/>
                  <a:pt x="14169" y="44506"/>
                </a:cubicBezTo>
                <a:cubicBezTo>
                  <a:pt x="14085" y="44102"/>
                  <a:pt x="13931" y="43744"/>
                  <a:pt x="13550" y="43542"/>
                </a:cubicBezTo>
                <a:cubicBezTo>
                  <a:pt x="13561" y="43459"/>
                  <a:pt x="13514" y="43411"/>
                  <a:pt x="13442" y="43387"/>
                </a:cubicBezTo>
                <a:cubicBezTo>
                  <a:pt x="13335" y="43113"/>
                  <a:pt x="13276" y="42816"/>
                  <a:pt x="12895" y="42768"/>
                </a:cubicBezTo>
                <a:cubicBezTo>
                  <a:pt x="12680" y="42256"/>
                  <a:pt x="12383" y="41816"/>
                  <a:pt x="12002" y="41447"/>
                </a:cubicBezTo>
                <a:cubicBezTo>
                  <a:pt x="11787" y="40744"/>
                  <a:pt x="11347" y="40196"/>
                  <a:pt x="10930" y="39613"/>
                </a:cubicBezTo>
                <a:cubicBezTo>
                  <a:pt x="10871" y="39422"/>
                  <a:pt x="10811" y="39208"/>
                  <a:pt x="10549" y="39161"/>
                </a:cubicBezTo>
                <a:lnTo>
                  <a:pt x="9525" y="37065"/>
                </a:lnTo>
                <a:cubicBezTo>
                  <a:pt x="9323" y="36315"/>
                  <a:pt x="8763" y="35851"/>
                  <a:pt x="8251" y="35339"/>
                </a:cubicBezTo>
                <a:cubicBezTo>
                  <a:pt x="8051" y="34879"/>
                  <a:pt x="8026" y="34267"/>
                  <a:pt x="7319" y="34267"/>
                </a:cubicBezTo>
                <a:cubicBezTo>
                  <a:pt x="7313" y="34267"/>
                  <a:pt x="7306" y="34267"/>
                  <a:pt x="7299" y="34267"/>
                </a:cubicBezTo>
                <a:lnTo>
                  <a:pt x="7275" y="34267"/>
                </a:lnTo>
                <a:cubicBezTo>
                  <a:pt x="7208" y="34259"/>
                  <a:pt x="7141" y="34255"/>
                  <a:pt x="7076" y="34255"/>
                </a:cubicBezTo>
                <a:cubicBezTo>
                  <a:pt x="6555" y="34255"/>
                  <a:pt x="6123" y="34510"/>
                  <a:pt x="6049" y="35029"/>
                </a:cubicBezTo>
                <a:cubicBezTo>
                  <a:pt x="5953" y="35577"/>
                  <a:pt x="5930" y="36243"/>
                  <a:pt x="6489" y="36660"/>
                </a:cubicBezTo>
                <a:cubicBezTo>
                  <a:pt x="7156" y="37898"/>
                  <a:pt x="7442" y="39280"/>
                  <a:pt x="7870" y="40589"/>
                </a:cubicBezTo>
                <a:cubicBezTo>
                  <a:pt x="8525" y="42030"/>
                  <a:pt x="9180" y="43459"/>
                  <a:pt x="9835" y="44911"/>
                </a:cubicBezTo>
                <a:cubicBezTo>
                  <a:pt x="9811" y="45209"/>
                  <a:pt x="9894" y="45471"/>
                  <a:pt x="10037" y="45745"/>
                </a:cubicBezTo>
                <a:cubicBezTo>
                  <a:pt x="10513" y="46697"/>
                  <a:pt x="11204" y="47483"/>
                  <a:pt x="11835" y="48316"/>
                </a:cubicBezTo>
                <a:cubicBezTo>
                  <a:pt x="12371" y="49174"/>
                  <a:pt x="12811" y="50114"/>
                  <a:pt x="13669" y="50733"/>
                </a:cubicBezTo>
                <a:cubicBezTo>
                  <a:pt x="14347" y="51233"/>
                  <a:pt x="14955" y="51876"/>
                  <a:pt x="15824" y="52103"/>
                </a:cubicBezTo>
                <a:cubicBezTo>
                  <a:pt x="16109" y="52174"/>
                  <a:pt x="16264" y="52365"/>
                  <a:pt x="16205" y="52674"/>
                </a:cubicBezTo>
                <a:cubicBezTo>
                  <a:pt x="15788" y="53007"/>
                  <a:pt x="15538" y="53472"/>
                  <a:pt x="15336" y="53948"/>
                </a:cubicBezTo>
                <a:cubicBezTo>
                  <a:pt x="15121" y="54019"/>
                  <a:pt x="14955" y="54127"/>
                  <a:pt x="14835" y="54317"/>
                </a:cubicBezTo>
                <a:cubicBezTo>
                  <a:pt x="14395" y="54984"/>
                  <a:pt x="13883" y="55615"/>
                  <a:pt x="13466" y="56282"/>
                </a:cubicBezTo>
                <a:cubicBezTo>
                  <a:pt x="13344" y="56490"/>
                  <a:pt x="13214" y="56577"/>
                  <a:pt x="13064" y="56577"/>
                </a:cubicBezTo>
                <a:cubicBezTo>
                  <a:pt x="12966" y="56577"/>
                  <a:pt x="12858" y="56539"/>
                  <a:pt x="12740" y="56472"/>
                </a:cubicBezTo>
                <a:cubicBezTo>
                  <a:pt x="12014" y="54674"/>
                  <a:pt x="11014" y="53019"/>
                  <a:pt x="10002" y="51388"/>
                </a:cubicBezTo>
                <a:cubicBezTo>
                  <a:pt x="9680" y="50555"/>
                  <a:pt x="9085" y="49864"/>
                  <a:pt x="8668" y="49090"/>
                </a:cubicBezTo>
                <a:cubicBezTo>
                  <a:pt x="8156" y="47435"/>
                  <a:pt x="6834" y="46388"/>
                  <a:pt x="5811" y="45114"/>
                </a:cubicBezTo>
                <a:cubicBezTo>
                  <a:pt x="5637" y="44903"/>
                  <a:pt x="5383" y="44777"/>
                  <a:pt x="5107" y="44777"/>
                </a:cubicBezTo>
                <a:cubicBezTo>
                  <a:pt x="4948" y="44777"/>
                  <a:pt x="4782" y="44819"/>
                  <a:pt x="4620" y="44911"/>
                </a:cubicBezTo>
                <a:cubicBezTo>
                  <a:pt x="3858" y="45316"/>
                  <a:pt x="3346" y="45995"/>
                  <a:pt x="3548" y="46661"/>
                </a:cubicBezTo>
                <a:cubicBezTo>
                  <a:pt x="3941" y="48019"/>
                  <a:pt x="4453" y="49364"/>
                  <a:pt x="5108" y="50626"/>
                </a:cubicBezTo>
                <a:cubicBezTo>
                  <a:pt x="5132" y="50698"/>
                  <a:pt x="5168" y="50793"/>
                  <a:pt x="5215" y="50864"/>
                </a:cubicBezTo>
                <a:cubicBezTo>
                  <a:pt x="5358" y="51329"/>
                  <a:pt x="5513" y="51769"/>
                  <a:pt x="5953" y="52043"/>
                </a:cubicBezTo>
                <a:cubicBezTo>
                  <a:pt x="6263" y="52603"/>
                  <a:pt x="6180" y="53317"/>
                  <a:pt x="6561" y="53853"/>
                </a:cubicBezTo>
                <a:cubicBezTo>
                  <a:pt x="7204" y="54746"/>
                  <a:pt x="7716" y="55734"/>
                  <a:pt x="8227" y="56698"/>
                </a:cubicBezTo>
                <a:lnTo>
                  <a:pt x="8370" y="56925"/>
                </a:lnTo>
                <a:cubicBezTo>
                  <a:pt x="8406" y="56996"/>
                  <a:pt x="8442" y="57079"/>
                  <a:pt x="8489" y="57163"/>
                </a:cubicBezTo>
                <a:cubicBezTo>
                  <a:pt x="8728" y="57960"/>
                  <a:pt x="9478" y="58294"/>
                  <a:pt x="10002" y="58842"/>
                </a:cubicBezTo>
                <a:cubicBezTo>
                  <a:pt x="10371" y="59246"/>
                  <a:pt x="11073" y="59330"/>
                  <a:pt x="11252" y="59901"/>
                </a:cubicBezTo>
                <a:cubicBezTo>
                  <a:pt x="11442" y="60508"/>
                  <a:pt x="10597" y="60770"/>
                  <a:pt x="10609" y="61366"/>
                </a:cubicBezTo>
                <a:cubicBezTo>
                  <a:pt x="10406" y="61818"/>
                  <a:pt x="10061" y="62163"/>
                  <a:pt x="9692" y="62461"/>
                </a:cubicBezTo>
                <a:cubicBezTo>
                  <a:pt x="8930" y="61759"/>
                  <a:pt x="8501" y="60699"/>
                  <a:pt x="7370" y="60461"/>
                </a:cubicBezTo>
                <a:cubicBezTo>
                  <a:pt x="6787" y="59246"/>
                  <a:pt x="5787" y="58496"/>
                  <a:pt x="4584" y="57960"/>
                </a:cubicBezTo>
                <a:cubicBezTo>
                  <a:pt x="4423" y="57889"/>
                  <a:pt x="4268" y="57860"/>
                  <a:pt x="4117" y="57860"/>
                </a:cubicBezTo>
                <a:cubicBezTo>
                  <a:pt x="3668" y="57860"/>
                  <a:pt x="3262" y="58118"/>
                  <a:pt x="2870" y="58270"/>
                </a:cubicBezTo>
                <a:cubicBezTo>
                  <a:pt x="2560" y="58389"/>
                  <a:pt x="2477" y="59080"/>
                  <a:pt x="2691" y="59330"/>
                </a:cubicBezTo>
                <a:cubicBezTo>
                  <a:pt x="3322" y="60020"/>
                  <a:pt x="3370" y="61104"/>
                  <a:pt x="4287" y="61532"/>
                </a:cubicBezTo>
                <a:cubicBezTo>
                  <a:pt x="4620" y="61949"/>
                  <a:pt x="5001" y="62282"/>
                  <a:pt x="5525" y="62437"/>
                </a:cubicBezTo>
                <a:cubicBezTo>
                  <a:pt x="5811" y="62913"/>
                  <a:pt x="6120" y="63378"/>
                  <a:pt x="6644" y="63628"/>
                </a:cubicBezTo>
                <a:cubicBezTo>
                  <a:pt x="6846" y="63985"/>
                  <a:pt x="7061" y="64342"/>
                  <a:pt x="7501" y="64461"/>
                </a:cubicBezTo>
                <a:lnTo>
                  <a:pt x="7489" y="64461"/>
                </a:lnTo>
                <a:cubicBezTo>
                  <a:pt x="7716" y="65033"/>
                  <a:pt x="8382" y="65330"/>
                  <a:pt x="8466" y="65985"/>
                </a:cubicBezTo>
                <a:cubicBezTo>
                  <a:pt x="7787" y="67176"/>
                  <a:pt x="7335" y="68450"/>
                  <a:pt x="6977" y="69760"/>
                </a:cubicBezTo>
                <a:cubicBezTo>
                  <a:pt x="6838" y="69874"/>
                  <a:pt x="6728" y="69920"/>
                  <a:pt x="6637" y="69920"/>
                </a:cubicBezTo>
                <a:cubicBezTo>
                  <a:pt x="6332" y="69920"/>
                  <a:pt x="6240" y="69413"/>
                  <a:pt x="5965" y="69331"/>
                </a:cubicBezTo>
                <a:cubicBezTo>
                  <a:pt x="5572" y="68486"/>
                  <a:pt x="4798" y="68033"/>
                  <a:pt x="4084" y="67521"/>
                </a:cubicBezTo>
                <a:cubicBezTo>
                  <a:pt x="3941" y="67409"/>
                  <a:pt x="3805" y="67351"/>
                  <a:pt x="3678" y="67351"/>
                </a:cubicBezTo>
                <a:cubicBezTo>
                  <a:pt x="3509" y="67351"/>
                  <a:pt x="3356" y="67453"/>
                  <a:pt x="3227" y="67664"/>
                </a:cubicBezTo>
                <a:cubicBezTo>
                  <a:pt x="3155" y="67664"/>
                  <a:pt x="3084" y="67700"/>
                  <a:pt x="3024" y="67724"/>
                </a:cubicBezTo>
                <a:cubicBezTo>
                  <a:pt x="2953" y="67545"/>
                  <a:pt x="2417" y="67497"/>
                  <a:pt x="2774" y="67235"/>
                </a:cubicBezTo>
                <a:cubicBezTo>
                  <a:pt x="3072" y="67009"/>
                  <a:pt x="3108" y="66985"/>
                  <a:pt x="2810" y="66759"/>
                </a:cubicBezTo>
                <a:cubicBezTo>
                  <a:pt x="2512" y="66519"/>
                  <a:pt x="2207" y="66318"/>
                  <a:pt x="1831" y="66318"/>
                </a:cubicBezTo>
                <a:cubicBezTo>
                  <a:pt x="1741" y="66318"/>
                  <a:pt x="1647" y="66329"/>
                  <a:pt x="1548" y="66354"/>
                </a:cubicBezTo>
                <a:cubicBezTo>
                  <a:pt x="1417" y="66271"/>
                  <a:pt x="1239" y="66188"/>
                  <a:pt x="1131" y="66069"/>
                </a:cubicBezTo>
                <a:cubicBezTo>
                  <a:pt x="972" y="65887"/>
                  <a:pt x="807" y="65802"/>
                  <a:pt x="657" y="65802"/>
                </a:cubicBezTo>
                <a:cubicBezTo>
                  <a:pt x="483" y="65802"/>
                  <a:pt x="329" y="65917"/>
                  <a:pt x="226" y="66128"/>
                </a:cubicBezTo>
                <a:cubicBezTo>
                  <a:pt x="0" y="66581"/>
                  <a:pt x="524" y="66604"/>
                  <a:pt x="762" y="66783"/>
                </a:cubicBezTo>
                <a:cubicBezTo>
                  <a:pt x="1381" y="67223"/>
                  <a:pt x="1977" y="67664"/>
                  <a:pt x="2727" y="67890"/>
                </a:cubicBezTo>
                <a:cubicBezTo>
                  <a:pt x="2751" y="68176"/>
                  <a:pt x="2965" y="68307"/>
                  <a:pt x="3155" y="68486"/>
                </a:cubicBezTo>
                <a:cubicBezTo>
                  <a:pt x="3929" y="69152"/>
                  <a:pt x="4715" y="69819"/>
                  <a:pt x="5453" y="70533"/>
                </a:cubicBezTo>
                <a:cubicBezTo>
                  <a:pt x="5870" y="70938"/>
                  <a:pt x="6382" y="71331"/>
                  <a:pt x="6430" y="71986"/>
                </a:cubicBezTo>
                <a:cubicBezTo>
                  <a:pt x="6311" y="72784"/>
                  <a:pt x="6180" y="73605"/>
                  <a:pt x="6061" y="74403"/>
                </a:cubicBezTo>
                <a:cubicBezTo>
                  <a:pt x="5751" y="75272"/>
                  <a:pt x="5775" y="76177"/>
                  <a:pt x="5727" y="77070"/>
                </a:cubicBezTo>
                <a:cubicBezTo>
                  <a:pt x="5608" y="77189"/>
                  <a:pt x="5584" y="77308"/>
                  <a:pt x="5668" y="77463"/>
                </a:cubicBezTo>
                <a:cubicBezTo>
                  <a:pt x="5668" y="77534"/>
                  <a:pt x="5668" y="77606"/>
                  <a:pt x="5703" y="77677"/>
                </a:cubicBezTo>
                <a:cubicBezTo>
                  <a:pt x="5525" y="78546"/>
                  <a:pt x="5608" y="79404"/>
                  <a:pt x="5751" y="80261"/>
                </a:cubicBezTo>
                <a:cubicBezTo>
                  <a:pt x="5842" y="80561"/>
                  <a:pt x="5933" y="80854"/>
                  <a:pt x="6209" y="80854"/>
                </a:cubicBezTo>
                <a:cubicBezTo>
                  <a:pt x="6295" y="80854"/>
                  <a:pt x="6398" y="80826"/>
                  <a:pt x="6525" y="80761"/>
                </a:cubicBezTo>
                <a:cubicBezTo>
                  <a:pt x="6739" y="80678"/>
                  <a:pt x="6846" y="80535"/>
                  <a:pt x="6823" y="80273"/>
                </a:cubicBezTo>
                <a:cubicBezTo>
                  <a:pt x="6787" y="79761"/>
                  <a:pt x="6799" y="79249"/>
                  <a:pt x="6787" y="78725"/>
                </a:cubicBezTo>
                <a:cubicBezTo>
                  <a:pt x="6906" y="78618"/>
                  <a:pt x="6918" y="78499"/>
                  <a:pt x="6894" y="78368"/>
                </a:cubicBezTo>
                <a:cubicBezTo>
                  <a:pt x="7037" y="77796"/>
                  <a:pt x="7144" y="77237"/>
                  <a:pt x="7073" y="76641"/>
                </a:cubicBezTo>
                <a:lnTo>
                  <a:pt x="7061" y="76641"/>
                </a:lnTo>
                <a:cubicBezTo>
                  <a:pt x="7180" y="76534"/>
                  <a:pt x="7204" y="76403"/>
                  <a:pt x="7156" y="76248"/>
                </a:cubicBezTo>
                <a:cubicBezTo>
                  <a:pt x="7299" y="75796"/>
                  <a:pt x="7442" y="75344"/>
                  <a:pt x="7573" y="74879"/>
                </a:cubicBezTo>
                <a:cubicBezTo>
                  <a:pt x="7656" y="74641"/>
                  <a:pt x="7656" y="74332"/>
                  <a:pt x="7989" y="74320"/>
                </a:cubicBezTo>
                <a:cubicBezTo>
                  <a:pt x="7996" y="74319"/>
                  <a:pt x="8003" y="74319"/>
                  <a:pt x="8010" y="74319"/>
                </a:cubicBezTo>
                <a:cubicBezTo>
                  <a:pt x="8259" y="74319"/>
                  <a:pt x="8396" y="74527"/>
                  <a:pt x="8466" y="74724"/>
                </a:cubicBezTo>
                <a:cubicBezTo>
                  <a:pt x="8847" y="75594"/>
                  <a:pt x="9632" y="76058"/>
                  <a:pt x="10406" y="76367"/>
                </a:cubicBezTo>
                <a:cubicBezTo>
                  <a:pt x="11645" y="76879"/>
                  <a:pt x="12954" y="77189"/>
                  <a:pt x="14228" y="77582"/>
                </a:cubicBezTo>
                <a:cubicBezTo>
                  <a:pt x="15538" y="78118"/>
                  <a:pt x="16895" y="78570"/>
                  <a:pt x="18312" y="78570"/>
                </a:cubicBezTo>
                <a:cubicBezTo>
                  <a:pt x="19503" y="78570"/>
                  <a:pt x="20634" y="78749"/>
                  <a:pt x="21777" y="79011"/>
                </a:cubicBezTo>
                <a:cubicBezTo>
                  <a:pt x="22234" y="79107"/>
                  <a:pt x="22690" y="79321"/>
                  <a:pt x="23166" y="79321"/>
                </a:cubicBezTo>
                <a:cubicBezTo>
                  <a:pt x="23335" y="79321"/>
                  <a:pt x="23507" y="79294"/>
                  <a:pt x="23682" y="79225"/>
                </a:cubicBezTo>
                <a:cubicBezTo>
                  <a:pt x="24182" y="79558"/>
                  <a:pt x="24753" y="79606"/>
                  <a:pt x="25337" y="79665"/>
                </a:cubicBezTo>
                <a:cubicBezTo>
                  <a:pt x="25403" y="79732"/>
                  <a:pt x="25480" y="79780"/>
                  <a:pt x="25573" y="79780"/>
                </a:cubicBezTo>
                <a:cubicBezTo>
                  <a:pt x="25614" y="79780"/>
                  <a:pt x="25658" y="79771"/>
                  <a:pt x="25706" y="79749"/>
                </a:cubicBezTo>
                <a:cubicBezTo>
                  <a:pt x="25736" y="79767"/>
                  <a:pt x="25765" y="79776"/>
                  <a:pt x="25795" y="79776"/>
                </a:cubicBezTo>
                <a:cubicBezTo>
                  <a:pt x="25825" y="79776"/>
                  <a:pt x="25855" y="79767"/>
                  <a:pt x="25884" y="79749"/>
                </a:cubicBezTo>
                <a:cubicBezTo>
                  <a:pt x="26265" y="80035"/>
                  <a:pt x="26730" y="79975"/>
                  <a:pt x="27182" y="80023"/>
                </a:cubicBezTo>
                <a:cubicBezTo>
                  <a:pt x="27385" y="80225"/>
                  <a:pt x="27658" y="80225"/>
                  <a:pt x="27920" y="80237"/>
                </a:cubicBezTo>
                <a:cubicBezTo>
                  <a:pt x="28563" y="80797"/>
                  <a:pt x="29409" y="80630"/>
                  <a:pt x="30135" y="80856"/>
                </a:cubicBezTo>
                <a:cubicBezTo>
                  <a:pt x="31171" y="81167"/>
                  <a:pt x="32236" y="81301"/>
                  <a:pt x="33309" y="81301"/>
                </a:cubicBezTo>
                <a:cubicBezTo>
                  <a:pt x="34086" y="81301"/>
                  <a:pt x="34868" y="81231"/>
                  <a:pt x="35648" y="81106"/>
                </a:cubicBezTo>
                <a:cubicBezTo>
                  <a:pt x="35826" y="81070"/>
                  <a:pt x="36017" y="81059"/>
                  <a:pt x="36052" y="80868"/>
                </a:cubicBezTo>
                <a:cubicBezTo>
                  <a:pt x="36088" y="80630"/>
                  <a:pt x="35933" y="80451"/>
                  <a:pt x="35719" y="80380"/>
                </a:cubicBezTo>
                <a:cubicBezTo>
                  <a:pt x="35433" y="80261"/>
                  <a:pt x="35159" y="80142"/>
                  <a:pt x="34862" y="80118"/>
                </a:cubicBezTo>
                <a:cubicBezTo>
                  <a:pt x="33516" y="80023"/>
                  <a:pt x="32457" y="79261"/>
                  <a:pt x="31314" y="78689"/>
                </a:cubicBezTo>
                <a:cubicBezTo>
                  <a:pt x="31103" y="78584"/>
                  <a:pt x="30901" y="78469"/>
                  <a:pt x="30676" y="78469"/>
                </a:cubicBezTo>
                <a:cubicBezTo>
                  <a:pt x="30647" y="78469"/>
                  <a:pt x="30617" y="78471"/>
                  <a:pt x="30587" y="78475"/>
                </a:cubicBezTo>
                <a:cubicBezTo>
                  <a:pt x="30552" y="78392"/>
                  <a:pt x="30492" y="78356"/>
                  <a:pt x="30421" y="78332"/>
                </a:cubicBezTo>
                <a:lnTo>
                  <a:pt x="30159" y="78118"/>
                </a:lnTo>
                <a:cubicBezTo>
                  <a:pt x="29778" y="77761"/>
                  <a:pt x="29456" y="77368"/>
                  <a:pt x="28921" y="77249"/>
                </a:cubicBezTo>
                <a:cubicBezTo>
                  <a:pt x="28623" y="77054"/>
                  <a:pt x="28347" y="76771"/>
                  <a:pt x="27945" y="76771"/>
                </a:cubicBezTo>
                <a:cubicBezTo>
                  <a:pt x="27929" y="76771"/>
                  <a:pt x="27913" y="76771"/>
                  <a:pt x="27897" y="76772"/>
                </a:cubicBezTo>
                <a:cubicBezTo>
                  <a:pt x="27325" y="76237"/>
                  <a:pt x="26766" y="75736"/>
                  <a:pt x="25956" y="75594"/>
                </a:cubicBezTo>
                <a:cubicBezTo>
                  <a:pt x="25789" y="75355"/>
                  <a:pt x="25527" y="75320"/>
                  <a:pt x="25289" y="75213"/>
                </a:cubicBezTo>
                <a:cubicBezTo>
                  <a:pt x="23039" y="74201"/>
                  <a:pt x="20705" y="73486"/>
                  <a:pt x="18312" y="72915"/>
                </a:cubicBezTo>
                <a:cubicBezTo>
                  <a:pt x="18207" y="72841"/>
                  <a:pt x="18100" y="72818"/>
                  <a:pt x="17990" y="72818"/>
                </a:cubicBezTo>
                <a:cubicBezTo>
                  <a:pt x="17888" y="72818"/>
                  <a:pt x="17785" y="72838"/>
                  <a:pt x="17681" y="72855"/>
                </a:cubicBezTo>
                <a:cubicBezTo>
                  <a:pt x="17610" y="72778"/>
                  <a:pt x="17529" y="72748"/>
                  <a:pt x="17444" y="72748"/>
                </a:cubicBezTo>
                <a:cubicBezTo>
                  <a:pt x="17360" y="72748"/>
                  <a:pt x="17270" y="72778"/>
                  <a:pt x="17181" y="72819"/>
                </a:cubicBezTo>
                <a:cubicBezTo>
                  <a:pt x="17027" y="72666"/>
                  <a:pt x="16863" y="72589"/>
                  <a:pt x="16680" y="72589"/>
                </a:cubicBezTo>
                <a:cubicBezTo>
                  <a:pt x="16594" y="72589"/>
                  <a:pt x="16503" y="72606"/>
                  <a:pt x="16407" y="72641"/>
                </a:cubicBezTo>
                <a:lnTo>
                  <a:pt x="16383" y="72641"/>
                </a:lnTo>
                <a:cubicBezTo>
                  <a:pt x="16292" y="72556"/>
                  <a:pt x="16198" y="72520"/>
                  <a:pt x="16102" y="72520"/>
                </a:cubicBezTo>
                <a:cubicBezTo>
                  <a:pt x="16010" y="72520"/>
                  <a:pt x="15917" y="72553"/>
                  <a:pt x="15824" y="72605"/>
                </a:cubicBezTo>
                <a:cubicBezTo>
                  <a:pt x="15776" y="72581"/>
                  <a:pt x="15734" y="72569"/>
                  <a:pt x="15694" y="72569"/>
                </a:cubicBezTo>
                <a:cubicBezTo>
                  <a:pt x="15654" y="72569"/>
                  <a:pt x="15615" y="72581"/>
                  <a:pt x="15574" y="72605"/>
                </a:cubicBezTo>
                <a:cubicBezTo>
                  <a:pt x="15512" y="72536"/>
                  <a:pt x="15441" y="72502"/>
                  <a:pt x="15367" y="72502"/>
                </a:cubicBezTo>
                <a:cubicBezTo>
                  <a:pt x="15325" y="72502"/>
                  <a:pt x="15283" y="72512"/>
                  <a:pt x="15240" y="72534"/>
                </a:cubicBezTo>
                <a:cubicBezTo>
                  <a:pt x="14012" y="72323"/>
                  <a:pt x="12773" y="72232"/>
                  <a:pt x="11525" y="72232"/>
                </a:cubicBezTo>
                <a:cubicBezTo>
                  <a:pt x="10452" y="72232"/>
                  <a:pt x="9372" y="72299"/>
                  <a:pt x="8287" y="72415"/>
                </a:cubicBezTo>
                <a:cubicBezTo>
                  <a:pt x="8430" y="70676"/>
                  <a:pt x="9287" y="69271"/>
                  <a:pt x="9799" y="67771"/>
                </a:cubicBezTo>
                <a:cubicBezTo>
                  <a:pt x="10037" y="67426"/>
                  <a:pt x="10037" y="66926"/>
                  <a:pt x="10478" y="66723"/>
                </a:cubicBezTo>
                <a:cubicBezTo>
                  <a:pt x="10573" y="66759"/>
                  <a:pt x="10656" y="66759"/>
                  <a:pt x="10728" y="66807"/>
                </a:cubicBezTo>
                <a:cubicBezTo>
                  <a:pt x="11895" y="67426"/>
                  <a:pt x="12835" y="68450"/>
                  <a:pt x="14169" y="68783"/>
                </a:cubicBezTo>
                <a:cubicBezTo>
                  <a:pt x="14240" y="68914"/>
                  <a:pt x="14383" y="68974"/>
                  <a:pt x="14526" y="68974"/>
                </a:cubicBezTo>
                <a:cubicBezTo>
                  <a:pt x="15538" y="69748"/>
                  <a:pt x="16776" y="69938"/>
                  <a:pt x="17955" y="70295"/>
                </a:cubicBezTo>
                <a:cubicBezTo>
                  <a:pt x="18026" y="70418"/>
                  <a:pt x="18124" y="70479"/>
                  <a:pt x="18248" y="70479"/>
                </a:cubicBezTo>
                <a:cubicBezTo>
                  <a:pt x="18269" y="70479"/>
                  <a:pt x="18290" y="70477"/>
                  <a:pt x="18312" y="70474"/>
                </a:cubicBezTo>
                <a:cubicBezTo>
                  <a:pt x="18693" y="70795"/>
                  <a:pt x="19205" y="70831"/>
                  <a:pt x="19634" y="71010"/>
                </a:cubicBezTo>
                <a:cubicBezTo>
                  <a:pt x="21241" y="71510"/>
                  <a:pt x="22789" y="72176"/>
                  <a:pt x="24480" y="72367"/>
                </a:cubicBezTo>
                <a:cubicBezTo>
                  <a:pt x="25753" y="73022"/>
                  <a:pt x="27135" y="72855"/>
                  <a:pt x="28468" y="72938"/>
                </a:cubicBezTo>
                <a:cubicBezTo>
                  <a:pt x="28691" y="73046"/>
                  <a:pt x="28908" y="73159"/>
                  <a:pt x="29148" y="73159"/>
                </a:cubicBezTo>
                <a:cubicBezTo>
                  <a:pt x="29228" y="73159"/>
                  <a:pt x="29310" y="73147"/>
                  <a:pt x="29397" y="73117"/>
                </a:cubicBezTo>
                <a:cubicBezTo>
                  <a:pt x="29397" y="73081"/>
                  <a:pt x="29409" y="73058"/>
                  <a:pt x="29409" y="73010"/>
                </a:cubicBezTo>
                <a:cubicBezTo>
                  <a:pt x="29409" y="73010"/>
                  <a:pt x="29421" y="73010"/>
                  <a:pt x="29421" y="73022"/>
                </a:cubicBezTo>
                <a:lnTo>
                  <a:pt x="29397" y="73117"/>
                </a:lnTo>
                <a:cubicBezTo>
                  <a:pt x="29477" y="73188"/>
                  <a:pt x="29563" y="73226"/>
                  <a:pt x="29661" y="73226"/>
                </a:cubicBezTo>
                <a:cubicBezTo>
                  <a:pt x="29694" y="73226"/>
                  <a:pt x="29729" y="73221"/>
                  <a:pt x="29766" y="73212"/>
                </a:cubicBezTo>
                <a:cubicBezTo>
                  <a:pt x="30044" y="73447"/>
                  <a:pt x="30354" y="73492"/>
                  <a:pt x="30668" y="73492"/>
                </a:cubicBezTo>
                <a:cubicBezTo>
                  <a:pt x="30864" y="73492"/>
                  <a:pt x="31062" y="73474"/>
                  <a:pt x="31254" y="73474"/>
                </a:cubicBezTo>
                <a:cubicBezTo>
                  <a:pt x="31340" y="73544"/>
                  <a:pt x="31429" y="73570"/>
                  <a:pt x="31519" y="73570"/>
                </a:cubicBezTo>
                <a:cubicBezTo>
                  <a:pt x="31628" y="73570"/>
                  <a:pt x="31739" y="73532"/>
                  <a:pt x="31849" y="73486"/>
                </a:cubicBezTo>
                <a:cubicBezTo>
                  <a:pt x="31935" y="73535"/>
                  <a:pt x="32024" y="73554"/>
                  <a:pt x="32113" y="73554"/>
                </a:cubicBezTo>
                <a:cubicBezTo>
                  <a:pt x="32220" y="73554"/>
                  <a:pt x="32328" y="73525"/>
                  <a:pt x="32433" y="73486"/>
                </a:cubicBezTo>
                <a:lnTo>
                  <a:pt x="32457" y="73486"/>
                </a:lnTo>
                <a:cubicBezTo>
                  <a:pt x="32548" y="73528"/>
                  <a:pt x="32636" y="73544"/>
                  <a:pt x="32720" y="73544"/>
                </a:cubicBezTo>
                <a:cubicBezTo>
                  <a:pt x="32997" y="73544"/>
                  <a:pt x="33243" y="73368"/>
                  <a:pt x="33516" y="73331"/>
                </a:cubicBezTo>
                <a:cubicBezTo>
                  <a:pt x="33752" y="73397"/>
                  <a:pt x="33983" y="73424"/>
                  <a:pt x="34212" y="73424"/>
                </a:cubicBezTo>
                <a:cubicBezTo>
                  <a:pt x="34898" y="73424"/>
                  <a:pt x="35561" y="73183"/>
                  <a:pt x="36231" y="73022"/>
                </a:cubicBezTo>
                <a:cubicBezTo>
                  <a:pt x="36314" y="72998"/>
                  <a:pt x="36386" y="72962"/>
                  <a:pt x="36481" y="72938"/>
                </a:cubicBezTo>
                <a:cubicBezTo>
                  <a:pt x="36535" y="72988"/>
                  <a:pt x="36585" y="73012"/>
                  <a:pt x="36628" y="73012"/>
                </a:cubicBezTo>
                <a:cubicBezTo>
                  <a:pt x="36697" y="73012"/>
                  <a:pt x="36749" y="72949"/>
                  <a:pt x="36779" y="72831"/>
                </a:cubicBezTo>
                <a:cubicBezTo>
                  <a:pt x="36850" y="72831"/>
                  <a:pt x="36910" y="72819"/>
                  <a:pt x="36981" y="72784"/>
                </a:cubicBezTo>
                <a:cubicBezTo>
                  <a:pt x="37041" y="72818"/>
                  <a:pt x="37099" y="72835"/>
                  <a:pt x="37152" y="72835"/>
                </a:cubicBezTo>
                <a:cubicBezTo>
                  <a:pt x="37248" y="72835"/>
                  <a:pt x="37328" y="72779"/>
                  <a:pt x="37374" y="72665"/>
                </a:cubicBezTo>
                <a:cubicBezTo>
                  <a:pt x="37434" y="72546"/>
                  <a:pt x="37338" y="72427"/>
                  <a:pt x="37219" y="72379"/>
                </a:cubicBezTo>
                <a:cubicBezTo>
                  <a:pt x="37071" y="72313"/>
                  <a:pt x="36916" y="72264"/>
                  <a:pt x="36753" y="72264"/>
                </a:cubicBezTo>
                <a:cubicBezTo>
                  <a:pt x="36680" y="72264"/>
                  <a:pt x="36605" y="72274"/>
                  <a:pt x="36529" y="72296"/>
                </a:cubicBezTo>
                <a:cubicBezTo>
                  <a:pt x="36326" y="72069"/>
                  <a:pt x="36076" y="72069"/>
                  <a:pt x="35826" y="72069"/>
                </a:cubicBezTo>
                <a:cubicBezTo>
                  <a:pt x="35731" y="71879"/>
                  <a:pt x="35600" y="71724"/>
                  <a:pt x="35398" y="71665"/>
                </a:cubicBezTo>
                <a:cubicBezTo>
                  <a:pt x="34897" y="71236"/>
                  <a:pt x="34266" y="71188"/>
                  <a:pt x="33671" y="70986"/>
                </a:cubicBezTo>
                <a:cubicBezTo>
                  <a:pt x="33338" y="70807"/>
                  <a:pt x="33028" y="70593"/>
                  <a:pt x="32635" y="70557"/>
                </a:cubicBezTo>
                <a:cubicBezTo>
                  <a:pt x="32574" y="70424"/>
                  <a:pt x="32468" y="70388"/>
                  <a:pt x="32342" y="70388"/>
                </a:cubicBezTo>
                <a:cubicBezTo>
                  <a:pt x="32321" y="70388"/>
                  <a:pt x="32300" y="70389"/>
                  <a:pt x="32278" y="70391"/>
                </a:cubicBezTo>
                <a:cubicBezTo>
                  <a:pt x="32195" y="70236"/>
                  <a:pt x="32123" y="69986"/>
                  <a:pt x="32016" y="69974"/>
                </a:cubicBezTo>
                <a:cubicBezTo>
                  <a:pt x="31254" y="69879"/>
                  <a:pt x="30659" y="69402"/>
                  <a:pt x="29980" y="69152"/>
                </a:cubicBezTo>
                <a:cubicBezTo>
                  <a:pt x="29659" y="68783"/>
                  <a:pt x="29278" y="68545"/>
                  <a:pt x="28813" y="68366"/>
                </a:cubicBezTo>
                <a:cubicBezTo>
                  <a:pt x="27682" y="67938"/>
                  <a:pt x="26587" y="67414"/>
                  <a:pt x="25456" y="66997"/>
                </a:cubicBezTo>
                <a:cubicBezTo>
                  <a:pt x="25087" y="66865"/>
                  <a:pt x="24831" y="66417"/>
                  <a:pt x="24419" y="66417"/>
                </a:cubicBezTo>
                <a:cubicBezTo>
                  <a:pt x="24313" y="66417"/>
                  <a:pt x="24195" y="66447"/>
                  <a:pt x="24063" y="66521"/>
                </a:cubicBezTo>
                <a:cubicBezTo>
                  <a:pt x="22372" y="65449"/>
                  <a:pt x="20479" y="64854"/>
                  <a:pt x="18550" y="64378"/>
                </a:cubicBezTo>
                <a:cubicBezTo>
                  <a:pt x="18432" y="64349"/>
                  <a:pt x="18295" y="64317"/>
                  <a:pt x="18160" y="64317"/>
                </a:cubicBezTo>
                <a:cubicBezTo>
                  <a:pt x="17955" y="64317"/>
                  <a:pt x="17755" y="64391"/>
                  <a:pt x="17633" y="64664"/>
                </a:cubicBezTo>
                <a:cubicBezTo>
                  <a:pt x="17565" y="64460"/>
                  <a:pt x="17454" y="64245"/>
                  <a:pt x="17239" y="64245"/>
                </a:cubicBezTo>
                <a:cubicBezTo>
                  <a:pt x="17228" y="64245"/>
                  <a:pt x="17216" y="64246"/>
                  <a:pt x="17205" y="64247"/>
                </a:cubicBezTo>
                <a:cubicBezTo>
                  <a:pt x="17027" y="64265"/>
                  <a:pt x="16849" y="64273"/>
                  <a:pt x="16673" y="64273"/>
                </a:cubicBezTo>
                <a:cubicBezTo>
                  <a:pt x="15647" y="64273"/>
                  <a:pt x="14638" y="64015"/>
                  <a:pt x="13609" y="64015"/>
                </a:cubicBezTo>
                <a:cubicBezTo>
                  <a:pt x="13522" y="64015"/>
                  <a:pt x="13435" y="64017"/>
                  <a:pt x="13347" y="64021"/>
                </a:cubicBezTo>
                <a:cubicBezTo>
                  <a:pt x="13213" y="64027"/>
                  <a:pt x="13090" y="64031"/>
                  <a:pt x="12977" y="64031"/>
                </a:cubicBezTo>
                <a:cubicBezTo>
                  <a:pt x="11822" y="64031"/>
                  <a:pt x="11731" y="63673"/>
                  <a:pt x="12371" y="62437"/>
                </a:cubicBezTo>
                <a:cubicBezTo>
                  <a:pt x="12859" y="62187"/>
                  <a:pt x="12692" y="61604"/>
                  <a:pt x="12990" y="61270"/>
                </a:cubicBezTo>
                <a:cubicBezTo>
                  <a:pt x="13073" y="61211"/>
                  <a:pt x="13145" y="61163"/>
                  <a:pt x="13204" y="61104"/>
                </a:cubicBezTo>
                <a:cubicBezTo>
                  <a:pt x="13351" y="60673"/>
                  <a:pt x="13590" y="60492"/>
                  <a:pt x="13937" y="60492"/>
                </a:cubicBezTo>
                <a:cubicBezTo>
                  <a:pt x="14070" y="60492"/>
                  <a:pt x="14218" y="60518"/>
                  <a:pt x="14383" y="60568"/>
                </a:cubicBezTo>
                <a:cubicBezTo>
                  <a:pt x="15181" y="60806"/>
                  <a:pt x="15943" y="61175"/>
                  <a:pt x="16598" y="61639"/>
                </a:cubicBezTo>
                <a:cubicBezTo>
                  <a:pt x="17907" y="62532"/>
                  <a:pt x="19288" y="62973"/>
                  <a:pt x="20848" y="63068"/>
                </a:cubicBezTo>
                <a:cubicBezTo>
                  <a:pt x="21334" y="63437"/>
                  <a:pt x="21872" y="63475"/>
                  <a:pt x="22418" y="63475"/>
                </a:cubicBezTo>
                <a:cubicBezTo>
                  <a:pt x="22559" y="63475"/>
                  <a:pt x="22701" y="63472"/>
                  <a:pt x="22843" y="63472"/>
                </a:cubicBezTo>
                <a:cubicBezTo>
                  <a:pt x="22984" y="63472"/>
                  <a:pt x="23125" y="63475"/>
                  <a:pt x="23265" y="63485"/>
                </a:cubicBezTo>
                <a:cubicBezTo>
                  <a:pt x="24837" y="63985"/>
                  <a:pt x="26504" y="63747"/>
                  <a:pt x="28111" y="63973"/>
                </a:cubicBezTo>
                <a:cubicBezTo>
                  <a:pt x="28210" y="64042"/>
                  <a:pt x="28318" y="64071"/>
                  <a:pt x="28431" y="64071"/>
                </a:cubicBezTo>
                <a:cubicBezTo>
                  <a:pt x="28494" y="64071"/>
                  <a:pt x="28558" y="64062"/>
                  <a:pt x="28623" y="64045"/>
                </a:cubicBezTo>
                <a:cubicBezTo>
                  <a:pt x="28714" y="64126"/>
                  <a:pt x="28811" y="64180"/>
                  <a:pt x="28926" y="64180"/>
                </a:cubicBezTo>
                <a:cubicBezTo>
                  <a:pt x="28962" y="64180"/>
                  <a:pt x="29000" y="64175"/>
                  <a:pt x="29040" y="64164"/>
                </a:cubicBezTo>
                <a:lnTo>
                  <a:pt x="29040" y="64187"/>
                </a:lnTo>
                <a:cubicBezTo>
                  <a:pt x="29802" y="64616"/>
                  <a:pt x="30647" y="64461"/>
                  <a:pt x="31445" y="64568"/>
                </a:cubicBezTo>
                <a:cubicBezTo>
                  <a:pt x="32147" y="64985"/>
                  <a:pt x="32957" y="64866"/>
                  <a:pt x="33707" y="64985"/>
                </a:cubicBezTo>
                <a:cubicBezTo>
                  <a:pt x="34659" y="65259"/>
                  <a:pt x="35636" y="65414"/>
                  <a:pt x="36624" y="65473"/>
                </a:cubicBezTo>
                <a:cubicBezTo>
                  <a:pt x="37695" y="65533"/>
                  <a:pt x="38791" y="65628"/>
                  <a:pt x="39862" y="65676"/>
                </a:cubicBezTo>
                <a:cubicBezTo>
                  <a:pt x="40551" y="65705"/>
                  <a:pt x="41251" y="65769"/>
                  <a:pt x="41952" y="65769"/>
                </a:cubicBezTo>
                <a:cubicBezTo>
                  <a:pt x="42668" y="65769"/>
                  <a:pt x="43385" y="65702"/>
                  <a:pt x="44089" y="65461"/>
                </a:cubicBezTo>
                <a:cubicBezTo>
                  <a:pt x="44181" y="65531"/>
                  <a:pt x="44274" y="65557"/>
                  <a:pt x="44369" y="65557"/>
                </a:cubicBezTo>
                <a:cubicBezTo>
                  <a:pt x="44483" y="65557"/>
                  <a:pt x="44597" y="65519"/>
                  <a:pt x="44708" y="65473"/>
                </a:cubicBezTo>
                <a:cubicBezTo>
                  <a:pt x="44799" y="65536"/>
                  <a:pt x="44886" y="65560"/>
                  <a:pt x="44970" y="65560"/>
                </a:cubicBezTo>
                <a:cubicBezTo>
                  <a:pt x="45172" y="65560"/>
                  <a:pt x="45357" y="65422"/>
                  <a:pt x="45542" y="65354"/>
                </a:cubicBezTo>
                <a:lnTo>
                  <a:pt x="45637" y="65378"/>
                </a:lnTo>
                <a:lnTo>
                  <a:pt x="45720" y="65330"/>
                </a:lnTo>
                <a:cubicBezTo>
                  <a:pt x="45794" y="65396"/>
                  <a:pt x="45871" y="65431"/>
                  <a:pt x="45957" y="65431"/>
                </a:cubicBezTo>
                <a:cubicBezTo>
                  <a:pt x="46010" y="65431"/>
                  <a:pt x="46066" y="65417"/>
                  <a:pt x="46125" y="65390"/>
                </a:cubicBezTo>
                <a:cubicBezTo>
                  <a:pt x="46149" y="65398"/>
                  <a:pt x="46173" y="65402"/>
                  <a:pt x="46196" y="65402"/>
                </a:cubicBezTo>
                <a:cubicBezTo>
                  <a:pt x="46243" y="65402"/>
                  <a:pt x="46288" y="65386"/>
                  <a:pt x="46327" y="65354"/>
                </a:cubicBezTo>
                <a:cubicBezTo>
                  <a:pt x="46511" y="65417"/>
                  <a:pt x="46695" y="65459"/>
                  <a:pt x="46882" y="65459"/>
                </a:cubicBezTo>
                <a:cubicBezTo>
                  <a:pt x="47120" y="65459"/>
                  <a:pt x="47365" y="65391"/>
                  <a:pt x="47625" y="65211"/>
                </a:cubicBezTo>
                <a:cubicBezTo>
                  <a:pt x="46947" y="64664"/>
                  <a:pt x="46197" y="64390"/>
                  <a:pt x="45458" y="64092"/>
                </a:cubicBezTo>
                <a:cubicBezTo>
                  <a:pt x="44577" y="63735"/>
                  <a:pt x="43613" y="63723"/>
                  <a:pt x="42720" y="63449"/>
                </a:cubicBezTo>
                <a:cubicBezTo>
                  <a:pt x="42517" y="63152"/>
                  <a:pt x="42279" y="62937"/>
                  <a:pt x="41922" y="62842"/>
                </a:cubicBezTo>
                <a:cubicBezTo>
                  <a:pt x="40112" y="62401"/>
                  <a:pt x="38291" y="61949"/>
                  <a:pt x="36493" y="61509"/>
                </a:cubicBezTo>
                <a:cubicBezTo>
                  <a:pt x="36098" y="61216"/>
                  <a:pt x="35668" y="61153"/>
                  <a:pt x="35226" y="61153"/>
                </a:cubicBezTo>
                <a:cubicBezTo>
                  <a:pt x="34948" y="61153"/>
                  <a:pt x="34666" y="61178"/>
                  <a:pt x="34386" y="61187"/>
                </a:cubicBezTo>
                <a:cubicBezTo>
                  <a:pt x="34231" y="61116"/>
                  <a:pt x="34100" y="61044"/>
                  <a:pt x="33945" y="60985"/>
                </a:cubicBezTo>
                <a:cubicBezTo>
                  <a:pt x="33312" y="60701"/>
                  <a:pt x="32669" y="60467"/>
                  <a:pt x="31991" y="60467"/>
                </a:cubicBezTo>
                <a:cubicBezTo>
                  <a:pt x="31674" y="60467"/>
                  <a:pt x="31350" y="60518"/>
                  <a:pt x="31016" y="60639"/>
                </a:cubicBezTo>
                <a:cubicBezTo>
                  <a:pt x="30762" y="60380"/>
                  <a:pt x="30492" y="60304"/>
                  <a:pt x="30217" y="60304"/>
                </a:cubicBezTo>
                <a:cubicBezTo>
                  <a:pt x="29821" y="60304"/>
                  <a:pt x="29411" y="60463"/>
                  <a:pt x="29016" y="60463"/>
                </a:cubicBezTo>
                <a:cubicBezTo>
                  <a:pt x="28992" y="60463"/>
                  <a:pt x="28968" y="60462"/>
                  <a:pt x="28944" y="60461"/>
                </a:cubicBezTo>
                <a:cubicBezTo>
                  <a:pt x="28075" y="59961"/>
                  <a:pt x="27075" y="60044"/>
                  <a:pt x="26123" y="59913"/>
                </a:cubicBezTo>
                <a:cubicBezTo>
                  <a:pt x="25658" y="59520"/>
                  <a:pt x="25063" y="59544"/>
                  <a:pt x="24527" y="59437"/>
                </a:cubicBezTo>
                <a:cubicBezTo>
                  <a:pt x="23110" y="59187"/>
                  <a:pt x="21741" y="58687"/>
                  <a:pt x="20312" y="58532"/>
                </a:cubicBezTo>
                <a:cubicBezTo>
                  <a:pt x="20169" y="58449"/>
                  <a:pt x="20015" y="58365"/>
                  <a:pt x="19872" y="58294"/>
                </a:cubicBezTo>
                <a:cubicBezTo>
                  <a:pt x="18491" y="57937"/>
                  <a:pt x="17038" y="57889"/>
                  <a:pt x="15693" y="57401"/>
                </a:cubicBezTo>
                <a:cubicBezTo>
                  <a:pt x="15597" y="57377"/>
                  <a:pt x="15526" y="57341"/>
                  <a:pt x="15455" y="57294"/>
                </a:cubicBezTo>
                <a:cubicBezTo>
                  <a:pt x="15490" y="57079"/>
                  <a:pt x="15645" y="56901"/>
                  <a:pt x="15776" y="56734"/>
                </a:cubicBezTo>
                <a:cubicBezTo>
                  <a:pt x="16205" y="56198"/>
                  <a:pt x="16681" y="55710"/>
                  <a:pt x="16955" y="55067"/>
                </a:cubicBezTo>
                <a:cubicBezTo>
                  <a:pt x="17145" y="54829"/>
                  <a:pt x="17336" y="54615"/>
                  <a:pt x="17514" y="54377"/>
                </a:cubicBezTo>
                <a:cubicBezTo>
                  <a:pt x="17768" y="54048"/>
                  <a:pt x="17885" y="53892"/>
                  <a:pt x="18012" y="53892"/>
                </a:cubicBezTo>
                <a:cubicBezTo>
                  <a:pt x="18148" y="53892"/>
                  <a:pt x="18296" y="54069"/>
                  <a:pt x="18634" y="54400"/>
                </a:cubicBezTo>
                <a:cubicBezTo>
                  <a:pt x="19241" y="55008"/>
                  <a:pt x="19646" y="55924"/>
                  <a:pt x="20539" y="56198"/>
                </a:cubicBezTo>
                <a:lnTo>
                  <a:pt x="20550" y="56222"/>
                </a:lnTo>
                <a:cubicBezTo>
                  <a:pt x="20646" y="56294"/>
                  <a:pt x="20753" y="56365"/>
                  <a:pt x="20872" y="56413"/>
                </a:cubicBezTo>
                <a:lnTo>
                  <a:pt x="21051" y="56460"/>
                </a:lnTo>
                <a:cubicBezTo>
                  <a:pt x="21767" y="57096"/>
                  <a:pt x="22505" y="57652"/>
                  <a:pt x="23538" y="57652"/>
                </a:cubicBezTo>
                <a:cubicBezTo>
                  <a:pt x="23570" y="57652"/>
                  <a:pt x="23602" y="57652"/>
                  <a:pt x="23634" y="57651"/>
                </a:cubicBezTo>
                <a:cubicBezTo>
                  <a:pt x="24146" y="58080"/>
                  <a:pt x="24801" y="58139"/>
                  <a:pt x="25408" y="58306"/>
                </a:cubicBezTo>
                <a:cubicBezTo>
                  <a:pt x="26432" y="58663"/>
                  <a:pt x="27420" y="59151"/>
                  <a:pt x="28528" y="59163"/>
                </a:cubicBezTo>
                <a:cubicBezTo>
                  <a:pt x="29456" y="59175"/>
                  <a:pt x="30349" y="59353"/>
                  <a:pt x="31230" y="59592"/>
                </a:cubicBezTo>
                <a:cubicBezTo>
                  <a:pt x="31456" y="59658"/>
                  <a:pt x="31688" y="59772"/>
                  <a:pt x="31929" y="59772"/>
                </a:cubicBezTo>
                <a:cubicBezTo>
                  <a:pt x="32032" y="59772"/>
                  <a:pt x="32136" y="59752"/>
                  <a:pt x="32242" y="59699"/>
                </a:cubicBezTo>
                <a:cubicBezTo>
                  <a:pt x="32623" y="59865"/>
                  <a:pt x="33016" y="60032"/>
                  <a:pt x="33409" y="60187"/>
                </a:cubicBezTo>
                <a:cubicBezTo>
                  <a:pt x="33525" y="60173"/>
                  <a:pt x="33640" y="60167"/>
                  <a:pt x="33755" y="60167"/>
                </a:cubicBezTo>
                <a:cubicBezTo>
                  <a:pt x="34311" y="60167"/>
                  <a:pt x="34854" y="60306"/>
                  <a:pt x="35398" y="60306"/>
                </a:cubicBezTo>
                <a:cubicBezTo>
                  <a:pt x="36376" y="60472"/>
                  <a:pt x="37355" y="60551"/>
                  <a:pt x="38334" y="60551"/>
                </a:cubicBezTo>
                <a:cubicBezTo>
                  <a:pt x="39748" y="60551"/>
                  <a:pt x="41163" y="60385"/>
                  <a:pt x="42577" y="60068"/>
                </a:cubicBezTo>
                <a:cubicBezTo>
                  <a:pt x="40041" y="58639"/>
                  <a:pt x="37338" y="57627"/>
                  <a:pt x="34695" y="56520"/>
                </a:cubicBezTo>
                <a:cubicBezTo>
                  <a:pt x="33993" y="56139"/>
                  <a:pt x="33314" y="55758"/>
                  <a:pt x="32540" y="55579"/>
                </a:cubicBezTo>
                <a:cubicBezTo>
                  <a:pt x="31790" y="55067"/>
                  <a:pt x="30945" y="54817"/>
                  <a:pt x="30123" y="54508"/>
                </a:cubicBezTo>
                <a:cubicBezTo>
                  <a:pt x="29814" y="54281"/>
                  <a:pt x="29480" y="54115"/>
                  <a:pt x="29099" y="54103"/>
                </a:cubicBezTo>
                <a:cubicBezTo>
                  <a:pt x="28385" y="53877"/>
                  <a:pt x="27837" y="53281"/>
                  <a:pt x="27039" y="53281"/>
                </a:cubicBezTo>
                <a:cubicBezTo>
                  <a:pt x="26665" y="53052"/>
                  <a:pt x="26354" y="52660"/>
                  <a:pt x="25868" y="52660"/>
                </a:cubicBezTo>
                <a:cubicBezTo>
                  <a:pt x="25798" y="52660"/>
                  <a:pt x="25724" y="52668"/>
                  <a:pt x="25646" y="52686"/>
                </a:cubicBezTo>
                <a:cubicBezTo>
                  <a:pt x="24777" y="52257"/>
                  <a:pt x="23884" y="51876"/>
                  <a:pt x="22956" y="51614"/>
                </a:cubicBezTo>
                <a:cubicBezTo>
                  <a:pt x="22712" y="51347"/>
                  <a:pt x="22424" y="51245"/>
                  <a:pt x="22111" y="51245"/>
                </a:cubicBezTo>
                <a:cubicBezTo>
                  <a:pt x="21965" y="51245"/>
                  <a:pt x="21813" y="51267"/>
                  <a:pt x="21658" y="51305"/>
                </a:cubicBezTo>
                <a:cubicBezTo>
                  <a:pt x="21548" y="51218"/>
                  <a:pt x="21433" y="51196"/>
                  <a:pt x="21318" y="51196"/>
                </a:cubicBezTo>
                <a:cubicBezTo>
                  <a:pt x="21195" y="51196"/>
                  <a:pt x="21072" y="51222"/>
                  <a:pt x="20955" y="51222"/>
                </a:cubicBezTo>
                <a:cubicBezTo>
                  <a:pt x="20550" y="51222"/>
                  <a:pt x="20491" y="50995"/>
                  <a:pt x="20539" y="50662"/>
                </a:cubicBezTo>
                <a:cubicBezTo>
                  <a:pt x="20789" y="50579"/>
                  <a:pt x="21015" y="50448"/>
                  <a:pt x="21170" y="50221"/>
                </a:cubicBezTo>
                <a:cubicBezTo>
                  <a:pt x="22003" y="49043"/>
                  <a:pt x="22813" y="47888"/>
                  <a:pt x="23646" y="46709"/>
                </a:cubicBezTo>
                <a:cubicBezTo>
                  <a:pt x="24023" y="46433"/>
                  <a:pt x="24222" y="46288"/>
                  <a:pt x="24393" y="46288"/>
                </a:cubicBezTo>
                <a:cubicBezTo>
                  <a:pt x="24585" y="46288"/>
                  <a:pt x="24742" y="46469"/>
                  <a:pt x="25075" y="46852"/>
                </a:cubicBezTo>
                <a:cubicBezTo>
                  <a:pt x="25396" y="47209"/>
                  <a:pt x="25896" y="47423"/>
                  <a:pt x="26134" y="47769"/>
                </a:cubicBezTo>
                <a:cubicBezTo>
                  <a:pt x="27373" y="49519"/>
                  <a:pt x="29218" y="50293"/>
                  <a:pt x="31123" y="51007"/>
                </a:cubicBezTo>
                <a:cubicBezTo>
                  <a:pt x="31433" y="51067"/>
                  <a:pt x="31742" y="51114"/>
                  <a:pt x="32064" y="51174"/>
                </a:cubicBezTo>
                <a:cubicBezTo>
                  <a:pt x="32561" y="51416"/>
                  <a:pt x="33069" y="51603"/>
                  <a:pt x="33631" y="51603"/>
                </a:cubicBezTo>
                <a:cubicBezTo>
                  <a:pt x="33648" y="51603"/>
                  <a:pt x="33666" y="51603"/>
                  <a:pt x="33683" y="51603"/>
                </a:cubicBezTo>
                <a:cubicBezTo>
                  <a:pt x="33971" y="51819"/>
                  <a:pt x="34268" y="51921"/>
                  <a:pt x="34582" y="51921"/>
                </a:cubicBezTo>
                <a:cubicBezTo>
                  <a:pt x="34786" y="51921"/>
                  <a:pt x="34998" y="51878"/>
                  <a:pt x="35219" y="51793"/>
                </a:cubicBezTo>
                <a:cubicBezTo>
                  <a:pt x="35543" y="51852"/>
                  <a:pt x="35869" y="51872"/>
                  <a:pt x="36196" y="51872"/>
                </a:cubicBezTo>
                <a:cubicBezTo>
                  <a:pt x="36824" y="51872"/>
                  <a:pt x="37457" y="51800"/>
                  <a:pt x="38087" y="51800"/>
                </a:cubicBezTo>
                <a:cubicBezTo>
                  <a:pt x="38251" y="51800"/>
                  <a:pt x="38414" y="51805"/>
                  <a:pt x="38577" y="51817"/>
                </a:cubicBezTo>
                <a:cubicBezTo>
                  <a:pt x="38815" y="52019"/>
                  <a:pt x="39112" y="51900"/>
                  <a:pt x="39362" y="51995"/>
                </a:cubicBezTo>
                <a:cubicBezTo>
                  <a:pt x="39652" y="52110"/>
                  <a:pt x="39951" y="52161"/>
                  <a:pt x="40251" y="52161"/>
                </a:cubicBezTo>
                <a:cubicBezTo>
                  <a:pt x="40419" y="52161"/>
                  <a:pt x="40588" y="52145"/>
                  <a:pt x="40755" y="52114"/>
                </a:cubicBezTo>
                <a:cubicBezTo>
                  <a:pt x="40902" y="52087"/>
                  <a:pt x="41062" y="52034"/>
                  <a:pt x="41209" y="52034"/>
                </a:cubicBezTo>
                <a:cubicBezTo>
                  <a:pt x="41312" y="52034"/>
                  <a:pt x="41410" y="52060"/>
                  <a:pt x="41494" y="52138"/>
                </a:cubicBezTo>
                <a:cubicBezTo>
                  <a:pt x="41804" y="52433"/>
                  <a:pt x="42161" y="52475"/>
                  <a:pt x="42523" y="52475"/>
                </a:cubicBezTo>
                <a:cubicBezTo>
                  <a:pt x="42666" y="52475"/>
                  <a:pt x="42810" y="52469"/>
                  <a:pt x="42952" y="52469"/>
                </a:cubicBezTo>
                <a:cubicBezTo>
                  <a:pt x="43002" y="52469"/>
                  <a:pt x="43052" y="52470"/>
                  <a:pt x="43101" y="52472"/>
                </a:cubicBezTo>
                <a:cubicBezTo>
                  <a:pt x="43708" y="52484"/>
                  <a:pt x="44303" y="52484"/>
                  <a:pt x="44923" y="52543"/>
                </a:cubicBezTo>
                <a:cubicBezTo>
                  <a:pt x="45130" y="52561"/>
                  <a:pt x="45338" y="52570"/>
                  <a:pt x="45547" y="52570"/>
                </a:cubicBezTo>
                <a:cubicBezTo>
                  <a:pt x="46334" y="52570"/>
                  <a:pt x="47136" y="52434"/>
                  <a:pt x="47982" y="52067"/>
                </a:cubicBezTo>
                <a:cubicBezTo>
                  <a:pt x="46006" y="51245"/>
                  <a:pt x="44184" y="50507"/>
                  <a:pt x="42375" y="49745"/>
                </a:cubicBezTo>
                <a:cubicBezTo>
                  <a:pt x="42017" y="49531"/>
                  <a:pt x="41708" y="49221"/>
                  <a:pt x="41255" y="49197"/>
                </a:cubicBezTo>
                <a:cubicBezTo>
                  <a:pt x="41182" y="49116"/>
                  <a:pt x="41104" y="49074"/>
                  <a:pt x="41016" y="49074"/>
                </a:cubicBezTo>
                <a:cubicBezTo>
                  <a:pt x="40975" y="49074"/>
                  <a:pt x="40932" y="49083"/>
                  <a:pt x="40886" y="49102"/>
                </a:cubicBezTo>
                <a:lnTo>
                  <a:pt x="40874" y="49102"/>
                </a:lnTo>
                <a:cubicBezTo>
                  <a:pt x="40805" y="49053"/>
                  <a:pt x="40727" y="49028"/>
                  <a:pt x="40648" y="49028"/>
                </a:cubicBezTo>
                <a:cubicBezTo>
                  <a:pt x="40632" y="49028"/>
                  <a:pt x="40616" y="49029"/>
                  <a:pt x="40601" y="49031"/>
                </a:cubicBezTo>
                <a:cubicBezTo>
                  <a:pt x="39779" y="48662"/>
                  <a:pt x="39041" y="48138"/>
                  <a:pt x="38148" y="47923"/>
                </a:cubicBezTo>
                <a:cubicBezTo>
                  <a:pt x="37600" y="47376"/>
                  <a:pt x="36838" y="47185"/>
                  <a:pt x="36171" y="46840"/>
                </a:cubicBezTo>
                <a:cubicBezTo>
                  <a:pt x="35783" y="46641"/>
                  <a:pt x="35543" y="46145"/>
                  <a:pt x="35067" y="46145"/>
                </a:cubicBezTo>
                <a:cubicBezTo>
                  <a:pt x="35003" y="46145"/>
                  <a:pt x="34935" y="46154"/>
                  <a:pt x="34862" y="46173"/>
                </a:cubicBezTo>
                <a:cubicBezTo>
                  <a:pt x="34719" y="45721"/>
                  <a:pt x="34362" y="45590"/>
                  <a:pt x="33969" y="45530"/>
                </a:cubicBezTo>
                <a:cubicBezTo>
                  <a:pt x="32933" y="44911"/>
                  <a:pt x="31790" y="44554"/>
                  <a:pt x="30611" y="44316"/>
                </a:cubicBezTo>
                <a:cubicBezTo>
                  <a:pt x="30230" y="43971"/>
                  <a:pt x="29754" y="44054"/>
                  <a:pt x="29290" y="44018"/>
                </a:cubicBezTo>
                <a:cubicBezTo>
                  <a:pt x="29089" y="43998"/>
                  <a:pt x="28888" y="43992"/>
                  <a:pt x="28684" y="43992"/>
                </a:cubicBezTo>
                <a:cubicBezTo>
                  <a:pt x="28404" y="43992"/>
                  <a:pt x="28121" y="44003"/>
                  <a:pt x="27831" y="44003"/>
                </a:cubicBezTo>
                <a:cubicBezTo>
                  <a:pt x="27331" y="44003"/>
                  <a:pt x="26813" y="43971"/>
                  <a:pt x="26265" y="43792"/>
                </a:cubicBezTo>
                <a:cubicBezTo>
                  <a:pt x="27099" y="42971"/>
                  <a:pt x="27837" y="42244"/>
                  <a:pt x="28563" y="41530"/>
                </a:cubicBezTo>
                <a:cubicBezTo>
                  <a:pt x="29087" y="41399"/>
                  <a:pt x="29659" y="41494"/>
                  <a:pt x="30111" y="41113"/>
                </a:cubicBezTo>
                <a:cubicBezTo>
                  <a:pt x="30695" y="41173"/>
                  <a:pt x="31266" y="41220"/>
                  <a:pt x="31838" y="41280"/>
                </a:cubicBezTo>
                <a:cubicBezTo>
                  <a:pt x="31911" y="41385"/>
                  <a:pt x="32004" y="41462"/>
                  <a:pt x="32139" y="41462"/>
                </a:cubicBezTo>
                <a:cubicBezTo>
                  <a:pt x="32157" y="41462"/>
                  <a:pt x="32175" y="41461"/>
                  <a:pt x="32195" y="41458"/>
                </a:cubicBezTo>
                <a:cubicBezTo>
                  <a:pt x="32921" y="41792"/>
                  <a:pt x="33647" y="42125"/>
                  <a:pt x="34386" y="42470"/>
                </a:cubicBezTo>
                <a:cubicBezTo>
                  <a:pt x="34484" y="42561"/>
                  <a:pt x="34601" y="42594"/>
                  <a:pt x="34725" y="42594"/>
                </a:cubicBezTo>
                <a:cubicBezTo>
                  <a:pt x="34797" y="42594"/>
                  <a:pt x="34871" y="42583"/>
                  <a:pt x="34945" y="42566"/>
                </a:cubicBezTo>
                <a:cubicBezTo>
                  <a:pt x="36731" y="42923"/>
                  <a:pt x="38529" y="43280"/>
                  <a:pt x="40315" y="43625"/>
                </a:cubicBezTo>
                <a:cubicBezTo>
                  <a:pt x="40907" y="43796"/>
                  <a:pt x="41500" y="43868"/>
                  <a:pt x="42094" y="43868"/>
                </a:cubicBezTo>
                <a:cubicBezTo>
                  <a:pt x="42540" y="43868"/>
                  <a:pt x="42986" y="43828"/>
                  <a:pt x="43434" y="43756"/>
                </a:cubicBezTo>
                <a:cubicBezTo>
                  <a:pt x="43540" y="43812"/>
                  <a:pt x="43646" y="43833"/>
                  <a:pt x="43751" y="43833"/>
                </a:cubicBezTo>
                <a:cubicBezTo>
                  <a:pt x="43918" y="43833"/>
                  <a:pt x="44083" y="43779"/>
                  <a:pt x="44244" y="43721"/>
                </a:cubicBezTo>
                <a:cubicBezTo>
                  <a:pt x="44513" y="43810"/>
                  <a:pt x="44784" y="43842"/>
                  <a:pt x="45055" y="43842"/>
                </a:cubicBezTo>
                <a:cubicBezTo>
                  <a:pt x="45433" y="43842"/>
                  <a:pt x="45811" y="43781"/>
                  <a:pt x="46185" y="43733"/>
                </a:cubicBezTo>
                <a:cubicBezTo>
                  <a:pt x="47637" y="43518"/>
                  <a:pt x="49090" y="43256"/>
                  <a:pt x="50542" y="43006"/>
                </a:cubicBezTo>
                <a:cubicBezTo>
                  <a:pt x="50638" y="43041"/>
                  <a:pt x="50732" y="43056"/>
                  <a:pt x="50824" y="43056"/>
                </a:cubicBezTo>
                <a:cubicBezTo>
                  <a:pt x="51077" y="43056"/>
                  <a:pt x="51316" y="42947"/>
                  <a:pt x="51542" y="42851"/>
                </a:cubicBezTo>
                <a:cubicBezTo>
                  <a:pt x="53197" y="42149"/>
                  <a:pt x="54829" y="41458"/>
                  <a:pt x="56484" y="40768"/>
                </a:cubicBezTo>
                <a:cubicBezTo>
                  <a:pt x="56650" y="40696"/>
                  <a:pt x="56781" y="40601"/>
                  <a:pt x="56745" y="40363"/>
                </a:cubicBezTo>
                <a:cubicBezTo>
                  <a:pt x="56550" y="40224"/>
                  <a:pt x="56339" y="40166"/>
                  <a:pt x="56120" y="40166"/>
                </a:cubicBezTo>
                <a:cubicBezTo>
                  <a:pt x="55966" y="40166"/>
                  <a:pt x="55808" y="40195"/>
                  <a:pt x="55650" y="40244"/>
                </a:cubicBezTo>
                <a:cubicBezTo>
                  <a:pt x="55626" y="40240"/>
                  <a:pt x="55604" y="40237"/>
                  <a:pt x="55582" y="40237"/>
                </a:cubicBezTo>
                <a:cubicBezTo>
                  <a:pt x="55539" y="40237"/>
                  <a:pt x="55499" y="40248"/>
                  <a:pt x="55460" y="40280"/>
                </a:cubicBezTo>
                <a:cubicBezTo>
                  <a:pt x="55293" y="40200"/>
                  <a:pt x="55127" y="40177"/>
                  <a:pt x="54958" y="40177"/>
                </a:cubicBezTo>
                <a:cubicBezTo>
                  <a:pt x="54799" y="40177"/>
                  <a:pt x="54638" y="40197"/>
                  <a:pt x="54471" y="40208"/>
                </a:cubicBezTo>
                <a:lnTo>
                  <a:pt x="54459" y="40208"/>
                </a:lnTo>
                <a:cubicBezTo>
                  <a:pt x="54359" y="40077"/>
                  <a:pt x="54239" y="40031"/>
                  <a:pt x="54108" y="40031"/>
                </a:cubicBezTo>
                <a:cubicBezTo>
                  <a:pt x="54037" y="40031"/>
                  <a:pt x="53963" y="40044"/>
                  <a:pt x="53888" y="40065"/>
                </a:cubicBezTo>
                <a:cubicBezTo>
                  <a:pt x="53663" y="40081"/>
                  <a:pt x="53438" y="40088"/>
                  <a:pt x="53214" y="40088"/>
                </a:cubicBezTo>
                <a:cubicBezTo>
                  <a:pt x="51697" y="40088"/>
                  <a:pt x="50201" y="39773"/>
                  <a:pt x="48697" y="39649"/>
                </a:cubicBezTo>
                <a:cubicBezTo>
                  <a:pt x="47869" y="39595"/>
                  <a:pt x="47027" y="39377"/>
                  <a:pt x="46177" y="39377"/>
                </a:cubicBezTo>
                <a:cubicBezTo>
                  <a:pt x="45903" y="39377"/>
                  <a:pt x="45627" y="39400"/>
                  <a:pt x="45351" y="39458"/>
                </a:cubicBezTo>
                <a:cubicBezTo>
                  <a:pt x="45161" y="39331"/>
                  <a:pt x="44965" y="39262"/>
                  <a:pt x="44760" y="39262"/>
                </a:cubicBezTo>
                <a:cubicBezTo>
                  <a:pt x="44658" y="39262"/>
                  <a:pt x="44553" y="39280"/>
                  <a:pt x="44446" y="39315"/>
                </a:cubicBezTo>
                <a:cubicBezTo>
                  <a:pt x="44245" y="39189"/>
                  <a:pt x="44032" y="39093"/>
                  <a:pt x="43802" y="39093"/>
                </a:cubicBezTo>
                <a:cubicBezTo>
                  <a:pt x="43706" y="39093"/>
                  <a:pt x="43608" y="39110"/>
                  <a:pt x="43506" y="39149"/>
                </a:cubicBezTo>
                <a:cubicBezTo>
                  <a:pt x="43278" y="39016"/>
                  <a:pt x="43035" y="38913"/>
                  <a:pt x="42771" y="38913"/>
                </a:cubicBezTo>
                <a:cubicBezTo>
                  <a:pt x="42704" y="38913"/>
                  <a:pt x="42635" y="38920"/>
                  <a:pt x="42565" y="38934"/>
                </a:cubicBezTo>
                <a:cubicBezTo>
                  <a:pt x="40755" y="38851"/>
                  <a:pt x="38946" y="38756"/>
                  <a:pt x="37183" y="38256"/>
                </a:cubicBezTo>
                <a:cubicBezTo>
                  <a:pt x="37047" y="38220"/>
                  <a:pt x="36898" y="38190"/>
                  <a:pt x="36746" y="38190"/>
                </a:cubicBezTo>
                <a:cubicBezTo>
                  <a:pt x="36594" y="38190"/>
                  <a:pt x="36439" y="38220"/>
                  <a:pt x="36291" y="38303"/>
                </a:cubicBezTo>
                <a:cubicBezTo>
                  <a:pt x="35956" y="38268"/>
                  <a:pt x="35626" y="38201"/>
                  <a:pt x="35298" y="38201"/>
                </a:cubicBezTo>
                <a:cubicBezTo>
                  <a:pt x="35065" y="38201"/>
                  <a:pt x="34832" y="38235"/>
                  <a:pt x="34600" y="38339"/>
                </a:cubicBezTo>
                <a:cubicBezTo>
                  <a:pt x="34501" y="38326"/>
                  <a:pt x="34403" y="38321"/>
                  <a:pt x="34307" y="38321"/>
                </a:cubicBezTo>
                <a:cubicBezTo>
                  <a:pt x="33761" y="38321"/>
                  <a:pt x="33241" y="38496"/>
                  <a:pt x="32695" y="38577"/>
                </a:cubicBezTo>
                <a:cubicBezTo>
                  <a:pt x="32607" y="38546"/>
                  <a:pt x="32520" y="38534"/>
                  <a:pt x="32434" y="38534"/>
                </a:cubicBezTo>
                <a:cubicBezTo>
                  <a:pt x="32252" y="38534"/>
                  <a:pt x="32075" y="38588"/>
                  <a:pt x="31897" y="38637"/>
                </a:cubicBezTo>
                <a:lnTo>
                  <a:pt x="31897" y="38660"/>
                </a:lnTo>
                <a:cubicBezTo>
                  <a:pt x="31766" y="38660"/>
                  <a:pt x="31659" y="38601"/>
                  <a:pt x="31540" y="38565"/>
                </a:cubicBezTo>
                <a:lnTo>
                  <a:pt x="31528" y="38565"/>
                </a:lnTo>
                <a:cubicBezTo>
                  <a:pt x="31623" y="37887"/>
                  <a:pt x="32314" y="37565"/>
                  <a:pt x="32564" y="36970"/>
                </a:cubicBezTo>
                <a:cubicBezTo>
                  <a:pt x="33147" y="36791"/>
                  <a:pt x="33326" y="36172"/>
                  <a:pt x="33814" y="35886"/>
                </a:cubicBezTo>
                <a:cubicBezTo>
                  <a:pt x="34052" y="35755"/>
                  <a:pt x="34302" y="35624"/>
                  <a:pt x="34445" y="35351"/>
                </a:cubicBezTo>
                <a:cubicBezTo>
                  <a:pt x="34921" y="35362"/>
                  <a:pt x="35398" y="35410"/>
                  <a:pt x="35790" y="35660"/>
                </a:cubicBezTo>
                <a:cubicBezTo>
                  <a:pt x="36326" y="36005"/>
                  <a:pt x="36910" y="36053"/>
                  <a:pt x="37505" y="36053"/>
                </a:cubicBezTo>
                <a:cubicBezTo>
                  <a:pt x="37713" y="36324"/>
                  <a:pt x="37968" y="36485"/>
                  <a:pt x="38271" y="36485"/>
                </a:cubicBezTo>
                <a:cubicBezTo>
                  <a:pt x="38368" y="36485"/>
                  <a:pt x="38470" y="36469"/>
                  <a:pt x="38577" y="36434"/>
                </a:cubicBezTo>
                <a:cubicBezTo>
                  <a:pt x="38631" y="36473"/>
                  <a:pt x="38679" y="36489"/>
                  <a:pt x="38724" y="36489"/>
                </a:cubicBezTo>
                <a:cubicBezTo>
                  <a:pt x="38853" y="36489"/>
                  <a:pt x="38946" y="36356"/>
                  <a:pt x="39053" y="36303"/>
                </a:cubicBezTo>
                <a:cubicBezTo>
                  <a:pt x="39724" y="36517"/>
                  <a:pt x="40421" y="36609"/>
                  <a:pt x="41130" y="36609"/>
                </a:cubicBezTo>
                <a:cubicBezTo>
                  <a:pt x="41251" y="36609"/>
                  <a:pt x="41372" y="36606"/>
                  <a:pt x="41494" y="36601"/>
                </a:cubicBezTo>
                <a:cubicBezTo>
                  <a:pt x="41972" y="36677"/>
                  <a:pt x="42450" y="36727"/>
                  <a:pt x="42925" y="36727"/>
                </a:cubicBezTo>
                <a:cubicBezTo>
                  <a:pt x="43563" y="36727"/>
                  <a:pt x="44195" y="36637"/>
                  <a:pt x="44815" y="36398"/>
                </a:cubicBezTo>
                <a:cubicBezTo>
                  <a:pt x="44850" y="36400"/>
                  <a:pt x="44885" y="36401"/>
                  <a:pt x="44919" y="36401"/>
                </a:cubicBezTo>
                <a:cubicBezTo>
                  <a:pt x="45617" y="36401"/>
                  <a:pt x="46264" y="36068"/>
                  <a:pt x="46899" y="35886"/>
                </a:cubicBezTo>
                <a:cubicBezTo>
                  <a:pt x="48518" y="35422"/>
                  <a:pt x="50126" y="34850"/>
                  <a:pt x="51328" y="33565"/>
                </a:cubicBezTo>
                <a:cubicBezTo>
                  <a:pt x="51483" y="33493"/>
                  <a:pt x="51650" y="33422"/>
                  <a:pt x="51792" y="33362"/>
                </a:cubicBezTo>
                <a:cubicBezTo>
                  <a:pt x="51863" y="33383"/>
                  <a:pt x="51929" y="33392"/>
                  <a:pt x="51991" y="33392"/>
                </a:cubicBezTo>
                <a:cubicBezTo>
                  <a:pt x="52362" y="33392"/>
                  <a:pt x="52599" y="33066"/>
                  <a:pt x="52793" y="32862"/>
                </a:cubicBezTo>
                <a:cubicBezTo>
                  <a:pt x="53507" y="32053"/>
                  <a:pt x="54328" y="31350"/>
                  <a:pt x="55067" y="30564"/>
                </a:cubicBezTo>
                <a:cubicBezTo>
                  <a:pt x="55293" y="30326"/>
                  <a:pt x="55602" y="30100"/>
                  <a:pt x="55614" y="29695"/>
                </a:cubicBezTo>
                <a:lnTo>
                  <a:pt x="55793" y="29338"/>
                </a:lnTo>
                <a:cubicBezTo>
                  <a:pt x="56364" y="28981"/>
                  <a:pt x="56603" y="28362"/>
                  <a:pt x="57019" y="27885"/>
                </a:cubicBezTo>
                <a:cubicBezTo>
                  <a:pt x="57126" y="27766"/>
                  <a:pt x="57198" y="27564"/>
                  <a:pt x="57043" y="27421"/>
                </a:cubicBezTo>
                <a:cubicBezTo>
                  <a:pt x="56975" y="27347"/>
                  <a:pt x="56901" y="27314"/>
                  <a:pt x="56828" y="27314"/>
                </a:cubicBezTo>
                <a:cubicBezTo>
                  <a:pt x="56749" y="27314"/>
                  <a:pt x="56671" y="27353"/>
                  <a:pt x="56603" y="27421"/>
                </a:cubicBezTo>
                <a:cubicBezTo>
                  <a:pt x="56245" y="27766"/>
                  <a:pt x="55781" y="27897"/>
                  <a:pt x="55352" y="28088"/>
                </a:cubicBezTo>
                <a:cubicBezTo>
                  <a:pt x="53495" y="28909"/>
                  <a:pt x="51650" y="29743"/>
                  <a:pt x="49780" y="30564"/>
                </a:cubicBezTo>
                <a:cubicBezTo>
                  <a:pt x="49221" y="30767"/>
                  <a:pt x="48637" y="30957"/>
                  <a:pt x="48078" y="31171"/>
                </a:cubicBezTo>
                <a:cubicBezTo>
                  <a:pt x="47760" y="31109"/>
                  <a:pt x="47448" y="31083"/>
                  <a:pt x="47139" y="31083"/>
                </a:cubicBezTo>
                <a:cubicBezTo>
                  <a:pt x="45792" y="31083"/>
                  <a:pt x="44516" y="31589"/>
                  <a:pt x="43208" y="31850"/>
                </a:cubicBezTo>
                <a:cubicBezTo>
                  <a:pt x="42451" y="32009"/>
                  <a:pt x="41678" y="32080"/>
                  <a:pt x="40897" y="32080"/>
                </a:cubicBezTo>
                <a:cubicBezTo>
                  <a:pt x="40684" y="32080"/>
                  <a:pt x="40470" y="32075"/>
                  <a:pt x="40255" y="32064"/>
                </a:cubicBezTo>
                <a:cubicBezTo>
                  <a:pt x="40233" y="32064"/>
                  <a:pt x="40211" y="32063"/>
                  <a:pt x="40189" y="32063"/>
                </a:cubicBezTo>
                <a:cubicBezTo>
                  <a:pt x="39829" y="32063"/>
                  <a:pt x="39459" y="32151"/>
                  <a:pt x="39100" y="32195"/>
                </a:cubicBezTo>
                <a:cubicBezTo>
                  <a:pt x="38981" y="32148"/>
                  <a:pt x="38862" y="32124"/>
                  <a:pt x="38743" y="32076"/>
                </a:cubicBezTo>
                <a:cubicBezTo>
                  <a:pt x="38684" y="31910"/>
                  <a:pt x="38612" y="31767"/>
                  <a:pt x="38553" y="31600"/>
                </a:cubicBezTo>
                <a:cubicBezTo>
                  <a:pt x="38803" y="31374"/>
                  <a:pt x="39053" y="31160"/>
                  <a:pt x="39124" y="30802"/>
                </a:cubicBezTo>
                <a:cubicBezTo>
                  <a:pt x="39497" y="30345"/>
                  <a:pt x="39900" y="30005"/>
                  <a:pt x="40463" y="30005"/>
                </a:cubicBezTo>
                <a:cubicBezTo>
                  <a:pt x="40618" y="30005"/>
                  <a:pt x="40787" y="30031"/>
                  <a:pt x="40970" y="30088"/>
                </a:cubicBezTo>
                <a:cubicBezTo>
                  <a:pt x="41033" y="30105"/>
                  <a:pt x="41097" y="30112"/>
                  <a:pt x="41162" y="30112"/>
                </a:cubicBezTo>
                <a:cubicBezTo>
                  <a:pt x="41464" y="30112"/>
                  <a:pt x="41781" y="29949"/>
                  <a:pt x="42065" y="29802"/>
                </a:cubicBezTo>
                <a:cubicBezTo>
                  <a:pt x="42404" y="29867"/>
                  <a:pt x="42738" y="29895"/>
                  <a:pt x="43069" y="29895"/>
                </a:cubicBezTo>
                <a:cubicBezTo>
                  <a:pt x="44203" y="29895"/>
                  <a:pt x="45291" y="29558"/>
                  <a:pt x="46351" y="29171"/>
                </a:cubicBezTo>
                <a:cubicBezTo>
                  <a:pt x="47851" y="28624"/>
                  <a:pt x="49221" y="27838"/>
                  <a:pt x="50471" y="26814"/>
                </a:cubicBezTo>
                <a:cubicBezTo>
                  <a:pt x="50995" y="26659"/>
                  <a:pt x="51304" y="26302"/>
                  <a:pt x="51495" y="25826"/>
                </a:cubicBezTo>
                <a:cubicBezTo>
                  <a:pt x="52423" y="25159"/>
                  <a:pt x="52852" y="24111"/>
                  <a:pt x="53519" y="23254"/>
                </a:cubicBezTo>
                <a:cubicBezTo>
                  <a:pt x="53590" y="23135"/>
                  <a:pt x="53674" y="23016"/>
                  <a:pt x="53733" y="22897"/>
                </a:cubicBezTo>
                <a:lnTo>
                  <a:pt x="53817" y="22885"/>
                </a:lnTo>
                <a:lnTo>
                  <a:pt x="53888" y="22825"/>
                </a:lnTo>
                <a:cubicBezTo>
                  <a:pt x="55126" y="21896"/>
                  <a:pt x="55948" y="20646"/>
                  <a:pt x="56674" y="19325"/>
                </a:cubicBezTo>
                <a:cubicBezTo>
                  <a:pt x="56678" y="19318"/>
                  <a:pt x="56681" y="19312"/>
                  <a:pt x="56684" y="19305"/>
                </a:cubicBezTo>
                <a:lnTo>
                  <a:pt x="56684" y="19305"/>
                </a:lnTo>
                <a:cubicBezTo>
                  <a:pt x="56795" y="19225"/>
                  <a:pt x="56862" y="19133"/>
                  <a:pt x="56853" y="18986"/>
                </a:cubicBezTo>
                <a:lnTo>
                  <a:pt x="56853" y="18986"/>
                </a:lnTo>
                <a:cubicBezTo>
                  <a:pt x="56853" y="18984"/>
                  <a:pt x="56854" y="18981"/>
                  <a:pt x="56854" y="18979"/>
                </a:cubicBezTo>
                <a:lnTo>
                  <a:pt x="56854" y="18979"/>
                </a:lnTo>
                <a:cubicBezTo>
                  <a:pt x="56972" y="18895"/>
                  <a:pt x="56984" y="18777"/>
                  <a:pt x="56972" y="18622"/>
                </a:cubicBezTo>
                <a:cubicBezTo>
                  <a:pt x="57091" y="18539"/>
                  <a:pt x="57150" y="18432"/>
                  <a:pt x="57103" y="18277"/>
                </a:cubicBezTo>
                <a:cubicBezTo>
                  <a:pt x="57150" y="18158"/>
                  <a:pt x="57198" y="18063"/>
                  <a:pt x="57257" y="17944"/>
                </a:cubicBezTo>
                <a:cubicBezTo>
                  <a:pt x="57865" y="17586"/>
                  <a:pt x="57924" y="16872"/>
                  <a:pt x="58281" y="16348"/>
                </a:cubicBezTo>
                <a:cubicBezTo>
                  <a:pt x="58460" y="16217"/>
                  <a:pt x="58615" y="15943"/>
                  <a:pt x="58436" y="15836"/>
                </a:cubicBezTo>
                <a:cubicBezTo>
                  <a:pt x="58386" y="15807"/>
                  <a:pt x="58335" y="15794"/>
                  <a:pt x="58285" y="15794"/>
                </a:cubicBezTo>
                <a:cubicBezTo>
                  <a:pt x="58111" y="15794"/>
                  <a:pt x="57951" y="15957"/>
                  <a:pt x="57877" y="16170"/>
                </a:cubicBezTo>
                <a:cubicBezTo>
                  <a:pt x="57436" y="16467"/>
                  <a:pt x="56793" y="16515"/>
                  <a:pt x="56507" y="17063"/>
                </a:cubicBezTo>
                <a:cubicBezTo>
                  <a:pt x="56436" y="17074"/>
                  <a:pt x="56376" y="17122"/>
                  <a:pt x="56353" y="17182"/>
                </a:cubicBezTo>
                <a:cubicBezTo>
                  <a:pt x="56031" y="17241"/>
                  <a:pt x="55781" y="17372"/>
                  <a:pt x="55698" y="17717"/>
                </a:cubicBezTo>
                <a:cubicBezTo>
                  <a:pt x="55305" y="17979"/>
                  <a:pt x="54900" y="18217"/>
                  <a:pt x="54531" y="18515"/>
                </a:cubicBezTo>
                <a:cubicBezTo>
                  <a:pt x="53174" y="19575"/>
                  <a:pt x="51685" y="20456"/>
                  <a:pt x="50590" y="21789"/>
                </a:cubicBezTo>
                <a:cubicBezTo>
                  <a:pt x="50304" y="22051"/>
                  <a:pt x="49887" y="22123"/>
                  <a:pt x="49721" y="22528"/>
                </a:cubicBezTo>
                <a:cubicBezTo>
                  <a:pt x="49649" y="22539"/>
                  <a:pt x="49590" y="22563"/>
                  <a:pt x="49566" y="22647"/>
                </a:cubicBezTo>
                <a:cubicBezTo>
                  <a:pt x="48768" y="23325"/>
                  <a:pt x="47994" y="24028"/>
                  <a:pt x="47209" y="24706"/>
                </a:cubicBezTo>
                <a:cubicBezTo>
                  <a:pt x="45696" y="25361"/>
                  <a:pt x="44292" y="26242"/>
                  <a:pt x="42910" y="27123"/>
                </a:cubicBezTo>
                <a:cubicBezTo>
                  <a:pt x="42672" y="27111"/>
                  <a:pt x="42446" y="27076"/>
                  <a:pt x="42303" y="26885"/>
                </a:cubicBezTo>
                <a:cubicBezTo>
                  <a:pt x="42494" y="26790"/>
                  <a:pt x="42637" y="26671"/>
                  <a:pt x="42672" y="26457"/>
                </a:cubicBezTo>
                <a:cubicBezTo>
                  <a:pt x="44577" y="24611"/>
                  <a:pt x="45720" y="22182"/>
                  <a:pt x="47351" y="20122"/>
                </a:cubicBezTo>
                <a:cubicBezTo>
                  <a:pt x="48018" y="19515"/>
                  <a:pt x="48280" y="18670"/>
                  <a:pt x="48685" y="17896"/>
                </a:cubicBezTo>
                <a:cubicBezTo>
                  <a:pt x="49733" y="16693"/>
                  <a:pt x="50090" y="15110"/>
                  <a:pt x="50935" y="13788"/>
                </a:cubicBezTo>
                <a:cubicBezTo>
                  <a:pt x="51066" y="13717"/>
                  <a:pt x="51114" y="13598"/>
                  <a:pt x="51090" y="13443"/>
                </a:cubicBezTo>
                <a:cubicBezTo>
                  <a:pt x="51209" y="13360"/>
                  <a:pt x="51269" y="13253"/>
                  <a:pt x="51245" y="13098"/>
                </a:cubicBezTo>
                <a:cubicBezTo>
                  <a:pt x="51352" y="13014"/>
                  <a:pt x="51411" y="12907"/>
                  <a:pt x="51388" y="12764"/>
                </a:cubicBezTo>
                <a:cubicBezTo>
                  <a:pt x="51900" y="12383"/>
                  <a:pt x="51983" y="11812"/>
                  <a:pt x="52150" y="11276"/>
                </a:cubicBezTo>
                <a:cubicBezTo>
                  <a:pt x="52435" y="11121"/>
                  <a:pt x="52554" y="10895"/>
                  <a:pt x="52447" y="10574"/>
                </a:cubicBezTo>
                <a:cubicBezTo>
                  <a:pt x="52554" y="10478"/>
                  <a:pt x="52566" y="10359"/>
                  <a:pt x="52543" y="10228"/>
                </a:cubicBezTo>
                <a:lnTo>
                  <a:pt x="52543" y="10228"/>
                </a:lnTo>
                <a:cubicBezTo>
                  <a:pt x="52507" y="10347"/>
                  <a:pt x="52459" y="10467"/>
                  <a:pt x="52435" y="10574"/>
                </a:cubicBezTo>
                <a:cubicBezTo>
                  <a:pt x="52435" y="10455"/>
                  <a:pt x="52495" y="10336"/>
                  <a:pt x="52543" y="10216"/>
                </a:cubicBezTo>
                <a:cubicBezTo>
                  <a:pt x="53876" y="7538"/>
                  <a:pt x="54662" y="4632"/>
                  <a:pt x="55948" y="1942"/>
                </a:cubicBezTo>
                <a:cubicBezTo>
                  <a:pt x="56233" y="1346"/>
                  <a:pt x="56424" y="739"/>
                  <a:pt x="56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80818307-5B67-A358-112C-8AF2767ACEF8}"/>
              </a:ext>
            </a:extLst>
          </p:cNvPr>
          <p:cNvPicPr>
            <a:picLocks noChangeAspect="1"/>
          </p:cNvPicPr>
          <p:nvPr/>
        </p:nvPicPr>
        <p:blipFill rotWithShape="1">
          <a:blip r:embed="rId6">
            <a:clrChange>
              <a:clrFrom>
                <a:srgbClr val="FFFFFF"/>
              </a:clrFrom>
              <a:clrTo>
                <a:srgbClr val="FFFFFF">
                  <a:alpha val="0"/>
                </a:srgbClr>
              </a:clrTo>
            </a:clrChange>
          </a:blip>
          <a:srcRect r="4834" b="7315"/>
          <a:stretch/>
        </p:blipFill>
        <p:spPr>
          <a:xfrm>
            <a:off x="1860133" y="4698073"/>
            <a:ext cx="701578" cy="570906"/>
          </a:xfrm>
          <a:prstGeom prst="rect">
            <a:avLst/>
          </a:prstGeom>
        </p:spPr>
      </p:pic>
      <p:pic>
        <p:nvPicPr>
          <p:cNvPr id="5" name="Picture 4">
            <a:extLst>
              <a:ext uri="{FF2B5EF4-FFF2-40B4-BE49-F238E27FC236}">
                <a16:creationId xmlns:a16="http://schemas.microsoft.com/office/drawing/2014/main" id="{6DE79E64-9C90-C059-CBE0-A4BE7A1B3606}"/>
              </a:ext>
            </a:extLst>
          </p:cNvPr>
          <p:cNvPicPr>
            <a:picLocks noChangeAspect="1"/>
          </p:cNvPicPr>
          <p:nvPr/>
        </p:nvPicPr>
        <p:blipFill rotWithShape="1">
          <a:blip r:embed="rId7">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pic>
        <p:nvPicPr>
          <p:cNvPr id="6" name="Picture 8" descr="Blue dinosaur Images | Free Vectors, Stock Photos &amp; PSD">
            <a:extLst>
              <a:ext uri="{FF2B5EF4-FFF2-40B4-BE49-F238E27FC236}">
                <a16:creationId xmlns:a16="http://schemas.microsoft.com/office/drawing/2014/main" id="{5DDD44F4-C93C-DC41-9145-A61298910F2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86" y="4046285"/>
            <a:ext cx="1910649" cy="122269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697;p39">
            <a:extLst>
              <a:ext uri="{FF2B5EF4-FFF2-40B4-BE49-F238E27FC236}">
                <a16:creationId xmlns:a16="http://schemas.microsoft.com/office/drawing/2014/main" id="{D8FCD79A-CA66-9C13-5146-8AA75E58B5AE}"/>
              </a:ext>
            </a:extLst>
          </p:cNvPr>
          <p:cNvGrpSpPr/>
          <p:nvPr/>
        </p:nvGrpSpPr>
        <p:grpSpPr>
          <a:xfrm>
            <a:off x="5153977" y="741480"/>
            <a:ext cx="696225" cy="298400"/>
            <a:chOff x="1224575" y="1949675"/>
            <a:chExt cx="696225" cy="298400"/>
          </a:xfrm>
        </p:grpSpPr>
        <p:sp>
          <p:nvSpPr>
            <p:cNvPr id="8" name="Google Shape;698;p39">
              <a:extLst>
                <a:ext uri="{FF2B5EF4-FFF2-40B4-BE49-F238E27FC236}">
                  <a16:creationId xmlns:a16="http://schemas.microsoft.com/office/drawing/2014/main" id="{0B8BFB92-37D3-94D6-CEFF-4D447842EA00}"/>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99;p39">
              <a:extLst>
                <a:ext uri="{FF2B5EF4-FFF2-40B4-BE49-F238E27FC236}">
                  <a16:creationId xmlns:a16="http://schemas.microsoft.com/office/drawing/2014/main" id="{A514A63C-9D27-5DB3-FC6D-EED622EC7FC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697;p39">
            <a:extLst>
              <a:ext uri="{FF2B5EF4-FFF2-40B4-BE49-F238E27FC236}">
                <a16:creationId xmlns:a16="http://schemas.microsoft.com/office/drawing/2014/main" id="{2DDC6489-1ACD-FF00-DFA2-41F878D059A0}"/>
              </a:ext>
            </a:extLst>
          </p:cNvPr>
          <p:cNvGrpSpPr/>
          <p:nvPr/>
        </p:nvGrpSpPr>
        <p:grpSpPr>
          <a:xfrm>
            <a:off x="8176895" y="789988"/>
            <a:ext cx="696225" cy="298400"/>
            <a:chOff x="1224575" y="1949675"/>
            <a:chExt cx="696225" cy="298400"/>
          </a:xfrm>
        </p:grpSpPr>
        <p:sp>
          <p:nvSpPr>
            <p:cNvPr id="11" name="Google Shape;698;p39">
              <a:extLst>
                <a:ext uri="{FF2B5EF4-FFF2-40B4-BE49-F238E27FC236}">
                  <a16:creationId xmlns:a16="http://schemas.microsoft.com/office/drawing/2014/main" id="{A0E09CD9-B460-2F7D-DFFE-F631B8E99EFE}"/>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99;p39">
              <a:extLst>
                <a:ext uri="{FF2B5EF4-FFF2-40B4-BE49-F238E27FC236}">
                  <a16:creationId xmlns:a16="http://schemas.microsoft.com/office/drawing/2014/main" id="{8D29B3FD-117B-4424-8906-8AC6A6AAF5F2}"/>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697;p39">
            <a:extLst>
              <a:ext uri="{FF2B5EF4-FFF2-40B4-BE49-F238E27FC236}">
                <a16:creationId xmlns:a16="http://schemas.microsoft.com/office/drawing/2014/main" id="{D773122F-2140-167E-9C1F-DEF3DFFFC34C}"/>
              </a:ext>
            </a:extLst>
          </p:cNvPr>
          <p:cNvGrpSpPr/>
          <p:nvPr/>
        </p:nvGrpSpPr>
        <p:grpSpPr>
          <a:xfrm>
            <a:off x="756325" y="3312123"/>
            <a:ext cx="696225" cy="298400"/>
            <a:chOff x="1224575" y="1949675"/>
            <a:chExt cx="696225" cy="298400"/>
          </a:xfrm>
        </p:grpSpPr>
        <p:sp>
          <p:nvSpPr>
            <p:cNvPr id="14" name="Google Shape;698;p39">
              <a:extLst>
                <a:ext uri="{FF2B5EF4-FFF2-40B4-BE49-F238E27FC236}">
                  <a16:creationId xmlns:a16="http://schemas.microsoft.com/office/drawing/2014/main" id="{0EE5A36F-F7EF-3D5D-BCEF-4015E1560D9E}"/>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9;p39">
              <a:extLst>
                <a:ext uri="{FF2B5EF4-FFF2-40B4-BE49-F238E27FC236}">
                  <a16:creationId xmlns:a16="http://schemas.microsoft.com/office/drawing/2014/main" id="{9AC5380D-E383-4987-FB7E-CFB069B8BAA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3495;p46">
            <a:extLst>
              <a:ext uri="{FF2B5EF4-FFF2-40B4-BE49-F238E27FC236}">
                <a16:creationId xmlns:a16="http://schemas.microsoft.com/office/drawing/2014/main" id="{F8F3208C-AFF7-5663-CD00-56F36E0B599C}"/>
              </a:ext>
            </a:extLst>
          </p:cNvPr>
          <p:cNvGrpSpPr/>
          <p:nvPr/>
        </p:nvGrpSpPr>
        <p:grpSpPr>
          <a:xfrm>
            <a:off x="1087439" y="1007182"/>
            <a:ext cx="1353267" cy="1353267"/>
            <a:chOff x="2980626" y="-228474"/>
            <a:chExt cx="3182660" cy="3182660"/>
          </a:xfrm>
        </p:grpSpPr>
        <p:sp>
          <p:nvSpPr>
            <p:cNvPr id="24" name="Google Shape;3496;p46">
              <a:extLst>
                <a:ext uri="{FF2B5EF4-FFF2-40B4-BE49-F238E27FC236}">
                  <a16:creationId xmlns:a16="http://schemas.microsoft.com/office/drawing/2014/main" id="{266368FB-0FF0-A570-6580-14DDD5936B25}"/>
                </a:ext>
              </a:extLst>
            </p:cNvPr>
            <p:cNvSpPr/>
            <p:nvPr/>
          </p:nvSpPr>
          <p:spPr>
            <a:xfrm>
              <a:off x="2980626" y="-228474"/>
              <a:ext cx="3182660" cy="3182660"/>
            </a:xfrm>
            <a:custGeom>
              <a:avLst/>
              <a:gdLst/>
              <a:ahLst/>
              <a:cxnLst/>
              <a:rect l="l" t="t" r="r" b="b"/>
              <a:pathLst>
                <a:path w="34307" h="34307" extrusionOk="0">
                  <a:moveTo>
                    <a:pt x="17142" y="0"/>
                  </a:moveTo>
                  <a:cubicBezTo>
                    <a:pt x="7670" y="0"/>
                    <a:pt x="0" y="7669"/>
                    <a:pt x="0" y="17142"/>
                  </a:cubicBezTo>
                  <a:cubicBezTo>
                    <a:pt x="0" y="26614"/>
                    <a:pt x="7670" y="34307"/>
                    <a:pt x="17142" y="34307"/>
                  </a:cubicBezTo>
                  <a:cubicBezTo>
                    <a:pt x="26637" y="34307"/>
                    <a:pt x="34307" y="26614"/>
                    <a:pt x="34307" y="17142"/>
                  </a:cubicBezTo>
                  <a:cubicBezTo>
                    <a:pt x="34307" y="7669"/>
                    <a:pt x="26637" y="0"/>
                    <a:pt x="17142" y="0"/>
                  </a:cubicBezTo>
                  <a:close/>
                </a:path>
              </a:pathLst>
            </a:custGeom>
            <a:solidFill>
              <a:srgbClr val="FFFFFF">
                <a:alpha val="12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497;p46">
              <a:extLst>
                <a:ext uri="{FF2B5EF4-FFF2-40B4-BE49-F238E27FC236}">
                  <a16:creationId xmlns:a16="http://schemas.microsoft.com/office/drawing/2014/main" id="{EBFE2959-2FA0-7C9D-13A0-D04B24B0A8CD}"/>
                </a:ext>
              </a:extLst>
            </p:cNvPr>
            <p:cNvSpPr/>
            <p:nvPr/>
          </p:nvSpPr>
          <p:spPr>
            <a:xfrm>
              <a:off x="3283426" y="74329"/>
              <a:ext cx="2577058" cy="2577058"/>
            </a:xfrm>
            <a:custGeom>
              <a:avLst/>
              <a:gdLst/>
              <a:ahLst/>
              <a:cxnLst/>
              <a:rect l="l" t="t" r="r" b="b"/>
              <a:pathLst>
                <a:path w="27779" h="27779" extrusionOk="0">
                  <a:moveTo>
                    <a:pt x="13878" y="0"/>
                  </a:moveTo>
                  <a:cubicBezTo>
                    <a:pt x="6209" y="0"/>
                    <a:pt x="0" y="6209"/>
                    <a:pt x="0" y="13878"/>
                  </a:cubicBezTo>
                  <a:cubicBezTo>
                    <a:pt x="0" y="21547"/>
                    <a:pt x="6209" y="27779"/>
                    <a:pt x="13878" y="27779"/>
                  </a:cubicBezTo>
                  <a:cubicBezTo>
                    <a:pt x="21547" y="27779"/>
                    <a:pt x="27779" y="21547"/>
                    <a:pt x="27779" y="13878"/>
                  </a:cubicBezTo>
                  <a:cubicBezTo>
                    <a:pt x="27779" y="6209"/>
                    <a:pt x="21547" y="0"/>
                    <a:pt x="13878" y="0"/>
                  </a:cubicBezTo>
                  <a:close/>
                </a:path>
              </a:pathLst>
            </a:custGeom>
            <a:solidFill>
              <a:srgbClr val="FFDD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498;p46">
              <a:extLst>
                <a:ext uri="{FF2B5EF4-FFF2-40B4-BE49-F238E27FC236}">
                  <a16:creationId xmlns:a16="http://schemas.microsoft.com/office/drawing/2014/main" id="{38952071-3B4B-D31A-590F-E13C7251518F}"/>
                </a:ext>
              </a:extLst>
            </p:cNvPr>
            <p:cNvSpPr/>
            <p:nvPr/>
          </p:nvSpPr>
          <p:spPr>
            <a:xfrm>
              <a:off x="3283426" y="137784"/>
              <a:ext cx="2361089" cy="2513603"/>
            </a:xfrm>
            <a:custGeom>
              <a:avLst/>
              <a:gdLst/>
              <a:ahLst/>
              <a:cxnLst/>
              <a:rect l="l" t="t" r="r" b="b"/>
              <a:pathLst>
                <a:path w="25451" h="27095" extrusionOk="0">
                  <a:moveTo>
                    <a:pt x="9564" y="1"/>
                  </a:moveTo>
                  <a:cubicBezTo>
                    <a:pt x="4017" y="1827"/>
                    <a:pt x="0" y="7031"/>
                    <a:pt x="0" y="13194"/>
                  </a:cubicBezTo>
                  <a:cubicBezTo>
                    <a:pt x="0" y="20863"/>
                    <a:pt x="6209" y="27095"/>
                    <a:pt x="13878" y="27095"/>
                  </a:cubicBezTo>
                  <a:cubicBezTo>
                    <a:pt x="18717" y="27095"/>
                    <a:pt x="22963" y="24629"/>
                    <a:pt x="25450" y="20909"/>
                  </a:cubicBezTo>
                  <a:lnTo>
                    <a:pt x="25450" y="20909"/>
                  </a:lnTo>
                  <a:cubicBezTo>
                    <a:pt x="23099" y="23054"/>
                    <a:pt x="19972" y="24355"/>
                    <a:pt x="16549" y="24355"/>
                  </a:cubicBezTo>
                  <a:cubicBezTo>
                    <a:pt x="9267" y="24355"/>
                    <a:pt x="3356" y="18467"/>
                    <a:pt x="3356" y="11185"/>
                  </a:cubicBezTo>
                  <a:cubicBezTo>
                    <a:pt x="3356" y="6460"/>
                    <a:pt x="5844" y="2329"/>
                    <a:pt x="9564" y="1"/>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499;p46">
              <a:extLst>
                <a:ext uri="{FF2B5EF4-FFF2-40B4-BE49-F238E27FC236}">
                  <a16:creationId xmlns:a16="http://schemas.microsoft.com/office/drawing/2014/main" id="{E526A49B-FCC0-B105-FBC8-3B4AF39C02F7}"/>
                </a:ext>
              </a:extLst>
            </p:cNvPr>
            <p:cNvSpPr/>
            <p:nvPr/>
          </p:nvSpPr>
          <p:spPr>
            <a:xfrm>
              <a:off x="3624356" y="1707092"/>
              <a:ext cx="527305" cy="488805"/>
            </a:xfrm>
            <a:custGeom>
              <a:avLst/>
              <a:gdLst/>
              <a:ahLst/>
              <a:cxnLst/>
              <a:rect l="l" t="t" r="r" b="b"/>
              <a:pathLst>
                <a:path w="5684" h="5269" extrusionOk="0">
                  <a:moveTo>
                    <a:pt x="1534" y="1"/>
                  </a:moveTo>
                  <a:cubicBezTo>
                    <a:pt x="1218" y="1"/>
                    <a:pt x="941" y="88"/>
                    <a:pt x="731" y="272"/>
                  </a:cubicBezTo>
                  <a:cubicBezTo>
                    <a:pt x="0" y="911"/>
                    <a:pt x="365" y="2509"/>
                    <a:pt x="1529" y="3810"/>
                  </a:cubicBezTo>
                  <a:cubicBezTo>
                    <a:pt x="2358" y="4736"/>
                    <a:pt x="3371" y="5269"/>
                    <a:pt x="4150" y="5269"/>
                  </a:cubicBezTo>
                  <a:cubicBezTo>
                    <a:pt x="4466" y="5269"/>
                    <a:pt x="4743" y="5181"/>
                    <a:pt x="4953" y="4997"/>
                  </a:cubicBezTo>
                  <a:cubicBezTo>
                    <a:pt x="5684" y="4335"/>
                    <a:pt x="5318" y="2760"/>
                    <a:pt x="4154" y="1459"/>
                  </a:cubicBezTo>
                  <a:cubicBezTo>
                    <a:pt x="3326" y="533"/>
                    <a:pt x="2313" y="1"/>
                    <a:pt x="1534" y="1"/>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500;p46">
              <a:extLst>
                <a:ext uri="{FF2B5EF4-FFF2-40B4-BE49-F238E27FC236}">
                  <a16:creationId xmlns:a16="http://schemas.microsoft.com/office/drawing/2014/main" id="{65E0F868-6A27-19BA-19CC-7D394ADD1C65}"/>
                </a:ext>
              </a:extLst>
            </p:cNvPr>
            <p:cNvSpPr/>
            <p:nvPr/>
          </p:nvSpPr>
          <p:spPr>
            <a:xfrm>
              <a:off x="3817039" y="733928"/>
              <a:ext cx="239347" cy="360040"/>
            </a:xfrm>
            <a:custGeom>
              <a:avLst/>
              <a:gdLst/>
              <a:ahLst/>
              <a:cxnLst/>
              <a:rect l="l" t="t" r="r" b="b"/>
              <a:pathLst>
                <a:path w="2580" h="3881" extrusionOk="0">
                  <a:moveTo>
                    <a:pt x="1499" y="1"/>
                  </a:moveTo>
                  <a:cubicBezTo>
                    <a:pt x="923" y="1"/>
                    <a:pt x="353" y="744"/>
                    <a:pt x="183" y="1746"/>
                  </a:cubicBezTo>
                  <a:cubicBezTo>
                    <a:pt x="0" y="2819"/>
                    <a:pt x="343" y="3778"/>
                    <a:pt x="959" y="3869"/>
                  </a:cubicBezTo>
                  <a:cubicBezTo>
                    <a:pt x="999" y="3877"/>
                    <a:pt x="1040" y="3880"/>
                    <a:pt x="1080" y="3880"/>
                  </a:cubicBezTo>
                  <a:cubicBezTo>
                    <a:pt x="1657" y="3880"/>
                    <a:pt x="2226" y="3137"/>
                    <a:pt x="2397" y="2134"/>
                  </a:cubicBezTo>
                  <a:cubicBezTo>
                    <a:pt x="2579" y="1062"/>
                    <a:pt x="2237" y="126"/>
                    <a:pt x="1621" y="12"/>
                  </a:cubicBezTo>
                  <a:cubicBezTo>
                    <a:pt x="1580" y="4"/>
                    <a:pt x="1540" y="1"/>
                    <a:pt x="1499" y="1"/>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501;p46">
              <a:extLst>
                <a:ext uri="{FF2B5EF4-FFF2-40B4-BE49-F238E27FC236}">
                  <a16:creationId xmlns:a16="http://schemas.microsoft.com/office/drawing/2014/main" id="{AEFFC57F-19E4-DEDD-D397-9D55C042C801}"/>
                </a:ext>
              </a:extLst>
            </p:cNvPr>
            <p:cNvSpPr/>
            <p:nvPr/>
          </p:nvSpPr>
          <p:spPr>
            <a:xfrm>
              <a:off x="4704290" y="1950429"/>
              <a:ext cx="391768" cy="243614"/>
            </a:xfrm>
            <a:custGeom>
              <a:avLst/>
              <a:gdLst/>
              <a:ahLst/>
              <a:cxnLst/>
              <a:rect l="l" t="t" r="r" b="b"/>
              <a:pathLst>
                <a:path w="4223" h="2626" extrusionOk="0">
                  <a:moveTo>
                    <a:pt x="2100" y="0"/>
                  </a:moveTo>
                  <a:cubicBezTo>
                    <a:pt x="936" y="0"/>
                    <a:pt x="0" y="594"/>
                    <a:pt x="0" y="1324"/>
                  </a:cubicBezTo>
                  <a:cubicBezTo>
                    <a:pt x="0" y="2055"/>
                    <a:pt x="936" y="2625"/>
                    <a:pt x="2100" y="2625"/>
                  </a:cubicBezTo>
                  <a:cubicBezTo>
                    <a:pt x="3287" y="2625"/>
                    <a:pt x="4223" y="2055"/>
                    <a:pt x="4223" y="1324"/>
                  </a:cubicBezTo>
                  <a:cubicBezTo>
                    <a:pt x="4223" y="594"/>
                    <a:pt x="3287" y="0"/>
                    <a:pt x="2100" y="0"/>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502;p46">
              <a:extLst>
                <a:ext uri="{FF2B5EF4-FFF2-40B4-BE49-F238E27FC236}">
                  <a16:creationId xmlns:a16="http://schemas.microsoft.com/office/drawing/2014/main" id="{B7FA705E-86E9-71AB-3C06-35DAFCDD37EC}"/>
                </a:ext>
              </a:extLst>
            </p:cNvPr>
            <p:cNvSpPr/>
            <p:nvPr/>
          </p:nvSpPr>
          <p:spPr>
            <a:xfrm>
              <a:off x="4354826" y="329819"/>
              <a:ext cx="252149" cy="169212"/>
            </a:xfrm>
            <a:custGeom>
              <a:avLst/>
              <a:gdLst/>
              <a:ahLst/>
              <a:cxnLst/>
              <a:rect l="l" t="t" r="r" b="b"/>
              <a:pathLst>
                <a:path w="2718" h="1824" extrusionOk="0">
                  <a:moveTo>
                    <a:pt x="1650" y="0"/>
                  </a:moveTo>
                  <a:cubicBezTo>
                    <a:pt x="1466" y="0"/>
                    <a:pt x="1269" y="32"/>
                    <a:pt x="1074" y="99"/>
                  </a:cubicBezTo>
                  <a:cubicBezTo>
                    <a:pt x="412" y="350"/>
                    <a:pt x="1" y="898"/>
                    <a:pt x="138" y="1332"/>
                  </a:cubicBezTo>
                  <a:cubicBezTo>
                    <a:pt x="249" y="1649"/>
                    <a:pt x="613" y="1823"/>
                    <a:pt x="1048" y="1823"/>
                  </a:cubicBezTo>
                  <a:cubicBezTo>
                    <a:pt x="1238" y="1823"/>
                    <a:pt x="1442" y="1790"/>
                    <a:pt x="1644" y="1720"/>
                  </a:cubicBezTo>
                  <a:cubicBezTo>
                    <a:pt x="2306" y="1492"/>
                    <a:pt x="2717" y="944"/>
                    <a:pt x="2557" y="487"/>
                  </a:cubicBezTo>
                  <a:cubicBezTo>
                    <a:pt x="2461" y="181"/>
                    <a:pt x="2092" y="0"/>
                    <a:pt x="1650" y="0"/>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503;p46">
              <a:extLst>
                <a:ext uri="{FF2B5EF4-FFF2-40B4-BE49-F238E27FC236}">
                  <a16:creationId xmlns:a16="http://schemas.microsoft.com/office/drawing/2014/main" id="{094C0785-50BD-E5F5-0417-F9C7D0A431CA}"/>
                </a:ext>
              </a:extLst>
            </p:cNvPr>
            <p:cNvSpPr/>
            <p:nvPr/>
          </p:nvSpPr>
          <p:spPr>
            <a:xfrm>
              <a:off x="5335218" y="909635"/>
              <a:ext cx="425722" cy="692528"/>
            </a:xfrm>
            <a:custGeom>
              <a:avLst/>
              <a:gdLst/>
              <a:ahLst/>
              <a:cxnLst/>
              <a:rect l="l" t="t" r="r" b="b"/>
              <a:pathLst>
                <a:path w="4589" h="7465" extrusionOk="0">
                  <a:moveTo>
                    <a:pt x="1894" y="1"/>
                  </a:moveTo>
                  <a:cubicBezTo>
                    <a:pt x="1841" y="1"/>
                    <a:pt x="1788" y="4"/>
                    <a:pt x="1736" y="12"/>
                  </a:cubicBezTo>
                  <a:cubicBezTo>
                    <a:pt x="640" y="172"/>
                    <a:pt x="1" y="1975"/>
                    <a:pt x="321" y="4029"/>
                  </a:cubicBezTo>
                  <a:cubicBezTo>
                    <a:pt x="603" y="5985"/>
                    <a:pt x="1651" y="7465"/>
                    <a:pt x="2696" y="7465"/>
                  </a:cubicBezTo>
                  <a:cubicBezTo>
                    <a:pt x="2749" y="7465"/>
                    <a:pt x="2801" y="7461"/>
                    <a:pt x="2854" y="7453"/>
                  </a:cubicBezTo>
                  <a:cubicBezTo>
                    <a:pt x="3950" y="7293"/>
                    <a:pt x="4589" y="5490"/>
                    <a:pt x="4269" y="3436"/>
                  </a:cubicBezTo>
                  <a:cubicBezTo>
                    <a:pt x="3987" y="1480"/>
                    <a:pt x="2939" y="1"/>
                    <a:pt x="189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504;p46">
              <a:extLst>
                <a:ext uri="{FF2B5EF4-FFF2-40B4-BE49-F238E27FC236}">
                  <a16:creationId xmlns:a16="http://schemas.microsoft.com/office/drawing/2014/main" id="{326F462B-FC9D-FF86-1123-830F55FC5ED2}"/>
                </a:ext>
              </a:extLst>
            </p:cNvPr>
            <p:cNvSpPr/>
            <p:nvPr/>
          </p:nvSpPr>
          <p:spPr>
            <a:xfrm>
              <a:off x="5214524" y="503207"/>
              <a:ext cx="258457" cy="261611"/>
            </a:xfrm>
            <a:custGeom>
              <a:avLst/>
              <a:gdLst/>
              <a:ahLst/>
              <a:cxnLst/>
              <a:rect l="l" t="t" r="r" b="b"/>
              <a:pathLst>
                <a:path w="2786" h="2820" extrusionOk="0">
                  <a:moveTo>
                    <a:pt x="1097" y="1"/>
                  </a:moveTo>
                  <a:cubicBezTo>
                    <a:pt x="934" y="1"/>
                    <a:pt x="778" y="41"/>
                    <a:pt x="640" y="125"/>
                  </a:cubicBezTo>
                  <a:cubicBezTo>
                    <a:pt x="92" y="444"/>
                    <a:pt x="1" y="1289"/>
                    <a:pt x="435" y="1996"/>
                  </a:cubicBezTo>
                  <a:cubicBezTo>
                    <a:pt x="749" y="2510"/>
                    <a:pt x="1245" y="2819"/>
                    <a:pt x="1693" y="2819"/>
                  </a:cubicBezTo>
                  <a:cubicBezTo>
                    <a:pt x="1863" y="2819"/>
                    <a:pt x="2025" y="2775"/>
                    <a:pt x="2169" y="2681"/>
                  </a:cubicBezTo>
                  <a:cubicBezTo>
                    <a:pt x="2694" y="2362"/>
                    <a:pt x="2786" y="1540"/>
                    <a:pt x="2375" y="832"/>
                  </a:cubicBezTo>
                  <a:cubicBezTo>
                    <a:pt x="2055" y="311"/>
                    <a:pt x="1550" y="1"/>
                    <a:pt x="1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3" name="Google Shape;3505;p46">
            <a:extLst>
              <a:ext uri="{FF2B5EF4-FFF2-40B4-BE49-F238E27FC236}">
                <a16:creationId xmlns:a16="http://schemas.microsoft.com/office/drawing/2014/main" id="{91A7DB2A-A466-0C11-0930-2B146E6CB3DC}"/>
              </a:ext>
            </a:extLst>
          </p:cNvPr>
          <p:cNvSpPr txBox="1">
            <a:spLocks/>
          </p:cNvSpPr>
          <p:nvPr/>
        </p:nvSpPr>
        <p:spPr>
          <a:xfrm flipH="1">
            <a:off x="-754374" y="2670568"/>
            <a:ext cx="4895974" cy="7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Dangrek"/>
              <a:buNone/>
              <a:defRPr sz="5000" b="0" i="0" u="none" strike="noStrike" cap="none">
                <a:solidFill>
                  <a:schemeClr val="lt2"/>
                </a:solidFill>
                <a:latin typeface="Dangrek"/>
                <a:ea typeface="Dangrek"/>
                <a:cs typeface="Dangrek"/>
                <a:sym typeface="Dangrek"/>
              </a:defRPr>
            </a:lvl1pPr>
            <a:lvl2pPr marR="0" lvl="1"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en-US" sz="6000" b="1">
                <a:solidFill>
                  <a:schemeClr val="bg1"/>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Đọc và tìm hiểu chung</a:t>
            </a:r>
          </a:p>
        </p:txBody>
      </p:sp>
      <p:sp>
        <p:nvSpPr>
          <p:cNvPr id="34" name="Google Shape;3506;p46">
            <a:extLst>
              <a:ext uri="{FF2B5EF4-FFF2-40B4-BE49-F238E27FC236}">
                <a16:creationId xmlns:a16="http://schemas.microsoft.com/office/drawing/2014/main" id="{E6FAB108-C815-D980-DE87-96886DD8B6DE}"/>
              </a:ext>
            </a:extLst>
          </p:cNvPr>
          <p:cNvSpPr txBox="1">
            <a:spLocks/>
          </p:cNvSpPr>
          <p:nvPr/>
        </p:nvSpPr>
        <p:spPr>
          <a:xfrm flipH="1">
            <a:off x="1138124" y="1262914"/>
            <a:ext cx="12519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Dangrek"/>
              <a:buNone/>
              <a:defRPr sz="6000" b="0" i="0" u="none" strike="noStrike" cap="none">
                <a:solidFill>
                  <a:schemeClr val="dk1"/>
                </a:solidFill>
                <a:latin typeface="Dangrek"/>
                <a:ea typeface="Dangrek"/>
                <a:cs typeface="Dangrek"/>
                <a:sym typeface="Dangrek"/>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FFFFF"/>
              </a:buClr>
              <a:buSzPts val="6000"/>
              <a:buFont typeface="Dangrek"/>
              <a:buNone/>
              <a:tabLst/>
              <a:defRPr/>
            </a:pPr>
            <a:r>
              <a:rPr kumimoji="0" lang="en-US" sz="7200" b="1" i="0" u="none" strike="noStrike" kern="0" cap="none" spc="0" normalizeH="0" baseline="0" noProof="0">
                <a:ln>
                  <a:noFill/>
                </a:ln>
                <a:solidFill>
                  <a:srgbClr val="1C2C53"/>
                </a:solidFill>
                <a:effectLst/>
                <a:uLnTx/>
                <a:uFillTx/>
                <a:latin typeface="Times New Roman" panose="02020603050405020304" pitchFamily="18" charset="0"/>
                <a:cs typeface="Times New Roman" panose="02020603050405020304" pitchFamily="18" charset="0"/>
                <a:sym typeface="Dangrek"/>
              </a:rPr>
              <a:t>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19" name="Picture 6" descr="Pin on Business Vector Icons">
            <a:extLst>
              <a:ext uri="{FF2B5EF4-FFF2-40B4-BE49-F238E27FC236}">
                <a16:creationId xmlns:a16="http://schemas.microsoft.com/office/drawing/2014/main" id="{7EEF4989-5DC4-0048-9FD8-A7DFBCC74B9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88" y="4230789"/>
            <a:ext cx="960446" cy="995153"/>
          </a:xfrm>
          <a:prstGeom prst="rect">
            <a:avLst/>
          </a:prstGeom>
          <a:noFill/>
          <a:extLst>
            <a:ext uri="{909E8E84-426E-40DD-AFC4-6F175D3DCCD1}">
              <a14:hiddenFill xmlns:a14="http://schemas.microsoft.com/office/drawing/2010/main">
                <a:solidFill>
                  <a:srgbClr val="FFFFFF"/>
                </a:solidFill>
              </a14:hiddenFill>
            </a:ext>
          </a:extLst>
        </p:spPr>
      </p:pic>
      <p:pic>
        <p:nvPicPr>
          <p:cNvPr id="840" name="Google Shape;840;p66"/>
          <p:cNvPicPr preferRelativeResize="0"/>
          <p:nvPr/>
        </p:nvPicPr>
        <p:blipFill rotWithShape="1">
          <a:blip r:embed="rId4">
            <a:alphaModFix/>
          </a:blip>
          <a:srcRect l="34387" t="6016" r="23604" b="4848"/>
          <a:stretch/>
        </p:blipFill>
        <p:spPr>
          <a:xfrm>
            <a:off x="4922900" y="1150825"/>
            <a:ext cx="3208973" cy="3829899"/>
          </a:xfrm>
          <a:prstGeom prst="rect">
            <a:avLst/>
          </a:prstGeom>
          <a:noFill/>
          <a:ln>
            <a:noFill/>
          </a:ln>
        </p:spPr>
      </p:pic>
      <p:pic>
        <p:nvPicPr>
          <p:cNvPr id="841" name="Google Shape;841;p66"/>
          <p:cNvPicPr preferRelativeResize="0"/>
          <p:nvPr/>
        </p:nvPicPr>
        <p:blipFill rotWithShape="1">
          <a:blip r:embed="rId5">
            <a:alphaModFix/>
          </a:blip>
          <a:srcRect l="37553" t="4511" r="31232" b="2073"/>
          <a:stretch/>
        </p:blipFill>
        <p:spPr>
          <a:xfrm>
            <a:off x="6102150" y="-38225"/>
            <a:ext cx="3088574" cy="5199074"/>
          </a:xfrm>
          <a:prstGeom prst="rect">
            <a:avLst/>
          </a:prstGeom>
          <a:noFill/>
          <a:ln>
            <a:noFill/>
          </a:ln>
        </p:spPr>
      </p:pic>
      <p:pic>
        <p:nvPicPr>
          <p:cNvPr id="843" name="Google Shape;843;p66"/>
          <p:cNvPicPr preferRelativeResize="0"/>
          <p:nvPr/>
        </p:nvPicPr>
        <p:blipFill rotWithShape="1">
          <a:blip r:embed="rId6">
            <a:alphaModFix/>
          </a:blip>
          <a:srcRect l="26695" t="16536" r="29671" b="6296"/>
          <a:stretch/>
        </p:blipFill>
        <p:spPr>
          <a:xfrm>
            <a:off x="3573475" y="-1420312"/>
            <a:ext cx="2412000" cy="2399431"/>
          </a:xfrm>
          <a:prstGeom prst="rect">
            <a:avLst/>
          </a:prstGeom>
          <a:noFill/>
          <a:ln>
            <a:noFill/>
          </a:ln>
        </p:spPr>
      </p:pic>
      <p:grpSp>
        <p:nvGrpSpPr>
          <p:cNvPr id="844" name="Google Shape;844;p66"/>
          <p:cNvGrpSpPr/>
          <p:nvPr/>
        </p:nvGrpSpPr>
        <p:grpSpPr>
          <a:xfrm flipH="1">
            <a:off x="6011424" y="450887"/>
            <a:ext cx="442146" cy="623737"/>
            <a:chOff x="3715474" y="1570475"/>
            <a:chExt cx="442146" cy="623737"/>
          </a:xfrm>
        </p:grpSpPr>
        <p:sp>
          <p:nvSpPr>
            <p:cNvPr id="845" name="Google Shape;845;p66"/>
            <p:cNvSpPr/>
            <p:nvPr/>
          </p:nvSpPr>
          <p:spPr>
            <a:xfrm>
              <a:off x="3715474" y="1570475"/>
              <a:ext cx="301632" cy="623737"/>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6"/>
            <p:cNvSpPr/>
            <p:nvPr/>
          </p:nvSpPr>
          <p:spPr>
            <a:xfrm>
              <a:off x="4017119" y="1889385"/>
              <a:ext cx="140500" cy="236554"/>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66"/>
          <p:cNvSpPr/>
          <p:nvPr/>
        </p:nvSpPr>
        <p:spPr>
          <a:xfrm rot="-3839302">
            <a:off x="5809675" y="3381613"/>
            <a:ext cx="1465530" cy="2032765"/>
          </a:xfrm>
          <a:custGeom>
            <a:avLst/>
            <a:gdLst/>
            <a:ahLst/>
            <a:cxnLst/>
            <a:rect l="l" t="t" r="r" b="b"/>
            <a:pathLst>
              <a:path w="58615" h="81302" extrusionOk="0">
                <a:moveTo>
                  <a:pt x="51173" y="12288"/>
                </a:moveTo>
                <a:cubicBezTo>
                  <a:pt x="51161" y="12300"/>
                  <a:pt x="51161" y="12300"/>
                  <a:pt x="51173" y="12312"/>
                </a:cubicBezTo>
                <a:cubicBezTo>
                  <a:pt x="51161" y="12300"/>
                  <a:pt x="51138" y="12288"/>
                  <a:pt x="51126" y="12288"/>
                </a:cubicBezTo>
                <a:close/>
                <a:moveTo>
                  <a:pt x="50923" y="12348"/>
                </a:moveTo>
                <a:lnTo>
                  <a:pt x="50888" y="12372"/>
                </a:lnTo>
                <a:cubicBezTo>
                  <a:pt x="50888" y="12360"/>
                  <a:pt x="50899" y="12360"/>
                  <a:pt x="50923" y="12348"/>
                </a:cubicBezTo>
                <a:close/>
                <a:moveTo>
                  <a:pt x="37886" y="15967"/>
                </a:moveTo>
                <a:cubicBezTo>
                  <a:pt x="37957" y="15991"/>
                  <a:pt x="38017" y="16015"/>
                  <a:pt x="38088" y="16051"/>
                </a:cubicBezTo>
                <a:cubicBezTo>
                  <a:pt x="38029" y="16039"/>
                  <a:pt x="37957" y="16015"/>
                  <a:pt x="37886" y="15967"/>
                </a:cubicBezTo>
                <a:close/>
                <a:moveTo>
                  <a:pt x="44803" y="16158"/>
                </a:moveTo>
                <a:cubicBezTo>
                  <a:pt x="44803" y="16220"/>
                  <a:pt x="44778" y="16278"/>
                  <a:pt x="44753" y="16337"/>
                </a:cubicBezTo>
                <a:lnTo>
                  <a:pt x="44753" y="16337"/>
                </a:lnTo>
                <a:cubicBezTo>
                  <a:pt x="44769" y="16275"/>
                  <a:pt x="44784" y="16215"/>
                  <a:pt x="44803" y="16158"/>
                </a:cubicBezTo>
                <a:close/>
                <a:moveTo>
                  <a:pt x="31135" y="17396"/>
                </a:moveTo>
                <a:lnTo>
                  <a:pt x="31135" y="17432"/>
                </a:lnTo>
                <a:lnTo>
                  <a:pt x="31123" y="17432"/>
                </a:lnTo>
                <a:cubicBezTo>
                  <a:pt x="31123" y="17408"/>
                  <a:pt x="31123" y="17408"/>
                  <a:pt x="31135" y="17396"/>
                </a:cubicBezTo>
                <a:close/>
                <a:moveTo>
                  <a:pt x="31133" y="17465"/>
                </a:moveTo>
                <a:cubicBezTo>
                  <a:pt x="31134" y="17466"/>
                  <a:pt x="31134" y="17467"/>
                  <a:pt x="31135" y="17467"/>
                </a:cubicBezTo>
                <a:lnTo>
                  <a:pt x="31135" y="17479"/>
                </a:lnTo>
                <a:cubicBezTo>
                  <a:pt x="31135" y="17479"/>
                  <a:pt x="31135" y="17475"/>
                  <a:pt x="31133" y="17465"/>
                </a:cubicBezTo>
                <a:close/>
                <a:moveTo>
                  <a:pt x="39791" y="17717"/>
                </a:moveTo>
                <a:lnTo>
                  <a:pt x="39791" y="17729"/>
                </a:lnTo>
                <a:cubicBezTo>
                  <a:pt x="39791" y="17729"/>
                  <a:pt x="39781" y="17729"/>
                  <a:pt x="39771" y="17735"/>
                </a:cubicBezTo>
                <a:lnTo>
                  <a:pt x="39771" y="17735"/>
                </a:lnTo>
                <a:cubicBezTo>
                  <a:pt x="39776" y="17729"/>
                  <a:pt x="39781" y="17722"/>
                  <a:pt x="39791" y="17717"/>
                </a:cubicBezTo>
                <a:close/>
                <a:moveTo>
                  <a:pt x="56972" y="18634"/>
                </a:moveTo>
                <a:cubicBezTo>
                  <a:pt x="56925" y="18752"/>
                  <a:pt x="56901" y="18870"/>
                  <a:pt x="56854" y="18976"/>
                </a:cubicBezTo>
                <a:lnTo>
                  <a:pt x="56854" y="18976"/>
                </a:lnTo>
                <a:cubicBezTo>
                  <a:pt x="56868" y="18852"/>
                  <a:pt x="56914" y="18749"/>
                  <a:pt x="56972" y="18634"/>
                </a:cubicBezTo>
                <a:close/>
                <a:moveTo>
                  <a:pt x="56823" y="19032"/>
                </a:moveTo>
                <a:cubicBezTo>
                  <a:pt x="56800" y="19074"/>
                  <a:pt x="56777" y="19116"/>
                  <a:pt x="56754" y="19160"/>
                </a:cubicBezTo>
                <a:lnTo>
                  <a:pt x="56754" y="19160"/>
                </a:lnTo>
                <a:cubicBezTo>
                  <a:pt x="56774" y="19117"/>
                  <a:pt x="56796" y="19074"/>
                  <a:pt x="56823" y="19032"/>
                </a:cubicBezTo>
                <a:close/>
                <a:moveTo>
                  <a:pt x="29087" y="20825"/>
                </a:moveTo>
                <a:cubicBezTo>
                  <a:pt x="29171" y="20825"/>
                  <a:pt x="29230" y="20849"/>
                  <a:pt x="29290" y="20873"/>
                </a:cubicBezTo>
                <a:cubicBezTo>
                  <a:pt x="29230" y="20861"/>
                  <a:pt x="29159" y="20849"/>
                  <a:pt x="29087" y="20825"/>
                </a:cubicBezTo>
                <a:close/>
                <a:moveTo>
                  <a:pt x="49661" y="25492"/>
                </a:moveTo>
                <a:lnTo>
                  <a:pt x="49637" y="25516"/>
                </a:lnTo>
                <a:cubicBezTo>
                  <a:pt x="49637" y="25504"/>
                  <a:pt x="49649" y="25504"/>
                  <a:pt x="49649" y="25492"/>
                </a:cubicBezTo>
                <a:close/>
                <a:moveTo>
                  <a:pt x="49114" y="25706"/>
                </a:moveTo>
                <a:cubicBezTo>
                  <a:pt x="49096" y="25741"/>
                  <a:pt x="49092" y="25769"/>
                  <a:pt x="49090" y="25769"/>
                </a:cubicBezTo>
                <a:cubicBezTo>
                  <a:pt x="49090" y="25769"/>
                  <a:pt x="49090" y="25764"/>
                  <a:pt x="49090" y="25754"/>
                </a:cubicBezTo>
                <a:lnTo>
                  <a:pt x="49090" y="25730"/>
                </a:lnTo>
                <a:cubicBezTo>
                  <a:pt x="49102" y="25730"/>
                  <a:pt x="49102" y="25706"/>
                  <a:pt x="49114" y="25706"/>
                </a:cubicBezTo>
                <a:close/>
                <a:moveTo>
                  <a:pt x="53781" y="29147"/>
                </a:moveTo>
                <a:cubicBezTo>
                  <a:pt x="53781" y="29183"/>
                  <a:pt x="53757" y="29207"/>
                  <a:pt x="53757" y="29243"/>
                </a:cubicBezTo>
                <a:cubicBezTo>
                  <a:pt x="53745" y="29219"/>
                  <a:pt x="53733" y="29195"/>
                  <a:pt x="53697" y="29183"/>
                </a:cubicBezTo>
                <a:cubicBezTo>
                  <a:pt x="53733" y="29183"/>
                  <a:pt x="53745" y="29159"/>
                  <a:pt x="53781" y="29147"/>
                </a:cubicBezTo>
                <a:close/>
                <a:moveTo>
                  <a:pt x="38148" y="31207"/>
                </a:moveTo>
                <a:lnTo>
                  <a:pt x="38184" y="31231"/>
                </a:lnTo>
                <a:cubicBezTo>
                  <a:pt x="38160" y="31243"/>
                  <a:pt x="38148" y="31243"/>
                  <a:pt x="38148" y="31243"/>
                </a:cubicBezTo>
                <a:lnTo>
                  <a:pt x="38148" y="31207"/>
                </a:lnTo>
                <a:close/>
                <a:moveTo>
                  <a:pt x="13835" y="32993"/>
                </a:moveTo>
                <a:cubicBezTo>
                  <a:pt x="13847" y="33005"/>
                  <a:pt x="13847" y="33017"/>
                  <a:pt x="13859" y="33041"/>
                </a:cubicBezTo>
                <a:lnTo>
                  <a:pt x="13835" y="33041"/>
                </a:lnTo>
                <a:lnTo>
                  <a:pt x="13835" y="32993"/>
                </a:lnTo>
                <a:close/>
                <a:moveTo>
                  <a:pt x="38624" y="34600"/>
                </a:moveTo>
                <a:cubicBezTo>
                  <a:pt x="38624" y="34612"/>
                  <a:pt x="38612" y="34612"/>
                  <a:pt x="38600" y="34612"/>
                </a:cubicBezTo>
                <a:cubicBezTo>
                  <a:pt x="38612" y="34612"/>
                  <a:pt x="38612" y="34600"/>
                  <a:pt x="38624" y="34600"/>
                </a:cubicBezTo>
                <a:close/>
                <a:moveTo>
                  <a:pt x="26015" y="35101"/>
                </a:moveTo>
                <a:cubicBezTo>
                  <a:pt x="26041" y="35101"/>
                  <a:pt x="26069" y="35105"/>
                  <a:pt x="26099" y="35112"/>
                </a:cubicBezTo>
                <a:cubicBezTo>
                  <a:pt x="26015" y="35136"/>
                  <a:pt x="25944" y="35148"/>
                  <a:pt x="25861" y="35160"/>
                </a:cubicBezTo>
                <a:cubicBezTo>
                  <a:pt x="25909" y="35119"/>
                  <a:pt x="25958" y="35101"/>
                  <a:pt x="26015" y="35101"/>
                </a:cubicBezTo>
                <a:close/>
                <a:moveTo>
                  <a:pt x="31655" y="39425"/>
                </a:moveTo>
                <a:lnTo>
                  <a:pt x="31655" y="39425"/>
                </a:lnTo>
                <a:cubicBezTo>
                  <a:pt x="31656" y="39425"/>
                  <a:pt x="31659" y="39428"/>
                  <a:pt x="31659" y="39434"/>
                </a:cubicBezTo>
                <a:cubicBezTo>
                  <a:pt x="31653" y="39428"/>
                  <a:pt x="31653" y="39425"/>
                  <a:pt x="31655" y="39425"/>
                </a:cubicBezTo>
                <a:close/>
                <a:moveTo>
                  <a:pt x="29290" y="39553"/>
                </a:moveTo>
                <a:cubicBezTo>
                  <a:pt x="29325" y="39672"/>
                  <a:pt x="29373" y="39780"/>
                  <a:pt x="29433" y="39899"/>
                </a:cubicBezTo>
                <a:cubicBezTo>
                  <a:pt x="29159" y="39839"/>
                  <a:pt x="29206" y="39696"/>
                  <a:pt x="29290" y="39553"/>
                </a:cubicBezTo>
                <a:close/>
                <a:moveTo>
                  <a:pt x="42732" y="40232"/>
                </a:moveTo>
                <a:lnTo>
                  <a:pt x="42732" y="40232"/>
                </a:lnTo>
                <a:cubicBezTo>
                  <a:pt x="42684" y="40268"/>
                  <a:pt x="42672" y="40292"/>
                  <a:pt x="42625" y="40327"/>
                </a:cubicBezTo>
                <a:cubicBezTo>
                  <a:pt x="42582" y="40349"/>
                  <a:pt x="42545" y="40358"/>
                  <a:pt x="42512" y="40358"/>
                </a:cubicBezTo>
                <a:cubicBezTo>
                  <a:pt x="42454" y="40358"/>
                  <a:pt x="42408" y="40330"/>
                  <a:pt x="42363" y="40292"/>
                </a:cubicBezTo>
                <a:cubicBezTo>
                  <a:pt x="42506" y="40280"/>
                  <a:pt x="42625" y="40268"/>
                  <a:pt x="42732" y="40232"/>
                </a:cubicBezTo>
                <a:close/>
                <a:moveTo>
                  <a:pt x="21360" y="42649"/>
                </a:moveTo>
                <a:cubicBezTo>
                  <a:pt x="21372" y="42661"/>
                  <a:pt x="21360" y="42673"/>
                  <a:pt x="21348" y="42673"/>
                </a:cubicBezTo>
                <a:cubicBezTo>
                  <a:pt x="21348" y="42661"/>
                  <a:pt x="21360" y="42649"/>
                  <a:pt x="21360" y="42649"/>
                </a:cubicBezTo>
                <a:close/>
                <a:moveTo>
                  <a:pt x="9740" y="42720"/>
                </a:moveTo>
                <a:cubicBezTo>
                  <a:pt x="9740" y="42732"/>
                  <a:pt x="9728" y="42768"/>
                  <a:pt x="9728" y="42780"/>
                </a:cubicBezTo>
                <a:cubicBezTo>
                  <a:pt x="9704" y="42780"/>
                  <a:pt x="9704" y="42768"/>
                  <a:pt x="9692" y="42768"/>
                </a:cubicBezTo>
                <a:cubicBezTo>
                  <a:pt x="9704" y="42768"/>
                  <a:pt x="9728" y="42732"/>
                  <a:pt x="9740" y="42720"/>
                </a:cubicBezTo>
                <a:close/>
                <a:moveTo>
                  <a:pt x="21348" y="42673"/>
                </a:moveTo>
                <a:cubicBezTo>
                  <a:pt x="21348" y="42709"/>
                  <a:pt x="21348" y="42732"/>
                  <a:pt x="21336" y="42780"/>
                </a:cubicBezTo>
                <a:cubicBezTo>
                  <a:pt x="21336" y="42732"/>
                  <a:pt x="21336" y="42709"/>
                  <a:pt x="21348" y="42673"/>
                </a:cubicBezTo>
                <a:close/>
                <a:moveTo>
                  <a:pt x="11883" y="45864"/>
                </a:moveTo>
                <a:cubicBezTo>
                  <a:pt x="11895" y="45876"/>
                  <a:pt x="11895" y="45888"/>
                  <a:pt x="11895" y="45911"/>
                </a:cubicBezTo>
                <a:cubicBezTo>
                  <a:pt x="11859" y="45935"/>
                  <a:pt x="11835" y="45971"/>
                  <a:pt x="11811" y="46007"/>
                </a:cubicBezTo>
                <a:cubicBezTo>
                  <a:pt x="11823" y="45947"/>
                  <a:pt x="11847" y="45911"/>
                  <a:pt x="11883" y="45864"/>
                </a:cubicBezTo>
                <a:close/>
                <a:moveTo>
                  <a:pt x="8942" y="56865"/>
                </a:moveTo>
                <a:cubicBezTo>
                  <a:pt x="8936" y="56877"/>
                  <a:pt x="8927" y="56883"/>
                  <a:pt x="8920" y="56887"/>
                </a:cubicBezTo>
                <a:lnTo>
                  <a:pt x="8920" y="56887"/>
                </a:lnTo>
                <a:lnTo>
                  <a:pt x="8942" y="56865"/>
                </a:lnTo>
                <a:close/>
                <a:moveTo>
                  <a:pt x="14443" y="57056"/>
                </a:moveTo>
                <a:lnTo>
                  <a:pt x="14443" y="57067"/>
                </a:lnTo>
                <a:cubicBezTo>
                  <a:pt x="14443" y="57067"/>
                  <a:pt x="14443" y="57056"/>
                  <a:pt x="14431" y="57056"/>
                </a:cubicBezTo>
                <a:close/>
                <a:moveTo>
                  <a:pt x="24253" y="68069"/>
                </a:moveTo>
                <a:lnTo>
                  <a:pt x="24253" y="68069"/>
                </a:lnTo>
                <a:cubicBezTo>
                  <a:pt x="24337" y="68128"/>
                  <a:pt x="24432" y="68188"/>
                  <a:pt x="24527" y="68247"/>
                </a:cubicBezTo>
                <a:cubicBezTo>
                  <a:pt x="24456" y="68271"/>
                  <a:pt x="24384" y="68319"/>
                  <a:pt x="24289" y="68378"/>
                </a:cubicBezTo>
                <a:cubicBezTo>
                  <a:pt x="24265" y="68271"/>
                  <a:pt x="24265" y="68164"/>
                  <a:pt x="24253" y="68069"/>
                </a:cubicBezTo>
                <a:close/>
                <a:moveTo>
                  <a:pt x="56031" y="1"/>
                </a:moveTo>
                <a:cubicBezTo>
                  <a:pt x="53459" y="2573"/>
                  <a:pt x="50804" y="4978"/>
                  <a:pt x="48685" y="7895"/>
                </a:cubicBezTo>
                <a:cubicBezTo>
                  <a:pt x="48625" y="7954"/>
                  <a:pt x="48566" y="8026"/>
                  <a:pt x="48506" y="8085"/>
                </a:cubicBezTo>
                <a:cubicBezTo>
                  <a:pt x="48375" y="8145"/>
                  <a:pt x="48328" y="8252"/>
                  <a:pt x="48340" y="8383"/>
                </a:cubicBezTo>
                <a:cubicBezTo>
                  <a:pt x="47804" y="8621"/>
                  <a:pt x="47649" y="9157"/>
                  <a:pt x="47387" y="9609"/>
                </a:cubicBezTo>
                <a:cubicBezTo>
                  <a:pt x="46411" y="11109"/>
                  <a:pt x="45530" y="12657"/>
                  <a:pt x="44994" y="14384"/>
                </a:cubicBezTo>
                <a:cubicBezTo>
                  <a:pt x="44696" y="14955"/>
                  <a:pt x="44934" y="15562"/>
                  <a:pt x="44803" y="16146"/>
                </a:cubicBezTo>
                <a:cubicBezTo>
                  <a:pt x="44696" y="16241"/>
                  <a:pt x="44673" y="16348"/>
                  <a:pt x="44708" y="16503"/>
                </a:cubicBezTo>
                <a:lnTo>
                  <a:pt x="44708" y="16515"/>
                </a:lnTo>
                <a:cubicBezTo>
                  <a:pt x="44518" y="16693"/>
                  <a:pt x="44589" y="16872"/>
                  <a:pt x="44684" y="17063"/>
                </a:cubicBezTo>
                <a:cubicBezTo>
                  <a:pt x="44518" y="17551"/>
                  <a:pt x="44375" y="18063"/>
                  <a:pt x="44458" y="18587"/>
                </a:cubicBezTo>
                <a:cubicBezTo>
                  <a:pt x="44161" y="19134"/>
                  <a:pt x="44137" y="19753"/>
                  <a:pt x="44137" y="20349"/>
                </a:cubicBezTo>
                <a:cubicBezTo>
                  <a:pt x="44113" y="21813"/>
                  <a:pt x="43458" y="23063"/>
                  <a:pt x="42768" y="24206"/>
                </a:cubicBezTo>
                <a:cubicBezTo>
                  <a:pt x="41934" y="25576"/>
                  <a:pt x="40743" y="26742"/>
                  <a:pt x="39684" y="27981"/>
                </a:cubicBezTo>
                <a:cubicBezTo>
                  <a:pt x="39339" y="27635"/>
                  <a:pt x="39589" y="27361"/>
                  <a:pt x="39684" y="27111"/>
                </a:cubicBezTo>
                <a:cubicBezTo>
                  <a:pt x="40624" y="24492"/>
                  <a:pt x="41363" y="21837"/>
                  <a:pt x="41529" y="19039"/>
                </a:cubicBezTo>
                <a:cubicBezTo>
                  <a:pt x="41720" y="18658"/>
                  <a:pt x="41720" y="18241"/>
                  <a:pt x="41589" y="17836"/>
                </a:cubicBezTo>
                <a:cubicBezTo>
                  <a:pt x="41839" y="17039"/>
                  <a:pt x="42125" y="16229"/>
                  <a:pt x="41934" y="15360"/>
                </a:cubicBezTo>
                <a:cubicBezTo>
                  <a:pt x="42065" y="14491"/>
                  <a:pt x="42256" y="13610"/>
                  <a:pt x="42291" y="12729"/>
                </a:cubicBezTo>
                <a:cubicBezTo>
                  <a:pt x="42303" y="12181"/>
                  <a:pt x="42589" y="11550"/>
                  <a:pt x="42089" y="11050"/>
                </a:cubicBezTo>
                <a:cubicBezTo>
                  <a:pt x="42863" y="10121"/>
                  <a:pt x="42708" y="8990"/>
                  <a:pt x="42768" y="7907"/>
                </a:cubicBezTo>
                <a:cubicBezTo>
                  <a:pt x="43089" y="7549"/>
                  <a:pt x="42946" y="7168"/>
                  <a:pt x="42863" y="6776"/>
                </a:cubicBezTo>
                <a:cubicBezTo>
                  <a:pt x="42970" y="6668"/>
                  <a:pt x="43018" y="6537"/>
                  <a:pt x="42970" y="6395"/>
                </a:cubicBezTo>
                <a:cubicBezTo>
                  <a:pt x="43137" y="6192"/>
                  <a:pt x="43089" y="6002"/>
                  <a:pt x="42982" y="5799"/>
                </a:cubicBezTo>
                <a:cubicBezTo>
                  <a:pt x="43160" y="5287"/>
                  <a:pt x="43279" y="4763"/>
                  <a:pt x="43077" y="4025"/>
                </a:cubicBezTo>
                <a:lnTo>
                  <a:pt x="43077" y="4025"/>
                </a:lnTo>
                <a:cubicBezTo>
                  <a:pt x="42125" y="5228"/>
                  <a:pt x="41315" y="6287"/>
                  <a:pt x="41160" y="7680"/>
                </a:cubicBezTo>
                <a:cubicBezTo>
                  <a:pt x="40898" y="8252"/>
                  <a:pt x="40529" y="8752"/>
                  <a:pt x="40482" y="9395"/>
                </a:cubicBezTo>
                <a:cubicBezTo>
                  <a:pt x="40541" y="9943"/>
                  <a:pt x="39934" y="10240"/>
                  <a:pt x="39934" y="10776"/>
                </a:cubicBezTo>
                <a:cubicBezTo>
                  <a:pt x="39434" y="10978"/>
                  <a:pt x="39231" y="11479"/>
                  <a:pt x="39136" y="11895"/>
                </a:cubicBezTo>
                <a:cubicBezTo>
                  <a:pt x="38791" y="13264"/>
                  <a:pt x="38267" y="14586"/>
                  <a:pt x="37874" y="15943"/>
                </a:cubicBezTo>
                <a:cubicBezTo>
                  <a:pt x="37743" y="16039"/>
                  <a:pt x="37684" y="16134"/>
                  <a:pt x="37731" y="16301"/>
                </a:cubicBezTo>
                <a:cubicBezTo>
                  <a:pt x="37564" y="16598"/>
                  <a:pt x="37600" y="16908"/>
                  <a:pt x="37600" y="17229"/>
                </a:cubicBezTo>
                <a:lnTo>
                  <a:pt x="37600" y="17241"/>
                </a:lnTo>
                <a:cubicBezTo>
                  <a:pt x="37457" y="17432"/>
                  <a:pt x="37279" y="17622"/>
                  <a:pt x="37338" y="17896"/>
                </a:cubicBezTo>
                <a:cubicBezTo>
                  <a:pt x="36660" y="20146"/>
                  <a:pt x="36850" y="22468"/>
                  <a:pt x="37160" y="24706"/>
                </a:cubicBezTo>
                <a:cubicBezTo>
                  <a:pt x="37398" y="26421"/>
                  <a:pt x="37660" y="28135"/>
                  <a:pt x="37803" y="29862"/>
                </a:cubicBezTo>
                <a:cubicBezTo>
                  <a:pt x="37743" y="30112"/>
                  <a:pt x="37672" y="30386"/>
                  <a:pt x="37612" y="30636"/>
                </a:cubicBezTo>
                <a:cubicBezTo>
                  <a:pt x="37076" y="31040"/>
                  <a:pt x="36600" y="31517"/>
                  <a:pt x="36183" y="32029"/>
                </a:cubicBezTo>
                <a:lnTo>
                  <a:pt x="36207" y="32053"/>
                </a:lnTo>
                <a:cubicBezTo>
                  <a:pt x="36076" y="32112"/>
                  <a:pt x="36005" y="32195"/>
                  <a:pt x="36005" y="32350"/>
                </a:cubicBezTo>
                <a:lnTo>
                  <a:pt x="36005" y="32326"/>
                </a:lnTo>
                <a:cubicBezTo>
                  <a:pt x="35989" y="32325"/>
                  <a:pt x="35974" y="32325"/>
                  <a:pt x="35960" y="32325"/>
                </a:cubicBezTo>
                <a:cubicBezTo>
                  <a:pt x="35517" y="32325"/>
                  <a:pt x="35337" y="32829"/>
                  <a:pt x="34933" y="32898"/>
                </a:cubicBezTo>
                <a:cubicBezTo>
                  <a:pt x="34778" y="32945"/>
                  <a:pt x="34707" y="33041"/>
                  <a:pt x="34695" y="33184"/>
                </a:cubicBezTo>
                <a:cubicBezTo>
                  <a:pt x="34624" y="33219"/>
                  <a:pt x="34540" y="33255"/>
                  <a:pt x="34469" y="33303"/>
                </a:cubicBezTo>
                <a:cubicBezTo>
                  <a:pt x="34350" y="33065"/>
                  <a:pt x="34243" y="32826"/>
                  <a:pt x="34124" y="32588"/>
                </a:cubicBezTo>
                <a:cubicBezTo>
                  <a:pt x="34207" y="30171"/>
                  <a:pt x="34266" y="27742"/>
                  <a:pt x="34326" y="25337"/>
                </a:cubicBezTo>
                <a:cubicBezTo>
                  <a:pt x="34326" y="25230"/>
                  <a:pt x="34183" y="25123"/>
                  <a:pt x="34112" y="25028"/>
                </a:cubicBezTo>
                <a:cubicBezTo>
                  <a:pt x="34231" y="24468"/>
                  <a:pt x="34231" y="23932"/>
                  <a:pt x="34243" y="23373"/>
                </a:cubicBezTo>
                <a:cubicBezTo>
                  <a:pt x="34278" y="21194"/>
                  <a:pt x="33564" y="19110"/>
                  <a:pt x="33504" y="16955"/>
                </a:cubicBezTo>
                <a:cubicBezTo>
                  <a:pt x="33731" y="16551"/>
                  <a:pt x="33707" y="16110"/>
                  <a:pt x="33671" y="15693"/>
                </a:cubicBezTo>
                <a:cubicBezTo>
                  <a:pt x="33576" y="14622"/>
                  <a:pt x="33695" y="13562"/>
                  <a:pt x="33802" y="12491"/>
                </a:cubicBezTo>
                <a:cubicBezTo>
                  <a:pt x="34100" y="12121"/>
                  <a:pt x="34088" y="11729"/>
                  <a:pt x="33921" y="11312"/>
                </a:cubicBezTo>
                <a:cubicBezTo>
                  <a:pt x="33874" y="11240"/>
                  <a:pt x="33850" y="11169"/>
                  <a:pt x="33814" y="11098"/>
                </a:cubicBezTo>
                <a:cubicBezTo>
                  <a:pt x="33874" y="9574"/>
                  <a:pt x="34350" y="8085"/>
                  <a:pt x="33921" y="6514"/>
                </a:cubicBezTo>
                <a:lnTo>
                  <a:pt x="33921" y="6514"/>
                </a:lnTo>
                <a:cubicBezTo>
                  <a:pt x="33683" y="7597"/>
                  <a:pt x="32635" y="8216"/>
                  <a:pt x="32492" y="9335"/>
                </a:cubicBezTo>
                <a:cubicBezTo>
                  <a:pt x="32314" y="9466"/>
                  <a:pt x="32028" y="9562"/>
                  <a:pt x="31980" y="9728"/>
                </a:cubicBezTo>
                <a:cubicBezTo>
                  <a:pt x="31588" y="11240"/>
                  <a:pt x="30754" y="12562"/>
                  <a:pt x="30254" y="14050"/>
                </a:cubicBezTo>
                <a:lnTo>
                  <a:pt x="30242" y="14074"/>
                </a:lnTo>
                <a:cubicBezTo>
                  <a:pt x="30183" y="14169"/>
                  <a:pt x="30135" y="14277"/>
                  <a:pt x="30111" y="14396"/>
                </a:cubicBezTo>
                <a:lnTo>
                  <a:pt x="30111" y="14407"/>
                </a:lnTo>
                <a:cubicBezTo>
                  <a:pt x="30052" y="14515"/>
                  <a:pt x="30004" y="14622"/>
                  <a:pt x="29980" y="14741"/>
                </a:cubicBezTo>
                <a:cubicBezTo>
                  <a:pt x="29706" y="15824"/>
                  <a:pt x="29147" y="16813"/>
                  <a:pt x="29111" y="17956"/>
                </a:cubicBezTo>
                <a:cubicBezTo>
                  <a:pt x="28921" y="18896"/>
                  <a:pt x="28921" y="19849"/>
                  <a:pt x="29040" y="20777"/>
                </a:cubicBezTo>
                <a:cubicBezTo>
                  <a:pt x="28921" y="23123"/>
                  <a:pt x="29111" y="25468"/>
                  <a:pt x="29468" y="27766"/>
                </a:cubicBezTo>
                <a:cubicBezTo>
                  <a:pt x="29837" y="30148"/>
                  <a:pt x="30373" y="32541"/>
                  <a:pt x="31861" y="34553"/>
                </a:cubicBezTo>
                <a:cubicBezTo>
                  <a:pt x="32100" y="34874"/>
                  <a:pt x="32028" y="35112"/>
                  <a:pt x="31730" y="35446"/>
                </a:cubicBezTo>
                <a:cubicBezTo>
                  <a:pt x="31079" y="36180"/>
                  <a:pt x="30238" y="36750"/>
                  <a:pt x="29749" y="37612"/>
                </a:cubicBezTo>
                <a:lnTo>
                  <a:pt x="29749" y="37612"/>
                </a:lnTo>
                <a:cubicBezTo>
                  <a:pt x="29231" y="37550"/>
                  <a:pt x="29348" y="37028"/>
                  <a:pt x="29123" y="36755"/>
                </a:cubicBezTo>
                <a:cubicBezTo>
                  <a:pt x="28885" y="35231"/>
                  <a:pt x="28754" y="33660"/>
                  <a:pt x="27432" y="32588"/>
                </a:cubicBezTo>
                <a:cubicBezTo>
                  <a:pt x="27254" y="32434"/>
                  <a:pt x="27135" y="32267"/>
                  <a:pt x="27135" y="32029"/>
                </a:cubicBezTo>
                <a:cubicBezTo>
                  <a:pt x="27123" y="31517"/>
                  <a:pt x="26742" y="31195"/>
                  <a:pt x="26432" y="30826"/>
                </a:cubicBezTo>
                <a:cubicBezTo>
                  <a:pt x="25753" y="30028"/>
                  <a:pt x="24896" y="29457"/>
                  <a:pt x="24027" y="28921"/>
                </a:cubicBezTo>
                <a:cubicBezTo>
                  <a:pt x="23289" y="28040"/>
                  <a:pt x="22182" y="27564"/>
                  <a:pt x="21646" y="26492"/>
                </a:cubicBezTo>
                <a:cubicBezTo>
                  <a:pt x="21324" y="25802"/>
                  <a:pt x="21122" y="25028"/>
                  <a:pt x="20491" y="24504"/>
                </a:cubicBezTo>
                <a:cubicBezTo>
                  <a:pt x="20670" y="24016"/>
                  <a:pt x="20312" y="23623"/>
                  <a:pt x="20253" y="23159"/>
                </a:cubicBezTo>
                <a:cubicBezTo>
                  <a:pt x="20360" y="22861"/>
                  <a:pt x="20217" y="22611"/>
                  <a:pt x="20134" y="22349"/>
                </a:cubicBezTo>
                <a:cubicBezTo>
                  <a:pt x="20253" y="21849"/>
                  <a:pt x="20229" y="21373"/>
                  <a:pt x="20074" y="20896"/>
                </a:cubicBezTo>
                <a:cubicBezTo>
                  <a:pt x="20193" y="20063"/>
                  <a:pt x="20122" y="19253"/>
                  <a:pt x="19896" y="18444"/>
                </a:cubicBezTo>
                <a:cubicBezTo>
                  <a:pt x="20229" y="17848"/>
                  <a:pt x="19622" y="17348"/>
                  <a:pt x="19777" y="16705"/>
                </a:cubicBezTo>
                <a:cubicBezTo>
                  <a:pt x="20134" y="15348"/>
                  <a:pt x="19634" y="13967"/>
                  <a:pt x="19574" y="12598"/>
                </a:cubicBezTo>
                <a:cubicBezTo>
                  <a:pt x="19562" y="12300"/>
                  <a:pt x="19384" y="12026"/>
                  <a:pt x="19098" y="11871"/>
                </a:cubicBezTo>
                <a:cubicBezTo>
                  <a:pt x="19098" y="11776"/>
                  <a:pt x="19050" y="11717"/>
                  <a:pt x="18991" y="11669"/>
                </a:cubicBezTo>
                <a:cubicBezTo>
                  <a:pt x="18881" y="11428"/>
                  <a:pt x="18743" y="11299"/>
                  <a:pt x="18584" y="11299"/>
                </a:cubicBezTo>
                <a:cubicBezTo>
                  <a:pt x="18468" y="11299"/>
                  <a:pt x="18341" y="11368"/>
                  <a:pt x="18205" y="11514"/>
                </a:cubicBezTo>
                <a:cubicBezTo>
                  <a:pt x="17967" y="11764"/>
                  <a:pt x="17848" y="12110"/>
                  <a:pt x="17812" y="12443"/>
                </a:cubicBezTo>
                <a:cubicBezTo>
                  <a:pt x="17693" y="13729"/>
                  <a:pt x="17622" y="15003"/>
                  <a:pt x="17514" y="16289"/>
                </a:cubicBezTo>
                <a:cubicBezTo>
                  <a:pt x="17479" y="16610"/>
                  <a:pt x="17491" y="16991"/>
                  <a:pt x="17360" y="17289"/>
                </a:cubicBezTo>
                <a:cubicBezTo>
                  <a:pt x="16705" y="18610"/>
                  <a:pt x="16681" y="20003"/>
                  <a:pt x="16824" y="21432"/>
                </a:cubicBezTo>
                <a:cubicBezTo>
                  <a:pt x="16443" y="22718"/>
                  <a:pt x="17038" y="23921"/>
                  <a:pt x="17098" y="25159"/>
                </a:cubicBezTo>
                <a:cubicBezTo>
                  <a:pt x="17098" y="25337"/>
                  <a:pt x="17276" y="25421"/>
                  <a:pt x="17455" y="25480"/>
                </a:cubicBezTo>
                <a:cubicBezTo>
                  <a:pt x="17383" y="26302"/>
                  <a:pt x="17300" y="27123"/>
                  <a:pt x="17872" y="27826"/>
                </a:cubicBezTo>
                <a:cubicBezTo>
                  <a:pt x="17919" y="28421"/>
                  <a:pt x="18038" y="28969"/>
                  <a:pt x="18455" y="29397"/>
                </a:cubicBezTo>
                <a:cubicBezTo>
                  <a:pt x="18503" y="29457"/>
                  <a:pt x="18562" y="29528"/>
                  <a:pt x="18634" y="29576"/>
                </a:cubicBezTo>
                <a:cubicBezTo>
                  <a:pt x="19098" y="30874"/>
                  <a:pt x="19788" y="32029"/>
                  <a:pt x="20896" y="32898"/>
                </a:cubicBezTo>
                <a:cubicBezTo>
                  <a:pt x="21479" y="34041"/>
                  <a:pt x="22491" y="34850"/>
                  <a:pt x="23313" y="35803"/>
                </a:cubicBezTo>
                <a:cubicBezTo>
                  <a:pt x="23503" y="36279"/>
                  <a:pt x="23956" y="36494"/>
                  <a:pt x="24313" y="36815"/>
                </a:cubicBezTo>
                <a:cubicBezTo>
                  <a:pt x="24980" y="37803"/>
                  <a:pt x="25575" y="38875"/>
                  <a:pt x="26611" y="39565"/>
                </a:cubicBezTo>
                <a:cubicBezTo>
                  <a:pt x="26754" y="39827"/>
                  <a:pt x="27135" y="39923"/>
                  <a:pt x="27170" y="40292"/>
                </a:cubicBezTo>
                <a:cubicBezTo>
                  <a:pt x="26396" y="40899"/>
                  <a:pt x="25706" y="41601"/>
                  <a:pt x="25027" y="42328"/>
                </a:cubicBezTo>
                <a:cubicBezTo>
                  <a:pt x="24762" y="42615"/>
                  <a:pt x="24496" y="42759"/>
                  <a:pt x="24245" y="42759"/>
                </a:cubicBezTo>
                <a:cubicBezTo>
                  <a:pt x="23945" y="42759"/>
                  <a:pt x="23665" y="42552"/>
                  <a:pt x="23432" y="42137"/>
                </a:cubicBezTo>
                <a:cubicBezTo>
                  <a:pt x="23217" y="41768"/>
                  <a:pt x="23063" y="41351"/>
                  <a:pt x="22920" y="40935"/>
                </a:cubicBezTo>
                <a:cubicBezTo>
                  <a:pt x="22741" y="40411"/>
                  <a:pt x="22491" y="39982"/>
                  <a:pt x="21920" y="39815"/>
                </a:cubicBezTo>
                <a:cubicBezTo>
                  <a:pt x="21884" y="38625"/>
                  <a:pt x="21324" y="37708"/>
                  <a:pt x="20396" y="37005"/>
                </a:cubicBezTo>
                <a:cubicBezTo>
                  <a:pt x="20277" y="36494"/>
                  <a:pt x="19812" y="36255"/>
                  <a:pt x="19491" y="35934"/>
                </a:cubicBezTo>
                <a:cubicBezTo>
                  <a:pt x="19146" y="35601"/>
                  <a:pt x="18634" y="35351"/>
                  <a:pt x="18455" y="34946"/>
                </a:cubicBezTo>
                <a:cubicBezTo>
                  <a:pt x="17741" y="33457"/>
                  <a:pt x="16490" y="32362"/>
                  <a:pt x="15645" y="30957"/>
                </a:cubicBezTo>
                <a:cubicBezTo>
                  <a:pt x="15371" y="30529"/>
                  <a:pt x="15300" y="29969"/>
                  <a:pt x="14776" y="29695"/>
                </a:cubicBezTo>
                <a:cubicBezTo>
                  <a:pt x="14443" y="28897"/>
                  <a:pt x="14157" y="28040"/>
                  <a:pt x="13526" y="27409"/>
                </a:cubicBezTo>
                <a:cubicBezTo>
                  <a:pt x="12930" y="25385"/>
                  <a:pt x="11918" y="23492"/>
                  <a:pt x="11502" y="21396"/>
                </a:cubicBezTo>
                <a:cubicBezTo>
                  <a:pt x="11383" y="20753"/>
                  <a:pt x="11264" y="20111"/>
                  <a:pt x="11180" y="19456"/>
                </a:cubicBezTo>
                <a:cubicBezTo>
                  <a:pt x="11122" y="19082"/>
                  <a:pt x="10949" y="18801"/>
                  <a:pt x="10539" y="18801"/>
                </a:cubicBezTo>
                <a:cubicBezTo>
                  <a:pt x="10531" y="18801"/>
                  <a:pt x="10522" y="18801"/>
                  <a:pt x="10513" y="18801"/>
                </a:cubicBezTo>
                <a:cubicBezTo>
                  <a:pt x="10097" y="18813"/>
                  <a:pt x="9716" y="18932"/>
                  <a:pt x="9621" y="19396"/>
                </a:cubicBezTo>
                <a:cubicBezTo>
                  <a:pt x="9561" y="19646"/>
                  <a:pt x="9537" y="19908"/>
                  <a:pt x="9525" y="20170"/>
                </a:cubicBezTo>
                <a:cubicBezTo>
                  <a:pt x="9501" y="20956"/>
                  <a:pt x="9466" y="21730"/>
                  <a:pt x="9442" y="22528"/>
                </a:cubicBezTo>
                <a:cubicBezTo>
                  <a:pt x="9347" y="25206"/>
                  <a:pt x="10037" y="27742"/>
                  <a:pt x="10704" y="30302"/>
                </a:cubicBezTo>
                <a:cubicBezTo>
                  <a:pt x="10752" y="31160"/>
                  <a:pt x="11002" y="31933"/>
                  <a:pt x="11656" y="32505"/>
                </a:cubicBezTo>
                <a:cubicBezTo>
                  <a:pt x="11787" y="33196"/>
                  <a:pt x="12109" y="33803"/>
                  <a:pt x="12478" y="34386"/>
                </a:cubicBezTo>
                <a:cubicBezTo>
                  <a:pt x="12549" y="34553"/>
                  <a:pt x="12609" y="34696"/>
                  <a:pt x="12680" y="34862"/>
                </a:cubicBezTo>
                <a:cubicBezTo>
                  <a:pt x="12549" y="35208"/>
                  <a:pt x="12669" y="35446"/>
                  <a:pt x="12978" y="35589"/>
                </a:cubicBezTo>
                <a:cubicBezTo>
                  <a:pt x="13633" y="37375"/>
                  <a:pt x="14252" y="39196"/>
                  <a:pt x="15859" y="40411"/>
                </a:cubicBezTo>
                <a:lnTo>
                  <a:pt x="15871" y="40423"/>
                </a:lnTo>
                <a:cubicBezTo>
                  <a:pt x="16086" y="40696"/>
                  <a:pt x="16074" y="41161"/>
                  <a:pt x="16526" y="41244"/>
                </a:cubicBezTo>
                <a:cubicBezTo>
                  <a:pt x="17550" y="42542"/>
                  <a:pt x="18717" y="43661"/>
                  <a:pt x="20336" y="44161"/>
                </a:cubicBezTo>
                <a:cubicBezTo>
                  <a:pt x="20396" y="44292"/>
                  <a:pt x="20491" y="44352"/>
                  <a:pt x="20646" y="44352"/>
                </a:cubicBezTo>
                <a:cubicBezTo>
                  <a:pt x="20782" y="44560"/>
                  <a:pt x="20959" y="44651"/>
                  <a:pt x="21168" y="44651"/>
                </a:cubicBezTo>
                <a:cubicBezTo>
                  <a:pt x="21233" y="44651"/>
                  <a:pt x="21301" y="44642"/>
                  <a:pt x="21372" y="44625"/>
                </a:cubicBezTo>
                <a:cubicBezTo>
                  <a:pt x="22324" y="45209"/>
                  <a:pt x="22324" y="45209"/>
                  <a:pt x="21705" y="46042"/>
                </a:cubicBezTo>
                <a:cubicBezTo>
                  <a:pt x="21586" y="46197"/>
                  <a:pt x="21396" y="46316"/>
                  <a:pt x="21408" y="46554"/>
                </a:cubicBezTo>
                <a:cubicBezTo>
                  <a:pt x="20384" y="47566"/>
                  <a:pt x="19669" y="48805"/>
                  <a:pt x="18812" y="49948"/>
                </a:cubicBezTo>
                <a:cubicBezTo>
                  <a:pt x="18726" y="49980"/>
                  <a:pt x="18650" y="49994"/>
                  <a:pt x="18583" y="49994"/>
                </a:cubicBezTo>
                <a:cubicBezTo>
                  <a:pt x="18284" y="49994"/>
                  <a:pt x="18165" y="49703"/>
                  <a:pt x="18038" y="49459"/>
                </a:cubicBezTo>
                <a:cubicBezTo>
                  <a:pt x="17741" y="48876"/>
                  <a:pt x="17455" y="48281"/>
                  <a:pt x="17014" y="47840"/>
                </a:cubicBezTo>
                <a:cubicBezTo>
                  <a:pt x="15967" y="46792"/>
                  <a:pt x="15050" y="45661"/>
                  <a:pt x="14169" y="44506"/>
                </a:cubicBezTo>
                <a:cubicBezTo>
                  <a:pt x="14085" y="44102"/>
                  <a:pt x="13931" y="43744"/>
                  <a:pt x="13550" y="43542"/>
                </a:cubicBezTo>
                <a:cubicBezTo>
                  <a:pt x="13561" y="43459"/>
                  <a:pt x="13514" y="43411"/>
                  <a:pt x="13442" y="43387"/>
                </a:cubicBezTo>
                <a:cubicBezTo>
                  <a:pt x="13335" y="43113"/>
                  <a:pt x="13276" y="42816"/>
                  <a:pt x="12895" y="42768"/>
                </a:cubicBezTo>
                <a:cubicBezTo>
                  <a:pt x="12680" y="42256"/>
                  <a:pt x="12383" y="41816"/>
                  <a:pt x="12002" y="41447"/>
                </a:cubicBezTo>
                <a:cubicBezTo>
                  <a:pt x="11787" y="40744"/>
                  <a:pt x="11347" y="40196"/>
                  <a:pt x="10930" y="39613"/>
                </a:cubicBezTo>
                <a:cubicBezTo>
                  <a:pt x="10871" y="39422"/>
                  <a:pt x="10811" y="39208"/>
                  <a:pt x="10549" y="39161"/>
                </a:cubicBezTo>
                <a:lnTo>
                  <a:pt x="9525" y="37065"/>
                </a:lnTo>
                <a:cubicBezTo>
                  <a:pt x="9323" y="36315"/>
                  <a:pt x="8763" y="35851"/>
                  <a:pt x="8251" y="35339"/>
                </a:cubicBezTo>
                <a:cubicBezTo>
                  <a:pt x="8051" y="34879"/>
                  <a:pt x="8026" y="34267"/>
                  <a:pt x="7319" y="34267"/>
                </a:cubicBezTo>
                <a:cubicBezTo>
                  <a:pt x="7313" y="34267"/>
                  <a:pt x="7306" y="34267"/>
                  <a:pt x="7299" y="34267"/>
                </a:cubicBezTo>
                <a:lnTo>
                  <a:pt x="7275" y="34267"/>
                </a:lnTo>
                <a:cubicBezTo>
                  <a:pt x="7208" y="34259"/>
                  <a:pt x="7141" y="34255"/>
                  <a:pt x="7076" y="34255"/>
                </a:cubicBezTo>
                <a:cubicBezTo>
                  <a:pt x="6555" y="34255"/>
                  <a:pt x="6123" y="34510"/>
                  <a:pt x="6049" y="35029"/>
                </a:cubicBezTo>
                <a:cubicBezTo>
                  <a:pt x="5953" y="35577"/>
                  <a:pt x="5930" y="36243"/>
                  <a:pt x="6489" y="36660"/>
                </a:cubicBezTo>
                <a:cubicBezTo>
                  <a:pt x="7156" y="37898"/>
                  <a:pt x="7442" y="39280"/>
                  <a:pt x="7870" y="40589"/>
                </a:cubicBezTo>
                <a:cubicBezTo>
                  <a:pt x="8525" y="42030"/>
                  <a:pt x="9180" y="43459"/>
                  <a:pt x="9835" y="44911"/>
                </a:cubicBezTo>
                <a:cubicBezTo>
                  <a:pt x="9811" y="45209"/>
                  <a:pt x="9894" y="45471"/>
                  <a:pt x="10037" y="45745"/>
                </a:cubicBezTo>
                <a:cubicBezTo>
                  <a:pt x="10513" y="46697"/>
                  <a:pt x="11204" y="47483"/>
                  <a:pt x="11835" y="48316"/>
                </a:cubicBezTo>
                <a:cubicBezTo>
                  <a:pt x="12371" y="49174"/>
                  <a:pt x="12811" y="50114"/>
                  <a:pt x="13669" y="50733"/>
                </a:cubicBezTo>
                <a:cubicBezTo>
                  <a:pt x="14347" y="51233"/>
                  <a:pt x="14955" y="51876"/>
                  <a:pt x="15824" y="52103"/>
                </a:cubicBezTo>
                <a:cubicBezTo>
                  <a:pt x="16109" y="52174"/>
                  <a:pt x="16264" y="52365"/>
                  <a:pt x="16205" y="52674"/>
                </a:cubicBezTo>
                <a:cubicBezTo>
                  <a:pt x="15788" y="53007"/>
                  <a:pt x="15538" y="53472"/>
                  <a:pt x="15336" y="53948"/>
                </a:cubicBezTo>
                <a:cubicBezTo>
                  <a:pt x="15121" y="54019"/>
                  <a:pt x="14955" y="54127"/>
                  <a:pt x="14835" y="54317"/>
                </a:cubicBezTo>
                <a:cubicBezTo>
                  <a:pt x="14395" y="54984"/>
                  <a:pt x="13883" y="55615"/>
                  <a:pt x="13466" y="56282"/>
                </a:cubicBezTo>
                <a:cubicBezTo>
                  <a:pt x="13344" y="56490"/>
                  <a:pt x="13214" y="56577"/>
                  <a:pt x="13064" y="56577"/>
                </a:cubicBezTo>
                <a:cubicBezTo>
                  <a:pt x="12966" y="56577"/>
                  <a:pt x="12858" y="56539"/>
                  <a:pt x="12740" y="56472"/>
                </a:cubicBezTo>
                <a:cubicBezTo>
                  <a:pt x="12014" y="54674"/>
                  <a:pt x="11014" y="53019"/>
                  <a:pt x="10002" y="51388"/>
                </a:cubicBezTo>
                <a:cubicBezTo>
                  <a:pt x="9680" y="50555"/>
                  <a:pt x="9085" y="49864"/>
                  <a:pt x="8668" y="49090"/>
                </a:cubicBezTo>
                <a:cubicBezTo>
                  <a:pt x="8156" y="47435"/>
                  <a:pt x="6834" y="46388"/>
                  <a:pt x="5811" y="45114"/>
                </a:cubicBezTo>
                <a:cubicBezTo>
                  <a:pt x="5637" y="44903"/>
                  <a:pt x="5383" y="44777"/>
                  <a:pt x="5107" y="44777"/>
                </a:cubicBezTo>
                <a:cubicBezTo>
                  <a:pt x="4948" y="44777"/>
                  <a:pt x="4782" y="44819"/>
                  <a:pt x="4620" y="44911"/>
                </a:cubicBezTo>
                <a:cubicBezTo>
                  <a:pt x="3858" y="45316"/>
                  <a:pt x="3346" y="45995"/>
                  <a:pt x="3548" y="46661"/>
                </a:cubicBezTo>
                <a:cubicBezTo>
                  <a:pt x="3941" y="48019"/>
                  <a:pt x="4453" y="49364"/>
                  <a:pt x="5108" y="50626"/>
                </a:cubicBezTo>
                <a:cubicBezTo>
                  <a:pt x="5132" y="50698"/>
                  <a:pt x="5168" y="50793"/>
                  <a:pt x="5215" y="50864"/>
                </a:cubicBezTo>
                <a:cubicBezTo>
                  <a:pt x="5358" y="51329"/>
                  <a:pt x="5513" y="51769"/>
                  <a:pt x="5953" y="52043"/>
                </a:cubicBezTo>
                <a:cubicBezTo>
                  <a:pt x="6263" y="52603"/>
                  <a:pt x="6180" y="53317"/>
                  <a:pt x="6561" y="53853"/>
                </a:cubicBezTo>
                <a:cubicBezTo>
                  <a:pt x="7204" y="54746"/>
                  <a:pt x="7716" y="55734"/>
                  <a:pt x="8227" y="56698"/>
                </a:cubicBezTo>
                <a:lnTo>
                  <a:pt x="8370" y="56925"/>
                </a:lnTo>
                <a:cubicBezTo>
                  <a:pt x="8406" y="56996"/>
                  <a:pt x="8442" y="57079"/>
                  <a:pt x="8489" y="57163"/>
                </a:cubicBezTo>
                <a:cubicBezTo>
                  <a:pt x="8728" y="57960"/>
                  <a:pt x="9478" y="58294"/>
                  <a:pt x="10002" y="58842"/>
                </a:cubicBezTo>
                <a:cubicBezTo>
                  <a:pt x="10371" y="59246"/>
                  <a:pt x="11073" y="59330"/>
                  <a:pt x="11252" y="59901"/>
                </a:cubicBezTo>
                <a:cubicBezTo>
                  <a:pt x="11442" y="60508"/>
                  <a:pt x="10597" y="60770"/>
                  <a:pt x="10609" y="61366"/>
                </a:cubicBezTo>
                <a:cubicBezTo>
                  <a:pt x="10406" y="61818"/>
                  <a:pt x="10061" y="62163"/>
                  <a:pt x="9692" y="62461"/>
                </a:cubicBezTo>
                <a:cubicBezTo>
                  <a:pt x="8930" y="61759"/>
                  <a:pt x="8501" y="60699"/>
                  <a:pt x="7370" y="60461"/>
                </a:cubicBezTo>
                <a:cubicBezTo>
                  <a:pt x="6787" y="59246"/>
                  <a:pt x="5787" y="58496"/>
                  <a:pt x="4584" y="57960"/>
                </a:cubicBezTo>
                <a:cubicBezTo>
                  <a:pt x="4423" y="57889"/>
                  <a:pt x="4268" y="57860"/>
                  <a:pt x="4117" y="57860"/>
                </a:cubicBezTo>
                <a:cubicBezTo>
                  <a:pt x="3668" y="57860"/>
                  <a:pt x="3262" y="58118"/>
                  <a:pt x="2870" y="58270"/>
                </a:cubicBezTo>
                <a:cubicBezTo>
                  <a:pt x="2560" y="58389"/>
                  <a:pt x="2477" y="59080"/>
                  <a:pt x="2691" y="59330"/>
                </a:cubicBezTo>
                <a:cubicBezTo>
                  <a:pt x="3322" y="60020"/>
                  <a:pt x="3370" y="61104"/>
                  <a:pt x="4287" y="61532"/>
                </a:cubicBezTo>
                <a:cubicBezTo>
                  <a:pt x="4620" y="61949"/>
                  <a:pt x="5001" y="62282"/>
                  <a:pt x="5525" y="62437"/>
                </a:cubicBezTo>
                <a:cubicBezTo>
                  <a:pt x="5811" y="62913"/>
                  <a:pt x="6120" y="63378"/>
                  <a:pt x="6644" y="63628"/>
                </a:cubicBezTo>
                <a:cubicBezTo>
                  <a:pt x="6846" y="63985"/>
                  <a:pt x="7061" y="64342"/>
                  <a:pt x="7501" y="64461"/>
                </a:cubicBezTo>
                <a:lnTo>
                  <a:pt x="7489" y="64461"/>
                </a:lnTo>
                <a:cubicBezTo>
                  <a:pt x="7716" y="65033"/>
                  <a:pt x="8382" y="65330"/>
                  <a:pt x="8466" y="65985"/>
                </a:cubicBezTo>
                <a:cubicBezTo>
                  <a:pt x="7787" y="67176"/>
                  <a:pt x="7335" y="68450"/>
                  <a:pt x="6977" y="69760"/>
                </a:cubicBezTo>
                <a:cubicBezTo>
                  <a:pt x="6838" y="69874"/>
                  <a:pt x="6728" y="69920"/>
                  <a:pt x="6637" y="69920"/>
                </a:cubicBezTo>
                <a:cubicBezTo>
                  <a:pt x="6332" y="69920"/>
                  <a:pt x="6240" y="69413"/>
                  <a:pt x="5965" y="69331"/>
                </a:cubicBezTo>
                <a:cubicBezTo>
                  <a:pt x="5572" y="68486"/>
                  <a:pt x="4798" y="68033"/>
                  <a:pt x="4084" y="67521"/>
                </a:cubicBezTo>
                <a:cubicBezTo>
                  <a:pt x="3941" y="67409"/>
                  <a:pt x="3805" y="67351"/>
                  <a:pt x="3678" y="67351"/>
                </a:cubicBezTo>
                <a:cubicBezTo>
                  <a:pt x="3509" y="67351"/>
                  <a:pt x="3356" y="67453"/>
                  <a:pt x="3227" y="67664"/>
                </a:cubicBezTo>
                <a:cubicBezTo>
                  <a:pt x="3155" y="67664"/>
                  <a:pt x="3084" y="67700"/>
                  <a:pt x="3024" y="67724"/>
                </a:cubicBezTo>
                <a:cubicBezTo>
                  <a:pt x="2953" y="67545"/>
                  <a:pt x="2417" y="67497"/>
                  <a:pt x="2774" y="67235"/>
                </a:cubicBezTo>
                <a:cubicBezTo>
                  <a:pt x="3072" y="67009"/>
                  <a:pt x="3108" y="66985"/>
                  <a:pt x="2810" y="66759"/>
                </a:cubicBezTo>
                <a:cubicBezTo>
                  <a:pt x="2512" y="66519"/>
                  <a:pt x="2207" y="66318"/>
                  <a:pt x="1831" y="66318"/>
                </a:cubicBezTo>
                <a:cubicBezTo>
                  <a:pt x="1741" y="66318"/>
                  <a:pt x="1647" y="66329"/>
                  <a:pt x="1548" y="66354"/>
                </a:cubicBezTo>
                <a:cubicBezTo>
                  <a:pt x="1417" y="66271"/>
                  <a:pt x="1239" y="66188"/>
                  <a:pt x="1131" y="66069"/>
                </a:cubicBezTo>
                <a:cubicBezTo>
                  <a:pt x="972" y="65887"/>
                  <a:pt x="807" y="65802"/>
                  <a:pt x="657" y="65802"/>
                </a:cubicBezTo>
                <a:cubicBezTo>
                  <a:pt x="483" y="65802"/>
                  <a:pt x="329" y="65917"/>
                  <a:pt x="226" y="66128"/>
                </a:cubicBezTo>
                <a:cubicBezTo>
                  <a:pt x="0" y="66581"/>
                  <a:pt x="524" y="66604"/>
                  <a:pt x="762" y="66783"/>
                </a:cubicBezTo>
                <a:cubicBezTo>
                  <a:pt x="1381" y="67223"/>
                  <a:pt x="1977" y="67664"/>
                  <a:pt x="2727" y="67890"/>
                </a:cubicBezTo>
                <a:cubicBezTo>
                  <a:pt x="2751" y="68176"/>
                  <a:pt x="2965" y="68307"/>
                  <a:pt x="3155" y="68486"/>
                </a:cubicBezTo>
                <a:cubicBezTo>
                  <a:pt x="3929" y="69152"/>
                  <a:pt x="4715" y="69819"/>
                  <a:pt x="5453" y="70533"/>
                </a:cubicBezTo>
                <a:cubicBezTo>
                  <a:pt x="5870" y="70938"/>
                  <a:pt x="6382" y="71331"/>
                  <a:pt x="6430" y="71986"/>
                </a:cubicBezTo>
                <a:cubicBezTo>
                  <a:pt x="6311" y="72784"/>
                  <a:pt x="6180" y="73605"/>
                  <a:pt x="6061" y="74403"/>
                </a:cubicBezTo>
                <a:cubicBezTo>
                  <a:pt x="5751" y="75272"/>
                  <a:pt x="5775" y="76177"/>
                  <a:pt x="5727" y="77070"/>
                </a:cubicBezTo>
                <a:cubicBezTo>
                  <a:pt x="5608" y="77189"/>
                  <a:pt x="5584" y="77308"/>
                  <a:pt x="5668" y="77463"/>
                </a:cubicBezTo>
                <a:cubicBezTo>
                  <a:pt x="5668" y="77534"/>
                  <a:pt x="5668" y="77606"/>
                  <a:pt x="5703" y="77677"/>
                </a:cubicBezTo>
                <a:cubicBezTo>
                  <a:pt x="5525" y="78546"/>
                  <a:pt x="5608" y="79404"/>
                  <a:pt x="5751" y="80261"/>
                </a:cubicBezTo>
                <a:cubicBezTo>
                  <a:pt x="5842" y="80561"/>
                  <a:pt x="5933" y="80854"/>
                  <a:pt x="6209" y="80854"/>
                </a:cubicBezTo>
                <a:cubicBezTo>
                  <a:pt x="6295" y="80854"/>
                  <a:pt x="6398" y="80826"/>
                  <a:pt x="6525" y="80761"/>
                </a:cubicBezTo>
                <a:cubicBezTo>
                  <a:pt x="6739" y="80678"/>
                  <a:pt x="6846" y="80535"/>
                  <a:pt x="6823" y="80273"/>
                </a:cubicBezTo>
                <a:cubicBezTo>
                  <a:pt x="6787" y="79761"/>
                  <a:pt x="6799" y="79249"/>
                  <a:pt x="6787" y="78725"/>
                </a:cubicBezTo>
                <a:cubicBezTo>
                  <a:pt x="6906" y="78618"/>
                  <a:pt x="6918" y="78499"/>
                  <a:pt x="6894" y="78368"/>
                </a:cubicBezTo>
                <a:cubicBezTo>
                  <a:pt x="7037" y="77796"/>
                  <a:pt x="7144" y="77237"/>
                  <a:pt x="7073" y="76641"/>
                </a:cubicBezTo>
                <a:lnTo>
                  <a:pt x="7061" y="76641"/>
                </a:lnTo>
                <a:cubicBezTo>
                  <a:pt x="7180" y="76534"/>
                  <a:pt x="7204" y="76403"/>
                  <a:pt x="7156" y="76248"/>
                </a:cubicBezTo>
                <a:cubicBezTo>
                  <a:pt x="7299" y="75796"/>
                  <a:pt x="7442" y="75344"/>
                  <a:pt x="7573" y="74879"/>
                </a:cubicBezTo>
                <a:cubicBezTo>
                  <a:pt x="7656" y="74641"/>
                  <a:pt x="7656" y="74332"/>
                  <a:pt x="7989" y="74320"/>
                </a:cubicBezTo>
                <a:cubicBezTo>
                  <a:pt x="7996" y="74319"/>
                  <a:pt x="8003" y="74319"/>
                  <a:pt x="8010" y="74319"/>
                </a:cubicBezTo>
                <a:cubicBezTo>
                  <a:pt x="8259" y="74319"/>
                  <a:pt x="8396" y="74527"/>
                  <a:pt x="8466" y="74724"/>
                </a:cubicBezTo>
                <a:cubicBezTo>
                  <a:pt x="8847" y="75594"/>
                  <a:pt x="9632" y="76058"/>
                  <a:pt x="10406" y="76367"/>
                </a:cubicBezTo>
                <a:cubicBezTo>
                  <a:pt x="11645" y="76879"/>
                  <a:pt x="12954" y="77189"/>
                  <a:pt x="14228" y="77582"/>
                </a:cubicBezTo>
                <a:cubicBezTo>
                  <a:pt x="15538" y="78118"/>
                  <a:pt x="16895" y="78570"/>
                  <a:pt x="18312" y="78570"/>
                </a:cubicBezTo>
                <a:cubicBezTo>
                  <a:pt x="19503" y="78570"/>
                  <a:pt x="20634" y="78749"/>
                  <a:pt x="21777" y="79011"/>
                </a:cubicBezTo>
                <a:cubicBezTo>
                  <a:pt x="22234" y="79107"/>
                  <a:pt x="22690" y="79321"/>
                  <a:pt x="23166" y="79321"/>
                </a:cubicBezTo>
                <a:cubicBezTo>
                  <a:pt x="23335" y="79321"/>
                  <a:pt x="23507" y="79294"/>
                  <a:pt x="23682" y="79225"/>
                </a:cubicBezTo>
                <a:cubicBezTo>
                  <a:pt x="24182" y="79558"/>
                  <a:pt x="24753" y="79606"/>
                  <a:pt x="25337" y="79665"/>
                </a:cubicBezTo>
                <a:cubicBezTo>
                  <a:pt x="25403" y="79732"/>
                  <a:pt x="25480" y="79780"/>
                  <a:pt x="25573" y="79780"/>
                </a:cubicBezTo>
                <a:cubicBezTo>
                  <a:pt x="25614" y="79780"/>
                  <a:pt x="25658" y="79771"/>
                  <a:pt x="25706" y="79749"/>
                </a:cubicBezTo>
                <a:cubicBezTo>
                  <a:pt x="25736" y="79767"/>
                  <a:pt x="25765" y="79776"/>
                  <a:pt x="25795" y="79776"/>
                </a:cubicBezTo>
                <a:cubicBezTo>
                  <a:pt x="25825" y="79776"/>
                  <a:pt x="25855" y="79767"/>
                  <a:pt x="25884" y="79749"/>
                </a:cubicBezTo>
                <a:cubicBezTo>
                  <a:pt x="26265" y="80035"/>
                  <a:pt x="26730" y="79975"/>
                  <a:pt x="27182" y="80023"/>
                </a:cubicBezTo>
                <a:cubicBezTo>
                  <a:pt x="27385" y="80225"/>
                  <a:pt x="27658" y="80225"/>
                  <a:pt x="27920" y="80237"/>
                </a:cubicBezTo>
                <a:cubicBezTo>
                  <a:pt x="28563" y="80797"/>
                  <a:pt x="29409" y="80630"/>
                  <a:pt x="30135" y="80856"/>
                </a:cubicBezTo>
                <a:cubicBezTo>
                  <a:pt x="31171" y="81167"/>
                  <a:pt x="32236" y="81301"/>
                  <a:pt x="33309" y="81301"/>
                </a:cubicBezTo>
                <a:cubicBezTo>
                  <a:pt x="34086" y="81301"/>
                  <a:pt x="34868" y="81231"/>
                  <a:pt x="35648" y="81106"/>
                </a:cubicBezTo>
                <a:cubicBezTo>
                  <a:pt x="35826" y="81070"/>
                  <a:pt x="36017" y="81059"/>
                  <a:pt x="36052" y="80868"/>
                </a:cubicBezTo>
                <a:cubicBezTo>
                  <a:pt x="36088" y="80630"/>
                  <a:pt x="35933" y="80451"/>
                  <a:pt x="35719" y="80380"/>
                </a:cubicBezTo>
                <a:cubicBezTo>
                  <a:pt x="35433" y="80261"/>
                  <a:pt x="35159" y="80142"/>
                  <a:pt x="34862" y="80118"/>
                </a:cubicBezTo>
                <a:cubicBezTo>
                  <a:pt x="33516" y="80023"/>
                  <a:pt x="32457" y="79261"/>
                  <a:pt x="31314" y="78689"/>
                </a:cubicBezTo>
                <a:cubicBezTo>
                  <a:pt x="31103" y="78584"/>
                  <a:pt x="30901" y="78469"/>
                  <a:pt x="30676" y="78469"/>
                </a:cubicBezTo>
                <a:cubicBezTo>
                  <a:pt x="30647" y="78469"/>
                  <a:pt x="30617" y="78471"/>
                  <a:pt x="30587" y="78475"/>
                </a:cubicBezTo>
                <a:cubicBezTo>
                  <a:pt x="30552" y="78392"/>
                  <a:pt x="30492" y="78356"/>
                  <a:pt x="30421" y="78332"/>
                </a:cubicBezTo>
                <a:lnTo>
                  <a:pt x="30159" y="78118"/>
                </a:lnTo>
                <a:cubicBezTo>
                  <a:pt x="29778" y="77761"/>
                  <a:pt x="29456" y="77368"/>
                  <a:pt x="28921" y="77249"/>
                </a:cubicBezTo>
                <a:cubicBezTo>
                  <a:pt x="28623" y="77054"/>
                  <a:pt x="28347" y="76771"/>
                  <a:pt x="27945" y="76771"/>
                </a:cubicBezTo>
                <a:cubicBezTo>
                  <a:pt x="27929" y="76771"/>
                  <a:pt x="27913" y="76771"/>
                  <a:pt x="27897" y="76772"/>
                </a:cubicBezTo>
                <a:cubicBezTo>
                  <a:pt x="27325" y="76237"/>
                  <a:pt x="26766" y="75736"/>
                  <a:pt x="25956" y="75594"/>
                </a:cubicBezTo>
                <a:cubicBezTo>
                  <a:pt x="25789" y="75355"/>
                  <a:pt x="25527" y="75320"/>
                  <a:pt x="25289" y="75213"/>
                </a:cubicBezTo>
                <a:cubicBezTo>
                  <a:pt x="23039" y="74201"/>
                  <a:pt x="20705" y="73486"/>
                  <a:pt x="18312" y="72915"/>
                </a:cubicBezTo>
                <a:cubicBezTo>
                  <a:pt x="18207" y="72841"/>
                  <a:pt x="18100" y="72818"/>
                  <a:pt x="17990" y="72818"/>
                </a:cubicBezTo>
                <a:cubicBezTo>
                  <a:pt x="17888" y="72818"/>
                  <a:pt x="17785" y="72838"/>
                  <a:pt x="17681" y="72855"/>
                </a:cubicBezTo>
                <a:cubicBezTo>
                  <a:pt x="17610" y="72778"/>
                  <a:pt x="17529" y="72748"/>
                  <a:pt x="17444" y="72748"/>
                </a:cubicBezTo>
                <a:cubicBezTo>
                  <a:pt x="17360" y="72748"/>
                  <a:pt x="17270" y="72778"/>
                  <a:pt x="17181" y="72819"/>
                </a:cubicBezTo>
                <a:cubicBezTo>
                  <a:pt x="17027" y="72666"/>
                  <a:pt x="16863" y="72589"/>
                  <a:pt x="16680" y="72589"/>
                </a:cubicBezTo>
                <a:cubicBezTo>
                  <a:pt x="16594" y="72589"/>
                  <a:pt x="16503" y="72606"/>
                  <a:pt x="16407" y="72641"/>
                </a:cubicBezTo>
                <a:lnTo>
                  <a:pt x="16383" y="72641"/>
                </a:lnTo>
                <a:cubicBezTo>
                  <a:pt x="16292" y="72556"/>
                  <a:pt x="16198" y="72520"/>
                  <a:pt x="16102" y="72520"/>
                </a:cubicBezTo>
                <a:cubicBezTo>
                  <a:pt x="16010" y="72520"/>
                  <a:pt x="15917" y="72553"/>
                  <a:pt x="15824" y="72605"/>
                </a:cubicBezTo>
                <a:cubicBezTo>
                  <a:pt x="15776" y="72581"/>
                  <a:pt x="15734" y="72569"/>
                  <a:pt x="15694" y="72569"/>
                </a:cubicBezTo>
                <a:cubicBezTo>
                  <a:pt x="15654" y="72569"/>
                  <a:pt x="15615" y="72581"/>
                  <a:pt x="15574" y="72605"/>
                </a:cubicBezTo>
                <a:cubicBezTo>
                  <a:pt x="15512" y="72536"/>
                  <a:pt x="15441" y="72502"/>
                  <a:pt x="15367" y="72502"/>
                </a:cubicBezTo>
                <a:cubicBezTo>
                  <a:pt x="15325" y="72502"/>
                  <a:pt x="15283" y="72512"/>
                  <a:pt x="15240" y="72534"/>
                </a:cubicBezTo>
                <a:cubicBezTo>
                  <a:pt x="14012" y="72323"/>
                  <a:pt x="12773" y="72232"/>
                  <a:pt x="11525" y="72232"/>
                </a:cubicBezTo>
                <a:cubicBezTo>
                  <a:pt x="10452" y="72232"/>
                  <a:pt x="9372" y="72299"/>
                  <a:pt x="8287" y="72415"/>
                </a:cubicBezTo>
                <a:cubicBezTo>
                  <a:pt x="8430" y="70676"/>
                  <a:pt x="9287" y="69271"/>
                  <a:pt x="9799" y="67771"/>
                </a:cubicBezTo>
                <a:cubicBezTo>
                  <a:pt x="10037" y="67426"/>
                  <a:pt x="10037" y="66926"/>
                  <a:pt x="10478" y="66723"/>
                </a:cubicBezTo>
                <a:cubicBezTo>
                  <a:pt x="10573" y="66759"/>
                  <a:pt x="10656" y="66759"/>
                  <a:pt x="10728" y="66807"/>
                </a:cubicBezTo>
                <a:cubicBezTo>
                  <a:pt x="11895" y="67426"/>
                  <a:pt x="12835" y="68450"/>
                  <a:pt x="14169" y="68783"/>
                </a:cubicBezTo>
                <a:cubicBezTo>
                  <a:pt x="14240" y="68914"/>
                  <a:pt x="14383" y="68974"/>
                  <a:pt x="14526" y="68974"/>
                </a:cubicBezTo>
                <a:cubicBezTo>
                  <a:pt x="15538" y="69748"/>
                  <a:pt x="16776" y="69938"/>
                  <a:pt x="17955" y="70295"/>
                </a:cubicBezTo>
                <a:cubicBezTo>
                  <a:pt x="18026" y="70418"/>
                  <a:pt x="18124" y="70479"/>
                  <a:pt x="18248" y="70479"/>
                </a:cubicBezTo>
                <a:cubicBezTo>
                  <a:pt x="18269" y="70479"/>
                  <a:pt x="18290" y="70477"/>
                  <a:pt x="18312" y="70474"/>
                </a:cubicBezTo>
                <a:cubicBezTo>
                  <a:pt x="18693" y="70795"/>
                  <a:pt x="19205" y="70831"/>
                  <a:pt x="19634" y="71010"/>
                </a:cubicBezTo>
                <a:cubicBezTo>
                  <a:pt x="21241" y="71510"/>
                  <a:pt x="22789" y="72176"/>
                  <a:pt x="24480" y="72367"/>
                </a:cubicBezTo>
                <a:cubicBezTo>
                  <a:pt x="25753" y="73022"/>
                  <a:pt x="27135" y="72855"/>
                  <a:pt x="28468" y="72938"/>
                </a:cubicBezTo>
                <a:cubicBezTo>
                  <a:pt x="28691" y="73046"/>
                  <a:pt x="28908" y="73159"/>
                  <a:pt x="29148" y="73159"/>
                </a:cubicBezTo>
                <a:cubicBezTo>
                  <a:pt x="29228" y="73159"/>
                  <a:pt x="29310" y="73147"/>
                  <a:pt x="29397" y="73117"/>
                </a:cubicBezTo>
                <a:cubicBezTo>
                  <a:pt x="29397" y="73081"/>
                  <a:pt x="29409" y="73058"/>
                  <a:pt x="29409" y="73010"/>
                </a:cubicBezTo>
                <a:cubicBezTo>
                  <a:pt x="29409" y="73010"/>
                  <a:pt x="29421" y="73010"/>
                  <a:pt x="29421" y="73022"/>
                </a:cubicBezTo>
                <a:lnTo>
                  <a:pt x="29397" y="73117"/>
                </a:lnTo>
                <a:cubicBezTo>
                  <a:pt x="29477" y="73188"/>
                  <a:pt x="29563" y="73226"/>
                  <a:pt x="29661" y="73226"/>
                </a:cubicBezTo>
                <a:cubicBezTo>
                  <a:pt x="29694" y="73226"/>
                  <a:pt x="29729" y="73221"/>
                  <a:pt x="29766" y="73212"/>
                </a:cubicBezTo>
                <a:cubicBezTo>
                  <a:pt x="30044" y="73447"/>
                  <a:pt x="30354" y="73492"/>
                  <a:pt x="30668" y="73492"/>
                </a:cubicBezTo>
                <a:cubicBezTo>
                  <a:pt x="30864" y="73492"/>
                  <a:pt x="31062" y="73474"/>
                  <a:pt x="31254" y="73474"/>
                </a:cubicBezTo>
                <a:cubicBezTo>
                  <a:pt x="31340" y="73544"/>
                  <a:pt x="31429" y="73570"/>
                  <a:pt x="31519" y="73570"/>
                </a:cubicBezTo>
                <a:cubicBezTo>
                  <a:pt x="31628" y="73570"/>
                  <a:pt x="31739" y="73532"/>
                  <a:pt x="31849" y="73486"/>
                </a:cubicBezTo>
                <a:cubicBezTo>
                  <a:pt x="31935" y="73535"/>
                  <a:pt x="32024" y="73554"/>
                  <a:pt x="32113" y="73554"/>
                </a:cubicBezTo>
                <a:cubicBezTo>
                  <a:pt x="32220" y="73554"/>
                  <a:pt x="32328" y="73525"/>
                  <a:pt x="32433" y="73486"/>
                </a:cubicBezTo>
                <a:lnTo>
                  <a:pt x="32457" y="73486"/>
                </a:lnTo>
                <a:cubicBezTo>
                  <a:pt x="32548" y="73528"/>
                  <a:pt x="32636" y="73544"/>
                  <a:pt x="32720" y="73544"/>
                </a:cubicBezTo>
                <a:cubicBezTo>
                  <a:pt x="32997" y="73544"/>
                  <a:pt x="33243" y="73368"/>
                  <a:pt x="33516" y="73331"/>
                </a:cubicBezTo>
                <a:cubicBezTo>
                  <a:pt x="33752" y="73397"/>
                  <a:pt x="33983" y="73424"/>
                  <a:pt x="34212" y="73424"/>
                </a:cubicBezTo>
                <a:cubicBezTo>
                  <a:pt x="34898" y="73424"/>
                  <a:pt x="35561" y="73183"/>
                  <a:pt x="36231" y="73022"/>
                </a:cubicBezTo>
                <a:cubicBezTo>
                  <a:pt x="36314" y="72998"/>
                  <a:pt x="36386" y="72962"/>
                  <a:pt x="36481" y="72938"/>
                </a:cubicBezTo>
                <a:cubicBezTo>
                  <a:pt x="36535" y="72988"/>
                  <a:pt x="36585" y="73012"/>
                  <a:pt x="36628" y="73012"/>
                </a:cubicBezTo>
                <a:cubicBezTo>
                  <a:pt x="36697" y="73012"/>
                  <a:pt x="36749" y="72949"/>
                  <a:pt x="36779" y="72831"/>
                </a:cubicBezTo>
                <a:cubicBezTo>
                  <a:pt x="36850" y="72831"/>
                  <a:pt x="36910" y="72819"/>
                  <a:pt x="36981" y="72784"/>
                </a:cubicBezTo>
                <a:cubicBezTo>
                  <a:pt x="37041" y="72818"/>
                  <a:pt x="37099" y="72835"/>
                  <a:pt x="37152" y="72835"/>
                </a:cubicBezTo>
                <a:cubicBezTo>
                  <a:pt x="37248" y="72835"/>
                  <a:pt x="37328" y="72779"/>
                  <a:pt x="37374" y="72665"/>
                </a:cubicBezTo>
                <a:cubicBezTo>
                  <a:pt x="37434" y="72546"/>
                  <a:pt x="37338" y="72427"/>
                  <a:pt x="37219" y="72379"/>
                </a:cubicBezTo>
                <a:cubicBezTo>
                  <a:pt x="37071" y="72313"/>
                  <a:pt x="36916" y="72264"/>
                  <a:pt x="36753" y="72264"/>
                </a:cubicBezTo>
                <a:cubicBezTo>
                  <a:pt x="36680" y="72264"/>
                  <a:pt x="36605" y="72274"/>
                  <a:pt x="36529" y="72296"/>
                </a:cubicBezTo>
                <a:cubicBezTo>
                  <a:pt x="36326" y="72069"/>
                  <a:pt x="36076" y="72069"/>
                  <a:pt x="35826" y="72069"/>
                </a:cubicBezTo>
                <a:cubicBezTo>
                  <a:pt x="35731" y="71879"/>
                  <a:pt x="35600" y="71724"/>
                  <a:pt x="35398" y="71665"/>
                </a:cubicBezTo>
                <a:cubicBezTo>
                  <a:pt x="34897" y="71236"/>
                  <a:pt x="34266" y="71188"/>
                  <a:pt x="33671" y="70986"/>
                </a:cubicBezTo>
                <a:cubicBezTo>
                  <a:pt x="33338" y="70807"/>
                  <a:pt x="33028" y="70593"/>
                  <a:pt x="32635" y="70557"/>
                </a:cubicBezTo>
                <a:cubicBezTo>
                  <a:pt x="32574" y="70424"/>
                  <a:pt x="32468" y="70388"/>
                  <a:pt x="32342" y="70388"/>
                </a:cubicBezTo>
                <a:cubicBezTo>
                  <a:pt x="32321" y="70388"/>
                  <a:pt x="32300" y="70389"/>
                  <a:pt x="32278" y="70391"/>
                </a:cubicBezTo>
                <a:cubicBezTo>
                  <a:pt x="32195" y="70236"/>
                  <a:pt x="32123" y="69986"/>
                  <a:pt x="32016" y="69974"/>
                </a:cubicBezTo>
                <a:cubicBezTo>
                  <a:pt x="31254" y="69879"/>
                  <a:pt x="30659" y="69402"/>
                  <a:pt x="29980" y="69152"/>
                </a:cubicBezTo>
                <a:cubicBezTo>
                  <a:pt x="29659" y="68783"/>
                  <a:pt x="29278" y="68545"/>
                  <a:pt x="28813" y="68366"/>
                </a:cubicBezTo>
                <a:cubicBezTo>
                  <a:pt x="27682" y="67938"/>
                  <a:pt x="26587" y="67414"/>
                  <a:pt x="25456" y="66997"/>
                </a:cubicBezTo>
                <a:cubicBezTo>
                  <a:pt x="25087" y="66865"/>
                  <a:pt x="24831" y="66417"/>
                  <a:pt x="24419" y="66417"/>
                </a:cubicBezTo>
                <a:cubicBezTo>
                  <a:pt x="24313" y="66417"/>
                  <a:pt x="24195" y="66447"/>
                  <a:pt x="24063" y="66521"/>
                </a:cubicBezTo>
                <a:cubicBezTo>
                  <a:pt x="22372" y="65449"/>
                  <a:pt x="20479" y="64854"/>
                  <a:pt x="18550" y="64378"/>
                </a:cubicBezTo>
                <a:cubicBezTo>
                  <a:pt x="18432" y="64349"/>
                  <a:pt x="18295" y="64317"/>
                  <a:pt x="18160" y="64317"/>
                </a:cubicBezTo>
                <a:cubicBezTo>
                  <a:pt x="17955" y="64317"/>
                  <a:pt x="17755" y="64391"/>
                  <a:pt x="17633" y="64664"/>
                </a:cubicBezTo>
                <a:cubicBezTo>
                  <a:pt x="17565" y="64460"/>
                  <a:pt x="17454" y="64245"/>
                  <a:pt x="17239" y="64245"/>
                </a:cubicBezTo>
                <a:cubicBezTo>
                  <a:pt x="17228" y="64245"/>
                  <a:pt x="17216" y="64246"/>
                  <a:pt x="17205" y="64247"/>
                </a:cubicBezTo>
                <a:cubicBezTo>
                  <a:pt x="17027" y="64265"/>
                  <a:pt x="16849" y="64273"/>
                  <a:pt x="16673" y="64273"/>
                </a:cubicBezTo>
                <a:cubicBezTo>
                  <a:pt x="15647" y="64273"/>
                  <a:pt x="14638" y="64015"/>
                  <a:pt x="13609" y="64015"/>
                </a:cubicBezTo>
                <a:cubicBezTo>
                  <a:pt x="13522" y="64015"/>
                  <a:pt x="13435" y="64017"/>
                  <a:pt x="13347" y="64021"/>
                </a:cubicBezTo>
                <a:cubicBezTo>
                  <a:pt x="13213" y="64027"/>
                  <a:pt x="13090" y="64031"/>
                  <a:pt x="12977" y="64031"/>
                </a:cubicBezTo>
                <a:cubicBezTo>
                  <a:pt x="11822" y="64031"/>
                  <a:pt x="11731" y="63673"/>
                  <a:pt x="12371" y="62437"/>
                </a:cubicBezTo>
                <a:cubicBezTo>
                  <a:pt x="12859" y="62187"/>
                  <a:pt x="12692" y="61604"/>
                  <a:pt x="12990" y="61270"/>
                </a:cubicBezTo>
                <a:cubicBezTo>
                  <a:pt x="13073" y="61211"/>
                  <a:pt x="13145" y="61163"/>
                  <a:pt x="13204" y="61104"/>
                </a:cubicBezTo>
                <a:cubicBezTo>
                  <a:pt x="13351" y="60673"/>
                  <a:pt x="13590" y="60492"/>
                  <a:pt x="13937" y="60492"/>
                </a:cubicBezTo>
                <a:cubicBezTo>
                  <a:pt x="14070" y="60492"/>
                  <a:pt x="14218" y="60518"/>
                  <a:pt x="14383" y="60568"/>
                </a:cubicBezTo>
                <a:cubicBezTo>
                  <a:pt x="15181" y="60806"/>
                  <a:pt x="15943" y="61175"/>
                  <a:pt x="16598" y="61639"/>
                </a:cubicBezTo>
                <a:cubicBezTo>
                  <a:pt x="17907" y="62532"/>
                  <a:pt x="19288" y="62973"/>
                  <a:pt x="20848" y="63068"/>
                </a:cubicBezTo>
                <a:cubicBezTo>
                  <a:pt x="21334" y="63437"/>
                  <a:pt x="21872" y="63475"/>
                  <a:pt x="22418" y="63475"/>
                </a:cubicBezTo>
                <a:cubicBezTo>
                  <a:pt x="22559" y="63475"/>
                  <a:pt x="22701" y="63472"/>
                  <a:pt x="22843" y="63472"/>
                </a:cubicBezTo>
                <a:cubicBezTo>
                  <a:pt x="22984" y="63472"/>
                  <a:pt x="23125" y="63475"/>
                  <a:pt x="23265" y="63485"/>
                </a:cubicBezTo>
                <a:cubicBezTo>
                  <a:pt x="24837" y="63985"/>
                  <a:pt x="26504" y="63747"/>
                  <a:pt x="28111" y="63973"/>
                </a:cubicBezTo>
                <a:cubicBezTo>
                  <a:pt x="28210" y="64042"/>
                  <a:pt x="28318" y="64071"/>
                  <a:pt x="28431" y="64071"/>
                </a:cubicBezTo>
                <a:cubicBezTo>
                  <a:pt x="28494" y="64071"/>
                  <a:pt x="28558" y="64062"/>
                  <a:pt x="28623" y="64045"/>
                </a:cubicBezTo>
                <a:cubicBezTo>
                  <a:pt x="28714" y="64126"/>
                  <a:pt x="28811" y="64180"/>
                  <a:pt x="28926" y="64180"/>
                </a:cubicBezTo>
                <a:cubicBezTo>
                  <a:pt x="28962" y="64180"/>
                  <a:pt x="29000" y="64175"/>
                  <a:pt x="29040" y="64164"/>
                </a:cubicBezTo>
                <a:lnTo>
                  <a:pt x="29040" y="64187"/>
                </a:lnTo>
                <a:cubicBezTo>
                  <a:pt x="29802" y="64616"/>
                  <a:pt x="30647" y="64461"/>
                  <a:pt x="31445" y="64568"/>
                </a:cubicBezTo>
                <a:cubicBezTo>
                  <a:pt x="32147" y="64985"/>
                  <a:pt x="32957" y="64866"/>
                  <a:pt x="33707" y="64985"/>
                </a:cubicBezTo>
                <a:cubicBezTo>
                  <a:pt x="34659" y="65259"/>
                  <a:pt x="35636" y="65414"/>
                  <a:pt x="36624" y="65473"/>
                </a:cubicBezTo>
                <a:cubicBezTo>
                  <a:pt x="37695" y="65533"/>
                  <a:pt x="38791" y="65628"/>
                  <a:pt x="39862" y="65676"/>
                </a:cubicBezTo>
                <a:cubicBezTo>
                  <a:pt x="40551" y="65705"/>
                  <a:pt x="41251" y="65769"/>
                  <a:pt x="41952" y="65769"/>
                </a:cubicBezTo>
                <a:cubicBezTo>
                  <a:pt x="42668" y="65769"/>
                  <a:pt x="43385" y="65702"/>
                  <a:pt x="44089" y="65461"/>
                </a:cubicBezTo>
                <a:cubicBezTo>
                  <a:pt x="44181" y="65531"/>
                  <a:pt x="44274" y="65557"/>
                  <a:pt x="44369" y="65557"/>
                </a:cubicBezTo>
                <a:cubicBezTo>
                  <a:pt x="44483" y="65557"/>
                  <a:pt x="44597" y="65519"/>
                  <a:pt x="44708" y="65473"/>
                </a:cubicBezTo>
                <a:cubicBezTo>
                  <a:pt x="44799" y="65536"/>
                  <a:pt x="44886" y="65560"/>
                  <a:pt x="44970" y="65560"/>
                </a:cubicBezTo>
                <a:cubicBezTo>
                  <a:pt x="45172" y="65560"/>
                  <a:pt x="45357" y="65422"/>
                  <a:pt x="45542" y="65354"/>
                </a:cubicBezTo>
                <a:lnTo>
                  <a:pt x="45637" y="65378"/>
                </a:lnTo>
                <a:lnTo>
                  <a:pt x="45720" y="65330"/>
                </a:lnTo>
                <a:cubicBezTo>
                  <a:pt x="45794" y="65396"/>
                  <a:pt x="45871" y="65431"/>
                  <a:pt x="45957" y="65431"/>
                </a:cubicBezTo>
                <a:cubicBezTo>
                  <a:pt x="46010" y="65431"/>
                  <a:pt x="46066" y="65417"/>
                  <a:pt x="46125" y="65390"/>
                </a:cubicBezTo>
                <a:cubicBezTo>
                  <a:pt x="46149" y="65398"/>
                  <a:pt x="46173" y="65402"/>
                  <a:pt x="46196" y="65402"/>
                </a:cubicBezTo>
                <a:cubicBezTo>
                  <a:pt x="46243" y="65402"/>
                  <a:pt x="46288" y="65386"/>
                  <a:pt x="46327" y="65354"/>
                </a:cubicBezTo>
                <a:cubicBezTo>
                  <a:pt x="46511" y="65417"/>
                  <a:pt x="46695" y="65459"/>
                  <a:pt x="46882" y="65459"/>
                </a:cubicBezTo>
                <a:cubicBezTo>
                  <a:pt x="47120" y="65459"/>
                  <a:pt x="47365" y="65391"/>
                  <a:pt x="47625" y="65211"/>
                </a:cubicBezTo>
                <a:cubicBezTo>
                  <a:pt x="46947" y="64664"/>
                  <a:pt x="46197" y="64390"/>
                  <a:pt x="45458" y="64092"/>
                </a:cubicBezTo>
                <a:cubicBezTo>
                  <a:pt x="44577" y="63735"/>
                  <a:pt x="43613" y="63723"/>
                  <a:pt x="42720" y="63449"/>
                </a:cubicBezTo>
                <a:cubicBezTo>
                  <a:pt x="42517" y="63152"/>
                  <a:pt x="42279" y="62937"/>
                  <a:pt x="41922" y="62842"/>
                </a:cubicBezTo>
                <a:cubicBezTo>
                  <a:pt x="40112" y="62401"/>
                  <a:pt x="38291" y="61949"/>
                  <a:pt x="36493" y="61509"/>
                </a:cubicBezTo>
                <a:cubicBezTo>
                  <a:pt x="36098" y="61216"/>
                  <a:pt x="35668" y="61153"/>
                  <a:pt x="35226" y="61153"/>
                </a:cubicBezTo>
                <a:cubicBezTo>
                  <a:pt x="34948" y="61153"/>
                  <a:pt x="34666" y="61178"/>
                  <a:pt x="34386" y="61187"/>
                </a:cubicBezTo>
                <a:cubicBezTo>
                  <a:pt x="34231" y="61116"/>
                  <a:pt x="34100" y="61044"/>
                  <a:pt x="33945" y="60985"/>
                </a:cubicBezTo>
                <a:cubicBezTo>
                  <a:pt x="33312" y="60701"/>
                  <a:pt x="32669" y="60467"/>
                  <a:pt x="31991" y="60467"/>
                </a:cubicBezTo>
                <a:cubicBezTo>
                  <a:pt x="31674" y="60467"/>
                  <a:pt x="31350" y="60518"/>
                  <a:pt x="31016" y="60639"/>
                </a:cubicBezTo>
                <a:cubicBezTo>
                  <a:pt x="30762" y="60380"/>
                  <a:pt x="30492" y="60304"/>
                  <a:pt x="30217" y="60304"/>
                </a:cubicBezTo>
                <a:cubicBezTo>
                  <a:pt x="29821" y="60304"/>
                  <a:pt x="29411" y="60463"/>
                  <a:pt x="29016" y="60463"/>
                </a:cubicBezTo>
                <a:cubicBezTo>
                  <a:pt x="28992" y="60463"/>
                  <a:pt x="28968" y="60462"/>
                  <a:pt x="28944" y="60461"/>
                </a:cubicBezTo>
                <a:cubicBezTo>
                  <a:pt x="28075" y="59961"/>
                  <a:pt x="27075" y="60044"/>
                  <a:pt x="26123" y="59913"/>
                </a:cubicBezTo>
                <a:cubicBezTo>
                  <a:pt x="25658" y="59520"/>
                  <a:pt x="25063" y="59544"/>
                  <a:pt x="24527" y="59437"/>
                </a:cubicBezTo>
                <a:cubicBezTo>
                  <a:pt x="23110" y="59187"/>
                  <a:pt x="21741" y="58687"/>
                  <a:pt x="20312" y="58532"/>
                </a:cubicBezTo>
                <a:cubicBezTo>
                  <a:pt x="20169" y="58449"/>
                  <a:pt x="20015" y="58365"/>
                  <a:pt x="19872" y="58294"/>
                </a:cubicBezTo>
                <a:cubicBezTo>
                  <a:pt x="18491" y="57937"/>
                  <a:pt x="17038" y="57889"/>
                  <a:pt x="15693" y="57401"/>
                </a:cubicBezTo>
                <a:cubicBezTo>
                  <a:pt x="15597" y="57377"/>
                  <a:pt x="15526" y="57341"/>
                  <a:pt x="15455" y="57294"/>
                </a:cubicBezTo>
                <a:cubicBezTo>
                  <a:pt x="15490" y="57079"/>
                  <a:pt x="15645" y="56901"/>
                  <a:pt x="15776" y="56734"/>
                </a:cubicBezTo>
                <a:cubicBezTo>
                  <a:pt x="16205" y="56198"/>
                  <a:pt x="16681" y="55710"/>
                  <a:pt x="16955" y="55067"/>
                </a:cubicBezTo>
                <a:cubicBezTo>
                  <a:pt x="17145" y="54829"/>
                  <a:pt x="17336" y="54615"/>
                  <a:pt x="17514" y="54377"/>
                </a:cubicBezTo>
                <a:cubicBezTo>
                  <a:pt x="17768" y="54048"/>
                  <a:pt x="17885" y="53892"/>
                  <a:pt x="18012" y="53892"/>
                </a:cubicBezTo>
                <a:cubicBezTo>
                  <a:pt x="18148" y="53892"/>
                  <a:pt x="18296" y="54069"/>
                  <a:pt x="18634" y="54400"/>
                </a:cubicBezTo>
                <a:cubicBezTo>
                  <a:pt x="19241" y="55008"/>
                  <a:pt x="19646" y="55924"/>
                  <a:pt x="20539" y="56198"/>
                </a:cubicBezTo>
                <a:lnTo>
                  <a:pt x="20550" y="56222"/>
                </a:lnTo>
                <a:cubicBezTo>
                  <a:pt x="20646" y="56294"/>
                  <a:pt x="20753" y="56365"/>
                  <a:pt x="20872" y="56413"/>
                </a:cubicBezTo>
                <a:lnTo>
                  <a:pt x="21051" y="56460"/>
                </a:lnTo>
                <a:cubicBezTo>
                  <a:pt x="21767" y="57096"/>
                  <a:pt x="22505" y="57652"/>
                  <a:pt x="23538" y="57652"/>
                </a:cubicBezTo>
                <a:cubicBezTo>
                  <a:pt x="23570" y="57652"/>
                  <a:pt x="23602" y="57652"/>
                  <a:pt x="23634" y="57651"/>
                </a:cubicBezTo>
                <a:cubicBezTo>
                  <a:pt x="24146" y="58080"/>
                  <a:pt x="24801" y="58139"/>
                  <a:pt x="25408" y="58306"/>
                </a:cubicBezTo>
                <a:cubicBezTo>
                  <a:pt x="26432" y="58663"/>
                  <a:pt x="27420" y="59151"/>
                  <a:pt x="28528" y="59163"/>
                </a:cubicBezTo>
                <a:cubicBezTo>
                  <a:pt x="29456" y="59175"/>
                  <a:pt x="30349" y="59353"/>
                  <a:pt x="31230" y="59592"/>
                </a:cubicBezTo>
                <a:cubicBezTo>
                  <a:pt x="31456" y="59658"/>
                  <a:pt x="31688" y="59772"/>
                  <a:pt x="31929" y="59772"/>
                </a:cubicBezTo>
                <a:cubicBezTo>
                  <a:pt x="32032" y="59772"/>
                  <a:pt x="32136" y="59752"/>
                  <a:pt x="32242" y="59699"/>
                </a:cubicBezTo>
                <a:cubicBezTo>
                  <a:pt x="32623" y="59865"/>
                  <a:pt x="33016" y="60032"/>
                  <a:pt x="33409" y="60187"/>
                </a:cubicBezTo>
                <a:cubicBezTo>
                  <a:pt x="33525" y="60173"/>
                  <a:pt x="33640" y="60167"/>
                  <a:pt x="33755" y="60167"/>
                </a:cubicBezTo>
                <a:cubicBezTo>
                  <a:pt x="34311" y="60167"/>
                  <a:pt x="34854" y="60306"/>
                  <a:pt x="35398" y="60306"/>
                </a:cubicBezTo>
                <a:cubicBezTo>
                  <a:pt x="36376" y="60472"/>
                  <a:pt x="37355" y="60551"/>
                  <a:pt x="38334" y="60551"/>
                </a:cubicBezTo>
                <a:cubicBezTo>
                  <a:pt x="39748" y="60551"/>
                  <a:pt x="41163" y="60385"/>
                  <a:pt x="42577" y="60068"/>
                </a:cubicBezTo>
                <a:cubicBezTo>
                  <a:pt x="40041" y="58639"/>
                  <a:pt x="37338" y="57627"/>
                  <a:pt x="34695" y="56520"/>
                </a:cubicBezTo>
                <a:cubicBezTo>
                  <a:pt x="33993" y="56139"/>
                  <a:pt x="33314" y="55758"/>
                  <a:pt x="32540" y="55579"/>
                </a:cubicBezTo>
                <a:cubicBezTo>
                  <a:pt x="31790" y="55067"/>
                  <a:pt x="30945" y="54817"/>
                  <a:pt x="30123" y="54508"/>
                </a:cubicBezTo>
                <a:cubicBezTo>
                  <a:pt x="29814" y="54281"/>
                  <a:pt x="29480" y="54115"/>
                  <a:pt x="29099" y="54103"/>
                </a:cubicBezTo>
                <a:cubicBezTo>
                  <a:pt x="28385" y="53877"/>
                  <a:pt x="27837" y="53281"/>
                  <a:pt x="27039" y="53281"/>
                </a:cubicBezTo>
                <a:cubicBezTo>
                  <a:pt x="26665" y="53052"/>
                  <a:pt x="26354" y="52660"/>
                  <a:pt x="25868" y="52660"/>
                </a:cubicBezTo>
                <a:cubicBezTo>
                  <a:pt x="25798" y="52660"/>
                  <a:pt x="25724" y="52668"/>
                  <a:pt x="25646" y="52686"/>
                </a:cubicBezTo>
                <a:cubicBezTo>
                  <a:pt x="24777" y="52257"/>
                  <a:pt x="23884" y="51876"/>
                  <a:pt x="22956" y="51614"/>
                </a:cubicBezTo>
                <a:cubicBezTo>
                  <a:pt x="22712" y="51347"/>
                  <a:pt x="22424" y="51245"/>
                  <a:pt x="22111" y="51245"/>
                </a:cubicBezTo>
                <a:cubicBezTo>
                  <a:pt x="21965" y="51245"/>
                  <a:pt x="21813" y="51267"/>
                  <a:pt x="21658" y="51305"/>
                </a:cubicBezTo>
                <a:cubicBezTo>
                  <a:pt x="21548" y="51218"/>
                  <a:pt x="21433" y="51196"/>
                  <a:pt x="21318" y="51196"/>
                </a:cubicBezTo>
                <a:cubicBezTo>
                  <a:pt x="21195" y="51196"/>
                  <a:pt x="21072" y="51222"/>
                  <a:pt x="20955" y="51222"/>
                </a:cubicBezTo>
                <a:cubicBezTo>
                  <a:pt x="20550" y="51222"/>
                  <a:pt x="20491" y="50995"/>
                  <a:pt x="20539" y="50662"/>
                </a:cubicBezTo>
                <a:cubicBezTo>
                  <a:pt x="20789" y="50579"/>
                  <a:pt x="21015" y="50448"/>
                  <a:pt x="21170" y="50221"/>
                </a:cubicBezTo>
                <a:cubicBezTo>
                  <a:pt x="22003" y="49043"/>
                  <a:pt x="22813" y="47888"/>
                  <a:pt x="23646" y="46709"/>
                </a:cubicBezTo>
                <a:cubicBezTo>
                  <a:pt x="24023" y="46433"/>
                  <a:pt x="24222" y="46288"/>
                  <a:pt x="24393" y="46288"/>
                </a:cubicBezTo>
                <a:cubicBezTo>
                  <a:pt x="24585" y="46288"/>
                  <a:pt x="24742" y="46469"/>
                  <a:pt x="25075" y="46852"/>
                </a:cubicBezTo>
                <a:cubicBezTo>
                  <a:pt x="25396" y="47209"/>
                  <a:pt x="25896" y="47423"/>
                  <a:pt x="26134" y="47769"/>
                </a:cubicBezTo>
                <a:cubicBezTo>
                  <a:pt x="27373" y="49519"/>
                  <a:pt x="29218" y="50293"/>
                  <a:pt x="31123" y="51007"/>
                </a:cubicBezTo>
                <a:cubicBezTo>
                  <a:pt x="31433" y="51067"/>
                  <a:pt x="31742" y="51114"/>
                  <a:pt x="32064" y="51174"/>
                </a:cubicBezTo>
                <a:cubicBezTo>
                  <a:pt x="32561" y="51416"/>
                  <a:pt x="33069" y="51603"/>
                  <a:pt x="33631" y="51603"/>
                </a:cubicBezTo>
                <a:cubicBezTo>
                  <a:pt x="33648" y="51603"/>
                  <a:pt x="33666" y="51603"/>
                  <a:pt x="33683" y="51603"/>
                </a:cubicBezTo>
                <a:cubicBezTo>
                  <a:pt x="33971" y="51819"/>
                  <a:pt x="34268" y="51921"/>
                  <a:pt x="34582" y="51921"/>
                </a:cubicBezTo>
                <a:cubicBezTo>
                  <a:pt x="34786" y="51921"/>
                  <a:pt x="34998" y="51878"/>
                  <a:pt x="35219" y="51793"/>
                </a:cubicBezTo>
                <a:cubicBezTo>
                  <a:pt x="35543" y="51852"/>
                  <a:pt x="35869" y="51872"/>
                  <a:pt x="36196" y="51872"/>
                </a:cubicBezTo>
                <a:cubicBezTo>
                  <a:pt x="36824" y="51872"/>
                  <a:pt x="37457" y="51800"/>
                  <a:pt x="38087" y="51800"/>
                </a:cubicBezTo>
                <a:cubicBezTo>
                  <a:pt x="38251" y="51800"/>
                  <a:pt x="38414" y="51805"/>
                  <a:pt x="38577" y="51817"/>
                </a:cubicBezTo>
                <a:cubicBezTo>
                  <a:pt x="38815" y="52019"/>
                  <a:pt x="39112" y="51900"/>
                  <a:pt x="39362" y="51995"/>
                </a:cubicBezTo>
                <a:cubicBezTo>
                  <a:pt x="39652" y="52110"/>
                  <a:pt x="39951" y="52161"/>
                  <a:pt x="40251" y="52161"/>
                </a:cubicBezTo>
                <a:cubicBezTo>
                  <a:pt x="40419" y="52161"/>
                  <a:pt x="40588" y="52145"/>
                  <a:pt x="40755" y="52114"/>
                </a:cubicBezTo>
                <a:cubicBezTo>
                  <a:pt x="40902" y="52087"/>
                  <a:pt x="41062" y="52034"/>
                  <a:pt x="41209" y="52034"/>
                </a:cubicBezTo>
                <a:cubicBezTo>
                  <a:pt x="41312" y="52034"/>
                  <a:pt x="41410" y="52060"/>
                  <a:pt x="41494" y="52138"/>
                </a:cubicBezTo>
                <a:cubicBezTo>
                  <a:pt x="41804" y="52433"/>
                  <a:pt x="42161" y="52475"/>
                  <a:pt x="42523" y="52475"/>
                </a:cubicBezTo>
                <a:cubicBezTo>
                  <a:pt x="42666" y="52475"/>
                  <a:pt x="42810" y="52469"/>
                  <a:pt x="42952" y="52469"/>
                </a:cubicBezTo>
                <a:cubicBezTo>
                  <a:pt x="43002" y="52469"/>
                  <a:pt x="43052" y="52470"/>
                  <a:pt x="43101" y="52472"/>
                </a:cubicBezTo>
                <a:cubicBezTo>
                  <a:pt x="43708" y="52484"/>
                  <a:pt x="44303" y="52484"/>
                  <a:pt x="44923" y="52543"/>
                </a:cubicBezTo>
                <a:cubicBezTo>
                  <a:pt x="45130" y="52561"/>
                  <a:pt x="45338" y="52570"/>
                  <a:pt x="45547" y="52570"/>
                </a:cubicBezTo>
                <a:cubicBezTo>
                  <a:pt x="46334" y="52570"/>
                  <a:pt x="47136" y="52434"/>
                  <a:pt x="47982" y="52067"/>
                </a:cubicBezTo>
                <a:cubicBezTo>
                  <a:pt x="46006" y="51245"/>
                  <a:pt x="44184" y="50507"/>
                  <a:pt x="42375" y="49745"/>
                </a:cubicBezTo>
                <a:cubicBezTo>
                  <a:pt x="42017" y="49531"/>
                  <a:pt x="41708" y="49221"/>
                  <a:pt x="41255" y="49197"/>
                </a:cubicBezTo>
                <a:cubicBezTo>
                  <a:pt x="41182" y="49116"/>
                  <a:pt x="41104" y="49074"/>
                  <a:pt x="41016" y="49074"/>
                </a:cubicBezTo>
                <a:cubicBezTo>
                  <a:pt x="40975" y="49074"/>
                  <a:pt x="40932" y="49083"/>
                  <a:pt x="40886" y="49102"/>
                </a:cubicBezTo>
                <a:lnTo>
                  <a:pt x="40874" y="49102"/>
                </a:lnTo>
                <a:cubicBezTo>
                  <a:pt x="40805" y="49053"/>
                  <a:pt x="40727" y="49028"/>
                  <a:pt x="40648" y="49028"/>
                </a:cubicBezTo>
                <a:cubicBezTo>
                  <a:pt x="40632" y="49028"/>
                  <a:pt x="40616" y="49029"/>
                  <a:pt x="40601" y="49031"/>
                </a:cubicBezTo>
                <a:cubicBezTo>
                  <a:pt x="39779" y="48662"/>
                  <a:pt x="39041" y="48138"/>
                  <a:pt x="38148" y="47923"/>
                </a:cubicBezTo>
                <a:cubicBezTo>
                  <a:pt x="37600" y="47376"/>
                  <a:pt x="36838" y="47185"/>
                  <a:pt x="36171" y="46840"/>
                </a:cubicBezTo>
                <a:cubicBezTo>
                  <a:pt x="35783" y="46641"/>
                  <a:pt x="35543" y="46145"/>
                  <a:pt x="35067" y="46145"/>
                </a:cubicBezTo>
                <a:cubicBezTo>
                  <a:pt x="35003" y="46145"/>
                  <a:pt x="34935" y="46154"/>
                  <a:pt x="34862" y="46173"/>
                </a:cubicBezTo>
                <a:cubicBezTo>
                  <a:pt x="34719" y="45721"/>
                  <a:pt x="34362" y="45590"/>
                  <a:pt x="33969" y="45530"/>
                </a:cubicBezTo>
                <a:cubicBezTo>
                  <a:pt x="32933" y="44911"/>
                  <a:pt x="31790" y="44554"/>
                  <a:pt x="30611" y="44316"/>
                </a:cubicBezTo>
                <a:cubicBezTo>
                  <a:pt x="30230" y="43971"/>
                  <a:pt x="29754" y="44054"/>
                  <a:pt x="29290" y="44018"/>
                </a:cubicBezTo>
                <a:cubicBezTo>
                  <a:pt x="29089" y="43998"/>
                  <a:pt x="28888" y="43992"/>
                  <a:pt x="28684" y="43992"/>
                </a:cubicBezTo>
                <a:cubicBezTo>
                  <a:pt x="28404" y="43992"/>
                  <a:pt x="28121" y="44003"/>
                  <a:pt x="27831" y="44003"/>
                </a:cubicBezTo>
                <a:cubicBezTo>
                  <a:pt x="27331" y="44003"/>
                  <a:pt x="26813" y="43971"/>
                  <a:pt x="26265" y="43792"/>
                </a:cubicBezTo>
                <a:cubicBezTo>
                  <a:pt x="27099" y="42971"/>
                  <a:pt x="27837" y="42244"/>
                  <a:pt x="28563" y="41530"/>
                </a:cubicBezTo>
                <a:cubicBezTo>
                  <a:pt x="29087" y="41399"/>
                  <a:pt x="29659" y="41494"/>
                  <a:pt x="30111" y="41113"/>
                </a:cubicBezTo>
                <a:cubicBezTo>
                  <a:pt x="30695" y="41173"/>
                  <a:pt x="31266" y="41220"/>
                  <a:pt x="31838" y="41280"/>
                </a:cubicBezTo>
                <a:cubicBezTo>
                  <a:pt x="31911" y="41385"/>
                  <a:pt x="32004" y="41462"/>
                  <a:pt x="32139" y="41462"/>
                </a:cubicBezTo>
                <a:cubicBezTo>
                  <a:pt x="32157" y="41462"/>
                  <a:pt x="32175" y="41461"/>
                  <a:pt x="32195" y="41458"/>
                </a:cubicBezTo>
                <a:cubicBezTo>
                  <a:pt x="32921" y="41792"/>
                  <a:pt x="33647" y="42125"/>
                  <a:pt x="34386" y="42470"/>
                </a:cubicBezTo>
                <a:cubicBezTo>
                  <a:pt x="34484" y="42561"/>
                  <a:pt x="34601" y="42594"/>
                  <a:pt x="34725" y="42594"/>
                </a:cubicBezTo>
                <a:cubicBezTo>
                  <a:pt x="34797" y="42594"/>
                  <a:pt x="34871" y="42583"/>
                  <a:pt x="34945" y="42566"/>
                </a:cubicBezTo>
                <a:cubicBezTo>
                  <a:pt x="36731" y="42923"/>
                  <a:pt x="38529" y="43280"/>
                  <a:pt x="40315" y="43625"/>
                </a:cubicBezTo>
                <a:cubicBezTo>
                  <a:pt x="40907" y="43796"/>
                  <a:pt x="41500" y="43868"/>
                  <a:pt x="42094" y="43868"/>
                </a:cubicBezTo>
                <a:cubicBezTo>
                  <a:pt x="42540" y="43868"/>
                  <a:pt x="42986" y="43828"/>
                  <a:pt x="43434" y="43756"/>
                </a:cubicBezTo>
                <a:cubicBezTo>
                  <a:pt x="43540" y="43812"/>
                  <a:pt x="43646" y="43833"/>
                  <a:pt x="43751" y="43833"/>
                </a:cubicBezTo>
                <a:cubicBezTo>
                  <a:pt x="43918" y="43833"/>
                  <a:pt x="44083" y="43779"/>
                  <a:pt x="44244" y="43721"/>
                </a:cubicBezTo>
                <a:cubicBezTo>
                  <a:pt x="44513" y="43810"/>
                  <a:pt x="44784" y="43842"/>
                  <a:pt x="45055" y="43842"/>
                </a:cubicBezTo>
                <a:cubicBezTo>
                  <a:pt x="45433" y="43842"/>
                  <a:pt x="45811" y="43781"/>
                  <a:pt x="46185" y="43733"/>
                </a:cubicBezTo>
                <a:cubicBezTo>
                  <a:pt x="47637" y="43518"/>
                  <a:pt x="49090" y="43256"/>
                  <a:pt x="50542" y="43006"/>
                </a:cubicBezTo>
                <a:cubicBezTo>
                  <a:pt x="50638" y="43041"/>
                  <a:pt x="50732" y="43056"/>
                  <a:pt x="50824" y="43056"/>
                </a:cubicBezTo>
                <a:cubicBezTo>
                  <a:pt x="51077" y="43056"/>
                  <a:pt x="51316" y="42947"/>
                  <a:pt x="51542" y="42851"/>
                </a:cubicBezTo>
                <a:cubicBezTo>
                  <a:pt x="53197" y="42149"/>
                  <a:pt x="54829" y="41458"/>
                  <a:pt x="56484" y="40768"/>
                </a:cubicBezTo>
                <a:cubicBezTo>
                  <a:pt x="56650" y="40696"/>
                  <a:pt x="56781" y="40601"/>
                  <a:pt x="56745" y="40363"/>
                </a:cubicBezTo>
                <a:cubicBezTo>
                  <a:pt x="56550" y="40224"/>
                  <a:pt x="56339" y="40166"/>
                  <a:pt x="56120" y="40166"/>
                </a:cubicBezTo>
                <a:cubicBezTo>
                  <a:pt x="55966" y="40166"/>
                  <a:pt x="55808" y="40195"/>
                  <a:pt x="55650" y="40244"/>
                </a:cubicBezTo>
                <a:cubicBezTo>
                  <a:pt x="55626" y="40240"/>
                  <a:pt x="55604" y="40237"/>
                  <a:pt x="55582" y="40237"/>
                </a:cubicBezTo>
                <a:cubicBezTo>
                  <a:pt x="55539" y="40237"/>
                  <a:pt x="55499" y="40248"/>
                  <a:pt x="55460" y="40280"/>
                </a:cubicBezTo>
                <a:cubicBezTo>
                  <a:pt x="55293" y="40200"/>
                  <a:pt x="55127" y="40177"/>
                  <a:pt x="54958" y="40177"/>
                </a:cubicBezTo>
                <a:cubicBezTo>
                  <a:pt x="54799" y="40177"/>
                  <a:pt x="54638" y="40197"/>
                  <a:pt x="54471" y="40208"/>
                </a:cubicBezTo>
                <a:lnTo>
                  <a:pt x="54459" y="40208"/>
                </a:lnTo>
                <a:cubicBezTo>
                  <a:pt x="54359" y="40077"/>
                  <a:pt x="54239" y="40031"/>
                  <a:pt x="54108" y="40031"/>
                </a:cubicBezTo>
                <a:cubicBezTo>
                  <a:pt x="54037" y="40031"/>
                  <a:pt x="53963" y="40044"/>
                  <a:pt x="53888" y="40065"/>
                </a:cubicBezTo>
                <a:cubicBezTo>
                  <a:pt x="53663" y="40081"/>
                  <a:pt x="53438" y="40088"/>
                  <a:pt x="53214" y="40088"/>
                </a:cubicBezTo>
                <a:cubicBezTo>
                  <a:pt x="51697" y="40088"/>
                  <a:pt x="50201" y="39773"/>
                  <a:pt x="48697" y="39649"/>
                </a:cubicBezTo>
                <a:cubicBezTo>
                  <a:pt x="47869" y="39595"/>
                  <a:pt x="47027" y="39377"/>
                  <a:pt x="46177" y="39377"/>
                </a:cubicBezTo>
                <a:cubicBezTo>
                  <a:pt x="45903" y="39377"/>
                  <a:pt x="45627" y="39400"/>
                  <a:pt x="45351" y="39458"/>
                </a:cubicBezTo>
                <a:cubicBezTo>
                  <a:pt x="45161" y="39331"/>
                  <a:pt x="44965" y="39262"/>
                  <a:pt x="44760" y="39262"/>
                </a:cubicBezTo>
                <a:cubicBezTo>
                  <a:pt x="44658" y="39262"/>
                  <a:pt x="44553" y="39280"/>
                  <a:pt x="44446" y="39315"/>
                </a:cubicBezTo>
                <a:cubicBezTo>
                  <a:pt x="44245" y="39189"/>
                  <a:pt x="44032" y="39093"/>
                  <a:pt x="43802" y="39093"/>
                </a:cubicBezTo>
                <a:cubicBezTo>
                  <a:pt x="43706" y="39093"/>
                  <a:pt x="43608" y="39110"/>
                  <a:pt x="43506" y="39149"/>
                </a:cubicBezTo>
                <a:cubicBezTo>
                  <a:pt x="43278" y="39016"/>
                  <a:pt x="43035" y="38913"/>
                  <a:pt x="42771" y="38913"/>
                </a:cubicBezTo>
                <a:cubicBezTo>
                  <a:pt x="42704" y="38913"/>
                  <a:pt x="42635" y="38920"/>
                  <a:pt x="42565" y="38934"/>
                </a:cubicBezTo>
                <a:cubicBezTo>
                  <a:pt x="40755" y="38851"/>
                  <a:pt x="38946" y="38756"/>
                  <a:pt x="37183" y="38256"/>
                </a:cubicBezTo>
                <a:cubicBezTo>
                  <a:pt x="37047" y="38220"/>
                  <a:pt x="36898" y="38190"/>
                  <a:pt x="36746" y="38190"/>
                </a:cubicBezTo>
                <a:cubicBezTo>
                  <a:pt x="36594" y="38190"/>
                  <a:pt x="36439" y="38220"/>
                  <a:pt x="36291" y="38303"/>
                </a:cubicBezTo>
                <a:cubicBezTo>
                  <a:pt x="35956" y="38268"/>
                  <a:pt x="35626" y="38201"/>
                  <a:pt x="35298" y="38201"/>
                </a:cubicBezTo>
                <a:cubicBezTo>
                  <a:pt x="35065" y="38201"/>
                  <a:pt x="34832" y="38235"/>
                  <a:pt x="34600" y="38339"/>
                </a:cubicBezTo>
                <a:cubicBezTo>
                  <a:pt x="34501" y="38326"/>
                  <a:pt x="34403" y="38321"/>
                  <a:pt x="34307" y="38321"/>
                </a:cubicBezTo>
                <a:cubicBezTo>
                  <a:pt x="33761" y="38321"/>
                  <a:pt x="33241" y="38496"/>
                  <a:pt x="32695" y="38577"/>
                </a:cubicBezTo>
                <a:cubicBezTo>
                  <a:pt x="32607" y="38546"/>
                  <a:pt x="32520" y="38534"/>
                  <a:pt x="32434" y="38534"/>
                </a:cubicBezTo>
                <a:cubicBezTo>
                  <a:pt x="32252" y="38534"/>
                  <a:pt x="32075" y="38588"/>
                  <a:pt x="31897" y="38637"/>
                </a:cubicBezTo>
                <a:lnTo>
                  <a:pt x="31897" y="38660"/>
                </a:lnTo>
                <a:cubicBezTo>
                  <a:pt x="31766" y="38660"/>
                  <a:pt x="31659" y="38601"/>
                  <a:pt x="31540" y="38565"/>
                </a:cubicBezTo>
                <a:lnTo>
                  <a:pt x="31528" y="38565"/>
                </a:lnTo>
                <a:cubicBezTo>
                  <a:pt x="31623" y="37887"/>
                  <a:pt x="32314" y="37565"/>
                  <a:pt x="32564" y="36970"/>
                </a:cubicBezTo>
                <a:cubicBezTo>
                  <a:pt x="33147" y="36791"/>
                  <a:pt x="33326" y="36172"/>
                  <a:pt x="33814" y="35886"/>
                </a:cubicBezTo>
                <a:cubicBezTo>
                  <a:pt x="34052" y="35755"/>
                  <a:pt x="34302" y="35624"/>
                  <a:pt x="34445" y="35351"/>
                </a:cubicBezTo>
                <a:cubicBezTo>
                  <a:pt x="34921" y="35362"/>
                  <a:pt x="35398" y="35410"/>
                  <a:pt x="35790" y="35660"/>
                </a:cubicBezTo>
                <a:cubicBezTo>
                  <a:pt x="36326" y="36005"/>
                  <a:pt x="36910" y="36053"/>
                  <a:pt x="37505" y="36053"/>
                </a:cubicBezTo>
                <a:cubicBezTo>
                  <a:pt x="37713" y="36324"/>
                  <a:pt x="37968" y="36485"/>
                  <a:pt x="38271" y="36485"/>
                </a:cubicBezTo>
                <a:cubicBezTo>
                  <a:pt x="38368" y="36485"/>
                  <a:pt x="38470" y="36469"/>
                  <a:pt x="38577" y="36434"/>
                </a:cubicBezTo>
                <a:cubicBezTo>
                  <a:pt x="38631" y="36473"/>
                  <a:pt x="38679" y="36489"/>
                  <a:pt x="38724" y="36489"/>
                </a:cubicBezTo>
                <a:cubicBezTo>
                  <a:pt x="38853" y="36489"/>
                  <a:pt x="38946" y="36356"/>
                  <a:pt x="39053" y="36303"/>
                </a:cubicBezTo>
                <a:cubicBezTo>
                  <a:pt x="39724" y="36517"/>
                  <a:pt x="40421" y="36609"/>
                  <a:pt x="41130" y="36609"/>
                </a:cubicBezTo>
                <a:cubicBezTo>
                  <a:pt x="41251" y="36609"/>
                  <a:pt x="41372" y="36606"/>
                  <a:pt x="41494" y="36601"/>
                </a:cubicBezTo>
                <a:cubicBezTo>
                  <a:pt x="41972" y="36677"/>
                  <a:pt x="42450" y="36727"/>
                  <a:pt x="42925" y="36727"/>
                </a:cubicBezTo>
                <a:cubicBezTo>
                  <a:pt x="43563" y="36727"/>
                  <a:pt x="44195" y="36637"/>
                  <a:pt x="44815" y="36398"/>
                </a:cubicBezTo>
                <a:cubicBezTo>
                  <a:pt x="44850" y="36400"/>
                  <a:pt x="44885" y="36401"/>
                  <a:pt x="44919" y="36401"/>
                </a:cubicBezTo>
                <a:cubicBezTo>
                  <a:pt x="45617" y="36401"/>
                  <a:pt x="46264" y="36068"/>
                  <a:pt x="46899" y="35886"/>
                </a:cubicBezTo>
                <a:cubicBezTo>
                  <a:pt x="48518" y="35422"/>
                  <a:pt x="50126" y="34850"/>
                  <a:pt x="51328" y="33565"/>
                </a:cubicBezTo>
                <a:cubicBezTo>
                  <a:pt x="51483" y="33493"/>
                  <a:pt x="51650" y="33422"/>
                  <a:pt x="51792" y="33362"/>
                </a:cubicBezTo>
                <a:cubicBezTo>
                  <a:pt x="51863" y="33383"/>
                  <a:pt x="51929" y="33392"/>
                  <a:pt x="51991" y="33392"/>
                </a:cubicBezTo>
                <a:cubicBezTo>
                  <a:pt x="52362" y="33392"/>
                  <a:pt x="52599" y="33066"/>
                  <a:pt x="52793" y="32862"/>
                </a:cubicBezTo>
                <a:cubicBezTo>
                  <a:pt x="53507" y="32053"/>
                  <a:pt x="54328" y="31350"/>
                  <a:pt x="55067" y="30564"/>
                </a:cubicBezTo>
                <a:cubicBezTo>
                  <a:pt x="55293" y="30326"/>
                  <a:pt x="55602" y="30100"/>
                  <a:pt x="55614" y="29695"/>
                </a:cubicBezTo>
                <a:lnTo>
                  <a:pt x="55793" y="29338"/>
                </a:lnTo>
                <a:cubicBezTo>
                  <a:pt x="56364" y="28981"/>
                  <a:pt x="56603" y="28362"/>
                  <a:pt x="57019" y="27885"/>
                </a:cubicBezTo>
                <a:cubicBezTo>
                  <a:pt x="57126" y="27766"/>
                  <a:pt x="57198" y="27564"/>
                  <a:pt x="57043" y="27421"/>
                </a:cubicBezTo>
                <a:cubicBezTo>
                  <a:pt x="56975" y="27347"/>
                  <a:pt x="56901" y="27314"/>
                  <a:pt x="56828" y="27314"/>
                </a:cubicBezTo>
                <a:cubicBezTo>
                  <a:pt x="56749" y="27314"/>
                  <a:pt x="56671" y="27353"/>
                  <a:pt x="56603" y="27421"/>
                </a:cubicBezTo>
                <a:cubicBezTo>
                  <a:pt x="56245" y="27766"/>
                  <a:pt x="55781" y="27897"/>
                  <a:pt x="55352" y="28088"/>
                </a:cubicBezTo>
                <a:cubicBezTo>
                  <a:pt x="53495" y="28909"/>
                  <a:pt x="51650" y="29743"/>
                  <a:pt x="49780" y="30564"/>
                </a:cubicBezTo>
                <a:cubicBezTo>
                  <a:pt x="49221" y="30767"/>
                  <a:pt x="48637" y="30957"/>
                  <a:pt x="48078" y="31171"/>
                </a:cubicBezTo>
                <a:cubicBezTo>
                  <a:pt x="47760" y="31109"/>
                  <a:pt x="47448" y="31083"/>
                  <a:pt x="47139" y="31083"/>
                </a:cubicBezTo>
                <a:cubicBezTo>
                  <a:pt x="45792" y="31083"/>
                  <a:pt x="44516" y="31589"/>
                  <a:pt x="43208" y="31850"/>
                </a:cubicBezTo>
                <a:cubicBezTo>
                  <a:pt x="42451" y="32009"/>
                  <a:pt x="41678" y="32080"/>
                  <a:pt x="40897" y="32080"/>
                </a:cubicBezTo>
                <a:cubicBezTo>
                  <a:pt x="40684" y="32080"/>
                  <a:pt x="40470" y="32075"/>
                  <a:pt x="40255" y="32064"/>
                </a:cubicBezTo>
                <a:cubicBezTo>
                  <a:pt x="40233" y="32064"/>
                  <a:pt x="40211" y="32063"/>
                  <a:pt x="40189" y="32063"/>
                </a:cubicBezTo>
                <a:cubicBezTo>
                  <a:pt x="39829" y="32063"/>
                  <a:pt x="39459" y="32151"/>
                  <a:pt x="39100" y="32195"/>
                </a:cubicBezTo>
                <a:cubicBezTo>
                  <a:pt x="38981" y="32148"/>
                  <a:pt x="38862" y="32124"/>
                  <a:pt x="38743" y="32076"/>
                </a:cubicBezTo>
                <a:cubicBezTo>
                  <a:pt x="38684" y="31910"/>
                  <a:pt x="38612" y="31767"/>
                  <a:pt x="38553" y="31600"/>
                </a:cubicBezTo>
                <a:cubicBezTo>
                  <a:pt x="38803" y="31374"/>
                  <a:pt x="39053" y="31160"/>
                  <a:pt x="39124" y="30802"/>
                </a:cubicBezTo>
                <a:cubicBezTo>
                  <a:pt x="39497" y="30345"/>
                  <a:pt x="39900" y="30005"/>
                  <a:pt x="40463" y="30005"/>
                </a:cubicBezTo>
                <a:cubicBezTo>
                  <a:pt x="40618" y="30005"/>
                  <a:pt x="40787" y="30031"/>
                  <a:pt x="40970" y="30088"/>
                </a:cubicBezTo>
                <a:cubicBezTo>
                  <a:pt x="41033" y="30105"/>
                  <a:pt x="41097" y="30112"/>
                  <a:pt x="41162" y="30112"/>
                </a:cubicBezTo>
                <a:cubicBezTo>
                  <a:pt x="41464" y="30112"/>
                  <a:pt x="41781" y="29949"/>
                  <a:pt x="42065" y="29802"/>
                </a:cubicBezTo>
                <a:cubicBezTo>
                  <a:pt x="42404" y="29867"/>
                  <a:pt x="42738" y="29895"/>
                  <a:pt x="43069" y="29895"/>
                </a:cubicBezTo>
                <a:cubicBezTo>
                  <a:pt x="44203" y="29895"/>
                  <a:pt x="45291" y="29558"/>
                  <a:pt x="46351" y="29171"/>
                </a:cubicBezTo>
                <a:cubicBezTo>
                  <a:pt x="47851" y="28624"/>
                  <a:pt x="49221" y="27838"/>
                  <a:pt x="50471" y="26814"/>
                </a:cubicBezTo>
                <a:cubicBezTo>
                  <a:pt x="50995" y="26659"/>
                  <a:pt x="51304" y="26302"/>
                  <a:pt x="51495" y="25826"/>
                </a:cubicBezTo>
                <a:cubicBezTo>
                  <a:pt x="52423" y="25159"/>
                  <a:pt x="52852" y="24111"/>
                  <a:pt x="53519" y="23254"/>
                </a:cubicBezTo>
                <a:cubicBezTo>
                  <a:pt x="53590" y="23135"/>
                  <a:pt x="53674" y="23016"/>
                  <a:pt x="53733" y="22897"/>
                </a:cubicBezTo>
                <a:lnTo>
                  <a:pt x="53817" y="22885"/>
                </a:lnTo>
                <a:lnTo>
                  <a:pt x="53888" y="22825"/>
                </a:lnTo>
                <a:cubicBezTo>
                  <a:pt x="55126" y="21896"/>
                  <a:pt x="55948" y="20646"/>
                  <a:pt x="56674" y="19325"/>
                </a:cubicBezTo>
                <a:cubicBezTo>
                  <a:pt x="56678" y="19318"/>
                  <a:pt x="56681" y="19312"/>
                  <a:pt x="56684" y="19305"/>
                </a:cubicBezTo>
                <a:lnTo>
                  <a:pt x="56684" y="19305"/>
                </a:lnTo>
                <a:cubicBezTo>
                  <a:pt x="56795" y="19225"/>
                  <a:pt x="56862" y="19133"/>
                  <a:pt x="56853" y="18986"/>
                </a:cubicBezTo>
                <a:lnTo>
                  <a:pt x="56853" y="18986"/>
                </a:lnTo>
                <a:cubicBezTo>
                  <a:pt x="56853" y="18984"/>
                  <a:pt x="56854" y="18981"/>
                  <a:pt x="56854" y="18979"/>
                </a:cubicBezTo>
                <a:lnTo>
                  <a:pt x="56854" y="18979"/>
                </a:lnTo>
                <a:cubicBezTo>
                  <a:pt x="56972" y="18895"/>
                  <a:pt x="56984" y="18777"/>
                  <a:pt x="56972" y="18622"/>
                </a:cubicBezTo>
                <a:cubicBezTo>
                  <a:pt x="57091" y="18539"/>
                  <a:pt x="57150" y="18432"/>
                  <a:pt x="57103" y="18277"/>
                </a:cubicBezTo>
                <a:cubicBezTo>
                  <a:pt x="57150" y="18158"/>
                  <a:pt x="57198" y="18063"/>
                  <a:pt x="57257" y="17944"/>
                </a:cubicBezTo>
                <a:cubicBezTo>
                  <a:pt x="57865" y="17586"/>
                  <a:pt x="57924" y="16872"/>
                  <a:pt x="58281" y="16348"/>
                </a:cubicBezTo>
                <a:cubicBezTo>
                  <a:pt x="58460" y="16217"/>
                  <a:pt x="58615" y="15943"/>
                  <a:pt x="58436" y="15836"/>
                </a:cubicBezTo>
                <a:cubicBezTo>
                  <a:pt x="58386" y="15807"/>
                  <a:pt x="58335" y="15794"/>
                  <a:pt x="58285" y="15794"/>
                </a:cubicBezTo>
                <a:cubicBezTo>
                  <a:pt x="58111" y="15794"/>
                  <a:pt x="57951" y="15957"/>
                  <a:pt x="57877" y="16170"/>
                </a:cubicBezTo>
                <a:cubicBezTo>
                  <a:pt x="57436" y="16467"/>
                  <a:pt x="56793" y="16515"/>
                  <a:pt x="56507" y="17063"/>
                </a:cubicBezTo>
                <a:cubicBezTo>
                  <a:pt x="56436" y="17074"/>
                  <a:pt x="56376" y="17122"/>
                  <a:pt x="56353" y="17182"/>
                </a:cubicBezTo>
                <a:cubicBezTo>
                  <a:pt x="56031" y="17241"/>
                  <a:pt x="55781" y="17372"/>
                  <a:pt x="55698" y="17717"/>
                </a:cubicBezTo>
                <a:cubicBezTo>
                  <a:pt x="55305" y="17979"/>
                  <a:pt x="54900" y="18217"/>
                  <a:pt x="54531" y="18515"/>
                </a:cubicBezTo>
                <a:cubicBezTo>
                  <a:pt x="53174" y="19575"/>
                  <a:pt x="51685" y="20456"/>
                  <a:pt x="50590" y="21789"/>
                </a:cubicBezTo>
                <a:cubicBezTo>
                  <a:pt x="50304" y="22051"/>
                  <a:pt x="49887" y="22123"/>
                  <a:pt x="49721" y="22528"/>
                </a:cubicBezTo>
                <a:cubicBezTo>
                  <a:pt x="49649" y="22539"/>
                  <a:pt x="49590" y="22563"/>
                  <a:pt x="49566" y="22647"/>
                </a:cubicBezTo>
                <a:cubicBezTo>
                  <a:pt x="48768" y="23325"/>
                  <a:pt x="47994" y="24028"/>
                  <a:pt x="47209" y="24706"/>
                </a:cubicBezTo>
                <a:cubicBezTo>
                  <a:pt x="45696" y="25361"/>
                  <a:pt x="44292" y="26242"/>
                  <a:pt x="42910" y="27123"/>
                </a:cubicBezTo>
                <a:cubicBezTo>
                  <a:pt x="42672" y="27111"/>
                  <a:pt x="42446" y="27076"/>
                  <a:pt x="42303" y="26885"/>
                </a:cubicBezTo>
                <a:cubicBezTo>
                  <a:pt x="42494" y="26790"/>
                  <a:pt x="42637" y="26671"/>
                  <a:pt x="42672" y="26457"/>
                </a:cubicBezTo>
                <a:cubicBezTo>
                  <a:pt x="44577" y="24611"/>
                  <a:pt x="45720" y="22182"/>
                  <a:pt x="47351" y="20122"/>
                </a:cubicBezTo>
                <a:cubicBezTo>
                  <a:pt x="48018" y="19515"/>
                  <a:pt x="48280" y="18670"/>
                  <a:pt x="48685" y="17896"/>
                </a:cubicBezTo>
                <a:cubicBezTo>
                  <a:pt x="49733" y="16693"/>
                  <a:pt x="50090" y="15110"/>
                  <a:pt x="50935" y="13788"/>
                </a:cubicBezTo>
                <a:cubicBezTo>
                  <a:pt x="51066" y="13717"/>
                  <a:pt x="51114" y="13598"/>
                  <a:pt x="51090" y="13443"/>
                </a:cubicBezTo>
                <a:cubicBezTo>
                  <a:pt x="51209" y="13360"/>
                  <a:pt x="51269" y="13253"/>
                  <a:pt x="51245" y="13098"/>
                </a:cubicBezTo>
                <a:cubicBezTo>
                  <a:pt x="51352" y="13014"/>
                  <a:pt x="51411" y="12907"/>
                  <a:pt x="51388" y="12764"/>
                </a:cubicBezTo>
                <a:cubicBezTo>
                  <a:pt x="51900" y="12383"/>
                  <a:pt x="51983" y="11812"/>
                  <a:pt x="52150" y="11276"/>
                </a:cubicBezTo>
                <a:cubicBezTo>
                  <a:pt x="52435" y="11121"/>
                  <a:pt x="52554" y="10895"/>
                  <a:pt x="52447" y="10574"/>
                </a:cubicBezTo>
                <a:cubicBezTo>
                  <a:pt x="52554" y="10478"/>
                  <a:pt x="52566" y="10359"/>
                  <a:pt x="52543" y="10228"/>
                </a:cubicBezTo>
                <a:lnTo>
                  <a:pt x="52543" y="10228"/>
                </a:lnTo>
                <a:cubicBezTo>
                  <a:pt x="52507" y="10347"/>
                  <a:pt x="52459" y="10467"/>
                  <a:pt x="52435" y="10574"/>
                </a:cubicBezTo>
                <a:cubicBezTo>
                  <a:pt x="52435" y="10455"/>
                  <a:pt x="52495" y="10336"/>
                  <a:pt x="52543" y="10216"/>
                </a:cubicBezTo>
                <a:cubicBezTo>
                  <a:pt x="53876" y="7538"/>
                  <a:pt x="54662" y="4632"/>
                  <a:pt x="55948" y="1942"/>
                </a:cubicBezTo>
                <a:cubicBezTo>
                  <a:pt x="56233" y="1346"/>
                  <a:pt x="56424" y="739"/>
                  <a:pt x="56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6"/>
          <p:cNvSpPr/>
          <p:nvPr/>
        </p:nvSpPr>
        <p:spPr>
          <a:xfrm rot="2026723">
            <a:off x="5175275" y="3864159"/>
            <a:ext cx="985750" cy="1783968"/>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6"/>
          <p:cNvSpPr/>
          <p:nvPr/>
        </p:nvSpPr>
        <p:spPr>
          <a:xfrm rot="-4039160">
            <a:off x="955284" y="4304719"/>
            <a:ext cx="985754" cy="1783965"/>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a:extLst>
              <a:ext uri="{FF2B5EF4-FFF2-40B4-BE49-F238E27FC236}">
                <a16:creationId xmlns:a16="http://schemas.microsoft.com/office/drawing/2014/main" id="{ACC1EE19-021D-73C5-0BC1-166AF11B1616}"/>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631072" y="4511675"/>
            <a:ext cx="930639" cy="757304"/>
          </a:xfrm>
          <a:prstGeom prst="rect">
            <a:avLst/>
          </a:prstGeom>
        </p:spPr>
      </p:pic>
      <p:pic>
        <p:nvPicPr>
          <p:cNvPr id="17" name="Picture 16">
            <a:extLst>
              <a:ext uri="{FF2B5EF4-FFF2-40B4-BE49-F238E27FC236}">
                <a16:creationId xmlns:a16="http://schemas.microsoft.com/office/drawing/2014/main" id="{A369E4F1-248D-FF46-95DB-1AC015063D3B}"/>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pic>
        <p:nvPicPr>
          <p:cNvPr id="18" name="Picture 2" descr="20 Free Dinosaur Clipart Illustrations &amp; Clip Art - iStock">
            <a:extLst>
              <a:ext uri="{FF2B5EF4-FFF2-40B4-BE49-F238E27FC236}">
                <a16:creationId xmlns:a16="http://schemas.microsoft.com/office/drawing/2014/main" id="{A9866E6F-79F6-4A96-4A34-8004BFC08427}"/>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0850" y="4245307"/>
            <a:ext cx="1466612" cy="1207798"/>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348;p41">
            <a:extLst>
              <a:ext uri="{FF2B5EF4-FFF2-40B4-BE49-F238E27FC236}">
                <a16:creationId xmlns:a16="http://schemas.microsoft.com/office/drawing/2014/main" id="{10423DB3-C8A5-E6E0-3CE4-4F7A940EEF69}"/>
              </a:ext>
            </a:extLst>
          </p:cNvPr>
          <p:cNvSpPr txBox="1">
            <a:spLocks/>
          </p:cNvSpPr>
          <p:nvPr/>
        </p:nvSpPr>
        <p:spPr>
          <a:xfrm>
            <a:off x="476850" y="912710"/>
            <a:ext cx="4695768" cy="144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1pPr>
            <a:lvl2pPr marL="914400" marR="0" lvl="1"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2pPr>
            <a:lvl3pPr marL="1371600" marR="0" lvl="2"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3pPr>
            <a:lvl4pPr marL="1828800" marR="0" lvl="3"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4pPr>
            <a:lvl5pPr marL="2286000" marR="0" lvl="4"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5pPr>
            <a:lvl6pPr marL="2743200" marR="0" lvl="5"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6pPr>
            <a:lvl7pPr marL="3200400" marR="0" lvl="6"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7pPr>
            <a:lvl8pPr marL="3657600" marR="0" lvl="7"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8pPr>
            <a:lvl9pPr marL="4114800" marR="0" lvl="8"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9pPr>
          </a:lstStyle>
          <a:p>
            <a:pPr marL="0" indent="0" algn="ctr"/>
            <a:r>
              <a:rPr lang="en-US" sz="6600" b="1">
                <a:solidFill>
                  <a:schemeClr val="bg1"/>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Hoạt động </a:t>
            </a:r>
            <a:r>
              <a:rPr lang="en-US" sz="7200" b="1">
                <a:solidFill>
                  <a:schemeClr val="bg1"/>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rPr>
              <a:t>khởi động</a:t>
            </a:r>
            <a:endParaRPr lang="vi-VN" sz="6600" b="1">
              <a:solidFill>
                <a:schemeClr val="bg1"/>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endParaRPr>
          </a:p>
        </p:txBody>
      </p:sp>
      <p:pic>
        <p:nvPicPr>
          <p:cNvPr id="23" name="Picture 4" descr="Wing Unicorn Png, Transparent Png , Transparent Png Image - PNGitem">
            <a:extLst>
              <a:ext uri="{FF2B5EF4-FFF2-40B4-BE49-F238E27FC236}">
                <a16:creationId xmlns:a16="http://schemas.microsoft.com/office/drawing/2014/main" id="{EE168B41-3848-B991-E39C-5C2CA0DBDB49}"/>
              </a:ext>
            </a:extLst>
          </p:cNvPr>
          <p:cNvPicPr>
            <a:picLocks noChangeAspect="1" noChangeArrowheads="1"/>
          </p:cNvPicPr>
          <p:nvPr/>
        </p:nvPicPr>
        <p:blipFill>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9719640" flipH="1">
            <a:off x="4758715" y="-94269"/>
            <a:ext cx="3908411" cy="4449490"/>
          </a:xfrm>
          <a:prstGeom prst="rect">
            <a:avLst/>
          </a:prstGeom>
          <a:noFill/>
          <a:extLst>
            <a:ext uri="{909E8E84-426E-40DD-AFC4-6F175D3DCCD1}">
              <a14:hiddenFill xmlns:a14="http://schemas.microsoft.com/office/drawing/2010/main">
                <a:solidFill>
                  <a:srgbClr val="FFFFFF"/>
                </a:solidFill>
              </a14:hiddenFill>
            </a:ext>
          </a:extLst>
        </p:spPr>
      </p:pic>
      <p:pic>
        <p:nvPicPr>
          <p:cNvPr id="842" name="Google Shape;842;p66"/>
          <p:cNvPicPr preferRelativeResize="0"/>
          <p:nvPr/>
        </p:nvPicPr>
        <p:blipFill rotWithShape="1">
          <a:blip r:embed="rId11">
            <a:alphaModFix/>
          </a:blip>
          <a:srcRect l="40286" t="3815" r="22063" b="5546"/>
          <a:stretch/>
        </p:blipFill>
        <p:spPr>
          <a:xfrm flipH="1">
            <a:off x="6917322" y="1854830"/>
            <a:ext cx="2909798" cy="3940051"/>
          </a:xfrm>
          <a:prstGeom prst="rect">
            <a:avLst/>
          </a:prstGeom>
          <a:noFill/>
          <a:ln>
            <a:noFill/>
          </a:ln>
        </p:spPr>
      </p:pic>
      <p:grpSp>
        <p:nvGrpSpPr>
          <p:cNvPr id="24" name="Google Shape;697;p39">
            <a:extLst>
              <a:ext uri="{FF2B5EF4-FFF2-40B4-BE49-F238E27FC236}">
                <a16:creationId xmlns:a16="http://schemas.microsoft.com/office/drawing/2014/main" id="{B28007D6-68DF-B5BF-96F3-026D26C38A3D}"/>
              </a:ext>
            </a:extLst>
          </p:cNvPr>
          <p:cNvGrpSpPr/>
          <p:nvPr/>
        </p:nvGrpSpPr>
        <p:grpSpPr>
          <a:xfrm>
            <a:off x="5153977" y="741480"/>
            <a:ext cx="696225" cy="298400"/>
            <a:chOff x="1224575" y="1949675"/>
            <a:chExt cx="696225" cy="298400"/>
          </a:xfrm>
        </p:grpSpPr>
        <p:sp>
          <p:nvSpPr>
            <p:cNvPr id="25" name="Google Shape;698;p39">
              <a:extLst>
                <a:ext uri="{FF2B5EF4-FFF2-40B4-BE49-F238E27FC236}">
                  <a16:creationId xmlns:a16="http://schemas.microsoft.com/office/drawing/2014/main" id="{525E4E8C-CF58-5FD3-37DC-F2CD8003165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99;p39">
              <a:extLst>
                <a:ext uri="{FF2B5EF4-FFF2-40B4-BE49-F238E27FC236}">
                  <a16:creationId xmlns:a16="http://schemas.microsoft.com/office/drawing/2014/main" id="{205CF3ED-0352-1133-AD8F-93162F3FA900}"/>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697;p39">
            <a:extLst>
              <a:ext uri="{FF2B5EF4-FFF2-40B4-BE49-F238E27FC236}">
                <a16:creationId xmlns:a16="http://schemas.microsoft.com/office/drawing/2014/main" id="{387E7625-99B7-177F-C900-AABAD0D39CAF}"/>
              </a:ext>
            </a:extLst>
          </p:cNvPr>
          <p:cNvGrpSpPr/>
          <p:nvPr/>
        </p:nvGrpSpPr>
        <p:grpSpPr>
          <a:xfrm>
            <a:off x="1961056" y="528695"/>
            <a:ext cx="696225" cy="298400"/>
            <a:chOff x="1224575" y="1949675"/>
            <a:chExt cx="696225" cy="298400"/>
          </a:xfrm>
        </p:grpSpPr>
        <p:sp>
          <p:nvSpPr>
            <p:cNvPr id="28" name="Google Shape;698;p39">
              <a:extLst>
                <a:ext uri="{FF2B5EF4-FFF2-40B4-BE49-F238E27FC236}">
                  <a16:creationId xmlns:a16="http://schemas.microsoft.com/office/drawing/2014/main" id="{02832498-E1D1-F224-515D-E9276CDAF1AD}"/>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9;p39">
              <a:extLst>
                <a:ext uri="{FF2B5EF4-FFF2-40B4-BE49-F238E27FC236}">
                  <a16:creationId xmlns:a16="http://schemas.microsoft.com/office/drawing/2014/main" id="{CD3050F4-7BF4-4B86-6F69-DABBFCE05EB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697;p39">
            <a:extLst>
              <a:ext uri="{FF2B5EF4-FFF2-40B4-BE49-F238E27FC236}">
                <a16:creationId xmlns:a16="http://schemas.microsoft.com/office/drawing/2014/main" id="{E3E6FE3C-06A2-D0D8-0679-373D4EE04D9C}"/>
              </a:ext>
            </a:extLst>
          </p:cNvPr>
          <p:cNvGrpSpPr/>
          <p:nvPr/>
        </p:nvGrpSpPr>
        <p:grpSpPr>
          <a:xfrm>
            <a:off x="5902313" y="2924070"/>
            <a:ext cx="696225" cy="298400"/>
            <a:chOff x="1224575" y="1949675"/>
            <a:chExt cx="696225" cy="298400"/>
          </a:xfrm>
        </p:grpSpPr>
        <p:sp>
          <p:nvSpPr>
            <p:cNvPr id="31" name="Google Shape;698;p39">
              <a:extLst>
                <a:ext uri="{FF2B5EF4-FFF2-40B4-BE49-F238E27FC236}">
                  <a16:creationId xmlns:a16="http://schemas.microsoft.com/office/drawing/2014/main" id="{0D9476C7-F943-7279-C38B-0BAFD96EDCA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99;p39">
              <a:extLst>
                <a:ext uri="{FF2B5EF4-FFF2-40B4-BE49-F238E27FC236}">
                  <a16:creationId xmlns:a16="http://schemas.microsoft.com/office/drawing/2014/main" id="{D0619F82-BA39-3644-EDF0-7EEF1158DDEA}"/>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697;p39">
            <a:extLst>
              <a:ext uri="{FF2B5EF4-FFF2-40B4-BE49-F238E27FC236}">
                <a16:creationId xmlns:a16="http://schemas.microsoft.com/office/drawing/2014/main" id="{3BE4A60E-607F-DF3D-8D0E-AAA58B26F079}"/>
              </a:ext>
            </a:extLst>
          </p:cNvPr>
          <p:cNvGrpSpPr/>
          <p:nvPr/>
        </p:nvGrpSpPr>
        <p:grpSpPr>
          <a:xfrm>
            <a:off x="756325" y="3312123"/>
            <a:ext cx="696225" cy="298400"/>
            <a:chOff x="1224575" y="1949675"/>
            <a:chExt cx="696225" cy="298400"/>
          </a:xfrm>
        </p:grpSpPr>
        <p:sp>
          <p:nvSpPr>
            <p:cNvPr id="34" name="Google Shape;698;p39">
              <a:extLst>
                <a:ext uri="{FF2B5EF4-FFF2-40B4-BE49-F238E27FC236}">
                  <a16:creationId xmlns:a16="http://schemas.microsoft.com/office/drawing/2014/main" id="{F3B2651C-D605-FE90-52E8-D10D8349FC39}"/>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99;p39">
              <a:extLst>
                <a:ext uri="{FF2B5EF4-FFF2-40B4-BE49-F238E27FC236}">
                  <a16:creationId xmlns:a16="http://schemas.microsoft.com/office/drawing/2014/main" id="{66397CC9-864E-EC08-911F-1AD0678E5E13}"/>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840"/>
                                        </p:tgtEl>
                                        <p:attrNameLst>
                                          <p:attrName>style.visibility</p:attrName>
                                        </p:attrNameLst>
                                      </p:cBhvr>
                                      <p:to>
                                        <p:strVal val="visible"/>
                                      </p:to>
                                    </p:set>
                                    <p:animEffect transition="in" filter="randombar(horizontal)">
                                      <p:cBhvr>
                                        <p:cTn id="10" dur="500"/>
                                        <p:tgtEl>
                                          <p:spTgt spid="840"/>
                                        </p:tgtEl>
                                      </p:cBhvr>
                                    </p:animEffect>
                                  </p:childTnLst>
                                </p:cTn>
                              </p:par>
                              <p:par>
                                <p:cTn id="11" presetID="14" presetClass="entr" presetSubtype="10" fill="hold" nodeType="withEffect">
                                  <p:stCondLst>
                                    <p:cond delay="0"/>
                                  </p:stCondLst>
                                  <p:childTnLst>
                                    <p:set>
                                      <p:cBhvr>
                                        <p:cTn id="12" dur="1" fill="hold">
                                          <p:stCondLst>
                                            <p:cond delay="0"/>
                                          </p:stCondLst>
                                        </p:cTn>
                                        <p:tgtEl>
                                          <p:spTgt spid="841"/>
                                        </p:tgtEl>
                                        <p:attrNameLst>
                                          <p:attrName>style.visibility</p:attrName>
                                        </p:attrNameLst>
                                      </p:cBhvr>
                                      <p:to>
                                        <p:strVal val="visible"/>
                                      </p:to>
                                    </p:set>
                                    <p:animEffect transition="in" filter="randombar(horizontal)">
                                      <p:cBhvr>
                                        <p:cTn id="13" dur="500"/>
                                        <p:tgtEl>
                                          <p:spTgt spid="841"/>
                                        </p:tgtEl>
                                      </p:cBhvr>
                                    </p:animEffect>
                                  </p:childTnLst>
                                </p:cTn>
                              </p:par>
                              <p:par>
                                <p:cTn id="14" presetID="14" presetClass="entr" presetSubtype="10" fill="hold" nodeType="withEffect">
                                  <p:stCondLst>
                                    <p:cond delay="0"/>
                                  </p:stCondLst>
                                  <p:childTnLst>
                                    <p:set>
                                      <p:cBhvr>
                                        <p:cTn id="15" dur="1" fill="hold">
                                          <p:stCondLst>
                                            <p:cond delay="0"/>
                                          </p:stCondLst>
                                        </p:cTn>
                                        <p:tgtEl>
                                          <p:spTgt spid="843"/>
                                        </p:tgtEl>
                                        <p:attrNameLst>
                                          <p:attrName>style.visibility</p:attrName>
                                        </p:attrNameLst>
                                      </p:cBhvr>
                                      <p:to>
                                        <p:strVal val="visible"/>
                                      </p:to>
                                    </p:set>
                                    <p:animEffect transition="in" filter="randombar(horizontal)">
                                      <p:cBhvr>
                                        <p:cTn id="16" dur="500"/>
                                        <p:tgtEl>
                                          <p:spTgt spid="843"/>
                                        </p:tgtEl>
                                      </p:cBhvr>
                                    </p:animEffect>
                                  </p:childTnLst>
                                </p:cTn>
                              </p:par>
                              <p:par>
                                <p:cTn id="17" presetID="14" presetClass="entr" presetSubtype="10" fill="hold" nodeType="withEffect">
                                  <p:stCondLst>
                                    <p:cond delay="0"/>
                                  </p:stCondLst>
                                  <p:childTnLst>
                                    <p:set>
                                      <p:cBhvr>
                                        <p:cTn id="18" dur="1" fill="hold">
                                          <p:stCondLst>
                                            <p:cond delay="0"/>
                                          </p:stCondLst>
                                        </p:cTn>
                                        <p:tgtEl>
                                          <p:spTgt spid="844"/>
                                        </p:tgtEl>
                                        <p:attrNameLst>
                                          <p:attrName>style.visibility</p:attrName>
                                        </p:attrNameLst>
                                      </p:cBhvr>
                                      <p:to>
                                        <p:strVal val="visible"/>
                                      </p:to>
                                    </p:set>
                                    <p:animEffect transition="in" filter="randombar(horizontal)">
                                      <p:cBhvr>
                                        <p:cTn id="19" dur="500"/>
                                        <p:tgtEl>
                                          <p:spTgt spid="84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47"/>
                                        </p:tgtEl>
                                        <p:attrNameLst>
                                          <p:attrName>style.visibility</p:attrName>
                                        </p:attrNameLst>
                                      </p:cBhvr>
                                      <p:to>
                                        <p:strVal val="visible"/>
                                      </p:to>
                                    </p:set>
                                    <p:animEffect transition="in" filter="randombar(horizontal)">
                                      <p:cBhvr>
                                        <p:cTn id="22" dur="500"/>
                                        <p:tgtEl>
                                          <p:spTgt spid="84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48"/>
                                        </p:tgtEl>
                                        <p:attrNameLst>
                                          <p:attrName>style.visibility</p:attrName>
                                        </p:attrNameLst>
                                      </p:cBhvr>
                                      <p:to>
                                        <p:strVal val="visible"/>
                                      </p:to>
                                    </p:set>
                                    <p:animEffect transition="in" filter="randombar(horizontal)">
                                      <p:cBhvr>
                                        <p:cTn id="25" dur="500"/>
                                        <p:tgtEl>
                                          <p:spTgt spid="84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49"/>
                                        </p:tgtEl>
                                        <p:attrNameLst>
                                          <p:attrName>style.visibility</p:attrName>
                                        </p:attrNameLst>
                                      </p:cBhvr>
                                      <p:to>
                                        <p:strVal val="visible"/>
                                      </p:to>
                                    </p:set>
                                    <p:animEffect transition="in" filter="randombar(horizontal)">
                                      <p:cBhvr>
                                        <p:cTn id="28" dur="500"/>
                                        <p:tgtEl>
                                          <p:spTgt spid="849"/>
                                        </p:tgtEl>
                                      </p:cBhvr>
                                    </p:animEffect>
                                  </p:childTnLst>
                                </p:cTn>
                              </p:par>
                              <p:par>
                                <p:cTn id="29" presetID="14" presetClass="entr" presetSubtype="1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par>
                                <p:cTn id="35" presetID="14"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nodeType="withEffect">
                                  <p:stCondLst>
                                    <p:cond delay="0"/>
                                  </p:stCondLst>
                                  <p:childTnLst>
                                    <p:set>
                                      <p:cBhvr>
                                        <p:cTn id="45" dur="1" fill="hold">
                                          <p:stCondLst>
                                            <p:cond delay="0"/>
                                          </p:stCondLst>
                                        </p:cTn>
                                        <p:tgtEl>
                                          <p:spTgt spid="842"/>
                                        </p:tgtEl>
                                        <p:attrNameLst>
                                          <p:attrName>style.visibility</p:attrName>
                                        </p:attrNameLst>
                                      </p:cBhvr>
                                      <p:to>
                                        <p:strVal val="visible"/>
                                      </p:to>
                                    </p:set>
                                    <p:animEffect transition="in" filter="randombar(horizontal)">
                                      <p:cBhvr>
                                        <p:cTn id="46" dur="500"/>
                                        <p:tgtEl>
                                          <p:spTgt spid="842"/>
                                        </p:tgtEl>
                                      </p:cBhvr>
                                    </p:animEffect>
                                  </p:childTnLst>
                                </p:cTn>
                              </p:par>
                              <p:par>
                                <p:cTn id="47" presetID="14" presetClass="entr" presetSubtype="1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randombar(horizontal)">
                                      <p:cBhvr>
                                        <p:cTn id="49" dur="500"/>
                                        <p:tgtEl>
                                          <p:spTgt spid="24"/>
                                        </p:tgtEl>
                                      </p:cBhvr>
                                    </p:animEffect>
                                  </p:childTnLst>
                                </p:cTn>
                              </p:par>
                              <p:par>
                                <p:cTn id="50" presetID="14" presetClass="entr" presetSubtype="1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par>
                                <p:cTn id="53" presetID="14" presetClass="entr" presetSubtype="1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randombar(horizontal)">
                                      <p:cBhvr>
                                        <p:cTn id="55" dur="500"/>
                                        <p:tgtEl>
                                          <p:spTgt spid="30"/>
                                        </p:tgtEl>
                                      </p:cBhvr>
                                    </p:animEffect>
                                  </p:childTnLst>
                                </p:cTn>
                              </p:par>
                              <p:par>
                                <p:cTn id="56" presetID="14" presetClass="entr" presetSubtype="1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randombar(horizontal)">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 grpId="0" animBg="1"/>
      <p:bldP spid="848" grpId="0" animBg="1"/>
      <p:bldP spid="849" grpId="0" animBg="1"/>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306733" y="106994"/>
            <a:ext cx="7717500" cy="694500"/>
          </a:xfrm>
        </p:spPr>
        <p:txBody>
          <a:bodyPr/>
          <a:lstStyle/>
          <a:p>
            <a:r>
              <a:rPr lang="en-US">
                <a:solidFill>
                  <a:schemeClr val="bg1"/>
                </a:solidFill>
                <a:latin typeface="Times New Roman" panose="02020603050405020304" pitchFamily="18" charset="0"/>
                <a:cs typeface="Times New Roman" panose="02020603050405020304" pitchFamily="18" charset="0"/>
              </a:rPr>
              <a:t>1. Đọc</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333" y="4120492"/>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2484056" y="222414"/>
            <a:ext cx="790494" cy="501041"/>
          </a:xfrm>
          <a:prstGeom prst="rect">
            <a:avLst/>
          </a:prstGeom>
        </p:spPr>
      </p:pic>
      <p:pic>
        <p:nvPicPr>
          <p:cNvPr id="4" name="图片 19">
            <a:extLst>
              <a:ext uri="{FF2B5EF4-FFF2-40B4-BE49-F238E27FC236}">
                <a16:creationId xmlns:a16="http://schemas.microsoft.com/office/drawing/2014/main" id="{DD29E434-13FF-846E-9FA5-DA849BC9A96C}"/>
              </a:ext>
            </a:extLst>
          </p:cNvPr>
          <p:cNvPicPr>
            <a:picLocks noChangeAspect="1"/>
          </p:cNvPicPr>
          <p:nvPr/>
        </p:nvPicPr>
        <p:blipFill>
          <a:blip r:embed="rId11" cstate="email"/>
          <a:stretch>
            <a:fillRect/>
          </a:stretch>
        </p:blipFill>
        <p:spPr>
          <a:xfrm>
            <a:off x="478849" y="1513860"/>
            <a:ext cx="3984790" cy="3984790"/>
          </a:xfrm>
          <a:prstGeom prst="rect">
            <a:avLst/>
          </a:prstGeom>
        </p:spPr>
      </p:pic>
      <p:pic>
        <p:nvPicPr>
          <p:cNvPr id="14" name="图片 16">
            <a:extLst>
              <a:ext uri="{FF2B5EF4-FFF2-40B4-BE49-F238E27FC236}">
                <a16:creationId xmlns:a16="http://schemas.microsoft.com/office/drawing/2014/main" id="{79544FD4-D9A9-C45F-312E-5986C50173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15376" y="1029820"/>
            <a:ext cx="4348375" cy="284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3">
            <a:extLst>
              <a:ext uri="{FF2B5EF4-FFF2-40B4-BE49-F238E27FC236}">
                <a16:creationId xmlns:a16="http://schemas.microsoft.com/office/drawing/2014/main" id="{D8F91B04-FE32-1C5D-D1A7-BF335303DAFE}"/>
              </a:ext>
            </a:extLst>
          </p:cNvPr>
          <p:cNvSpPr txBox="1"/>
          <p:nvPr/>
        </p:nvSpPr>
        <p:spPr>
          <a:xfrm>
            <a:off x="4818080" y="1573906"/>
            <a:ext cx="2873849" cy="156966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Times New Roman" panose="02020603050405020304" pitchFamily="18" charset="0"/>
                <a:cs typeface="Times New Roman" panose="02020603050405020304" pitchFamily="18" charset="0"/>
              </a:rPr>
              <a:t>HS biết cách đọc thầm, trả lời được các câu hỏi</a:t>
            </a:r>
            <a:r>
              <a:rPr lang="vi-VN" sz="2400">
                <a:latin typeface="Times New Roman" panose="02020603050405020304" pitchFamily="18" charset="0"/>
                <a:cs typeface="Times New Roman" panose="02020603050405020304" pitchFamily="18" charset="0"/>
              </a:rPr>
              <a:t> hình dung,</a:t>
            </a:r>
            <a:r>
              <a:rPr lang="en-US" sz="2400">
                <a:latin typeface="Times New Roman" panose="02020603050405020304" pitchFamily="18" charset="0"/>
                <a:cs typeface="Times New Roman" panose="02020603050405020304" pitchFamily="18" charset="0"/>
              </a:rPr>
              <a:t> theo</a:t>
            </a:r>
            <a:r>
              <a:rPr lang="vi-VN" sz="2400">
                <a:latin typeface="Times New Roman" panose="02020603050405020304" pitchFamily="18" charset="0"/>
                <a:cs typeface="Times New Roman" panose="02020603050405020304" pitchFamily="18" charset="0"/>
              </a:rPr>
              <a:t> dõi</a:t>
            </a:r>
            <a:endParaRPr lang="en-US" sz="3600">
              <a:solidFill>
                <a:srgbClr val="22282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79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1004975" y="132290"/>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2. Tìm hiểu chung</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333" y="4120492"/>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2203228" y="161140"/>
            <a:ext cx="790494" cy="501041"/>
          </a:xfrm>
          <a:prstGeom prst="rect">
            <a:avLst/>
          </a:prstGeom>
        </p:spPr>
      </p:pic>
      <p:pic>
        <p:nvPicPr>
          <p:cNvPr id="1026" name="Picture 2" descr="Hà Thủy Nguyên: 'Chúng ta quá lý trí nên quên mất những điều kỳ diệu' -  VnExpress Giải trí">
            <a:extLst>
              <a:ext uri="{FF2B5EF4-FFF2-40B4-BE49-F238E27FC236}">
                <a16:creationId xmlns:a16="http://schemas.microsoft.com/office/drawing/2014/main" id="{68B53530-329E-7602-197D-0857AFCEB04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36" t="4911" r="-636" b="7160"/>
          <a:stretch/>
        </p:blipFill>
        <p:spPr bwMode="auto">
          <a:xfrm>
            <a:off x="393665" y="1427331"/>
            <a:ext cx="2632133" cy="27707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2" name="Google Shape;2239;p65">
            <a:extLst>
              <a:ext uri="{FF2B5EF4-FFF2-40B4-BE49-F238E27FC236}">
                <a16:creationId xmlns:a16="http://schemas.microsoft.com/office/drawing/2014/main" id="{BC2D4B12-9A00-7D1D-73FE-F54F2B9D21A6}"/>
              </a:ext>
            </a:extLst>
          </p:cNvPr>
          <p:cNvSpPr/>
          <p:nvPr/>
        </p:nvSpPr>
        <p:spPr>
          <a:xfrm rot="10716260">
            <a:off x="3190168" y="2479398"/>
            <a:ext cx="811887" cy="696126"/>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endParaRPr>
          </a:p>
        </p:txBody>
      </p:sp>
      <p:sp>
        <p:nvSpPr>
          <p:cNvPr id="43" name="Google Shape;2240;p65">
            <a:extLst>
              <a:ext uri="{FF2B5EF4-FFF2-40B4-BE49-F238E27FC236}">
                <a16:creationId xmlns:a16="http://schemas.microsoft.com/office/drawing/2014/main" id="{B5124846-53F2-EC59-8667-36DBDB27F737}"/>
              </a:ext>
            </a:extLst>
          </p:cNvPr>
          <p:cNvSpPr/>
          <p:nvPr/>
        </p:nvSpPr>
        <p:spPr>
          <a:xfrm rot="-504209">
            <a:off x="3176604" y="1482558"/>
            <a:ext cx="811866" cy="696144"/>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endParaRPr>
          </a:p>
        </p:txBody>
      </p:sp>
      <p:sp>
        <p:nvSpPr>
          <p:cNvPr id="44" name="Google Shape;2241;p65">
            <a:extLst>
              <a:ext uri="{FF2B5EF4-FFF2-40B4-BE49-F238E27FC236}">
                <a16:creationId xmlns:a16="http://schemas.microsoft.com/office/drawing/2014/main" id="{465C8159-F00D-8B19-4032-75EFE5089AC7}"/>
              </a:ext>
            </a:extLst>
          </p:cNvPr>
          <p:cNvSpPr/>
          <p:nvPr/>
        </p:nvSpPr>
        <p:spPr>
          <a:xfrm rot="504209" flipH="1">
            <a:off x="3296938" y="3635308"/>
            <a:ext cx="811866" cy="696144"/>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endParaRPr>
          </a:p>
        </p:txBody>
      </p:sp>
      <p:sp>
        <p:nvSpPr>
          <p:cNvPr id="45" name="Google Shape;2242;p65">
            <a:extLst>
              <a:ext uri="{FF2B5EF4-FFF2-40B4-BE49-F238E27FC236}">
                <a16:creationId xmlns:a16="http://schemas.microsoft.com/office/drawing/2014/main" id="{F6F7D015-347B-198A-A58F-C9130B182395}"/>
              </a:ext>
            </a:extLst>
          </p:cNvPr>
          <p:cNvSpPr txBox="1">
            <a:spLocks/>
          </p:cNvSpPr>
          <p:nvPr/>
        </p:nvSpPr>
        <p:spPr>
          <a:xfrm>
            <a:off x="3999170" y="1362829"/>
            <a:ext cx="4331902"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algn="just">
              <a:buClr>
                <a:srgbClr val="FBFEE9"/>
              </a:buClr>
            </a:pPr>
            <a:r>
              <a:rPr lang="vi-VN" sz="2000">
                <a:solidFill>
                  <a:schemeClr val="bg1"/>
                </a:solidFill>
                <a:latin typeface="+mj-lt"/>
              </a:rPr>
              <a:t>Hà Thuỷ Nguyên sinh năm 1986 tại Hà Nội</a:t>
            </a:r>
            <a:endParaRPr lang="en-US" sz="2000">
              <a:solidFill>
                <a:schemeClr val="bg1"/>
              </a:solidFill>
              <a:latin typeface="+mj-lt"/>
              <a:cs typeface="Times New Roman" panose="02020603050405020304" pitchFamily="18" charset="0"/>
            </a:endParaRPr>
          </a:p>
        </p:txBody>
      </p:sp>
      <p:sp>
        <p:nvSpPr>
          <p:cNvPr id="46" name="Google Shape;2244;p65">
            <a:extLst>
              <a:ext uri="{FF2B5EF4-FFF2-40B4-BE49-F238E27FC236}">
                <a16:creationId xmlns:a16="http://schemas.microsoft.com/office/drawing/2014/main" id="{36BDE042-AD4B-6D5F-EBCC-3C9723513051}"/>
              </a:ext>
            </a:extLst>
          </p:cNvPr>
          <p:cNvSpPr txBox="1">
            <a:spLocks/>
          </p:cNvSpPr>
          <p:nvPr/>
        </p:nvSpPr>
        <p:spPr>
          <a:xfrm>
            <a:off x="4155315" y="3267689"/>
            <a:ext cx="4093289"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algn="just"/>
            <a:r>
              <a:rPr lang="vi-VN" sz="2000">
                <a:solidFill>
                  <a:schemeClr val="bg1"/>
                </a:solidFill>
                <a:latin typeface="+mj-lt"/>
              </a:rPr>
              <a:t>Một số tác phẩm đã xuất bản: Điệu nhạc trần gian (2004), Bên kia cánh cửa (2005), Thiên Mã (2010),... </a:t>
            </a:r>
            <a:endParaRPr lang="en-US" sz="2000">
              <a:solidFill>
                <a:schemeClr val="bg1"/>
              </a:solidFill>
              <a:latin typeface="+mj-lt"/>
            </a:endParaRPr>
          </a:p>
          <a:p>
            <a:pPr algn="just">
              <a:buClr>
                <a:srgbClr val="FBFEE9"/>
              </a:buClr>
            </a:pPr>
            <a:r>
              <a:rPr lang="en-US" sz="2000">
                <a:solidFill>
                  <a:schemeClr val="bg1"/>
                </a:solidFill>
                <a:latin typeface="+mj-lt"/>
                <a:cs typeface="Times New Roman" panose="02020603050405020304" pitchFamily="18" charset="0"/>
              </a:rPr>
              <a:t> </a:t>
            </a:r>
            <a:endParaRPr lang="en-US" sz="2000">
              <a:solidFill>
                <a:schemeClr val="bg1"/>
              </a:solidFill>
              <a:latin typeface="+mj-lt"/>
              <a:ea typeface="Times New Roman" panose="02020603050405020304" pitchFamily="18" charset="0"/>
              <a:cs typeface="Times New Roman" panose="02020603050405020304" pitchFamily="18" charset="0"/>
            </a:endParaRPr>
          </a:p>
        </p:txBody>
      </p:sp>
      <p:sp>
        <p:nvSpPr>
          <p:cNvPr id="47" name="Google Shape;2246;p65">
            <a:extLst>
              <a:ext uri="{FF2B5EF4-FFF2-40B4-BE49-F238E27FC236}">
                <a16:creationId xmlns:a16="http://schemas.microsoft.com/office/drawing/2014/main" id="{F7AC91A0-F5D1-266C-7C43-CED9BB01D4F8}"/>
              </a:ext>
            </a:extLst>
          </p:cNvPr>
          <p:cNvSpPr txBox="1">
            <a:spLocks/>
          </p:cNvSpPr>
          <p:nvPr/>
        </p:nvSpPr>
        <p:spPr>
          <a:xfrm>
            <a:off x="4106970" y="2157618"/>
            <a:ext cx="3628935"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algn="just"/>
            <a:r>
              <a:rPr lang="vi-VN" sz="2000">
                <a:solidFill>
                  <a:schemeClr val="bg1"/>
                </a:solidFill>
                <a:latin typeface="+mj-lt"/>
              </a:rPr>
              <a:t>Cô là một trong những nữ tác giả tiểu thuyết nổi tiếng và trẻ tuổi tại Việt Nam.</a:t>
            </a:r>
            <a:endParaRPr lang="en-US" sz="2000">
              <a:solidFill>
                <a:schemeClr val="bg1"/>
              </a:solidFill>
              <a:latin typeface="+mj-lt"/>
            </a:endParaRPr>
          </a:p>
        </p:txBody>
      </p:sp>
      <p:sp>
        <p:nvSpPr>
          <p:cNvPr id="48" name="Google Shape;2339;p65">
            <a:extLst>
              <a:ext uri="{FF2B5EF4-FFF2-40B4-BE49-F238E27FC236}">
                <a16:creationId xmlns:a16="http://schemas.microsoft.com/office/drawing/2014/main" id="{21011EA5-B8EF-A24F-86DC-665CBA8A2156}"/>
              </a:ext>
            </a:extLst>
          </p:cNvPr>
          <p:cNvSpPr txBox="1">
            <a:spLocks/>
          </p:cNvSpPr>
          <p:nvPr/>
        </p:nvSpPr>
        <p:spPr>
          <a:xfrm>
            <a:off x="3166970" y="1526436"/>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ts val="0"/>
              </a:spcBef>
              <a:spcAft>
                <a:spcPts val="0"/>
              </a:spcAft>
              <a:buClr>
                <a:srgbClr val="E32747"/>
              </a:buClr>
              <a:buSzPts val="8000"/>
              <a:buFont typeface="Ranchers"/>
              <a:buNone/>
              <a:tabLst/>
              <a:defRPr/>
            </a:pPr>
            <a:r>
              <a:rPr kumimoji="0" lang="en" sz="4400" b="0" i="0" u="none" strike="noStrike" kern="0" cap="none" spc="0" normalizeH="0" baseline="0" noProof="0">
                <a:ln>
                  <a:noFill/>
                </a:ln>
                <a:solidFill>
                  <a:srgbClr val="79BEE0"/>
                </a:solidFill>
                <a:effectLst/>
                <a:uLnTx/>
                <a:uFillTx/>
                <a:latin typeface="Ranchers"/>
                <a:sym typeface="Ranchers"/>
              </a:rPr>
              <a:t>01</a:t>
            </a:r>
          </a:p>
        </p:txBody>
      </p:sp>
      <p:sp>
        <p:nvSpPr>
          <p:cNvPr id="49" name="Google Shape;2340;p65">
            <a:extLst>
              <a:ext uri="{FF2B5EF4-FFF2-40B4-BE49-F238E27FC236}">
                <a16:creationId xmlns:a16="http://schemas.microsoft.com/office/drawing/2014/main" id="{F0D1EA83-519A-DDE7-B4D6-C4FE64E9E523}"/>
              </a:ext>
            </a:extLst>
          </p:cNvPr>
          <p:cNvSpPr txBox="1">
            <a:spLocks/>
          </p:cNvSpPr>
          <p:nvPr/>
        </p:nvSpPr>
        <p:spPr>
          <a:xfrm>
            <a:off x="3166970" y="2521321"/>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ts val="0"/>
              </a:spcBef>
              <a:spcAft>
                <a:spcPts val="0"/>
              </a:spcAft>
              <a:buClr>
                <a:srgbClr val="E32747"/>
              </a:buClr>
              <a:buSzPts val="8000"/>
              <a:buFont typeface="Ranchers"/>
              <a:buNone/>
              <a:tabLst/>
              <a:defRPr/>
            </a:pPr>
            <a:r>
              <a:rPr kumimoji="0" lang="en" sz="4400" b="0" i="0" u="none" strike="noStrike" kern="0" cap="none" spc="0" normalizeH="0" baseline="0" noProof="0">
                <a:ln>
                  <a:noFill/>
                </a:ln>
                <a:solidFill>
                  <a:srgbClr val="FF785D"/>
                </a:solidFill>
                <a:effectLst/>
                <a:uLnTx/>
                <a:uFillTx/>
                <a:latin typeface="Ranchers"/>
                <a:sym typeface="Ranchers"/>
              </a:rPr>
              <a:t>02</a:t>
            </a:r>
          </a:p>
        </p:txBody>
      </p:sp>
      <p:sp>
        <p:nvSpPr>
          <p:cNvPr id="50" name="Google Shape;2341;p65">
            <a:extLst>
              <a:ext uri="{FF2B5EF4-FFF2-40B4-BE49-F238E27FC236}">
                <a16:creationId xmlns:a16="http://schemas.microsoft.com/office/drawing/2014/main" id="{6AE95B60-54D0-E807-9862-D15A5C6893DF}"/>
              </a:ext>
            </a:extLst>
          </p:cNvPr>
          <p:cNvSpPr txBox="1">
            <a:spLocks/>
          </p:cNvSpPr>
          <p:nvPr/>
        </p:nvSpPr>
        <p:spPr>
          <a:xfrm>
            <a:off x="3287312" y="3675304"/>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1"/>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ts val="0"/>
              </a:spcBef>
              <a:spcAft>
                <a:spcPts val="0"/>
              </a:spcAft>
              <a:buClr>
                <a:srgbClr val="E32747"/>
              </a:buClr>
              <a:buSzPts val="8000"/>
              <a:buFont typeface="Ranchers"/>
              <a:buNone/>
              <a:tabLst/>
              <a:defRPr/>
            </a:pPr>
            <a:r>
              <a:rPr kumimoji="0" lang="en" sz="4400" b="0" i="0" u="none" strike="noStrike" kern="0" cap="none" spc="0" normalizeH="0" baseline="0" noProof="0">
                <a:ln>
                  <a:noFill/>
                </a:ln>
                <a:solidFill>
                  <a:srgbClr val="D791FF"/>
                </a:solidFill>
                <a:effectLst/>
                <a:uLnTx/>
                <a:uFillTx/>
                <a:latin typeface="Ranchers"/>
                <a:sym typeface="Ranchers"/>
              </a:rPr>
              <a:t>03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ppt_x"/>
                                          </p:val>
                                        </p:tav>
                                        <p:tav tm="100000">
                                          <p:val>
                                            <p:strVal val="#ppt_x"/>
                                          </p:val>
                                        </p:tav>
                                      </p:tavLst>
                                    </p:anim>
                                    <p:anim calcmode="lin" valueType="num">
                                      <p:cBhvr additive="base">
                                        <p:cTn id="13" dur="500" fill="hold"/>
                                        <p:tgtEl>
                                          <p:spTgt spid="4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500" fill="hold"/>
                                        <p:tgtEl>
                                          <p:spTgt spid="43"/>
                                        </p:tgtEl>
                                        <p:attrNameLst>
                                          <p:attrName>ppt_x</p:attrName>
                                        </p:attrNameLst>
                                      </p:cBhvr>
                                      <p:tavLst>
                                        <p:tav tm="0">
                                          <p:val>
                                            <p:strVal val="#ppt_x"/>
                                          </p:val>
                                        </p:tav>
                                        <p:tav tm="100000">
                                          <p:val>
                                            <p:strVal val="#ppt_x"/>
                                          </p:val>
                                        </p:tav>
                                      </p:tavLst>
                                    </p:anim>
                                    <p:anim calcmode="lin" valueType="num">
                                      <p:cBhvr additive="base">
                                        <p:cTn id="17" dur="500" fill="hold"/>
                                        <p:tgtEl>
                                          <p:spTgt spid="4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ppt_x"/>
                                          </p:val>
                                        </p:tav>
                                        <p:tav tm="100000">
                                          <p:val>
                                            <p:strVal val="#ppt_x"/>
                                          </p:val>
                                        </p:tav>
                                      </p:tavLst>
                                    </p:anim>
                                    <p:anim calcmode="lin" valueType="num">
                                      <p:cBhvr additive="base">
                                        <p:cTn id="2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ppt_x"/>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ppt_x"/>
                                          </p:val>
                                        </p:tav>
                                        <p:tav tm="100000">
                                          <p:val>
                                            <p:strVal val="#ppt_x"/>
                                          </p:val>
                                        </p:tav>
                                      </p:tavLst>
                                    </p:anim>
                                    <p:anim calcmode="lin" valueType="num">
                                      <p:cBhvr additive="base">
                                        <p:cTn id="3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1000"/>
                                        <p:tgtEl>
                                          <p:spTgt spid="50"/>
                                        </p:tgtEl>
                                      </p:cBhvr>
                                    </p:animEffect>
                                    <p:anim calcmode="lin" valueType="num">
                                      <p:cBhvr>
                                        <p:cTn id="46" dur="1000" fill="hold"/>
                                        <p:tgtEl>
                                          <p:spTgt spid="50"/>
                                        </p:tgtEl>
                                        <p:attrNameLst>
                                          <p:attrName>ppt_x</p:attrName>
                                        </p:attrNameLst>
                                      </p:cBhvr>
                                      <p:tavLst>
                                        <p:tav tm="0">
                                          <p:val>
                                            <p:strVal val="#ppt_x"/>
                                          </p:val>
                                        </p:tav>
                                        <p:tav tm="100000">
                                          <p:val>
                                            <p:strVal val="#ppt_x"/>
                                          </p:val>
                                        </p:tav>
                                      </p:tavLst>
                                    </p:anim>
                                    <p:anim calcmode="lin" valueType="num">
                                      <p:cBhvr>
                                        <p:cTn id="47" dur="1000" fill="hold"/>
                                        <p:tgtEl>
                                          <p:spTgt spid="5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1000"/>
                                        <p:tgtEl>
                                          <p:spTgt spid="44"/>
                                        </p:tgtEl>
                                      </p:cBhvr>
                                    </p:animEffect>
                                    <p:anim calcmode="lin" valueType="num">
                                      <p:cBhvr>
                                        <p:cTn id="51" dur="1000" fill="hold"/>
                                        <p:tgtEl>
                                          <p:spTgt spid="44"/>
                                        </p:tgtEl>
                                        <p:attrNameLst>
                                          <p:attrName>ppt_x</p:attrName>
                                        </p:attrNameLst>
                                      </p:cBhvr>
                                      <p:tavLst>
                                        <p:tav tm="0">
                                          <p:val>
                                            <p:strVal val="#ppt_x"/>
                                          </p:val>
                                        </p:tav>
                                        <p:tav tm="100000">
                                          <p:val>
                                            <p:strVal val="#ppt_x"/>
                                          </p:val>
                                        </p:tav>
                                      </p:tavLst>
                                    </p:anim>
                                    <p:anim calcmode="lin" valueType="num">
                                      <p:cBhvr>
                                        <p:cTn id="5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p:bldP spid="46" grpId="0"/>
      <p:bldP spid="47" grpId="0"/>
      <p:bldP spid="48" grpId="0"/>
      <p:bldP spid="49" grpId="0"/>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19205" y="114045"/>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*Tác phẩm </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333" y="4120492"/>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2203228" y="161140"/>
            <a:ext cx="790494" cy="501041"/>
          </a:xfrm>
          <a:prstGeom prst="rect">
            <a:avLst/>
          </a:prstGeom>
        </p:spPr>
      </p:pic>
      <p:sp>
        <p:nvSpPr>
          <p:cNvPr id="4" name="Google Shape;2146;p49">
            <a:extLst>
              <a:ext uri="{FF2B5EF4-FFF2-40B4-BE49-F238E27FC236}">
                <a16:creationId xmlns:a16="http://schemas.microsoft.com/office/drawing/2014/main" id="{D5C48A60-B030-CEE3-A5BF-1D76CA810A62}"/>
              </a:ext>
            </a:extLst>
          </p:cNvPr>
          <p:cNvSpPr txBox="1">
            <a:spLocks/>
          </p:cNvSpPr>
          <p:nvPr/>
        </p:nvSpPr>
        <p:spPr>
          <a:xfrm>
            <a:off x="4924532" y="1319898"/>
            <a:ext cx="2336400" cy="385800"/>
          </a:xfrm>
          <a:prstGeom prst="rect">
            <a:avLst/>
          </a:prstGeom>
          <a:noFill/>
          <a:ln>
            <a:noFill/>
          </a:ln>
        </p:spPr>
        <p:txBody>
          <a:bodyPr spcFirstLastPara="1" wrap="square" lIns="90000" tIns="90000" rIns="90000" bIns="90000"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1"/>
              </a:buClr>
              <a:buSzPts val="2000"/>
              <a:buFont typeface="Dosis"/>
              <a:buNone/>
              <a:defRPr sz="1900" b="1" i="0" u="none" strike="noStrike" cap="none">
                <a:solidFill>
                  <a:schemeClr val="accent1"/>
                </a:solidFill>
                <a:latin typeface="Dosis"/>
                <a:ea typeface="Dosis"/>
                <a:cs typeface="Dosis"/>
                <a:sym typeface="Dosis"/>
              </a:defRPr>
            </a:lvl1pPr>
            <a:lvl2pPr marR="0" lvl="1"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2pPr>
            <a:lvl3pPr marR="0" lvl="2"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3pPr>
            <a:lvl4pPr marR="0" lvl="3"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4pPr>
            <a:lvl5pPr marR="0" lvl="4"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5pPr>
            <a:lvl6pPr marR="0" lvl="5"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6pPr>
            <a:lvl7pPr marR="0" lvl="6"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7pPr>
            <a:lvl8pPr marR="0" lvl="7"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8pPr>
            <a:lvl9pPr marR="0" lvl="8"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FEB123"/>
              </a:buClr>
              <a:buSzPts val="2000"/>
              <a:buFont typeface="Dosis"/>
              <a:buNone/>
              <a:tabLst/>
              <a:defRPr/>
            </a:pPr>
            <a:r>
              <a:rPr kumimoji="0" lang="en-US" sz="2400" b="1" i="0" u="none" strike="noStrike" kern="0" cap="none" spc="0" normalizeH="0" baseline="0" noProof="0">
                <a:ln>
                  <a:noFill/>
                </a:ln>
                <a:solidFill>
                  <a:srgbClr val="FEB123"/>
                </a:solidFill>
                <a:effectLst/>
                <a:uLnTx/>
                <a:uFillTx/>
                <a:latin typeface="Times New Roman" panose="02020603050405020304" pitchFamily="18" charset="0"/>
                <a:cs typeface="Times New Roman" panose="02020603050405020304" pitchFamily="18" charset="0"/>
                <a:sym typeface="Dosis"/>
              </a:rPr>
              <a:t>Thể loại </a:t>
            </a:r>
          </a:p>
        </p:txBody>
      </p:sp>
      <p:sp>
        <p:nvSpPr>
          <p:cNvPr id="14" name="Google Shape;2147;p49">
            <a:extLst>
              <a:ext uri="{FF2B5EF4-FFF2-40B4-BE49-F238E27FC236}">
                <a16:creationId xmlns:a16="http://schemas.microsoft.com/office/drawing/2014/main" id="{D0E52AE3-CDD0-7036-8EC1-6DB42FF1FEF1}"/>
              </a:ext>
            </a:extLst>
          </p:cNvPr>
          <p:cNvSpPr txBox="1">
            <a:spLocks/>
          </p:cNvSpPr>
          <p:nvPr/>
        </p:nvSpPr>
        <p:spPr>
          <a:xfrm>
            <a:off x="4918734" y="2419297"/>
            <a:ext cx="2336400" cy="385800"/>
          </a:xfrm>
          <a:prstGeom prst="rect">
            <a:avLst/>
          </a:prstGeom>
          <a:noFill/>
          <a:ln>
            <a:noFill/>
          </a:ln>
        </p:spPr>
        <p:txBody>
          <a:bodyPr spcFirstLastPara="1" wrap="square" lIns="90000" tIns="90000" rIns="90000" bIns="90000"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1"/>
              </a:buClr>
              <a:buSzPts val="2000"/>
              <a:buFont typeface="Dosis"/>
              <a:buNone/>
              <a:defRPr sz="1900" b="1" i="0" u="none" strike="noStrike" cap="none">
                <a:solidFill>
                  <a:schemeClr val="accent1"/>
                </a:solidFill>
                <a:latin typeface="Dosis"/>
                <a:ea typeface="Dosis"/>
                <a:cs typeface="Dosis"/>
                <a:sym typeface="Dosis"/>
              </a:defRPr>
            </a:lvl1pPr>
            <a:lvl2pPr marR="0" lvl="1"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2pPr>
            <a:lvl3pPr marR="0" lvl="2"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3pPr>
            <a:lvl4pPr marR="0" lvl="3"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4pPr>
            <a:lvl5pPr marR="0" lvl="4"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5pPr>
            <a:lvl6pPr marR="0" lvl="5"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6pPr>
            <a:lvl7pPr marR="0" lvl="6"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7pPr>
            <a:lvl8pPr marR="0" lvl="7"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8pPr>
            <a:lvl9pPr marR="0" lvl="8"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FEB123"/>
              </a:buClr>
              <a:buSzPts val="2000"/>
              <a:buFont typeface="Dosis"/>
              <a:buNone/>
              <a:tabLst/>
              <a:defRPr/>
            </a:pPr>
            <a:r>
              <a:rPr kumimoji="0" lang="en-US" sz="2400" b="1" i="0" u="none" strike="noStrike" kern="0" cap="none" spc="0" normalizeH="0" baseline="0" noProof="0">
                <a:ln>
                  <a:noFill/>
                </a:ln>
                <a:solidFill>
                  <a:srgbClr val="FEB123"/>
                </a:solidFill>
                <a:effectLst/>
                <a:uLnTx/>
                <a:uFillTx/>
                <a:latin typeface="Times New Roman" panose="02020603050405020304" pitchFamily="18" charset="0"/>
                <a:cs typeface="Times New Roman" panose="02020603050405020304" pitchFamily="18" charset="0"/>
                <a:sym typeface="Dosis"/>
              </a:rPr>
              <a:t>Xuất xứ</a:t>
            </a:r>
          </a:p>
        </p:txBody>
      </p:sp>
      <p:sp>
        <p:nvSpPr>
          <p:cNvPr id="15" name="Google Shape;2148;p49">
            <a:extLst>
              <a:ext uri="{FF2B5EF4-FFF2-40B4-BE49-F238E27FC236}">
                <a16:creationId xmlns:a16="http://schemas.microsoft.com/office/drawing/2014/main" id="{9077F520-8D8E-ADA0-27FE-F7831FADD7F5}"/>
              </a:ext>
            </a:extLst>
          </p:cNvPr>
          <p:cNvSpPr txBox="1">
            <a:spLocks/>
          </p:cNvSpPr>
          <p:nvPr/>
        </p:nvSpPr>
        <p:spPr>
          <a:xfrm>
            <a:off x="4995798" y="3529249"/>
            <a:ext cx="2336400" cy="385800"/>
          </a:xfrm>
          <a:prstGeom prst="rect">
            <a:avLst/>
          </a:prstGeom>
          <a:noFill/>
          <a:ln>
            <a:noFill/>
          </a:ln>
        </p:spPr>
        <p:txBody>
          <a:bodyPr spcFirstLastPara="1" wrap="square" lIns="90000" tIns="90000" rIns="90000" bIns="90000"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1"/>
              </a:buClr>
              <a:buSzPts val="2000"/>
              <a:buFont typeface="Dosis"/>
              <a:buNone/>
              <a:defRPr sz="1900" b="1" i="0" u="none" strike="noStrike" cap="none">
                <a:solidFill>
                  <a:schemeClr val="accent1"/>
                </a:solidFill>
                <a:latin typeface="Dosis"/>
                <a:ea typeface="Dosis"/>
                <a:cs typeface="Dosis"/>
                <a:sym typeface="Dosis"/>
              </a:defRPr>
            </a:lvl1pPr>
            <a:lvl2pPr marR="0" lvl="1"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2pPr>
            <a:lvl3pPr marR="0" lvl="2"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3pPr>
            <a:lvl4pPr marR="0" lvl="3"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4pPr>
            <a:lvl5pPr marR="0" lvl="4"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5pPr>
            <a:lvl6pPr marR="0" lvl="5"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6pPr>
            <a:lvl7pPr marR="0" lvl="6"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7pPr>
            <a:lvl8pPr marR="0" lvl="7"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8pPr>
            <a:lvl9pPr marR="0" lvl="8"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FEB123"/>
              </a:buClr>
              <a:buSzPts val="2000"/>
              <a:buFont typeface="Dosis"/>
              <a:buNone/>
              <a:tabLst/>
              <a:defRPr/>
            </a:pPr>
            <a:r>
              <a:rPr kumimoji="0" lang="en-US" sz="2400" b="1" i="0" u="none" strike="noStrike" kern="0" cap="none" spc="0" normalizeH="0" baseline="0" noProof="0">
                <a:ln>
                  <a:noFill/>
                </a:ln>
                <a:solidFill>
                  <a:srgbClr val="FEB123"/>
                </a:solidFill>
                <a:effectLst/>
                <a:uLnTx/>
                <a:uFillTx/>
                <a:latin typeface="Times New Roman" panose="02020603050405020304" pitchFamily="18" charset="0"/>
                <a:cs typeface="Times New Roman" panose="02020603050405020304" pitchFamily="18" charset="0"/>
                <a:sym typeface="Dosis"/>
              </a:rPr>
              <a:t>PTBĐ</a:t>
            </a:r>
          </a:p>
        </p:txBody>
      </p:sp>
      <p:grpSp>
        <p:nvGrpSpPr>
          <p:cNvPr id="16" name="Google Shape;2153;p49">
            <a:extLst>
              <a:ext uri="{FF2B5EF4-FFF2-40B4-BE49-F238E27FC236}">
                <a16:creationId xmlns:a16="http://schemas.microsoft.com/office/drawing/2014/main" id="{6F377B51-0A97-15B6-C408-6FEEA25BEBF6}"/>
              </a:ext>
            </a:extLst>
          </p:cNvPr>
          <p:cNvGrpSpPr/>
          <p:nvPr/>
        </p:nvGrpSpPr>
        <p:grpSpPr>
          <a:xfrm rot="593353">
            <a:off x="4632921" y="3548340"/>
            <a:ext cx="269944" cy="267122"/>
            <a:chOff x="731583" y="3334715"/>
            <a:chExt cx="338898" cy="335354"/>
          </a:xfrm>
        </p:grpSpPr>
        <p:sp>
          <p:nvSpPr>
            <p:cNvPr id="17" name="Google Shape;2154;p49">
              <a:extLst>
                <a:ext uri="{FF2B5EF4-FFF2-40B4-BE49-F238E27FC236}">
                  <a16:creationId xmlns:a16="http://schemas.microsoft.com/office/drawing/2014/main" id="{A1B9764A-4499-DA7F-6B1C-7F59ACD3A207}"/>
                </a:ext>
              </a:extLst>
            </p:cNvPr>
            <p:cNvSpPr/>
            <p:nvPr/>
          </p:nvSpPr>
          <p:spPr>
            <a:xfrm rot="-1189421" flipH="1">
              <a:off x="767857" y="3372161"/>
              <a:ext cx="266345" cy="260464"/>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155;p49">
              <a:extLst>
                <a:ext uri="{FF2B5EF4-FFF2-40B4-BE49-F238E27FC236}">
                  <a16:creationId xmlns:a16="http://schemas.microsoft.com/office/drawing/2014/main" id="{E8B51CD4-005A-3028-8546-4376417752FB}"/>
                </a:ext>
              </a:extLst>
            </p:cNvPr>
            <p:cNvSpPr/>
            <p:nvPr/>
          </p:nvSpPr>
          <p:spPr>
            <a:xfrm rot="-1189421" flipH="1">
              <a:off x="827961" y="3586371"/>
              <a:ext cx="10987" cy="53950"/>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156;p49">
              <a:extLst>
                <a:ext uri="{FF2B5EF4-FFF2-40B4-BE49-F238E27FC236}">
                  <a16:creationId xmlns:a16="http://schemas.microsoft.com/office/drawing/2014/main" id="{BDD56AEC-E732-FCF3-5173-E554876B8B78}"/>
                </a:ext>
              </a:extLst>
            </p:cNvPr>
            <p:cNvSpPr/>
            <p:nvPr/>
          </p:nvSpPr>
          <p:spPr>
            <a:xfrm rot="-1189421" flipH="1">
              <a:off x="826777" y="3557765"/>
              <a:ext cx="175893" cy="75789"/>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157;p49">
              <a:extLst>
                <a:ext uri="{FF2B5EF4-FFF2-40B4-BE49-F238E27FC236}">
                  <a16:creationId xmlns:a16="http://schemas.microsoft.com/office/drawing/2014/main" id="{CFF16654-D709-1B8C-6980-2FDC58F3839F}"/>
                </a:ext>
              </a:extLst>
            </p:cNvPr>
            <p:cNvSpPr/>
            <p:nvPr/>
          </p:nvSpPr>
          <p:spPr>
            <a:xfrm rot="-1189421" flipH="1">
              <a:off x="932994" y="3472538"/>
              <a:ext cx="4236" cy="3192"/>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158;p49">
              <a:extLst>
                <a:ext uri="{FF2B5EF4-FFF2-40B4-BE49-F238E27FC236}">
                  <a16:creationId xmlns:a16="http://schemas.microsoft.com/office/drawing/2014/main" id="{02F73C53-FB89-CD80-E519-6429F870CD87}"/>
                </a:ext>
              </a:extLst>
            </p:cNvPr>
            <p:cNvSpPr/>
            <p:nvPr/>
          </p:nvSpPr>
          <p:spPr>
            <a:xfrm rot="-1189421" flipH="1">
              <a:off x="873586" y="3397441"/>
              <a:ext cx="29403" cy="29403"/>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159;p49">
              <a:extLst>
                <a:ext uri="{FF2B5EF4-FFF2-40B4-BE49-F238E27FC236}">
                  <a16:creationId xmlns:a16="http://schemas.microsoft.com/office/drawing/2014/main" id="{CC31F6CD-B8BD-805C-C2A4-33B03592304F}"/>
                </a:ext>
              </a:extLst>
            </p:cNvPr>
            <p:cNvSpPr/>
            <p:nvPr/>
          </p:nvSpPr>
          <p:spPr>
            <a:xfrm rot="-1189421" flipH="1">
              <a:off x="767863" y="3372160"/>
              <a:ext cx="266345" cy="260464"/>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3" name="Google Shape;2160;p49">
            <a:extLst>
              <a:ext uri="{FF2B5EF4-FFF2-40B4-BE49-F238E27FC236}">
                <a16:creationId xmlns:a16="http://schemas.microsoft.com/office/drawing/2014/main" id="{B142D6BE-FB25-A1C0-AF48-E28717A59EC8}"/>
              </a:ext>
            </a:extLst>
          </p:cNvPr>
          <p:cNvGrpSpPr/>
          <p:nvPr/>
        </p:nvGrpSpPr>
        <p:grpSpPr>
          <a:xfrm rot="593353">
            <a:off x="4561655" y="1341090"/>
            <a:ext cx="269944" cy="267122"/>
            <a:chOff x="731583" y="3334715"/>
            <a:chExt cx="338898" cy="335354"/>
          </a:xfrm>
        </p:grpSpPr>
        <p:sp>
          <p:nvSpPr>
            <p:cNvPr id="24" name="Google Shape;2161;p49">
              <a:extLst>
                <a:ext uri="{FF2B5EF4-FFF2-40B4-BE49-F238E27FC236}">
                  <a16:creationId xmlns:a16="http://schemas.microsoft.com/office/drawing/2014/main" id="{A6F1E967-95DB-F0A2-7161-2D731B0B259F}"/>
                </a:ext>
              </a:extLst>
            </p:cNvPr>
            <p:cNvSpPr/>
            <p:nvPr/>
          </p:nvSpPr>
          <p:spPr>
            <a:xfrm rot="-1189421" flipH="1">
              <a:off x="767857" y="3372161"/>
              <a:ext cx="266345" cy="260464"/>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162;p49">
              <a:extLst>
                <a:ext uri="{FF2B5EF4-FFF2-40B4-BE49-F238E27FC236}">
                  <a16:creationId xmlns:a16="http://schemas.microsoft.com/office/drawing/2014/main" id="{39491EA9-C684-D2CA-33D2-487E716E9FD2}"/>
                </a:ext>
              </a:extLst>
            </p:cNvPr>
            <p:cNvSpPr/>
            <p:nvPr/>
          </p:nvSpPr>
          <p:spPr>
            <a:xfrm rot="-1189421" flipH="1">
              <a:off x="827961" y="3586371"/>
              <a:ext cx="10987" cy="53950"/>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163;p49">
              <a:extLst>
                <a:ext uri="{FF2B5EF4-FFF2-40B4-BE49-F238E27FC236}">
                  <a16:creationId xmlns:a16="http://schemas.microsoft.com/office/drawing/2014/main" id="{358B3A80-EDDB-0E29-D012-85503D943BB1}"/>
                </a:ext>
              </a:extLst>
            </p:cNvPr>
            <p:cNvSpPr/>
            <p:nvPr/>
          </p:nvSpPr>
          <p:spPr>
            <a:xfrm rot="-1189421" flipH="1">
              <a:off x="826777" y="3557765"/>
              <a:ext cx="175893" cy="75789"/>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164;p49">
              <a:extLst>
                <a:ext uri="{FF2B5EF4-FFF2-40B4-BE49-F238E27FC236}">
                  <a16:creationId xmlns:a16="http://schemas.microsoft.com/office/drawing/2014/main" id="{938CB524-9613-1004-D7B1-E7A531ECA0CF}"/>
                </a:ext>
              </a:extLst>
            </p:cNvPr>
            <p:cNvSpPr/>
            <p:nvPr/>
          </p:nvSpPr>
          <p:spPr>
            <a:xfrm rot="-1189421" flipH="1">
              <a:off x="932994" y="3472538"/>
              <a:ext cx="4236" cy="3192"/>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165;p49">
              <a:extLst>
                <a:ext uri="{FF2B5EF4-FFF2-40B4-BE49-F238E27FC236}">
                  <a16:creationId xmlns:a16="http://schemas.microsoft.com/office/drawing/2014/main" id="{A9FAFDB4-ADA1-90E7-9F65-FC2504E1C449}"/>
                </a:ext>
              </a:extLst>
            </p:cNvPr>
            <p:cNvSpPr/>
            <p:nvPr/>
          </p:nvSpPr>
          <p:spPr>
            <a:xfrm rot="-1189421" flipH="1">
              <a:off x="873586" y="3397441"/>
              <a:ext cx="29403" cy="29403"/>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166;p49">
              <a:extLst>
                <a:ext uri="{FF2B5EF4-FFF2-40B4-BE49-F238E27FC236}">
                  <a16:creationId xmlns:a16="http://schemas.microsoft.com/office/drawing/2014/main" id="{F28FD02F-65B3-C000-ACC1-A0D51F4E1F08}"/>
                </a:ext>
              </a:extLst>
            </p:cNvPr>
            <p:cNvSpPr/>
            <p:nvPr/>
          </p:nvSpPr>
          <p:spPr>
            <a:xfrm rot="-1189421" flipH="1">
              <a:off x="767863" y="3372160"/>
              <a:ext cx="266345" cy="260464"/>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2167;p49">
            <a:extLst>
              <a:ext uri="{FF2B5EF4-FFF2-40B4-BE49-F238E27FC236}">
                <a16:creationId xmlns:a16="http://schemas.microsoft.com/office/drawing/2014/main" id="{3B70DE8C-ED20-73E0-812E-461B1735BF7F}"/>
              </a:ext>
            </a:extLst>
          </p:cNvPr>
          <p:cNvGrpSpPr/>
          <p:nvPr/>
        </p:nvGrpSpPr>
        <p:grpSpPr>
          <a:xfrm rot="593353">
            <a:off x="4555857" y="2405702"/>
            <a:ext cx="269944" cy="267122"/>
            <a:chOff x="731583" y="3334715"/>
            <a:chExt cx="338898" cy="335354"/>
          </a:xfrm>
        </p:grpSpPr>
        <p:sp>
          <p:nvSpPr>
            <p:cNvPr id="31" name="Google Shape;2168;p49">
              <a:extLst>
                <a:ext uri="{FF2B5EF4-FFF2-40B4-BE49-F238E27FC236}">
                  <a16:creationId xmlns:a16="http://schemas.microsoft.com/office/drawing/2014/main" id="{09AA4366-08EE-077F-9F36-3C1F45358EAF}"/>
                </a:ext>
              </a:extLst>
            </p:cNvPr>
            <p:cNvSpPr/>
            <p:nvPr/>
          </p:nvSpPr>
          <p:spPr>
            <a:xfrm rot="-1189421" flipH="1">
              <a:off x="767857" y="3372161"/>
              <a:ext cx="266345" cy="260464"/>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169;p49">
              <a:extLst>
                <a:ext uri="{FF2B5EF4-FFF2-40B4-BE49-F238E27FC236}">
                  <a16:creationId xmlns:a16="http://schemas.microsoft.com/office/drawing/2014/main" id="{7C84346D-38B1-E865-D4A2-66BA2308FDA5}"/>
                </a:ext>
              </a:extLst>
            </p:cNvPr>
            <p:cNvSpPr/>
            <p:nvPr/>
          </p:nvSpPr>
          <p:spPr>
            <a:xfrm rot="-1189421" flipH="1">
              <a:off x="827961" y="3586371"/>
              <a:ext cx="10987" cy="53950"/>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170;p49">
              <a:extLst>
                <a:ext uri="{FF2B5EF4-FFF2-40B4-BE49-F238E27FC236}">
                  <a16:creationId xmlns:a16="http://schemas.microsoft.com/office/drawing/2014/main" id="{42B33096-19B4-BFDB-D311-201B376FC7B0}"/>
                </a:ext>
              </a:extLst>
            </p:cNvPr>
            <p:cNvSpPr/>
            <p:nvPr/>
          </p:nvSpPr>
          <p:spPr>
            <a:xfrm rot="-1189421" flipH="1">
              <a:off x="826777" y="3557765"/>
              <a:ext cx="175893" cy="75789"/>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171;p49">
              <a:extLst>
                <a:ext uri="{FF2B5EF4-FFF2-40B4-BE49-F238E27FC236}">
                  <a16:creationId xmlns:a16="http://schemas.microsoft.com/office/drawing/2014/main" id="{7D5F990E-6118-53FF-4BB5-B49C2677CF02}"/>
                </a:ext>
              </a:extLst>
            </p:cNvPr>
            <p:cNvSpPr/>
            <p:nvPr/>
          </p:nvSpPr>
          <p:spPr>
            <a:xfrm rot="-1189421" flipH="1">
              <a:off x="932994" y="3472538"/>
              <a:ext cx="4236" cy="3192"/>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172;p49">
              <a:extLst>
                <a:ext uri="{FF2B5EF4-FFF2-40B4-BE49-F238E27FC236}">
                  <a16:creationId xmlns:a16="http://schemas.microsoft.com/office/drawing/2014/main" id="{62475C26-4FDE-5592-7C11-35868B08C803}"/>
                </a:ext>
              </a:extLst>
            </p:cNvPr>
            <p:cNvSpPr/>
            <p:nvPr/>
          </p:nvSpPr>
          <p:spPr>
            <a:xfrm rot="-1189421" flipH="1">
              <a:off x="873586" y="3397441"/>
              <a:ext cx="29403" cy="29403"/>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173;p49">
              <a:extLst>
                <a:ext uri="{FF2B5EF4-FFF2-40B4-BE49-F238E27FC236}">
                  <a16:creationId xmlns:a16="http://schemas.microsoft.com/office/drawing/2014/main" id="{BDF0E088-0618-6F30-9117-9DAC2FD57511}"/>
                </a:ext>
              </a:extLst>
            </p:cNvPr>
            <p:cNvSpPr/>
            <p:nvPr/>
          </p:nvSpPr>
          <p:spPr>
            <a:xfrm rot="-1189421" flipH="1">
              <a:off x="767863" y="3372160"/>
              <a:ext cx="266345" cy="260464"/>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37" name="Picture 36">
            <a:extLst>
              <a:ext uri="{FF2B5EF4-FFF2-40B4-BE49-F238E27FC236}">
                <a16:creationId xmlns:a16="http://schemas.microsoft.com/office/drawing/2014/main" id="{BA3637CB-3B0F-C7CA-B4FF-083D2246B70F}"/>
              </a:ext>
            </a:extLst>
          </p:cNvPr>
          <p:cNvPicPr>
            <a:picLocks noChangeAspect="1"/>
          </p:cNvPicPr>
          <p:nvPr/>
        </p:nvPicPr>
        <p:blipFill>
          <a:blip r:embed="rId11"/>
          <a:stretch>
            <a:fillRect/>
          </a:stretch>
        </p:blipFill>
        <p:spPr>
          <a:xfrm>
            <a:off x="250313" y="1716163"/>
            <a:ext cx="4109060" cy="2225233"/>
          </a:xfrm>
          <a:prstGeom prst="rect">
            <a:avLst/>
          </a:prstGeom>
        </p:spPr>
      </p:pic>
      <p:sp>
        <p:nvSpPr>
          <p:cNvPr id="39" name="TextBox 38">
            <a:extLst>
              <a:ext uri="{FF2B5EF4-FFF2-40B4-BE49-F238E27FC236}">
                <a16:creationId xmlns:a16="http://schemas.microsoft.com/office/drawing/2014/main" id="{89C85268-197D-DEB4-2797-A64D410C9757}"/>
              </a:ext>
            </a:extLst>
          </p:cNvPr>
          <p:cNvSpPr txBox="1"/>
          <p:nvPr/>
        </p:nvSpPr>
        <p:spPr>
          <a:xfrm>
            <a:off x="4834452" y="1540389"/>
            <a:ext cx="4059235" cy="707886"/>
          </a:xfrm>
          <a:prstGeom prst="rect">
            <a:avLst/>
          </a:prstGeom>
          <a:noFill/>
        </p:spPr>
        <p:txBody>
          <a:bodyPr wrap="square">
            <a:spAutoFit/>
          </a:bodyPr>
          <a:lstStyle/>
          <a:p>
            <a:pPr algn="just">
              <a:spcAft>
                <a:spcPts val="800"/>
              </a:spcAft>
            </a:pPr>
            <a:r>
              <a:rPr lang="vi-VN"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Đường vào trung tâm vũ trụ thuộc thể loại tiểu thuyết</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BBB4F100-F35F-A54B-AC18-DA6D23A85C52}"/>
              </a:ext>
            </a:extLst>
          </p:cNvPr>
          <p:cNvSpPr txBox="1"/>
          <p:nvPr/>
        </p:nvSpPr>
        <p:spPr>
          <a:xfrm>
            <a:off x="4863725" y="2637419"/>
            <a:ext cx="3127589" cy="707886"/>
          </a:xfrm>
          <a:prstGeom prst="rect">
            <a:avLst/>
          </a:prstGeom>
          <a:noFill/>
        </p:spPr>
        <p:txBody>
          <a:bodyPr wrap="square">
            <a:spAutoFit/>
          </a:bodyPr>
          <a:lstStyle/>
          <a:p>
            <a:pPr algn="just">
              <a:spcAft>
                <a:spcPts val="800"/>
              </a:spcAft>
            </a:pPr>
            <a:r>
              <a:rPr lang="vi-VN"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trích trong tiểu thuyết Thiên mã, xuất bản năm 2010</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AAC283BC-C7EF-08FD-71DA-A7218A061EF2}"/>
              </a:ext>
            </a:extLst>
          </p:cNvPr>
          <p:cNvSpPr txBox="1"/>
          <p:nvPr/>
        </p:nvSpPr>
        <p:spPr>
          <a:xfrm>
            <a:off x="4975315" y="3836391"/>
            <a:ext cx="6339254" cy="400110"/>
          </a:xfrm>
          <a:prstGeom prst="rect">
            <a:avLst/>
          </a:prstGeom>
          <a:noFill/>
        </p:spPr>
        <p:txBody>
          <a:bodyPr wrap="square">
            <a:spAutoFit/>
          </a:bodyPr>
          <a:lstStyle/>
          <a:p>
            <a:r>
              <a:rPr lang="vi-VN"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tự sự</a:t>
            </a:r>
            <a:endParaRPr lang="en-US" sz="2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038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1000" fill="hold"/>
                                        <p:tgtEl>
                                          <p:spTgt spid="30"/>
                                        </p:tgtEl>
                                        <p:attrNameLst>
                                          <p:attrName>ppt_w</p:attrName>
                                        </p:attrNameLst>
                                      </p:cBhvr>
                                      <p:tavLst>
                                        <p:tav tm="0">
                                          <p:val>
                                            <p:fltVal val="0"/>
                                          </p:val>
                                        </p:tav>
                                        <p:tav tm="100000">
                                          <p:val>
                                            <p:strVal val="#ppt_w"/>
                                          </p:val>
                                        </p:tav>
                                      </p:tavLst>
                                    </p:anim>
                                    <p:anim calcmode="lin" valueType="num">
                                      <p:cBhvr>
                                        <p:cTn id="20" dur="1000" fill="hold"/>
                                        <p:tgtEl>
                                          <p:spTgt spid="30"/>
                                        </p:tgtEl>
                                        <p:attrNameLst>
                                          <p:attrName>ppt_h</p:attrName>
                                        </p:attrNameLst>
                                      </p:cBhvr>
                                      <p:tavLst>
                                        <p:tav tm="0">
                                          <p:val>
                                            <p:fltVal val="0"/>
                                          </p:val>
                                        </p:tav>
                                        <p:tav tm="100000">
                                          <p:val>
                                            <p:strVal val="#ppt_h"/>
                                          </p:val>
                                        </p:tav>
                                      </p:tavLst>
                                    </p:anim>
                                    <p:anim calcmode="lin" valueType="num">
                                      <p:cBhvr>
                                        <p:cTn id="21" dur="1000" fill="hold"/>
                                        <p:tgtEl>
                                          <p:spTgt spid="30"/>
                                        </p:tgtEl>
                                        <p:attrNameLst>
                                          <p:attrName>style.rotation</p:attrName>
                                        </p:attrNameLst>
                                      </p:cBhvr>
                                      <p:tavLst>
                                        <p:tav tm="0">
                                          <p:val>
                                            <p:fltVal val="90"/>
                                          </p:val>
                                        </p:tav>
                                        <p:tav tm="100000">
                                          <p:val>
                                            <p:fltVal val="0"/>
                                          </p:val>
                                        </p:tav>
                                      </p:tavLst>
                                    </p:anim>
                                    <p:animEffect transition="in" filter="fade">
                                      <p:cBhvr>
                                        <p:cTn id="22" dur="1000"/>
                                        <p:tgtEl>
                                          <p:spTgt spid="30"/>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par>
                                <p:cTn id="29" presetID="3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ppt_x"/>
                                          </p:val>
                                        </p:tav>
                                        <p:tav tm="100000">
                                          <p:val>
                                            <p:strVal val="#ppt_x"/>
                                          </p:val>
                                        </p:tav>
                                      </p:tavLst>
                                    </p:anim>
                                    <p:anim calcmode="lin" valueType="num">
                                      <p:cBhvr additive="base">
                                        <p:cTn id="5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fill="hold"/>
                                        <p:tgtEl>
                                          <p:spTgt spid="43"/>
                                        </p:tgtEl>
                                        <p:attrNameLst>
                                          <p:attrName>ppt_x</p:attrName>
                                        </p:attrNameLst>
                                      </p:cBhvr>
                                      <p:tavLst>
                                        <p:tav tm="0">
                                          <p:val>
                                            <p:strVal val="#ppt_x"/>
                                          </p:val>
                                        </p:tav>
                                        <p:tav tm="100000">
                                          <p:val>
                                            <p:strVal val="#ppt_x"/>
                                          </p:val>
                                        </p:tav>
                                      </p:tavLst>
                                    </p:anim>
                                    <p:anim calcmode="lin" valueType="num">
                                      <p:cBhvr additive="base">
                                        <p:cTn id="6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39" grpId="0"/>
      <p:bldP spid="41"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8285745" y="1967101"/>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967855" y="2463305"/>
            <a:ext cx="2426650" cy="3285841"/>
          </a:xfrm>
          <a:prstGeom prst="rect">
            <a:avLst/>
          </a:prstGeom>
          <a:noFill/>
          <a:ln>
            <a:noFill/>
          </a:ln>
        </p:spPr>
      </p:pic>
      <p:sp>
        <p:nvSpPr>
          <p:cNvPr id="370" name="Google Shape;370;p42"/>
          <p:cNvSpPr/>
          <p:nvPr/>
        </p:nvSpPr>
        <p:spPr>
          <a:xfrm rot="1666532">
            <a:off x="-758667" y="4015705"/>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*Tác phẩm</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9"/>
          <a:stretch>
            <a:fillRect/>
          </a:stretch>
        </p:blipFill>
        <p:spPr>
          <a:xfrm>
            <a:off x="2484056" y="222414"/>
            <a:ext cx="790494" cy="501041"/>
          </a:xfrm>
          <a:prstGeom prst="rect">
            <a:avLst/>
          </a:prstGeom>
        </p:spPr>
      </p:pic>
      <p:grpSp>
        <p:nvGrpSpPr>
          <p:cNvPr id="16" name="Google Shape;466;p25">
            <a:extLst>
              <a:ext uri="{FF2B5EF4-FFF2-40B4-BE49-F238E27FC236}">
                <a16:creationId xmlns:a16="http://schemas.microsoft.com/office/drawing/2014/main" id="{2B57A35C-71A3-AE2D-3888-187202430F09}"/>
              </a:ext>
            </a:extLst>
          </p:cNvPr>
          <p:cNvGrpSpPr/>
          <p:nvPr/>
        </p:nvGrpSpPr>
        <p:grpSpPr>
          <a:xfrm>
            <a:off x="3126391" y="2096681"/>
            <a:ext cx="2744805" cy="2707749"/>
            <a:chOff x="3196366" y="2317117"/>
            <a:chExt cx="2744805" cy="2707749"/>
          </a:xfrm>
        </p:grpSpPr>
        <p:sp>
          <p:nvSpPr>
            <p:cNvPr id="17" name="Google Shape;467;p25">
              <a:extLst>
                <a:ext uri="{FF2B5EF4-FFF2-40B4-BE49-F238E27FC236}">
                  <a16:creationId xmlns:a16="http://schemas.microsoft.com/office/drawing/2014/main" id="{FB98E8C2-5B01-5645-DEA7-87D6BF1028AF}"/>
                </a:ext>
              </a:extLst>
            </p:cNvPr>
            <p:cNvSpPr/>
            <p:nvPr/>
          </p:nvSpPr>
          <p:spPr>
            <a:xfrm>
              <a:off x="3250679" y="2383066"/>
              <a:ext cx="2641500" cy="2641800"/>
            </a:xfrm>
            <a:prstGeom prst="arc">
              <a:avLst>
                <a:gd name="adj1" fmla="val 10325226"/>
                <a:gd name="adj2" fmla="val 446848"/>
              </a:avLst>
            </a:prstGeom>
            <a:noFill/>
            <a:ln w="19050" cap="flat" cmpd="sng">
              <a:solidFill>
                <a:srgbClr val="DDDDD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68;p25">
              <a:extLst>
                <a:ext uri="{FF2B5EF4-FFF2-40B4-BE49-F238E27FC236}">
                  <a16:creationId xmlns:a16="http://schemas.microsoft.com/office/drawing/2014/main" id="{B5E72B59-F9B0-5CFE-BECD-D4AF7E80843A}"/>
                </a:ext>
              </a:extLst>
            </p:cNvPr>
            <p:cNvSpPr/>
            <p:nvPr/>
          </p:nvSpPr>
          <p:spPr>
            <a:xfrm>
              <a:off x="4505408" y="2317117"/>
              <a:ext cx="131969" cy="131987"/>
            </a:xfrm>
            <a:custGeom>
              <a:avLst/>
              <a:gdLst/>
              <a:ahLst/>
              <a:cxnLst/>
              <a:rect l="l" t="t" r="r" b="b"/>
              <a:pathLst>
                <a:path w="2382" h="2382" extrusionOk="0">
                  <a:moveTo>
                    <a:pt x="1191" y="0"/>
                  </a:moveTo>
                  <a:cubicBezTo>
                    <a:pt x="524" y="0"/>
                    <a:pt x="1" y="536"/>
                    <a:pt x="1" y="1191"/>
                  </a:cubicBezTo>
                  <a:cubicBezTo>
                    <a:pt x="1" y="1846"/>
                    <a:pt x="524" y="2381"/>
                    <a:pt x="1191" y="2381"/>
                  </a:cubicBezTo>
                  <a:cubicBezTo>
                    <a:pt x="1846" y="2381"/>
                    <a:pt x="2382" y="1846"/>
                    <a:pt x="2382" y="1191"/>
                  </a:cubicBezTo>
                  <a:cubicBezTo>
                    <a:pt x="2382" y="536"/>
                    <a:pt x="1846" y="0"/>
                    <a:pt x="1191" y="0"/>
                  </a:cubicBezTo>
                  <a:close/>
                </a:path>
              </a:pathLst>
            </a:custGeom>
            <a:solidFill>
              <a:srgbClr val="C2540E"/>
            </a:solidFill>
            <a:ln w="19050" cap="flat" cmpd="sng">
              <a:solidFill>
                <a:srgbClr val="C2540E"/>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71;p25">
              <a:extLst>
                <a:ext uri="{FF2B5EF4-FFF2-40B4-BE49-F238E27FC236}">
                  <a16:creationId xmlns:a16="http://schemas.microsoft.com/office/drawing/2014/main" id="{94212DD5-5F59-8E5B-A7EB-53B320AE171A}"/>
                </a:ext>
              </a:extLst>
            </p:cNvPr>
            <p:cNvSpPr/>
            <p:nvPr/>
          </p:nvSpPr>
          <p:spPr>
            <a:xfrm>
              <a:off x="3196366" y="3810282"/>
              <a:ext cx="131969" cy="131987"/>
            </a:xfrm>
            <a:custGeom>
              <a:avLst/>
              <a:gdLst/>
              <a:ahLst/>
              <a:cxnLst/>
              <a:rect l="l" t="t" r="r" b="b"/>
              <a:pathLst>
                <a:path w="2382" h="2382" extrusionOk="0">
                  <a:moveTo>
                    <a:pt x="1191" y="0"/>
                  </a:moveTo>
                  <a:cubicBezTo>
                    <a:pt x="536" y="0"/>
                    <a:pt x="1" y="524"/>
                    <a:pt x="1" y="1191"/>
                  </a:cubicBezTo>
                  <a:cubicBezTo>
                    <a:pt x="1" y="1846"/>
                    <a:pt x="536" y="2381"/>
                    <a:pt x="1191" y="2381"/>
                  </a:cubicBezTo>
                  <a:cubicBezTo>
                    <a:pt x="1846" y="2381"/>
                    <a:pt x="2382" y="1846"/>
                    <a:pt x="2382" y="1191"/>
                  </a:cubicBezTo>
                  <a:cubicBezTo>
                    <a:pt x="2382" y="524"/>
                    <a:pt x="1846" y="0"/>
                    <a:pt x="1191" y="0"/>
                  </a:cubicBezTo>
                  <a:close/>
                </a:path>
              </a:pathLst>
            </a:custGeom>
            <a:solidFill>
              <a:srgbClr val="E4AA6E"/>
            </a:solidFill>
            <a:ln w="19050" cap="flat" cmpd="sng">
              <a:solidFill>
                <a:srgbClr val="E4AA6E"/>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72;p25">
              <a:extLst>
                <a:ext uri="{FF2B5EF4-FFF2-40B4-BE49-F238E27FC236}">
                  <a16:creationId xmlns:a16="http://schemas.microsoft.com/office/drawing/2014/main" id="{2C5796A8-45C2-88FB-1C05-D97C3B43E218}"/>
                </a:ext>
              </a:extLst>
            </p:cNvPr>
            <p:cNvSpPr/>
            <p:nvPr/>
          </p:nvSpPr>
          <p:spPr>
            <a:xfrm>
              <a:off x="5809202" y="3810282"/>
              <a:ext cx="131969" cy="131987"/>
            </a:xfrm>
            <a:custGeom>
              <a:avLst/>
              <a:gdLst/>
              <a:ahLst/>
              <a:cxnLst/>
              <a:rect l="l" t="t" r="r" b="b"/>
              <a:pathLst>
                <a:path w="2382" h="2382" extrusionOk="0">
                  <a:moveTo>
                    <a:pt x="1191" y="0"/>
                  </a:moveTo>
                  <a:cubicBezTo>
                    <a:pt x="536" y="0"/>
                    <a:pt x="1" y="524"/>
                    <a:pt x="1" y="1191"/>
                  </a:cubicBezTo>
                  <a:cubicBezTo>
                    <a:pt x="1" y="1846"/>
                    <a:pt x="536" y="2381"/>
                    <a:pt x="1191" y="2381"/>
                  </a:cubicBezTo>
                  <a:cubicBezTo>
                    <a:pt x="1858" y="2381"/>
                    <a:pt x="2382" y="1846"/>
                    <a:pt x="2382" y="1191"/>
                  </a:cubicBezTo>
                  <a:cubicBezTo>
                    <a:pt x="2382" y="524"/>
                    <a:pt x="1858" y="0"/>
                    <a:pt x="1191" y="0"/>
                  </a:cubicBezTo>
                  <a:close/>
                </a:path>
              </a:pathLst>
            </a:custGeom>
            <a:solidFill>
              <a:srgbClr val="62B0B8"/>
            </a:solidFill>
            <a:ln w="19050" cap="flat" cmpd="sng">
              <a:solidFill>
                <a:srgbClr val="62B0B8"/>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3" name="Picture 22">
            <a:extLst>
              <a:ext uri="{FF2B5EF4-FFF2-40B4-BE49-F238E27FC236}">
                <a16:creationId xmlns:a16="http://schemas.microsoft.com/office/drawing/2014/main" id="{5DF0E370-190F-5DA8-3E21-781F84A01870}"/>
              </a:ext>
            </a:extLst>
          </p:cNvPr>
          <p:cNvPicPr>
            <a:picLocks noChangeAspect="1"/>
          </p:cNvPicPr>
          <p:nvPr/>
        </p:nvPicPr>
        <p:blipFill>
          <a:blip r:embed="rId10">
            <a:clrChange>
              <a:clrFrom>
                <a:srgbClr val="F7F7F7"/>
              </a:clrFrom>
              <a:clrTo>
                <a:srgbClr val="F7F7F7">
                  <a:alpha val="0"/>
                </a:srgbClr>
              </a:clrTo>
            </a:clrChange>
          </a:blip>
          <a:stretch>
            <a:fillRect/>
          </a:stretch>
        </p:blipFill>
        <p:spPr>
          <a:xfrm>
            <a:off x="2288268" y="1918124"/>
            <a:ext cx="4321181" cy="3343444"/>
          </a:xfrm>
          <a:prstGeom prst="rect">
            <a:avLst/>
          </a:prstGeom>
        </p:spPr>
      </p:pic>
      <p:sp>
        <p:nvSpPr>
          <p:cNvPr id="25" name="TextBox 24">
            <a:extLst>
              <a:ext uri="{FF2B5EF4-FFF2-40B4-BE49-F238E27FC236}">
                <a16:creationId xmlns:a16="http://schemas.microsoft.com/office/drawing/2014/main" id="{AA96AF52-F1C3-551B-863E-F366CFCD933E}"/>
              </a:ext>
            </a:extLst>
          </p:cNvPr>
          <p:cNvSpPr txBox="1"/>
          <p:nvPr/>
        </p:nvSpPr>
        <p:spPr>
          <a:xfrm>
            <a:off x="328759" y="2518077"/>
            <a:ext cx="2262560" cy="2031325"/>
          </a:xfrm>
          <a:prstGeom prst="rect">
            <a:avLst/>
          </a:prstGeom>
          <a:noFill/>
        </p:spPr>
        <p:txBody>
          <a:bodyPr wrap="square">
            <a:spAutoFit/>
          </a:bodyPr>
          <a:lstStyle/>
          <a:p>
            <a:pPr algn="just"/>
            <a:r>
              <a:rPr lang="vi-VN" sz="1800">
                <a:solidFill>
                  <a:schemeClr val="bg1"/>
                </a:solidFill>
                <a:effectLst/>
                <a:latin typeface="Times New Roman" panose="02020603050405020304" pitchFamily="18" charset="0"/>
                <a:ea typeface="Calibri" panose="020F0502020204030204" pitchFamily="34" charset="0"/>
              </a:rPr>
              <a:t>“Thiên mã” là cuốn tiểu thuyết khoa học viễn tưởng pha trộn với các yếu tố huyền bí, được viết với giọng kể của một cô gái tuổi mới lớn</a:t>
            </a:r>
            <a:endParaRPr lang="en-US" sz="1800">
              <a:solidFill>
                <a:schemeClr val="bg1"/>
              </a:solidFill>
            </a:endParaRPr>
          </a:p>
        </p:txBody>
      </p:sp>
      <p:sp>
        <p:nvSpPr>
          <p:cNvPr id="27" name="TextBox 26">
            <a:extLst>
              <a:ext uri="{FF2B5EF4-FFF2-40B4-BE49-F238E27FC236}">
                <a16:creationId xmlns:a16="http://schemas.microsoft.com/office/drawing/2014/main" id="{5B4200F8-8146-E8B3-12F5-54EEB0DDA1F3}"/>
              </a:ext>
            </a:extLst>
          </p:cNvPr>
          <p:cNvSpPr txBox="1"/>
          <p:nvPr/>
        </p:nvSpPr>
        <p:spPr>
          <a:xfrm>
            <a:off x="2295725" y="1380251"/>
            <a:ext cx="4287702" cy="646331"/>
          </a:xfrm>
          <a:prstGeom prst="rect">
            <a:avLst/>
          </a:prstGeom>
          <a:noFill/>
        </p:spPr>
        <p:txBody>
          <a:bodyPr wrap="square">
            <a:spAutoFit/>
          </a:bodyPr>
          <a:lstStyle/>
          <a:p>
            <a:pPr algn="just"/>
            <a:r>
              <a:rPr lang="vi-VN" sz="1800">
                <a:solidFill>
                  <a:schemeClr val="bg1"/>
                </a:solidFill>
                <a:effectLst/>
                <a:latin typeface="Times New Roman" panose="02020603050405020304" pitchFamily="18" charset="0"/>
                <a:ea typeface="Calibri" panose="020F0502020204030204" pitchFamily="34" charset="0"/>
              </a:rPr>
              <a:t>Các nhân vật chính trong truyện đều không có tên mà được gọi bằng các đặc điểm. </a:t>
            </a:r>
            <a:endParaRPr lang="en-US" sz="1800">
              <a:solidFill>
                <a:schemeClr val="bg1"/>
              </a:solidFill>
            </a:endParaRPr>
          </a:p>
        </p:txBody>
      </p:sp>
      <p:sp>
        <p:nvSpPr>
          <p:cNvPr id="29" name="TextBox 28">
            <a:extLst>
              <a:ext uri="{FF2B5EF4-FFF2-40B4-BE49-F238E27FC236}">
                <a16:creationId xmlns:a16="http://schemas.microsoft.com/office/drawing/2014/main" id="{6FA33075-2183-5659-7D43-8FCAFEB932E3}"/>
              </a:ext>
            </a:extLst>
          </p:cNvPr>
          <p:cNvSpPr txBox="1"/>
          <p:nvPr/>
        </p:nvSpPr>
        <p:spPr>
          <a:xfrm>
            <a:off x="6264078" y="2162630"/>
            <a:ext cx="2021667" cy="2308324"/>
          </a:xfrm>
          <a:prstGeom prst="rect">
            <a:avLst/>
          </a:prstGeom>
          <a:noFill/>
        </p:spPr>
        <p:txBody>
          <a:bodyPr wrap="square">
            <a:spAutoFit/>
          </a:bodyPr>
          <a:lstStyle/>
          <a:p>
            <a:pPr algn="just">
              <a:spcAft>
                <a:spcPts val="800"/>
              </a:spcAft>
            </a:pPr>
            <a:r>
              <a:rPr lang="vi-VN"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Linh vật của truyện là con thiên mã, được lai tạo từ công nghệ gen của Thần Đồng, là nhân vật duy nhất có tên riêng với cái tên Thần Thoại.</a:t>
            </a:r>
            <a:endParaRPr lang="en-US">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9341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*Tác phẩm</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333" y="4120492"/>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2484056" y="222414"/>
            <a:ext cx="790494" cy="501041"/>
          </a:xfrm>
          <a:prstGeom prst="rect">
            <a:avLst/>
          </a:prstGeom>
        </p:spPr>
      </p:pic>
      <p:sp>
        <p:nvSpPr>
          <p:cNvPr id="4" name="Google Shape;1056;p32">
            <a:extLst>
              <a:ext uri="{FF2B5EF4-FFF2-40B4-BE49-F238E27FC236}">
                <a16:creationId xmlns:a16="http://schemas.microsoft.com/office/drawing/2014/main" id="{C5411325-C942-2F3F-904B-F4955E8876DD}"/>
              </a:ext>
            </a:extLst>
          </p:cNvPr>
          <p:cNvSpPr/>
          <p:nvPr/>
        </p:nvSpPr>
        <p:spPr>
          <a:xfrm>
            <a:off x="5869284" y="1445824"/>
            <a:ext cx="2012100" cy="1647900"/>
          </a:xfrm>
          <a:prstGeom prst="rect">
            <a:avLst/>
          </a:pr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59;p32">
            <a:extLst>
              <a:ext uri="{FF2B5EF4-FFF2-40B4-BE49-F238E27FC236}">
                <a16:creationId xmlns:a16="http://schemas.microsoft.com/office/drawing/2014/main" id="{E427D334-75C6-B564-8C7D-BFAC59F66256}"/>
              </a:ext>
            </a:extLst>
          </p:cNvPr>
          <p:cNvSpPr txBox="1"/>
          <p:nvPr/>
        </p:nvSpPr>
        <p:spPr>
          <a:xfrm>
            <a:off x="5869284" y="1972079"/>
            <a:ext cx="2012100" cy="43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vi-VN" sz="1800">
                <a:solidFill>
                  <a:schemeClr val="bg1"/>
                </a:solidFill>
                <a:effectLst/>
                <a:latin typeface="Times New Roman" panose="02020603050405020304" pitchFamily="18" charset="0"/>
                <a:ea typeface="Calibri" panose="020F0502020204030204" pitchFamily="34" charset="0"/>
              </a:rPr>
              <a:t>Phần 3: Còn lại: không gian kì diệu của khu rừng cổ sinh</a:t>
            </a:r>
            <a:endParaRPr kumimoji="0" sz="1200" b="0" i="0" u="none" strike="noStrike" kern="0" cap="none" spc="0" normalizeH="0" baseline="0" noProof="0">
              <a:ln>
                <a:noFill/>
              </a:ln>
              <a:solidFill>
                <a:schemeClr val="bg1"/>
              </a:solidFill>
              <a:effectLst/>
              <a:uLnTx/>
              <a:uFillTx/>
              <a:latin typeface="Roboto"/>
              <a:ea typeface="Roboto"/>
              <a:cs typeface="Roboto"/>
              <a:sym typeface="Roboto"/>
            </a:endParaRPr>
          </a:p>
        </p:txBody>
      </p:sp>
      <p:sp>
        <p:nvSpPr>
          <p:cNvPr id="15" name="Google Shape;1060;p32">
            <a:extLst>
              <a:ext uri="{FF2B5EF4-FFF2-40B4-BE49-F238E27FC236}">
                <a16:creationId xmlns:a16="http://schemas.microsoft.com/office/drawing/2014/main" id="{C1CA8D67-549E-8420-D071-424D6E6F1BEF}"/>
              </a:ext>
            </a:extLst>
          </p:cNvPr>
          <p:cNvSpPr/>
          <p:nvPr/>
        </p:nvSpPr>
        <p:spPr>
          <a:xfrm>
            <a:off x="957083" y="1445824"/>
            <a:ext cx="2012100" cy="1647900"/>
          </a:xfrm>
          <a:prstGeom prst="rect">
            <a:avLst/>
          </a:prstGeom>
          <a:solidFill>
            <a:srgbClr val="C075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63;p32">
            <a:extLst>
              <a:ext uri="{FF2B5EF4-FFF2-40B4-BE49-F238E27FC236}">
                <a16:creationId xmlns:a16="http://schemas.microsoft.com/office/drawing/2014/main" id="{F4693E90-2D34-39C4-43D2-F2B8637CF2C2}"/>
              </a:ext>
            </a:extLst>
          </p:cNvPr>
          <p:cNvSpPr txBox="1"/>
          <p:nvPr/>
        </p:nvSpPr>
        <p:spPr>
          <a:xfrm flipH="1">
            <a:off x="957083" y="2060441"/>
            <a:ext cx="2012100" cy="43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 1: Từ đầu đến “Thần Đồng bặm môi suy tính”: cuộc ghé thăm bảo tàng</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Google Shape;1064;p32">
            <a:extLst>
              <a:ext uri="{FF2B5EF4-FFF2-40B4-BE49-F238E27FC236}">
                <a16:creationId xmlns:a16="http://schemas.microsoft.com/office/drawing/2014/main" id="{0867D2FE-8FB8-F1C3-1E17-F44EFF74DA5A}"/>
              </a:ext>
            </a:extLst>
          </p:cNvPr>
          <p:cNvSpPr/>
          <p:nvPr/>
        </p:nvSpPr>
        <p:spPr>
          <a:xfrm>
            <a:off x="3145433" y="1445824"/>
            <a:ext cx="2555821" cy="1647900"/>
          </a:xfrm>
          <a:prstGeom prst="rect">
            <a:avLst/>
          </a:prstGeom>
          <a:solidFill>
            <a:srgbClr val="C2540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67;p32">
            <a:extLst>
              <a:ext uri="{FF2B5EF4-FFF2-40B4-BE49-F238E27FC236}">
                <a16:creationId xmlns:a16="http://schemas.microsoft.com/office/drawing/2014/main" id="{0F9DE6D5-5379-2271-2F07-3C51245A4340}"/>
              </a:ext>
            </a:extLst>
          </p:cNvPr>
          <p:cNvSpPr txBox="1"/>
          <p:nvPr/>
        </p:nvSpPr>
        <p:spPr>
          <a:xfrm>
            <a:off x="3252630" y="1997075"/>
            <a:ext cx="2279851" cy="43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Phần 2: Tiếp theo đến “không gian trung tâm của vụ trũ”: bước nhảy không gian tới cái rốn của vũ trụ</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Google Shape;1083;p32">
            <a:extLst>
              <a:ext uri="{FF2B5EF4-FFF2-40B4-BE49-F238E27FC236}">
                <a16:creationId xmlns:a16="http://schemas.microsoft.com/office/drawing/2014/main" id="{2FD25F60-058A-EE2D-E460-7E32322127AA}"/>
              </a:ext>
            </a:extLst>
          </p:cNvPr>
          <p:cNvSpPr/>
          <p:nvPr/>
        </p:nvSpPr>
        <p:spPr>
          <a:xfrm>
            <a:off x="957080" y="3364374"/>
            <a:ext cx="6924300" cy="852600"/>
          </a:xfrm>
          <a:prstGeom prst="rightArrow">
            <a:avLst>
              <a:gd name="adj1" fmla="val 50000"/>
              <a:gd name="adj2" fmla="val 48611"/>
            </a:avLst>
          </a:prstGeom>
          <a:solidFill>
            <a:srgbClr val="62B0B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Bố cục</a:t>
            </a:r>
            <a:endParaRPr kumimoji="0" sz="18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Google Shape;1084;p32">
            <a:extLst>
              <a:ext uri="{FF2B5EF4-FFF2-40B4-BE49-F238E27FC236}">
                <a16:creationId xmlns:a16="http://schemas.microsoft.com/office/drawing/2014/main" id="{B936125E-CC86-57EF-EB1A-B1F638D0C1CB}"/>
              </a:ext>
            </a:extLst>
          </p:cNvPr>
          <p:cNvSpPr/>
          <p:nvPr/>
        </p:nvSpPr>
        <p:spPr>
          <a:xfrm>
            <a:off x="1715333" y="2850818"/>
            <a:ext cx="495600" cy="495600"/>
          </a:xfrm>
          <a:prstGeom prst="ellipse">
            <a:avLst/>
          </a:prstGeom>
          <a:solidFill>
            <a:srgbClr val="FFFFFF"/>
          </a:solidFill>
          <a:ln w="38100" cap="flat" cmpd="sng">
            <a:solidFill>
              <a:srgbClr val="C0754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E4AA6E"/>
                </a:solidFill>
                <a:effectLst/>
                <a:uLnTx/>
                <a:uFillTx/>
                <a:latin typeface="Fira Sans Extra Condensed"/>
                <a:ea typeface="Fira Sans Extra Condensed"/>
                <a:cs typeface="Fira Sans Extra Condensed"/>
                <a:sym typeface="Fira Sans Extra Condensed"/>
              </a:rPr>
              <a:t>1</a:t>
            </a:r>
            <a:endParaRPr kumimoji="0" sz="1800" b="1" i="0" u="none" strike="noStrike" kern="0" cap="none" spc="0" normalizeH="0" baseline="0" noProof="0">
              <a:ln>
                <a:noFill/>
              </a:ln>
              <a:solidFill>
                <a:srgbClr val="E4AA6E"/>
              </a:solidFill>
              <a:effectLst/>
              <a:uLnTx/>
              <a:uFillTx/>
              <a:latin typeface="Fira Sans Extra Condensed"/>
              <a:ea typeface="Fira Sans Extra Condensed"/>
              <a:cs typeface="Fira Sans Extra Condensed"/>
              <a:sym typeface="Fira Sans Extra Condensed"/>
            </a:endParaRPr>
          </a:p>
        </p:txBody>
      </p:sp>
      <p:sp>
        <p:nvSpPr>
          <p:cNvPr id="21" name="Google Shape;1085;p32">
            <a:extLst>
              <a:ext uri="{FF2B5EF4-FFF2-40B4-BE49-F238E27FC236}">
                <a16:creationId xmlns:a16="http://schemas.microsoft.com/office/drawing/2014/main" id="{85C95B27-5D1C-9CE9-AD39-873C02ED803D}"/>
              </a:ext>
            </a:extLst>
          </p:cNvPr>
          <p:cNvSpPr/>
          <p:nvPr/>
        </p:nvSpPr>
        <p:spPr>
          <a:xfrm>
            <a:off x="4171432" y="2850818"/>
            <a:ext cx="495600" cy="495600"/>
          </a:xfrm>
          <a:prstGeom prst="ellipse">
            <a:avLst/>
          </a:prstGeom>
          <a:solidFill>
            <a:srgbClr val="FFFFFF"/>
          </a:solidFill>
          <a:ln w="38100"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C07546"/>
                </a:solidFill>
                <a:effectLst/>
                <a:uLnTx/>
                <a:uFillTx/>
                <a:latin typeface="Fira Sans Extra Condensed"/>
                <a:ea typeface="Fira Sans Extra Condensed"/>
                <a:cs typeface="Fira Sans Extra Condensed"/>
                <a:sym typeface="Fira Sans Extra Condensed"/>
              </a:rPr>
              <a:t>2</a:t>
            </a:r>
            <a:endParaRPr kumimoji="0" sz="1800" b="1" i="0" u="none" strike="noStrike" kern="0" cap="none" spc="0" normalizeH="0" baseline="0" noProof="0">
              <a:ln>
                <a:noFill/>
              </a:ln>
              <a:solidFill>
                <a:srgbClr val="C07546"/>
              </a:solidFill>
              <a:effectLst/>
              <a:uLnTx/>
              <a:uFillTx/>
              <a:latin typeface="Fira Sans Extra Condensed"/>
              <a:ea typeface="Fira Sans Extra Condensed"/>
              <a:cs typeface="Fira Sans Extra Condensed"/>
              <a:sym typeface="Fira Sans Extra Condensed"/>
            </a:endParaRPr>
          </a:p>
        </p:txBody>
      </p:sp>
      <p:sp>
        <p:nvSpPr>
          <p:cNvPr id="22" name="Google Shape;1086;p32">
            <a:extLst>
              <a:ext uri="{FF2B5EF4-FFF2-40B4-BE49-F238E27FC236}">
                <a16:creationId xmlns:a16="http://schemas.microsoft.com/office/drawing/2014/main" id="{45835D60-A048-F8B8-DF99-CE0D341BE4FB}"/>
              </a:ext>
            </a:extLst>
          </p:cNvPr>
          <p:cNvSpPr/>
          <p:nvPr/>
        </p:nvSpPr>
        <p:spPr>
          <a:xfrm>
            <a:off x="6627534" y="2850818"/>
            <a:ext cx="495600" cy="495600"/>
          </a:xfrm>
          <a:prstGeom prst="ellipse">
            <a:avLst/>
          </a:prstGeom>
          <a:solidFill>
            <a:srgbClr val="FFFFFF"/>
          </a:solidFill>
          <a:ln w="38100"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C2540E"/>
                </a:solidFill>
                <a:effectLst/>
                <a:uLnTx/>
                <a:uFillTx/>
                <a:latin typeface="Fira Sans Extra Condensed"/>
                <a:ea typeface="Fira Sans Extra Condensed"/>
                <a:cs typeface="Fira Sans Extra Condensed"/>
                <a:sym typeface="Fira Sans Extra Condensed"/>
              </a:rPr>
              <a:t>3</a:t>
            </a:r>
            <a:endParaRPr kumimoji="0" sz="1800" b="1" i="0" u="none" strike="noStrike" kern="0" cap="none" spc="0" normalizeH="0" baseline="0" noProof="0">
              <a:ln>
                <a:noFill/>
              </a:ln>
              <a:solidFill>
                <a:srgbClr val="C2540E"/>
              </a:solidFill>
              <a:effectLst/>
              <a:uLnTx/>
              <a:uFillTx/>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162509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p:bldP spid="15" grpId="0" animBg="1"/>
      <p:bldP spid="26" grpId="0"/>
      <p:bldP spid="17" grpId="0" animBg="1"/>
      <p:bldP spid="24" grpId="0"/>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pic>
        <p:nvPicPr>
          <p:cNvPr id="432" name="Google Shape;432;p46"/>
          <p:cNvPicPr preferRelativeResize="0"/>
          <p:nvPr/>
        </p:nvPicPr>
        <p:blipFill rotWithShape="1">
          <a:blip r:embed="rId3">
            <a:alphaModFix/>
          </a:blip>
          <a:srcRect l="26695" t="16536" r="29671" b="6296"/>
          <a:stretch/>
        </p:blipFill>
        <p:spPr>
          <a:xfrm>
            <a:off x="2357825" y="-1237050"/>
            <a:ext cx="2412000" cy="2399431"/>
          </a:xfrm>
          <a:prstGeom prst="rect">
            <a:avLst/>
          </a:prstGeom>
          <a:noFill/>
          <a:ln>
            <a:noFill/>
          </a:ln>
        </p:spPr>
      </p:pic>
      <p:pic>
        <p:nvPicPr>
          <p:cNvPr id="433" name="Google Shape;433;p46"/>
          <p:cNvPicPr preferRelativeResize="0"/>
          <p:nvPr/>
        </p:nvPicPr>
        <p:blipFill rotWithShape="1">
          <a:blip r:embed="rId4">
            <a:alphaModFix/>
          </a:blip>
          <a:srcRect l="40286" t="3815" r="22063" b="5546"/>
          <a:stretch/>
        </p:blipFill>
        <p:spPr>
          <a:xfrm flipH="1">
            <a:off x="6702570" y="1314775"/>
            <a:ext cx="2769830" cy="3750524"/>
          </a:xfrm>
          <a:prstGeom prst="rect">
            <a:avLst/>
          </a:prstGeom>
          <a:noFill/>
          <a:ln>
            <a:noFill/>
          </a:ln>
        </p:spPr>
      </p:pic>
      <p:pic>
        <p:nvPicPr>
          <p:cNvPr id="434" name="Google Shape;434;p46"/>
          <p:cNvPicPr preferRelativeResize="0"/>
          <p:nvPr/>
        </p:nvPicPr>
        <p:blipFill rotWithShape="1">
          <a:blip r:embed="rId5">
            <a:alphaModFix/>
          </a:blip>
          <a:srcRect l="34387" t="6016" r="23604" b="4848"/>
          <a:stretch/>
        </p:blipFill>
        <p:spPr>
          <a:xfrm>
            <a:off x="5731700" y="1996550"/>
            <a:ext cx="2829902" cy="3377476"/>
          </a:xfrm>
          <a:prstGeom prst="rect">
            <a:avLst/>
          </a:prstGeom>
          <a:noFill/>
          <a:ln>
            <a:noFill/>
          </a:ln>
        </p:spPr>
      </p:pic>
      <p:grpSp>
        <p:nvGrpSpPr>
          <p:cNvPr id="435" name="Google Shape;435;p46"/>
          <p:cNvGrpSpPr/>
          <p:nvPr/>
        </p:nvGrpSpPr>
        <p:grpSpPr>
          <a:xfrm>
            <a:off x="6613900" y="1051188"/>
            <a:ext cx="487632" cy="717719"/>
            <a:chOff x="6842500" y="1051188"/>
            <a:chExt cx="487632" cy="717719"/>
          </a:xfrm>
        </p:grpSpPr>
        <p:sp>
          <p:nvSpPr>
            <p:cNvPr id="436" name="Google Shape;436;p46"/>
            <p:cNvSpPr/>
            <p:nvPr/>
          </p:nvSpPr>
          <p:spPr>
            <a:xfrm>
              <a:off x="6842500" y="1051188"/>
              <a:ext cx="347133" cy="717719"/>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6"/>
            <p:cNvSpPr/>
            <p:nvPr/>
          </p:nvSpPr>
          <p:spPr>
            <a:xfrm>
              <a:off x="7189632" y="1447323"/>
              <a:ext cx="140500" cy="236554"/>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46"/>
          <p:cNvSpPr/>
          <p:nvPr/>
        </p:nvSpPr>
        <p:spPr>
          <a:xfrm>
            <a:off x="2692546" y="1542952"/>
            <a:ext cx="219385" cy="45359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6"/>
          <p:cNvSpPr/>
          <p:nvPr/>
        </p:nvSpPr>
        <p:spPr>
          <a:xfrm>
            <a:off x="5236025" y="3679863"/>
            <a:ext cx="1055217" cy="1463639"/>
          </a:xfrm>
          <a:custGeom>
            <a:avLst/>
            <a:gdLst/>
            <a:ahLst/>
            <a:cxnLst/>
            <a:rect l="l" t="t" r="r" b="b"/>
            <a:pathLst>
              <a:path w="58615" h="81302" extrusionOk="0">
                <a:moveTo>
                  <a:pt x="51173" y="12288"/>
                </a:moveTo>
                <a:cubicBezTo>
                  <a:pt x="51161" y="12300"/>
                  <a:pt x="51161" y="12300"/>
                  <a:pt x="51173" y="12312"/>
                </a:cubicBezTo>
                <a:cubicBezTo>
                  <a:pt x="51161" y="12300"/>
                  <a:pt x="51138" y="12288"/>
                  <a:pt x="51126" y="12288"/>
                </a:cubicBezTo>
                <a:close/>
                <a:moveTo>
                  <a:pt x="50923" y="12348"/>
                </a:moveTo>
                <a:lnTo>
                  <a:pt x="50888" y="12372"/>
                </a:lnTo>
                <a:cubicBezTo>
                  <a:pt x="50888" y="12360"/>
                  <a:pt x="50899" y="12360"/>
                  <a:pt x="50923" y="12348"/>
                </a:cubicBezTo>
                <a:close/>
                <a:moveTo>
                  <a:pt x="37886" y="15967"/>
                </a:moveTo>
                <a:cubicBezTo>
                  <a:pt x="37957" y="15991"/>
                  <a:pt x="38017" y="16015"/>
                  <a:pt x="38088" y="16051"/>
                </a:cubicBezTo>
                <a:cubicBezTo>
                  <a:pt x="38029" y="16039"/>
                  <a:pt x="37957" y="16015"/>
                  <a:pt x="37886" y="15967"/>
                </a:cubicBezTo>
                <a:close/>
                <a:moveTo>
                  <a:pt x="44803" y="16158"/>
                </a:moveTo>
                <a:cubicBezTo>
                  <a:pt x="44803" y="16220"/>
                  <a:pt x="44778" y="16278"/>
                  <a:pt x="44753" y="16337"/>
                </a:cubicBezTo>
                <a:lnTo>
                  <a:pt x="44753" y="16337"/>
                </a:lnTo>
                <a:cubicBezTo>
                  <a:pt x="44769" y="16275"/>
                  <a:pt x="44784" y="16215"/>
                  <a:pt x="44803" y="16158"/>
                </a:cubicBezTo>
                <a:close/>
                <a:moveTo>
                  <a:pt x="31135" y="17396"/>
                </a:moveTo>
                <a:lnTo>
                  <a:pt x="31135" y="17432"/>
                </a:lnTo>
                <a:lnTo>
                  <a:pt x="31123" y="17432"/>
                </a:lnTo>
                <a:cubicBezTo>
                  <a:pt x="31123" y="17408"/>
                  <a:pt x="31123" y="17408"/>
                  <a:pt x="31135" y="17396"/>
                </a:cubicBezTo>
                <a:close/>
                <a:moveTo>
                  <a:pt x="31133" y="17465"/>
                </a:moveTo>
                <a:cubicBezTo>
                  <a:pt x="31134" y="17466"/>
                  <a:pt x="31134" y="17467"/>
                  <a:pt x="31135" y="17467"/>
                </a:cubicBezTo>
                <a:lnTo>
                  <a:pt x="31135" y="17479"/>
                </a:lnTo>
                <a:cubicBezTo>
                  <a:pt x="31135" y="17479"/>
                  <a:pt x="31135" y="17475"/>
                  <a:pt x="31133" y="17465"/>
                </a:cubicBezTo>
                <a:close/>
                <a:moveTo>
                  <a:pt x="39791" y="17717"/>
                </a:moveTo>
                <a:lnTo>
                  <a:pt x="39791" y="17729"/>
                </a:lnTo>
                <a:cubicBezTo>
                  <a:pt x="39791" y="17729"/>
                  <a:pt x="39781" y="17729"/>
                  <a:pt x="39771" y="17735"/>
                </a:cubicBezTo>
                <a:lnTo>
                  <a:pt x="39771" y="17735"/>
                </a:lnTo>
                <a:cubicBezTo>
                  <a:pt x="39776" y="17729"/>
                  <a:pt x="39781" y="17722"/>
                  <a:pt x="39791" y="17717"/>
                </a:cubicBezTo>
                <a:close/>
                <a:moveTo>
                  <a:pt x="56972" y="18634"/>
                </a:moveTo>
                <a:cubicBezTo>
                  <a:pt x="56925" y="18752"/>
                  <a:pt x="56901" y="18870"/>
                  <a:pt x="56854" y="18976"/>
                </a:cubicBezTo>
                <a:lnTo>
                  <a:pt x="56854" y="18976"/>
                </a:lnTo>
                <a:cubicBezTo>
                  <a:pt x="56868" y="18852"/>
                  <a:pt x="56914" y="18749"/>
                  <a:pt x="56972" y="18634"/>
                </a:cubicBezTo>
                <a:close/>
                <a:moveTo>
                  <a:pt x="56823" y="19032"/>
                </a:moveTo>
                <a:cubicBezTo>
                  <a:pt x="56800" y="19074"/>
                  <a:pt x="56777" y="19116"/>
                  <a:pt x="56754" y="19160"/>
                </a:cubicBezTo>
                <a:lnTo>
                  <a:pt x="56754" y="19160"/>
                </a:lnTo>
                <a:cubicBezTo>
                  <a:pt x="56774" y="19117"/>
                  <a:pt x="56796" y="19074"/>
                  <a:pt x="56823" y="19032"/>
                </a:cubicBezTo>
                <a:close/>
                <a:moveTo>
                  <a:pt x="29087" y="20825"/>
                </a:moveTo>
                <a:cubicBezTo>
                  <a:pt x="29171" y="20825"/>
                  <a:pt x="29230" y="20849"/>
                  <a:pt x="29290" y="20873"/>
                </a:cubicBezTo>
                <a:cubicBezTo>
                  <a:pt x="29230" y="20861"/>
                  <a:pt x="29159" y="20849"/>
                  <a:pt x="29087" y="20825"/>
                </a:cubicBezTo>
                <a:close/>
                <a:moveTo>
                  <a:pt x="49661" y="25492"/>
                </a:moveTo>
                <a:lnTo>
                  <a:pt x="49637" y="25516"/>
                </a:lnTo>
                <a:cubicBezTo>
                  <a:pt x="49637" y="25504"/>
                  <a:pt x="49649" y="25504"/>
                  <a:pt x="49649" y="25492"/>
                </a:cubicBezTo>
                <a:close/>
                <a:moveTo>
                  <a:pt x="49114" y="25706"/>
                </a:moveTo>
                <a:cubicBezTo>
                  <a:pt x="49096" y="25741"/>
                  <a:pt x="49092" y="25769"/>
                  <a:pt x="49090" y="25769"/>
                </a:cubicBezTo>
                <a:cubicBezTo>
                  <a:pt x="49090" y="25769"/>
                  <a:pt x="49090" y="25764"/>
                  <a:pt x="49090" y="25754"/>
                </a:cubicBezTo>
                <a:lnTo>
                  <a:pt x="49090" y="25730"/>
                </a:lnTo>
                <a:cubicBezTo>
                  <a:pt x="49102" y="25730"/>
                  <a:pt x="49102" y="25706"/>
                  <a:pt x="49114" y="25706"/>
                </a:cubicBezTo>
                <a:close/>
                <a:moveTo>
                  <a:pt x="53781" y="29147"/>
                </a:moveTo>
                <a:cubicBezTo>
                  <a:pt x="53781" y="29183"/>
                  <a:pt x="53757" y="29207"/>
                  <a:pt x="53757" y="29243"/>
                </a:cubicBezTo>
                <a:cubicBezTo>
                  <a:pt x="53745" y="29219"/>
                  <a:pt x="53733" y="29195"/>
                  <a:pt x="53697" y="29183"/>
                </a:cubicBezTo>
                <a:cubicBezTo>
                  <a:pt x="53733" y="29183"/>
                  <a:pt x="53745" y="29159"/>
                  <a:pt x="53781" y="29147"/>
                </a:cubicBezTo>
                <a:close/>
                <a:moveTo>
                  <a:pt x="38148" y="31207"/>
                </a:moveTo>
                <a:lnTo>
                  <a:pt x="38184" y="31231"/>
                </a:lnTo>
                <a:cubicBezTo>
                  <a:pt x="38160" y="31243"/>
                  <a:pt x="38148" y="31243"/>
                  <a:pt x="38148" y="31243"/>
                </a:cubicBezTo>
                <a:lnTo>
                  <a:pt x="38148" y="31207"/>
                </a:lnTo>
                <a:close/>
                <a:moveTo>
                  <a:pt x="13835" y="32993"/>
                </a:moveTo>
                <a:cubicBezTo>
                  <a:pt x="13847" y="33005"/>
                  <a:pt x="13847" y="33017"/>
                  <a:pt x="13859" y="33041"/>
                </a:cubicBezTo>
                <a:lnTo>
                  <a:pt x="13835" y="33041"/>
                </a:lnTo>
                <a:lnTo>
                  <a:pt x="13835" y="32993"/>
                </a:lnTo>
                <a:close/>
                <a:moveTo>
                  <a:pt x="38624" y="34600"/>
                </a:moveTo>
                <a:cubicBezTo>
                  <a:pt x="38624" y="34612"/>
                  <a:pt x="38612" y="34612"/>
                  <a:pt x="38600" y="34612"/>
                </a:cubicBezTo>
                <a:cubicBezTo>
                  <a:pt x="38612" y="34612"/>
                  <a:pt x="38612" y="34600"/>
                  <a:pt x="38624" y="34600"/>
                </a:cubicBezTo>
                <a:close/>
                <a:moveTo>
                  <a:pt x="26015" y="35101"/>
                </a:moveTo>
                <a:cubicBezTo>
                  <a:pt x="26041" y="35101"/>
                  <a:pt x="26069" y="35105"/>
                  <a:pt x="26099" y="35112"/>
                </a:cubicBezTo>
                <a:cubicBezTo>
                  <a:pt x="26015" y="35136"/>
                  <a:pt x="25944" y="35148"/>
                  <a:pt x="25861" y="35160"/>
                </a:cubicBezTo>
                <a:cubicBezTo>
                  <a:pt x="25909" y="35119"/>
                  <a:pt x="25958" y="35101"/>
                  <a:pt x="26015" y="35101"/>
                </a:cubicBezTo>
                <a:close/>
                <a:moveTo>
                  <a:pt x="31655" y="39425"/>
                </a:moveTo>
                <a:lnTo>
                  <a:pt x="31655" y="39425"/>
                </a:lnTo>
                <a:cubicBezTo>
                  <a:pt x="31656" y="39425"/>
                  <a:pt x="31659" y="39428"/>
                  <a:pt x="31659" y="39434"/>
                </a:cubicBezTo>
                <a:cubicBezTo>
                  <a:pt x="31653" y="39428"/>
                  <a:pt x="31653" y="39425"/>
                  <a:pt x="31655" y="39425"/>
                </a:cubicBezTo>
                <a:close/>
                <a:moveTo>
                  <a:pt x="29290" y="39553"/>
                </a:moveTo>
                <a:cubicBezTo>
                  <a:pt x="29325" y="39672"/>
                  <a:pt x="29373" y="39780"/>
                  <a:pt x="29433" y="39899"/>
                </a:cubicBezTo>
                <a:cubicBezTo>
                  <a:pt x="29159" y="39839"/>
                  <a:pt x="29206" y="39696"/>
                  <a:pt x="29290" y="39553"/>
                </a:cubicBezTo>
                <a:close/>
                <a:moveTo>
                  <a:pt x="42732" y="40232"/>
                </a:moveTo>
                <a:lnTo>
                  <a:pt x="42732" y="40232"/>
                </a:lnTo>
                <a:cubicBezTo>
                  <a:pt x="42684" y="40268"/>
                  <a:pt x="42672" y="40292"/>
                  <a:pt x="42625" y="40327"/>
                </a:cubicBezTo>
                <a:cubicBezTo>
                  <a:pt x="42582" y="40349"/>
                  <a:pt x="42545" y="40358"/>
                  <a:pt x="42512" y="40358"/>
                </a:cubicBezTo>
                <a:cubicBezTo>
                  <a:pt x="42454" y="40358"/>
                  <a:pt x="42408" y="40330"/>
                  <a:pt x="42363" y="40292"/>
                </a:cubicBezTo>
                <a:cubicBezTo>
                  <a:pt x="42506" y="40280"/>
                  <a:pt x="42625" y="40268"/>
                  <a:pt x="42732" y="40232"/>
                </a:cubicBezTo>
                <a:close/>
                <a:moveTo>
                  <a:pt x="21360" y="42649"/>
                </a:moveTo>
                <a:cubicBezTo>
                  <a:pt x="21372" y="42661"/>
                  <a:pt x="21360" y="42673"/>
                  <a:pt x="21348" y="42673"/>
                </a:cubicBezTo>
                <a:cubicBezTo>
                  <a:pt x="21348" y="42661"/>
                  <a:pt x="21360" y="42649"/>
                  <a:pt x="21360" y="42649"/>
                </a:cubicBezTo>
                <a:close/>
                <a:moveTo>
                  <a:pt x="9740" y="42720"/>
                </a:moveTo>
                <a:cubicBezTo>
                  <a:pt x="9740" y="42732"/>
                  <a:pt x="9728" y="42768"/>
                  <a:pt x="9728" y="42780"/>
                </a:cubicBezTo>
                <a:cubicBezTo>
                  <a:pt x="9704" y="42780"/>
                  <a:pt x="9704" y="42768"/>
                  <a:pt x="9692" y="42768"/>
                </a:cubicBezTo>
                <a:cubicBezTo>
                  <a:pt x="9704" y="42768"/>
                  <a:pt x="9728" y="42732"/>
                  <a:pt x="9740" y="42720"/>
                </a:cubicBezTo>
                <a:close/>
                <a:moveTo>
                  <a:pt x="21348" y="42673"/>
                </a:moveTo>
                <a:cubicBezTo>
                  <a:pt x="21348" y="42709"/>
                  <a:pt x="21348" y="42732"/>
                  <a:pt x="21336" y="42780"/>
                </a:cubicBezTo>
                <a:cubicBezTo>
                  <a:pt x="21336" y="42732"/>
                  <a:pt x="21336" y="42709"/>
                  <a:pt x="21348" y="42673"/>
                </a:cubicBezTo>
                <a:close/>
                <a:moveTo>
                  <a:pt x="11883" y="45864"/>
                </a:moveTo>
                <a:cubicBezTo>
                  <a:pt x="11895" y="45876"/>
                  <a:pt x="11895" y="45888"/>
                  <a:pt x="11895" y="45911"/>
                </a:cubicBezTo>
                <a:cubicBezTo>
                  <a:pt x="11859" y="45935"/>
                  <a:pt x="11835" y="45971"/>
                  <a:pt x="11811" y="46007"/>
                </a:cubicBezTo>
                <a:cubicBezTo>
                  <a:pt x="11823" y="45947"/>
                  <a:pt x="11847" y="45911"/>
                  <a:pt x="11883" y="45864"/>
                </a:cubicBezTo>
                <a:close/>
                <a:moveTo>
                  <a:pt x="8942" y="56865"/>
                </a:moveTo>
                <a:cubicBezTo>
                  <a:pt x="8936" y="56877"/>
                  <a:pt x="8927" y="56883"/>
                  <a:pt x="8920" y="56887"/>
                </a:cubicBezTo>
                <a:lnTo>
                  <a:pt x="8920" y="56887"/>
                </a:lnTo>
                <a:lnTo>
                  <a:pt x="8942" y="56865"/>
                </a:lnTo>
                <a:close/>
                <a:moveTo>
                  <a:pt x="14443" y="57056"/>
                </a:moveTo>
                <a:lnTo>
                  <a:pt x="14443" y="57067"/>
                </a:lnTo>
                <a:cubicBezTo>
                  <a:pt x="14443" y="57067"/>
                  <a:pt x="14443" y="57056"/>
                  <a:pt x="14431" y="57056"/>
                </a:cubicBezTo>
                <a:close/>
                <a:moveTo>
                  <a:pt x="24253" y="68069"/>
                </a:moveTo>
                <a:lnTo>
                  <a:pt x="24253" y="68069"/>
                </a:lnTo>
                <a:cubicBezTo>
                  <a:pt x="24337" y="68128"/>
                  <a:pt x="24432" y="68188"/>
                  <a:pt x="24527" y="68247"/>
                </a:cubicBezTo>
                <a:cubicBezTo>
                  <a:pt x="24456" y="68271"/>
                  <a:pt x="24384" y="68319"/>
                  <a:pt x="24289" y="68378"/>
                </a:cubicBezTo>
                <a:cubicBezTo>
                  <a:pt x="24265" y="68271"/>
                  <a:pt x="24265" y="68164"/>
                  <a:pt x="24253" y="68069"/>
                </a:cubicBezTo>
                <a:close/>
                <a:moveTo>
                  <a:pt x="56031" y="1"/>
                </a:moveTo>
                <a:cubicBezTo>
                  <a:pt x="53459" y="2573"/>
                  <a:pt x="50804" y="4978"/>
                  <a:pt x="48685" y="7895"/>
                </a:cubicBezTo>
                <a:cubicBezTo>
                  <a:pt x="48625" y="7954"/>
                  <a:pt x="48566" y="8026"/>
                  <a:pt x="48506" y="8085"/>
                </a:cubicBezTo>
                <a:cubicBezTo>
                  <a:pt x="48375" y="8145"/>
                  <a:pt x="48328" y="8252"/>
                  <a:pt x="48340" y="8383"/>
                </a:cubicBezTo>
                <a:cubicBezTo>
                  <a:pt x="47804" y="8621"/>
                  <a:pt x="47649" y="9157"/>
                  <a:pt x="47387" y="9609"/>
                </a:cubicBezTo>
                <a:cubicBezTo>
                  <a:pt x="46411" y="11109"/>
                  <a:pt x="45530" y="12657"/>
                  <a:pt x="44994" y="14384"/>
                </a:cubicBezTo>
                <a:cubicBezTo>
                  <a:pt x="44696" y="14955"/>
                  <a:pt x="44934" y="15562"/>
                  <a:pt x="44803" y="16146"/>
                </a:cubicBezTo>
                <a:cubicBezTo>
                  <a:pt x="44696" y="16241"/>
                  <a:pt x="44673" y="16348"/>
                  <a:pt x="44708" y="16503"/>
                </a:cubicBezTo>
                <a:lnTo>
                  <a:pt x="44708" y="16515"/>
                </a:lnTo>
                <a:cubicBezTo>
                  <a:pt x="44518" y="16693"/>
                  <a:pt x="44589" y="16872"/>
                  <a:pt x="44684" y="17063"/>
                </a:cubicBezTo>
                <a:cubicBezTo>
                  <a:pt x="44518" y="17551"/>
                  <a:pt x="44375" y="18063"/>
                  <a:pt x="44458" y="18587"/>
                </a:cubicBezTo>
                <a:cubicBezTo>
                  <a:pt x="44161" y="19134"/>
                  <a:pt x="44137" y="19753"/>
                  <a:pt x="44137" y="20349"/>
                </a:cubicBezTo>
                <a:cubicBezTo>
                  <a:pt x="44113" y="21813"/>
                  <a:pt x="43458" y="23063"/>
                  <a:pt x="42768" y="24206"/>
                </a:cubicBezTo>
                <a:cubicBezTo>
                  <a:pt x="41934" y="25576"/>
                  <a:pt x="40743" y="26742"/>
                  <a:pt x="39684" y="27981"/>
                </a:cubicBezTo>
                <a:cubicBezTo>
                  <a:pt x="39339" y="27635"/>
                  <a:pt x="39589" y="27361"/>
                  <a:pt x="39684" y="27111"/>
                </a:cubicBezTo>
                <a:cubicBezTo>
                  <a:pt x="40624" y="24492"/>
                  <a:pt x="41363" y="21837"/>
                  <a:pt x="41529" y="19039"/>
                </a:cubicBezTo>
                <a:cubicBezTo>
                  <a:pt x="41720" y="18658"/>
                  <a:pt x="41720" y="18241"/>
                  <a:pt x="41589" y="17836"/>
                </a:cubicBezTo>
                <a:cubicBezTo>
                  <a:pt x="41839" y="17039"/>
                  <a:pt x="42125" y="16229"/>
                  <a:pt x="41934" y="15360"/>
                </a:cubicBezTo>
                <a:cubicBezTo>
                  <a:pt x="42065" y="14491"/>
                  <a:pt x="42256" y="13610"/>
                  <a:pt x="42291" y="12729"/>
                </a:cubicBezTo>
                <a:cubicBezTo>
                  <a:pt x="42303" y="12181"/>
                  <a:pt x="42589" y="11550"/>
                  <a:pt x="42089" y="11050"/>
                </a:cubicBezTo>
                <a:cubicBezTo>
                  <a:pt x="42863" y="10121"/>
                  <a:pt x="42708" y="8990"/>
                  <a:pt x="42768" y="7907"/>
                </a:cubicBezTo>
                <a:cubicBezTo>
                  <a:pt x="43089" y="7549"/>
                  <a:pt x="42946" y="7168"/>
                  <a:pt x="42863" y="6776"/>
                </a:cubicBezTo>
                <a:cubicBezTo>
                  <a:pt x="42970" y="6668"/>
                  <a:pt x="43018" y="6537"/>
                  <a:pt x="42970" y="6395"/>
                </a:cubicBezTo>
                <a:cubicBezTo>
                  <a:pt x="43137" y="6192"/>
                  <a:pt x="43089" y="6002"/>
                  <a:pt x="42982" y="5799"/>
                </a:cubicBezTo>
                <a:cubicBezTo>
                  <a:pt x="43160" y="5287"/>
                  <a:pt x="43279" y="4763"/>
                  <a:pt x="43077" y="4025"/>
                </a:cubicBezTo>
                <a:lnTo>
                  <a:pt x="43077" y="4025"/>
                </a:lnTo>
                <a:cubicBezTo>
                  <a:pt x="42125" y="5228"/>
                  <a:pt x="41315" y="6287"/>
                  <a:pt x="41160" y="7680"/>
                </a:cubicBezTo>
                <a:cubicBezTo>
                  <a:pt x="40898" y="8252"/>
                  <a:pt x="40529" y="8752"/>
                  <a:pt x="40482" y="9395"/>
                </a:cubicBezTo>
                <a:cubicBezTo>
                  <a:pt x="40541" y="9943"/>
                  <a:pt x="39934" y="10240"/>
                  <a:pt x="39934" y="10776"/>
                </a:cubicBezTo>
                <a:cubicBezTo>
                  <a:pt x="39434" y="10978"/>
                  <a:pt x="39231" y="11479"/>
                  <a:pt x="39136" y="11895"/>
                </a:cubicBezTo>
                <a:cubicBezTo>
                  <a:pt x="38791" y="13264"/>
                  <a:pt x="38267" y="14586"/>
                  <a:pt x="37874" y="15943"/>
                </a:cubicBezTo>
                <a:cubicBezTo>
                  <a:pt x="37743" y="16039"/>
                  <a:pt x="37684" y="16134"/>
                  <a:pt x="37731" y="16301"/>
                </a:cubicBezTo>
                <a:cubicBezTo>
                  <a:pt x="37564" y="16598"/>
                  <a:pt x="37600" y="16908"/>
                  <a:pt x="37600" y="17229"/>
                </a:cubicBezTo>
                <a:lnTo>
                  <a:pt x="37600" y="17241"/>
                </a:lnTo>
                <a:cubicBezTo>
                  <a:pt x="37457" y="17432"/>
                  <a:pt x="37279" y="17622"/>
                  <a:pt x="37338" y="17896"/>
                </a:cubicBezTo>
                <a:cubicBezTo>
                  <a:pt x="36660" y="20146"/>
                  <a:pt x="36850" y="22468"/>
                  <a:pt x="37160" y="24706"/>
                </a:cubicBezTo>
                <a:cubicBezTo>
                  <a:pt x="37398" y="26421"/>
                  <a:pt x="37660" y="28135"/>
                  <a:pt x="37803" y="29862"/>
                </a:cubicBezTo>
                <a:cubicBezTo>
                  <a:pt x="37743" y="30112"/>
                  <a:pt x="37672" y="30386"/>
                  <a:pt x="37612" y="30636"/>
                </a:cubicBezTo>
                <a:cubicBezTo>
                  <a:pt x="37076" y="31040"/>
                  <a:pt x="36600" y="31517"/>
                  <a:pt x="36183" y="32029"/>
                </a:cubicBezTo>
                <a:lnTo>
                  <a:pt x="36207" y="32053"/>
                </a:lnTo>
                <a:cubicBezTo>
                  <a:pt x="36076" y="32112"/>
                  <a:pt x="36005" y="32195"/>
                  <a:pt x="36005" y="32350"/>
                </a:cubicBezTo>
                <a:lnTo>
                  <a:pt x="36005" y="32326"/>
                </a:lnTo>
                <a:cubicBezTo>
                  <a:pt x="35989" y="32325"/>
                  <a:pt x="35974" y="32325"/>
                  <a:pt x="35960" y="32325"/>
                </a:cubicBezTo>
                <a:cubicBezTo>
                  <a:pt x="35517" y="32325"/>
                  <a:pt x="35337" y="32829"/>
                  <a:pt x="34933" y="32898"/>
                </a:cubicBezTo>
                <a:cubicBezTo>
                  <a:pt x="34778" y="32945"/>
                  <a:pt x="34707" y="33041"/>
                  <a:pt x="34695" y="33184"/>
                </a:cubicBezTo>
                <a:cubicBezTo>
                  <a:pt x="34624" y="33219"/>
                  <a:pt x="34540" y="33255"/>
                  <a:pt x="34469" y="33303"/>
                </a:cubicBezTo>
                <a:cubicBezTo>
                  <a:pt x="34350" y="33065"/>
                  <a:pt x="34243" y="32826"/>
                  <a:pt x="34124" y="32588"/>
                </a:cubicBezTo>
                <a:cubicBezTo>
                  <a:pt x="34207" y="30171"/>
                  <a:pt x="34266" y="27742"/>
                  <a:pt x="34326" y="25337"/>
                </a:cubicBezTo>
                <a:cubicBezTo>
                  <a:pt x="34326" y="25230"/>
                  <a:pt x="34183" y="25123"/>
                  <a:pt x="34112" y="25028"/>
                </a:cubicBezTo>
                <a:cubicBezTo>
                  <a:pt x="34231" y="24468"/>
                  <a:pt x="34231" y="23932"/>
                  <a:pt x="34243" y="23373"/>
                </a:cubicBezTo>
                <a:cubicBezTo>
                  <a:pt x="34278" y="21194"/>
                  <a:pt x="33564" y="19110"/>
                  <a:pt x="33504" y="16955"/>
                </a:cubicBezTo>
                <a:cubicBezTo>
                  <a:pt x="33731" y="16551"/>
                  <a:pt x="33707" y="16110"/>
                  <a:pt x="33671" y="15693"/>
                </a:cubicBezTo>
                <a:cubicBezTo>
                  <a:pt x="33576" y="14622"/>
                  <a:pt x="33695" y="13562"/>
                  <a:pt x="33802" y="12491"/>
                </a:cubicBezTo>
                <a:cubicBezTo>
                  <a:pt x="34100" y="12121"/>
                  <a:pt x="34088" y="11729"/>
                  <a:pt x="33921" y="11312"/>
                </a:cubicBezTo>
                <a:cubicBezTo>
                  <a:pt x="33874" y="11240"/>
                  <a:pt x="33850" y="11169"/>
                  <a:pt x="33814" y="11098"/>
                </a:cubicBezTo>
                <a:cubicBezTo>
                  <a:pt x="33874" y="9574"/>
                  <a:pt x="34350" y="8085"/>
                  <a:pt x="33921" y="6514"/>
                </a:cubicBezTo>
                <a:lnTo>
                  <a:pt x="33921" y="6514"/>
                </a:lnTo>
                <a:cubicBezTo>
                  <a:pt x="33683" y="7597"/>
                  <a:pt x="32635" y="8216"/>
                  <a:pt x="32492" y="9335"/>
                </a:cubicBezTo>
                <a:cubicBezTo>
                  <a:pt x="32314" y="9466"/>
                  <a:pt x="32028" y="9562"/>
                  <a:pt x="31980" y="9728"/>
                </a:cubicBezTo>
                <a:cubicBezTo>
                  <a:pt x="31588" y="11240"/>
                  <a:pt x="30754" y="12562"/>
                  <a:pt x="30254" y="14050"/>
                </a:cubicBezTo>
                <a:lnTo>
                  <a:pt x="30242" y="14074"/>
                </a:lnTo>
                <a:cubicBezTo>
                  <a:pt x="30183" y="14169"/>
                  <a:pt x="30135" y="14277"/>
                  <a:pt x="30111" y="14396"/>
                </a:cubicBezTo>
                <a:lnTo>
                  <a:pt x="30111" y="14407"/>
                </a:lnTo>
                <a:cubicBezTo>
                  <a:pt x="30052" y="14515"/>
                  <a:pt x="30004" y="14622"/>
                  <a:pt x="29980" y="14741"/>
                </a:cubicBezTo>
                <a:cubicBezTo>
                  <a:pt x="29706" y="15824"/>
                  <a:pt x="29147" y="16813"/>
                  <a:pt x="29111" y="17956"/>
                </a:cubicBezTo>
                <a:cubicBezTo>
                  <a:pt x="28921" y="18896"/>
                  <a:pt x="28921" y="19849"/>
                  <a:pt x="29040" y="20777"/>
                </a:cubicBezTo>
                <a:cubicBezTo>
                  <a:pt x="28921" y="23123"/>
                  <a:pt x="29111" y="25468"/>
                  <a:pt x="29468" y="27766"/>
                </a:cubicBezTo>
                <a:cubicBezTo>
                  <a:pt x="29837" y="30148"/>
                  <a:pt x="30373" y="32541"/>
                  <a:pt x="31861" y="34553"/>
                </a:cubicBezTo>
                <a:cubicBezTo>
                  <a:pt x="32100" y="34874"/>
                  <a:pt x="32028" y="35112"/>
                  <a:pt x="31730" y="35446"/>
                </a:cubicBezTo>
                <a:cubicBezTo>
                  <a:pt x="31079" y="36180"/>
                  <a:pt x="30238" y="36750"/>
                  <a:pt x="29749" y="37612"/>
                </a:cubicBezTo>
                <a:lnTo>
                  <a:pt x="29749" y="37612"/>
                </a:lnTo>
                <a:cubicBezTo>
                  <a:pt x="29231" y="37550"/>
                  <a:pt x="29348" y="37028"/>
                  <a:pt x="29123" y="36755"/>
                </a:cubicBezTo>
                <a:cubicBezTo>
                  <a:pt x="28885" y="35231"/>
                  <a:pt x="28754" y="33660"/>
                  <a:pt x="27432" y="32588"/>
                </a:cubicBezTo>
                <a:cubicBezTo>
                  <a:pt x="27254" y="32434"/>
                  <a:pt x="27135" y="32267"/>
                  <a:pt x="27135" y="32029"/>
                </a:cubicBezTo>
                <a:cubicBezTo>
                  <a:pt x="27123" y="31517"/>
                  <a:pt x="26742" y="31195"/>
                  <a:pt x="26432" y="30826"/>
                </a:cubicBezTo>
                <a:cubicBezTo>
                  <a:pt x="25753" y="30028"/>
                  <a:pt x="24896" y="29457"/>
                  <a:pt x="24027" y="28921"/>
                </a:cubicBezTo>
                <a:cubicBezTo>
                  <a:pt x="23289" y="28040"/>
                  <a:pt x="22182" y="27564"/>
                  <a:pt x="21646" y="26492"/>
                </a:cubicBezTo>
                <a:cubicBezTo>
                  <a:pt x="21324" y="25802"/>
                  <a:pt x="21122" y="25028"/>
                  <a:pt x="20491" y="24504"/>
                </a:cubicBezTo>
                <a:cubicBezTo>
                  <a:pt x="20670" y="24016"/>
                  <a:pt x="20312" y="23623"/>
                  <a:pt x="20253" y="23159"/>
                </a:cubicBezTo>
                <a:cubicBezTo>
                  <a:pt x="20360" y="22861"/>
                  <a:pt x="20217" y="22611"/>
                  <a:pt x="20134" y="22349"/>
                </a:cubicBezTo>
                <a:cubicBezTo>
                  <a:pt x="20253" y="21849"/>
                  <a:pt x="20229" y="21373"/>
                  <a:pt x="20074" y="20896"/>
                </a:cubicBezTo>
                <a:cubicBezTo>
                  <a:pt x="20193" y="20063"/>
                  <a:pt x="20122" y="19253"/>
                  <a:pt x="19896" y="18444"/>
                </a:cubicBezTo>
                <a:cubicBezTo>
                  <a:pt x="20229" y="17848"/>
                  <a:pt x="19622" y="17348"/>
                  <a:pt x="19777" y="16705"/>
                </a:cubicBezTo>
                <a:cubicBezTo>
                  <a:pt x="20134" y="15348"/>
                  <a:pt x="19634" y="13967"/>
                  <a:pt x="19574" y="12598"/>
                </a:cubicBezTo>
                <a:cubicBezTo>
                  <a:pt x="19562" y="12300"/>
                  <a:pt x="19384" y="12026"/>
                  <a:pt x="19098" y="11871"/>
                </a:cubicBezTo>
                <a:cubicBezTo>
                  <a:pt x="19098" y="11776"/>
                  <a:pt x="19050" y="11717"/>
                  <a:pt x="18991" y="11669"/>
                </a:cubicBezTo>
                <a:cubicBezTo>
                  <a:pt x="18881" y="11428"/>
                  <a:pt x="18743" y="11299"/>
                  <a:pt x="18584" y="11299"/>
                </a:cubicBezTo>
                <a:cubicBezTo>
                  <a:pt x="18468" y="11299"/>
                  <a:pt x="18341" y="11368"/>
                  <a:pt x="18205" y="11514"/>
                </a:cubicBezTo>
                <a:cubicBezTo>
                  <a:pt x="17967" y="11764"/>
                  <a:pt x="17848" y="12110"/>
                  <a:pt x="17812" y="12443"/>
                </a:cubicBezTo>
                <a:cubicBezTo>
                  <a:pt x="17693" y="13729"/>
                  <a:pt x="17622" y="15003"/>
                  <a:pt x="17514" y="16289"/>
                </a:cubicBezTo>
                <a:cubicBezTo>
                  <a:pt x="17479" y="16610"/>
                  <a:pt x="17491" y="16991"/>
                  <a:pt x="17360" y="17289"/>
                </a:cubicBezTo>
                <a:cubicBezTo>
                  <a:pt x="16705" y="18610"/>
                  <a:pt x="16681" y="20003"/>
                  <a:pt x="16824" y="21432"/>
                </a:cubicBezTo>
                <a:cubicBezTo>
                  <a:pt x="16443" y="22718"/>
                  <a:pt x="17038" y="23921"/>
                  <a:pt x="17098" y="25159"/>
                </a:cubicBezTo>
                <a:cubicBezTo>
                  <a:pt x="17098" y="25337"/>
                  <a:pt x="17276" y="25421"/>
                  <a:pt x="17455" y="25480"/>
                </a:cubicBezTo>
                <a:cubicBezTo>
                  <a:pt x="17383" y="26302"/>
                  <a:pt x="17300" y="27123"/>
                  <a:pt x="17872" y="27826"/>
                </a:cubicBezTo>
                <a:cubicBezTo>
                  <a:pt x="17919" y="28421"/>
                  <a:pt x="18038" y="28969"/>
                  <a:pt x="18455" y="29397"/>
                </a:cubicBezTo>
                <a:cubicBezTo>
                  <a:pt x="18503" y="29457"/>
                  <a:pt x="18562" y="29528"/>
                  <a:pt x="18634" y="29576"/>
                </a:cubicBezTo>
                <a:cubicBezTo>
                  <a:pt x="19098" y="30874"/>
                  <a:pt x="19788" y="32029"/>
                  <a:pt x="20896" y="32898"/>
                </a:cubicBezTo>
                <a:cubicBezTo>
                  <a:pt x="21479" y="34041"/>
                  <a:pt x="22491" y="34850"/>
                  <a:pt x="23313" y="35803"/>
                </a:cubicBezTo>
                <a:cubicBezTo>
                  <a:pt x="23503" y="36279"/>
                  <a:pt x="23956" y="36494"/>
                  <a:pt x="24313" y="36815"/>
                </a:cubicBezTo>
                <a:cubicBezTo>
                  <a:pt x="24980" y="37803"/>
                  <a:pt x="25575" y="38875"/>
                  <a:pt x="26611" y="39565"/>
                </a:cubicBezTo>
                <a:cubicBezTo>
                  <a:pt x="26754" y="39827"/>
                  <a:pt x="27135" y="39923"/>
                  <a:pt x="27170" y="40292"/>
                </a:cubicBezTo>
                <a:cubicBezTo>
                  <a:pt x="26396" y="40899"/>
                  <a:pt x="25706" y="41601"/>
                  <a:pt x="25027" y="42328"/>
                </a:cubicBezTo>
                <a:cubicBezTo>
                  <a:pt x="24762" y="42615"/>
                  <a:pt x="24496" y="42759"/>
                  <a:pt x="24245" y="42759"/>
                </a:cubicBezTo>
                <a:cubicBezTo>
                  <a:pt x="23945" y="42759"/>
                  <a:pt x="23665" y="42552"/>
                  <a:pt x="23432" y="42137"/>
                </a:cubicBezTo>
                <a:cubicBezTo>
                  <a:pt x="23217" y="41768"/>
                  <a:pt x="23063" y="41351"/>
                  <a:pt x="22920" y="40935"/>
                </a:cubicBezTo>
                <a:cubicBezTo>
                  <a:pt x="22741" y="40411"/>
                  <a:pt x="22491" y="39982"/>
                  <a:pt x="21920" y="39815"/>
                </a:cubicBezTo>
                <a:cubicBezTo>
                  <a:pt x="21884" y="38625"/>
                  <a:pt x="21324" y="37708"/>
                  <a:pt x="20396" y="37005"/>
                </a:cubicBezTo>
                <a:cubicBezTo>
                  <a:pt x="20277" y="36494"/>
                  <a:pt x="19812" y="36255"/>
                  <a:pt x="19491" y="35934"/>
                </a:cubicBezTo>
                <a:cubicBezTo>
                  <a:pt x="19146" y="35601"/>
                  <a:pt x="18634" y="35351"/>
                  <a:pt x="18455" y="34946"/>
                </a:cubicBezTo>
                <a:cubicBezTo>
                  <a:pt x="17741" y="33457"/>
                  <a:pt x="16490" y="32362"/>
                  <a:pt x="15645" y="30957"/>
                </a:cubicBezTo>
                <a:cubicBezTo>
                  <a:pt x="15371" y="30529"/>
                  <a:pt x="15300" y="29969"/>
                  <a:pt x="14776" y="29695"/>
                </a:cubicBezTo>
                <a:cubicBezTo>
                  <a:pt x="14443" y="28897"/>
                  <a:pt x="14157" y="28040"/>
                  <a:pt x="13526" y="27409"/>
                </a:cubicBezTo>
                <a:cubicBezTo>
                  <a:pt x="12930" y="25385"/>
                  <a:pt x="11918" y="23492"/>
                  <a:pt x="11502" y="21396"/>
                </a:cubicBezTo>
                <a:cubicBezTo>
                  <a:pt x="11383" y="20753"/>
                  <a:pt x="11264" y="20111"/>
                  <a:pt x="11180" y="19456"/>
                </a:cubicBezTo>
                <a:cubicBezTo>
                  <a:pt x="11122" y="19082"/>
                  <a:pt x="10949" y="18801"/>
                  <a:pt x="10539" y="18801"/>
                </a:cubicBezTo>
                <a:cubicBezTo>
                  <a:pt x="10531" y="18801"/>
                  <a:pt x="10522" y="18801"/>
                  <a:pt x="10513" y="18801"/>
                </a:cubicBezTo>
                <a:cubicBezTo>
                  <a:pt x="10097" y="18813"/>
                  <a:pt x="9716" y="18932"/>
                  <a:pt x="9621" y="19396"/>
                </a:cubicBezTo>
                <a:cubicBezTo>
                  <a:pt x="9561" y="19646"/>
                  <a:pt x="9537" y="19908"/>
                  <a:pt x="9525" y="20170"/>
                </a:cubicBezTo>
                <a:cubicBezTo>
                  <a:pt x="9501" y="20956"/>
                  <a:pt x="9466" y="21730"/>
                  <a:pt x="9442" y="22528"/>
                </a:cubicBezTo>
                <a:cubicBezTo>
                  <a:pt x="9347" y="25206"/>
                  <a:pt x="10037" y="27742"/>
                  <a:pt x="10704" y="30302"/>
                </a:cubicBezTo>
                <a:cubicBezTo>
                  <a:pt x="10752" y="31160"/>
                  <a:pt x="11002" y="31933"/>
                  <a:pt x="11656" y="32505"/>
                </a:cubicBezTo>
                <a:cubicBezTo>
                  <a:pt x="11787" y="33196"/>
                  <a:pt x="12109" y="33803"/>
                  <a:pt x="12478" y="34386"/>
                </a:cubicBezTo>
                <a:cubicBezTo>
                  <a:pt x="12549" y="34553"/>
                  <a:pt x="12609" y="34696"/>
                  <a:pt x="12680" y="34862"/>
                </a:cubicBezTo>
                <a:cubicBezTo>
                  <a:pt x="12549" y="35208"/>
                  <a:pt x="12669" y="35446"/>
                  <a:pt x="12978" y="35589"/>
                </a:cubicBezTo>
                <a:cubicBezTo>
                  <a:pt x="13633" y="37375"/>
                  <a:pt x="14252" y="39196"/>
                  <a:pt x="15859" y="40411"/>
                </a:cubicBezTo>
                <a:lnTo>
                  <a:pt x="15871" y="40423"/>
                </a:lnTo>
                <a:cubicBezTo>
                  <a:pt x="16086" y="40696"/>
                  <a:pt x="16074" y="41161"/>
                  <a:pt x="16526" y="41244"/>
                </a:cubicBezTo>
                <a:cubicBezTo>
                  <a:pt x="17550" y="42542"/>
                  <a:pt x="18717" y="43661"/>
                  <a:pt x="20336" y="44161"/>
                </a:cubicBezTo>
                <a:cubicBezTo>
                  <a:pt x="20396" y="44292"/>
                  <a:pt x="20491" y="44352"/>
                  <a:pt x="20646" y="44352"/>
                </a:cubicBezTo>
                <a:cubicBezTo>
                  <a:pt x="20782" y="44560"/>
                  <a:pt x="20959" y="44651"/>
                  <a:pt x="21168" y="44651"/>
                </a:cubicBezTo>
                <a:cubicBezTo>
                  <a:pt x="21233" y="44651"/>
                  <a:pt x="21301" y="44642"/>
                  <a:pt x="21372" y="44625"/>
                </a:cubicBezTo>
                <a:cubicBezTo>
                  <a:pt x="22324" y="45209"/>
                  <a:pt x="22324" y="45209"/>
                  <a:pt x="21705" y="46042"/>
                </a:cubicBezTo>
                <a:cubicBezTo>
                  <a:pt x="21586" y="46197"/>
                  <a:pt x="21396" y="46316"/>
                  <a:pt x="21408" y="46554"/>
                </a:cubicBezTo>
                <a:cubicBezTo>
                  <a:pt x="20384" y="47566"/>
                  <a:pt x="19669" y="48805"/>
                  <a:pt x="18812" y="49948"/>
                </a:cubicBezTo>
                <a:cubicBezTo>
                  <a:pt x="18726" y="49980"/>
                  <a:pt x="18650" y="49994"/>
                  <a:pt x="18583" y="49994"/>
                </a:cubicBezTo>
                <a:cubicBezTo>
                  <a:pt x="18284" y="49994"/>
                  <a:pt x="18165" y="49703"/>
                  <a:pt x="18038" y="49459"/>
                </a:cubicBezTo>
                <a:cubicBezTo>
                  <a:pt x="17741" y="48876"/>
                  <a:pt x="17455" y="48281"/>
                  <a:pt x="17014" y="47840"/>
                </a:cubicBezTo>
                <a:cubicBezTo>
                  <a:pt x="15967" y="46792"/>
                  <a:pt x="15050" y="45661"/>
                  <a:pt x="14169" y="44506"/>
                </a:cubicBezTo>
                <a:cubicBezTo>
                  <a:pt x="14085" y="44102"/>
                  <a:pt x="13931" y="43744"/>
                  <a:pt x="13550" y="43542"/>
                </a:cubicBezTo>
                <a:cubicBezTo>
                  <a:pt x="13561" y="43459"/>
                  <a:pt x="13514" y="43411"/>
                  <a:pt x="13442" y="43387"/>
                </a:cubicBezTo>
                <a:cubicBezTo>
                  <a:pt x="13335" y="43113"/>
                  <a:pt x="13276" y="42816"/>
                  <a:pt x="12895" y="42768"/>
                </a:cubicBezTo>
                <a:cubicBezTo>
                  <a:pt x="12680" y="42256"/>
                  <a:pt x="12383" y="41816"/>
                  <a:pt x="12002" y="41447"/>
                </a:cubicBezTo>
                <a:cubicBezTo>
                  <a:pt x="11787" y="40744"/>
                  <a:pt x="11347" y="40196"/>
                  <a:pt x="10930" y="39613"/>
                </a:cubicBezTo>
                <a:cubicBezTo>
                  <a:pt x="10871" y="39422"/>
                  <a:pt x="10811" y="39208"/>
                  <a:pt x="10549" y="39161"/>
                </a:cubicBezTo>
                <a:lnTo>
                  <a:pt x="9525" y="37065"/>
                </a:lnTo>
                <a:cubicBezTo>
                  <a:pt x="9323" y="36315"/>
                  <a:pt x="8763" y="35851"/>
                  <a:pt x="8251" y="35339"/>
                </a:cubicBezTo>
                <a:cubicBezTo>
                  <a:pt x="8051" y="34879"/>
                  <a:pt x="8026" y="34267"/>
                  <a:pt x="7319" y="34267"/>
                </a:cubicBezTo>
                <a:cubicBezTo>
                  <a:pt x="7313" y="34267"/>
                  <a:pt x="7306" y="34267"/>
                  <a:pt x="7299" y="34267"/>
                </a:cubicBezTo>
                <a:lnTo>
                  <a:pt x="7275" y="34267"/>
                </a:lnTo>
                <a:cubicBezTo>
                  <a:pt x="7208" y="34259"/>
                  <a:pt x="7141" y="34255"/>
                  <a:pt x="7076" y="34255"/>
                </a:cubicBezTo>
                <a:cubicBezTo>
                  <a:pt x="6555" y="34255"/>
                  <a:pt x="6123" y="34510"/>
                  <a:pt x="6049" y="35029"/>
                </a:cubicBezTo>
                <a:cubicBezTo>
                  <a:pt x="5953" y="35577"/>
                  <a:pt x="5930" y="36243"/>
                  <a:pt x="6489" y="36660"/>
                </a:cubicBezTo>
                <a:cubicBezTo>
                  <a:pt x="7156" y="37898"/>
                  <a:pt x="7442" y="39280"/>
                  <a:pt x="7870" y="40589"/>
                </a:cubicBezTo>
                <a:cubicBezTo>
                  <a:pt x="8525" y="42030"/>
                  <a:pt x="9180" y="43459"/>
                  <a:pt x="9835" y="44911"/>
                </a:cubicBezTo>
                <a:cubicBezTo>
                  <a:pt x="9811" y="45209"/>
                  <a:pt x="9894" y="45471"/>
                  <a:pt x="10037" y="45745"/>
                </a:cubicBezTo>
                <a:cubicBezTo>
                  <a:pt x="10513" y="46697"/>
                  <a:pt x="11204" y="47483"/>
                  <a:pt x="11835" y="48316"/>
                </a:cubicBezTo>
                <a:cubicBezTo>
                  <a:pt x="12371" y="49174"/>
                  <a:pt x="12811" y="50114"/>
                  <a:pt x="13669" y="50733"/>
                </a:cubicBezTo>
                <a:cubicBezTo>
                  <a:pt x="14347" y="51233"/>
                  <a:pt x="14955" y="51876"/>
                  <a:pt x="15824" y="52103"/>
                </a:cubicBezTo>
                <a:cubicBezTo>
                  <a:pt x="16109" y="52174"/>
                  <a:pt x="16264" y="52365"/>
                  <a:pt x="16205" y="52674"/>
                </a:cubicBezTo>
                <a:cubicBezTo>
                  <a:pt x="15788" y="53007"/>
                  <a:pt x="15538" y="53472"/>
                  <a:pt x="15336" y="53948"/>
                </a:cubicBezTo>
                <a:cubicBezTo>
                  <a:pt x="15121" y="54019"/>
                  <a:pt x="14955" y="54127"/>
                  <a:pt x="14835" y="54317"/>
                </a:cubicBezTo>
                <a:cubicBezTo>
                  <a:pt x="14395" y="54984"/>
                  <a:pt x="13883" y="55615"/>
                  <a:pt x="13466" y="56282"/>
                </a:cubicBezTo>
                <a:cubicBezTo>
                  <a:pt x="13344" y="56490"/>
                  <a:pt x="13214" y="56577"/>
                  <a:pt x="13064" y="56577"/>
                </a:cubicBezTo>
                <a:cubicBezTo>
                  <a:pt x="12966" y="56577"/>
                  <a:pt x="12858" y="56539"/>
                  <a:pt x="12740" y="56472"/>
                </a:cubicBezTo>
                <a:cubicBezTo>
                  <a:pt x="12014" y="54674"/>
                  <a:pt x="11014" y="53019"/>
                  <a:pt x="10002" y="51388"/>
                </a:cubicBezTo>
                <a:cubicBezTo>
                  <a:pt x="9680" y="50555"/>
                  <a:pt x="9085" y="49864"/>
                  <a:pt x="8668" y="49090"/>
                </a:cubicBezTo>
                <a:cubicBezTo>
                  <a:pt x="8156" y="47435"/>
                  <a:pt x="6834" y="46388"/>
                  <a:pt x="5811" y="45114"/>
                </a:cubicBezTo>
                <a:cubicBezTo>
                  <a:pt x="5637" y="44903"/>
                  <a:pt x="5383" y="44777"/>
                  <a:pt x="5107" y="44777"/>
                </a:cubicBezTo>
                <a:cubicBezTo>
                  <a:pt x="4948" y="44777"/>
                  <a:pt x="4782" y="44819"/>
                  <a:pt x="4620" y="44911"/>
                </a:cubicBezTo>
                <a:cubicBezTo>
                  <a:pt x="3858" y="45316"/>
                  <a:pt x="3346" y="45995"/>
                  <a:pt x="3548" y="46661"/>
                </a:cubicBezTo>
                <a:cubicBezTo>
                  <a:pt x="3941" y="48019"/>
                  <a:pt x="4453" y="49364"/>
                  <a:pt x="5108" y="50626"/>
                </a:cubicBezTo>
                <a:cubicBezTo>
                  <a:pt x="5132" y="50698"/>
                  <a:pt x="5168" y="50793"/>
                  <a:pt x="5215" y="50864"/>
                </a:cubicBezTo>
                <a:cubicBezTo>
                  <a:pt x="5358" y="51329"/>
                  <a:pt x="5513" y="51769"/>
                  <a:pt x="5953" y="52043"/>
                </a:cubicBezTo>
                <a:cubicBezTo>
                  <a:pt x="6263" y="52603"/>
                  <a:pt x="6180" y="53317"/>
                  <a:pt x="6561" y="53853"/>
                </a:cubicBezTo>
                <a:cubicBezTo>
                  <a:pt x="7204" y="54746"/>
                  <a:pt x="7716" y="55734"/>
                  <a:pt x="8227" y="56698"/>
                </a:cubicBezTo>
                <a:lnTo>
                  <a:pt x="8370" y="56925"/>
                </a:lnTo>
                <a:cubicBezTo>
                  <a:pt x="8406" y="56996"/>
                  <a:pt x="8442" y="57079"/>
                  <a:pt x="8489" y="57163"/>
                </a:cubicBezTo>
                <a:cubicBezTo>
                  <a:pt x="8728" y="57960"/>
                  <a:pt x="9478" y="58294"/>
                  <a:pt x="10002" y="58842"/>
                </a:cubicBezTo>
                <a:cubicBezTo>
                  <a:pt x="10371" y="59246"/>
                  <a:pt x="11073" y="59330"/>
                  <a:pt x="11252" y="59901"/>
                </a:cubicBezTo>
                <a:cubicBezTo>
                  <a:pt x="11442" y="60508"/>
                  <a:pt x="10597" y="60770"/>
                  <a:pt x="10609" y="61366"/>
                </a:cubicBezTo>
                <a:cubicBezTo>
                  <a:pt x="10406" y="61818"/>
                  <a:pt x="10061" y="62163"/>
                  <a:pt x="9692" y="62461"/>
                </a:cubicBezTo>
                <a:cubicBezTo>
                  <a:pt x="8930" y="61759"/>
                  <a:pt x="8501" y="60699"/>
                  <a:pt x="7370" y="60461"/>
                </a:cubicBezTo>
                <a:cubicBezTo>
                  <a:pt x="6787" y="59246"/>
                  <a:pt x="5787" y="58496"/>
                  <a:pt x="4584" y="57960"/>
                </a:cubicBezTo>
                <a:cubicBezTo>
                  <a:pt x="4423" y="57889"/>
                  <a:pt x="4268" y="57860"/>
                  <a:pt x="4117" y="57860"/>
                </a:cubicBezTo>
                <a:cubicBezTo>
                  <a:pt x="3668" y="57860"/>
                  <a:pt x="3262" y="58118"/>
                  <a:pt x="2870" y="58270"/>
                </a:cubicBezTo>
                <a:cubicBezTo>
                  <a:pt x="2560" y="58389"/>
                  <a:pt x="2477" y="59080"/>
                  <a:pt x="2691" y="59330"/>
                </a:cubicBezTo>
                <a:cubicBezTo>
                  <a:pt x="3322" y="60020"/>
                  <a:pt x="3370" y="61104"/>
                  <a:pt x="4287" y="61532"/>
                </a:cubicBezTo>
                <a:cubicBezTo>
                  <a:pt x="4620" y="61949"/>
                  <a:pt x="5001" y="62282"/>
                  <a:pt x="5525" y="62437"/>
                </a:cubicBezTo>
                <a:cubicBezTo>
                  <a:pt x="5811" y="62913"/>
                  <a:pt x="6120" y="63378"/>
                  <a:pt x="6644" y="63628"/>
                </a:cubicBezTo>
                <a:cubicBezTo>
                  <a:pt x="6846" y="63985"/>
                  <a:pt x="7061" y="64342"/>
                  <a:pt x="7501" y="64461"/>
                </a:cubicBezTo>
                <a:lnTo>
                  <a:pt x="7489" y="64461"/>
                </a:lnTo>
                <a:cubicBezTo>
                  <a:pt x="7716" y="65033"/>
                  <a:pt x="8382" y="65330"/>
                  <a:pt x="8466" y="65985"/>
                </a:cubicBezTo>
                <a:cubicBezTo>
                  <a:pt x="7787" y="67176"/>
                  <a:pt x="7335" y="68450"/>
                  <a:pt x="6977" y="69760"/>
                </a:cubicBezTo>
                <a:cubicBezTo>
                  <a:pt x="6838" y="69874"/>
                  <a:pt x="6728" y="69920"/>
                  <a:pt x="6637" y="69920"/>
                </a:cubicBezTo>
                <a:cubicBezTo>
                  <a:pt x="6332" y="69920"/>
                  <a:pt x="6240" y="69413"/>
                  <a:pt x="5965" y="69331"/>
                </a:cubicBezTo>
                <a:cubicBezTo>
                  <a:pt x="5572" y="68486"/>
                  <a:pt x="4798" y="68033"/>
                  <a:pt x="4084" y="67521"/>
                </a:cubicBezTo>
                <a:cubicBezTo>
                  <a:pt x="3941" y="67409"/>
                  <a:pt x="3805" y="67351"/>
                  <a:pt x="3678" y="67351"/>
                </a:cubicBezTo>
                <a:cubicBezTo>
                  <a:pt x="3509" y="67351"/>
                  <a:pt x="3356" y="67453"/>
                  <a:pt x="3227" y="67664"/>
                </a:cubicBezTo>
                <a:cubicBezTo>
                  <a:pt x="3155" y="67664"/>
                  <a:pt x="3084" y="67700"/>
                  <a:pt x="3024" y="67724"/>
                </a:cubicBezTo>
                <a:cubicBezTo>
                  <a:pt x="2953" y="67545"/>
                  <a:pt x="2417" y="67497"/>
                  <a:pt x="2774" y="67235"/>
                </a:cubicBezTo>
                <a:cubicBezTo>
                  <a:pt x="3072" y="67009"/>
                  <a:pt x="3108" y="66985"/>
                  <a:pt x="2810" y="66759"/>
                </a:cubicBezTo>
                <a:cubicBezTo>
                  <a:pt x="2512" y="66519"/>
                  <a:pt x="2207" y="66318"/>
                  <a:pt x="1831" y="66318"/>
                </a:cubicBezTo>
                <a:cubicBezTo>
                  <a:pt x="1741" y="66318"/>
                  <a:pt x="1647" y="66329"/>
                  <a:pt x="1548" y="66354"/>
                </a:cubicBezTo>
                <a:cubicBezTo>
                  <a:pt x="1417" y="66271"/>
                  <a:pt x="1239" y="66188"/>
                  <a:pt x="1131" y="66069"/>
                </a:cubicBezTo>
                <a:cubicBezTo>
                  <a:pt x="972" y="65887"/>
                  <a:pt x="807" y="65802"/>
                  <a:pt x="657" y="65802"/>
                </a:cubicBezTo>
                <a:cubicBezTo>
                  <a:pt x="483" y="65802"/>
                  <a:pt x="329" y="65917"/>
                  <a:pt x="226" y="66128"/>
                </a:cubicBezTo>
                <a:cubicBezTo>
                  <a:pt x="0" y="66581"/>
                  <a:pt x="524" y="66604"/>
                  <a:pt x="762" y="66783"/>
                </a:cubicBezTo>
                <a:cubicBezTo>
                  <a:pt x="1381" y="67223"/>
                  <a:pt x="1977" y="67664"/>
                  <a:pt x="2727" y="67890"/>
                </a:cubicBezTo>
                <a:cubicBezTo>
                  <a:pt x="2751" y="68176"/>
                  <a:pt x="2965" y="68307"/>
                  <a:pt x="3155" y="68486"/>
                </a:cubicBezTo>
                <a:cubicBezTo>
                  <a:pt x="3929" y="69152"/>
                  <a:pt x="4715" y="69819"/>
                  <a:pt x="5453" y="70533"/>
                </a:cubicBezTo>
                <a:cubicBezTo>
                  <a:pt x="5870" y="70938"/>
                  <a:pt x="6382" y="71331"/>
                  <a:pt x="6430" y="71986"/>
                </a:cubicBezTo>
                <a:cubicBezTo>
                  <a:pt x="6311" y="72784"/>
                  <a:pt x="6180" y="73605"/>
                  <a:pt x="6061" y="74403"/>
                </a:cubicBezTo>
                <a:cubicBezTo>
                  <a:pt x="5751" y="75272"/>
                  <a:pt x="5775" y="76177"/>
                  <a:pt x="5727" y="77070"/>
                </a:cubicBezTo>
                <a:cubicBezTo>
                  <a:pt x="5608" y="77189"/>
                  <a:pt x="5584" y="77308"/>
                  <a:pt x="5668" y="77463"/>
                </a:cubicBezTo>
                <a:cubicBezTo>
                  <a:pt x="5668" y="77534"/>
                  <a:pt x="5668" y="77606"/>
                  <a:pt x="5703" y="77677"/>
                </a:cubicBezTo>
                <a:cubicBezTo>
                  <a:pt x="5525" y="78546"/>
                  <a:pt x="5608" y="79404"/>
                  <a:pt x="5751" y="80261"/>
                </a:cubicBezTo>
                <a:cubicBezTo>
                  <a:pt x="5842" y="80561"/>
                  <a:pt x="5933" y="80854"/>
                  <a:pt x="6209" y="80854"/>
                </a:cubicBezTo>
                <a:cubicBezTo>
                  <a:pt x="6295" y="80854"/>
                  <a:pt x="6398" y="80826"/>
                  <a:pt x="6525" y="80761"/>
                </a:cubicBezTo>
                <a:cubicBezTo>
                  <a:pt x="6739" y="80678"/>
                  <a:pt x="6846" y="80535"/>
                  <a:pt x="6823" y="80273"/>
                </a:cubicBezTo>
                <a:cubicBezTo>
                  <a:pt x="6787" y="79761"/>
                  <a:pt x="6799" y="79249"/>
                  <a:pt x="6787" y="78725"/>
                </a:cubicBezTo>
                <a:cubicBezTo>
                  <a:pt x="6906" y="78618"/>
                  <a:pt x="6918" y="78499"/>
                  <a:pt x="6894" y="78368"/>
                </a:cubicBezTo>
                <a:cubicBezTo>
                  <a:pt x="7037" y="77796"/>
                  <a:pt x="7144" y="77237"/>
                  <a:pt x="7073" y="76641"/>
                </a:cubicBezTo>
                <a:lnTo>
                  <a:pt x="7061" y="76641"/>
                </a:lnTo>
                <a:cubicBezTo>
                  <a:pt x="7180" y="76534"/>
                  <a:pt x="7204" y="76403"/>
                  <a:pt x="7156" y="76248"/>
                </a:cubicBezTo>
                <a:cubicBezTo>
                  <a:pt x="7299" y="75796"/>
                  <a:pt x="7442" y="75344"/>
                  <a:pt x="7573" y="74879"/>
                </a:cubicBezTo>
                <a:cubicBezTo>
                  <a:pt x="7656" y="74641"/>
                  <a:pt x="7656" y="74332"/>
                  <a:pt x="7989" y="74320"/>
                </a:cubicBezTo>
                <a:cubicBezTo>
                  <a:pt x="7996" y="74319"/>
                  <a:pt x="8003" y="74319"/>
                  <a:pt x="8010" y="74319"/>
                </a:cubicBezTo>
                <a:cubicBezTo>
                  <a:pt x="8259" y="74319"/>
                  <a:pt x="8396" y="74527"/>
                  <a:pt x="8466" y="74724"/>
                </a:cubicBezTo>
                <a:cubicBezTo>
                  <a:pt x="8847" y="75594"/>
                  <a:pt x="9632" y="76058"/>
                  <a:pt x="10406" y="76367"/>
                </a:cubicBezTo>
                <a:cubicBezTo>
                  <a:pt x="11645" y="76879"/>
                  <a:pt x="12954" y="77189"/>
                  <a:pt x="14228" y="77582"/>
                </a:cubicBezTo>
                <a:cubicBezTo>
                  <a:pt x="15538" y="78118"/>
                  <a:pt x="16895" y="78570"/>
                  <a:pt x="18312" y="78570"/>
                </a:cubicBezTo>
                <a:cubicBezTo>
                  <a:pt x="19503" y="78570"/>
                  <a:pt x="20634" y="78749"/>
                  <a:pt x="21777" y="79011"/>
                </a:cubicBezTo>
                <a:cubicBezTo>
                  <a:pt x="22234" y="79107"/>
                  <a:pt x="22690" y="79321"/>
                  <a:pt x="23166" y="79321"/>
                </a:cubicBezTo>
                <a:cubicBezTo>
                  <a:pt x="23335" y="79321"/>
                  <a:pt x="23507" y="79294"/>
                  <a:pt x="23682" y="79225"/>
                </a:cubicBezTo>
                <a:cubicBezTo>
                  <a:pt x="24182" y="79558"/>
                  <a:pt x="24753" y="79606"/>
                  <a:pt x="25337" y="79665"/>
                </a:cubicBezTo>
                <a:cubicBezTo>
                  <a:pt x="25403" y="79732"/>
                  <a:pt x="25480" y="79780"/>
                  <a:pt x="25573" y="79780"/>
                </a:cubicBezTo>
                <a:cubicBezTo>
                  <a:pt x="25614" y="79780"/>
                  <a:pt x="25658" y="79771"/>
                  <a:pt x="25706" y="79749"/>
                </a:cubicBezTo>
                <a:cubicBezTo>
                  <a:pt x="25736" y="79767"/>
                  <a:pt x="25765" y="79776"/>
                  <a:pt x="25795" y="79776"/>
                </a:cubicBezTo>
                <a:cubicBezTo>
                  <a:pt x="25825" y="79776"/>
                  <a:pt x="25855" y="79767"/>
                  <a:pt x="25884" y="79749"/>
                </a:cubicBezTo>
                <a:cubicBezTo>
                  <a:pt x="26265" y="80035"/>
                  <a:pt x="26730" y="79975"/>
                  <a:pt x="27182" y="80023"/>
                </a:cubicBezTo>
                <a:cubicBezTo>
                  <a:pt x="27385" y="80225"/>
                  <a:pt x="27658" y="80225"/>
                  <a:pt x="27920" y="80237"/>
                </a:cubicBezTo>
                <a:cubicBezTo>
                  <a:pt x="28563" y="80797"/>
                  <a:pt x="29409" y="80630"/>
                  <a:pt x="30135" y="80856"/>
                </a:cubicBezTo>
                <a:cubicBezTo>
                  <a:pt x="31171" y="81167"/>
                  <a:pt x="32236" y="81301"/>
                  <a:pt x="33309" y="81301"/>
                </a:cubicBezTo>
                <a:cubicBezTo>
                  <a:pt x="34086" y="81301"/>
                  <a:pt x="34868" y="81231"/>
                  <a:pt x="35648" y="81106"/>
                </a:cubicBezTo>
                <a:cubicBezTo>
                  <a:pt x="35826" y="81070"/>
                  <a:pt x="36017" y="81059"/>
                  <a:pt x="36052" y="80868"/>
                </a:cubicBezTo>
                <a:cubicBezTo>
                  <a:pt x="36088" y="80630"/>
                  <a:pt x="35933" y="80451"/>
                  <a:pt x="35719" y="80380"/>
                </a:cubicBezTo>
                <a:cubicBezTo>
                  <a:pt x="35433" y="80261"/>
                  <a:pt x="35159" y="80142"/>
                  <a:pt x="34862" y="80118"/>
                </a:cubicBezTo>
                <a:cubicBezTo>
                  <a:pt x="33516" y="80023"/>
                  <a:pt x="32457" y="79261"/>
                  <a:pt x="31314" y="78689"/>
                </a:cubicBezTo>
                <a:cubicBezTo>
                  <a:pt x="31103" y="78584"/>
                  <a:pt x="30901" y="78469"/>
                  <a:pt x="30676" y="78469"/>
                </a:cubicBezTo>
                <a:cubicBezTo>
                  <a:pt x="30647" y="78469"/>
                  <a:pt x="30617" y="78471"/>
                  <a:pt x="30587" y="78475"/>
                </a:cubicBezTo>
                <a:cubicBezTo>
                  <a:pt x="30552" y="78392"/>
                  <a:pt x="30492" y="78356"/>
                  <a:pt x="30421" y="78332"/>
                </a:cubicBezTo>
                <a:lnTo>
                  <a:pt x="30159" y="78118"/>
                </a:lnTo>
                <a:cubicBezTo>
                  <a:pt x="29778" y="77761"/>
                  <a:pt x="29456" y="77368"/>
                  <a:pt x="28921" y="77249"/>
                </a:cubicBezTo>
                <a:cubicBezTo>
                  <a:pt x="28623" y="77054"/>
                  <a:pt x="28347" y="76771"/>
                  <a:pt x="27945" y="76771"/>
                </a:cubicBezTo>
                <a:cubicBezTo>
                  <a:pt x="27929" y="76771"/>
                  <a:pt x="27913" y="76771"/>
                  <a:pt x="27897" y="76772"/>
                </a:cubicBezTo>
                <a:cubicBezTo>
                  <a:pt x="27325" y="76237"/>
                  <a:pt x="26766" y="75736"/>
                  <a:pt x="25956" y="75594"/>
                </a:cubicBezTo>
                <a:cubicBezTo>
                  <a:pt x="25789" y="75355"/>
                  <a:pt x="25527" y="75320"/>
                  <a:pt x="25289" y="75213"/>
                </a:cubicBezTo>
                <a:cubicBezTo>
                  <a:pt x="23039" y="74201"/>
                  <a:pt x="20705" y="73486"/>
                  <a:pt x="18312" y="72915"/>
                </a:cubicBezTo>
                <a:cubicBezTo>
                  <a:pt x="18207" y="72841"/>
                  <a:pt x="18100" y="72818"/>
                  <a:pt x="17990" y="72818"/>
                </a:cubicBezTo>
                <a:cubicBezTo>
                  <a:pt x="17888" y="72818"/>
                  <a:pt x="17785" y="72838"/>
                  <a:pt x="17681" y="72855"/>
                </a:cubicBezTo>
                <a:cubicBezTo>
                  <a:pt x="17610" y="72778"/>
                  <a:pt x="17529" y="72748"/>
                  <a:pt x="17444" y="72748"/>
                </a:cubicBezTo>
                <a:cubicBezTo>
                  <a:pt x="17360" y="72748"/>
                  <a:pt x="17270" y="72778"/>
                  <a:pt x="17181" y="72819"/>
                </a:cubicBezTo>
                <a:cubicBezTo>
                  <a:pt x="17027" y="72666"/>
                  <a:pt x="16863" y="72589"/>
                  <a:pt x="16680" y="72589"/>
                </a:cubicBezTo>
                <a:cubicBezTo>
                  <a:pt x="16594" y="72589"/>
                  <a:pt x="16503" y="72606"/>
                  <a:pt x="16407" y="72641"/>
                </a:cubicBezTo>
                <a:lnTo>
                  <a:pt x="16383" y="72641"/>
                </a:lnTo>
                <a:cubicBezTo>
                  <a:pt x="16292" y="72556"/>
                  <a:pt x="16198" y="72520"/>
                  <a:pt x="16102" y="72520"/>
                </a:cubicBezTo>
                <a:cubicBezTo>
                  <a:pt x="16010" y="72520"/>
                  <a:pt x="15917" y="72553"/>
                  <a:pt x="15824" y="72605"/>
                </a:cubicBezTo>
                <a:cubicBezTo>
                  <a:pt x="15776" y="72581"/>
                  <a:pt x="15734" y="72569"/>
                  <a:pt x="15694" y="72569"/>
                </a:cubicBezTo>
                <a:cubicBezTo>
                  <a:pt x="15654" y="72569"/>
                  <a:pt x="15615" y="72581"/>
                  <a:pt x="15574" y="72605"/>
                </a:cubicBezTo>
                <a:cubicBezTo>
                  <a:pt x="15512" y="72536"/>
                  <a:pt x="15441" y="72502"/>
                  <a:pt x="15367" y="72502"/>
                </a:cubicBezTo>
                <a:cubicBezTo>
                  <a:pt x="15325" y="72502"/>
                  <a:pt x="15283" y="72512"/>
                  <a:pt x="15240" y="72534"/>
                </a:cubicBezTo>
                <a:cubicBezTo>
                  <a:pt x="14012" y="72323"/>
                  <a:pt x="12773" y="72232"/>
                  <a:pt x="11525" y="72232"/>
                </a:cubicBezTo>
                <a:cubicBezTo>
                  <a:pt x="10452" y="72232"/>
                  <a:pt x="9372" y="72299"/>
                  <a:pt x="8287" y="72415"/>
                </a:cubicBezTo>
                <a:cubicBezTo>
                  <a:pt x="8430" y="70676"/>
                  <a:pt x="9287" y="69271"/>
                  <a:pt x="9799" y="67771"/>
                </a:cubicBezTo>
                <a:cubicBezTo>
                  <a:pt x="10037" y="67426"/>
                  <a:pt x="10037" y="66926"/>
                  <a:pt x="10478" y="66723"/>
                </a:cubicBezTo>
                <a:cubicBezTo>
                  <a:pt x="10573" y="66759"/>
                  <a:pt x="10656" y="66759"/>
                  <a:pt x="10728" y="66807"/>
                </a:cubicBezTo>
                <a:cubicBezTo>
                  <a:pt x="11895" y="67426"/>
                  <a:pt x="12835" y="68450"/>
                  <a:pt x="14169" y="68783"/>
                </a:cubicBezTo>
                <a:cubicBezTo>
                  <a:pt x="14240" y="68914"/>
                  <a:pt x="14383" y="68974"/>
                  <a:pt x="14526" y="68974"/>
                </a:cubicBezTo>
                <a:cubicBezTo>
                  <a:pt x="15538" y="69748"/>
                  <a:pt x="16776" y="69938"/>
                  <a:pt x="17955" y="70295"/>
                </a:cubicBezTo>
                <a:cubicBezTo>
                  <a:pt x="18026" y="70418"/>
                  <a:pt x="18124" y="70479"/>
                  <a:pt x="18248" y="70479"/>
                </a:cubicBezTo>
                <a:cubicBezTo>
                  <a:pt x="18269" y="70479"/>
                  <a:pt x="18290" y="70477"/>
                  <a:pt x="18312" y="70474"/>
                </a:cubicBezTo>
                <a:cubicBezTo>
                  <a:pt x="18693" y="70795"/>
                  <a:pt x="19205" y="70831"/>
                  <a:pt x="19634" y="71010"/>
                </a:cubicBezTo>
                <a:cubicBezTo>
                  <a:pt x="21241" y="71510"/>
                  <a:pt x="22789" y="72176"/>
                  <a:pt x="24480" y="72367"/>
                </a:cubicBezTo>
                <a:cubicBezTo>
                  <a:pt x="25753" y="73022"/>
                  <a:pt x="27135" y="72855"/>
                  <a:pt x="28468" y="72938"/>
                </a:cubicBezTo>
                <a:cubicBezTo>
                  <a:pt x="28691" y="73046"/>
                  <a:pt x="28908" y="73159"/>
                  <a:pt x="29148" y="73159"/>
                </a:cubicBezTo>
                <a:cubicBezTo>
                  <a:pt x="29228" y="73159"/>
                  <a:pt x="29310" y="73147"/>
                  <a:pt x="29397" y="73117"/>
                </a:cubicBezTo>
                <a:cubicBezTo>
                  <a:pt x="29397" y="73081"/>
                  <a:pt x="29409" y="73058"/>
                  <a:pt x="29409" y="73010"/>
                </a:cubicBezTo>
                <a:cubicBezTo>
                  <a:pt x="29409" y="73010"/>
                  <a:pt x="29421" y="73010"/>
                  <a:pt x="29421" y="73022"/>
                </a:cubicBezTo>
                <a:lnTo>
                  <a:pt x="29397" y="73117"/>
                </a:lnTo>
                <a:cubicBezTo>
                  <a:pt x="29477" y="73188"/>
                  <a:pt x="29563" y="73226"/>
                  <a:pt x="29661" y="73226"/>
                </a:cubicBezTo>
                <a:cubicBezTo>
                  <a:pt x="29694" y="73226"/>
                  <a:pt x="29729" y="73221"/>
                  <a:pt x="29766" y="73212"/>
                </a:cubicBezTo>
                <a:cubicBezTo>
                  <a:pt x="30044" y="73447"/>
                  <a:pt x="30354" y="73492"/>
                  <a:pt x="30668" y="73492"/>
                </a:cubicBezTo>
                <a:cubicBezTo>
                  <a:pt x="30864" y="73492"/>
                  <a:pt x="31062" y="73474"/>
                  <a:pt x="31254" y="73474"/>
                </a:cubicBezTo>
                <a:cubicBezTo>
                  <a:pt x="31340" y="73544"/>
                  <a:pt x="31429" y="73570"/>
                  <a:pt x="31519" y="73570"/>
                </a:cubicBezTo>
                <a:cubicBezTo>
                  <a:pt x="31628" y="73570"/>
                  <a:pt x="31739" y="73532"/>
                  <a:pt x="31849" y="73486"/>
                </a:cubicBezTo>
                <a:cubicBezTo>
                  <a:pt x="31935" y="73535"/>
                  <a:pt x="32024" y="73554"/>
                  <a:pt x="32113" y="73554"/>
                </a:cubicBezTo>
                <a:cubicBezTo>
                  <a:pt x="32220" y="73554"/>
                  <a:pt x="32328" y="73525"/>
                  <a:pt x="32433" y="73486"/>
                </a:cubicBezTo>
                <a:lnTo>
                  <a:pt x="32457" y="73486"/>
                </a:lnTo>
                <a:cubicBezTo>
                  <a:pt x="32548" y="73528"/>
                  <a:pt x="32636" y="73544"/>
                  <a:pt x="32720" y="73544"/>
                </a:cubicBezTo>
                <a:cubicBezTo>
                  <a:pt x="32997" y="73544"/>
                  <a:pt x="33243" y="73368"/>
                  <a:pt x="33516" y="73331"/>
                </a:cubicBezTo>
                <a:cubicBezTo>
                  <a:pt x="33752" y="73397"/>
                  <a:pt x="33983" y="73424"/>
                  <a:pt x="34212" y="73424"/>
                </a:cubicBezTo>
                <a:cubicBezTo>
                  <a:pt x="34898" y="73424"/>
                  <a:pt x="35561" y="73183"/>
                  <a:pt x="36231" y="73022"/>
                </a:cubicBezTo>
                <a:cubicBezTo>
                  <a:pt x="36314" y="72998"/>
                  <a:pt x="36386" y="72962"/>
                  <a:pt x="36481" y="72938"/>
                </a:cubicBezTo>
                <a:cubicBezTo>
                  <a:pt x="36535" y="72988"/>
                  <a:pt x="36585" y="73012"/>
                  <a:pt x="36628" y="73012"/>
                </a:cubicBezTo>
                <a:cubicBezTo>
                  <a:pt x="36697" y="73012"/>
                  <a:pt x="36749" y="72949"/>
                  <a:pt x="36779" y="72831"/>
                </a:cubicBezTo>
                <a:cubicBezTo>
                  <a:pt x="36850" y="72831"/>
                  <a:pt x="36910" y="72819"/>
                  <a:pt x="36981" y="72784"/>
                </a:cubicBezTo>
                <a:cubicBezTo>
                  <a:pt x="37041" y="72818"/>
                  <a:pt x="37099" y="72835"/>
                  <a:pt x="37152" y="72835"/>
                </a:cubicBezTo>
                <a:cubicBezTo>
                  <a:pt x="37248" y="72835"/>
                  <a:pt x="37328" y="72779"/>
                  <a:pt x="37374" y="72665"/>
                </a:cubicBezTo>
                <a:cubicBezTo>
                  <a:pt x="37434" y="72546"/>
                  <a:pt x="37338" y="72427"/>
                  <a:pt x="37219" y="72379"/>
                </a:cubicBezTo>
                <a:cubicBezTo>
                  <a:pt x="37071" y="72313"/>
                  <a:pt x="36916" y="72264"/>
                  <a:pt x="36753" y="72264"/>
                </a:cubicBezTo>
                <a:cubicBezTo>
                  <a:pt x="36680" y="72264"/>
                  <a:pt x="36605" y="72274"/>
                  <a:pt x="36529" y="72296"/>
                </a:cubicBezTo>
                <a:cubicBezTo>
                  <a:pt x="36326" y="72069"/>
                  <a:pt x="36076" y="72069"/>
                  <a:pt x="35826" y="72069"/>
                </a:cubicBezTo>
                <a:cubicBezTo>
                  <a:pt x="35731" y="71879"/>
                  <a:pt x="35600" y="71724"/>
                  <a:pt x="35398" y="71665"/>
                </a:cubicBezTo>
                <a:cubicBezTo>
                  <a:pt x="34897" y="71236"/>
                  <a:pt x="34266" y="71188"/>
                  <a:pt x="33671" y="70986"/>
                </a:cubicBezTo>
                <a:cubicBezTo>
                  <a:pt x="33338" y="70807"/>
                  <a:pt x="33028" y="70593"/>
                  <a:pt x="32635" y="70557"/>
                </a:cubicBezTo>
                <a:cubicBezTo>
                  <a:pt x="32574" y="70424"/>
                  <a:pt x="32468" y="70388"/>
                  <a:pt x="32342" y="70388"/>
                </a:cubicBezTo>
                <a:cubicBezTo>
                  <a:pt x="32321" y="70388"/>
                  <a:pt x="32300" y="70389"/>
                  <a:pt x="32278" y="70391"/>
                </a:cubicBezTo>
                <a:cubicBezTo>
                  <a:pt x="32195" y="70236"/>
                  <a:pt x="32123" y="69986"/>
                  <a:pt x="32016" y="69974"/>
                </a:cubicBezTo>
                <a:cubicBezTo>
                  <a:pt x="31254" y="69879"/>
                  <a:pt x="30659" y="69402"/>
                  <a:pt x="29980" y="69152"/>
                </a:cubicBezTo>
                <a:cubicBezTo>
                  <a:pt x="29659" y="68783"/>
                  <a:pt x="29278" y="68545"/>
                  <a:pt x="28813" y="68366"/>
                </a:cubicBezTo>
                <a:cubicBezTo>
                  <a:pt x="27682" y="67938"/>
                  <a:pt x="26587" y="67414"/>
                  <a:pt x="25456" y="66997"/>
                </a:cubicBezTo>
                <a:cubicBezTo>
                  <a:pt x="25087" y="66865"/>
                  <a:pt x="24831" y="66417"/>
                  <a:pt x="24419" y="66417"/>
                </a:cubicBezTo>
                <a:cubicBezTo>
                  <a:pt x="24313" y="66417"/>
                  <a:pt x="24195" y="66447"/>
                  <a:pt x="24063" y="66521"/>
                </a:cubicBezTo>
                <a:cubicBezTo>
                  <a:pt x="22372" y="65449"/>
                  <a:pt x="20479" y="64854"/>
                  <a:pt x="18550" y="64378"/>
                </a:cubicBezTo>
                <a:cubicBezTo>
                  <a:pt x="18432" y="64349"/>
                  <a:pt x="18295" y="64317"/>
                  <a:pt x="18160" y="64317"/>
                </a:cubicBezTo>
                <a:cubicBezTo>
                  <a:pt x="17955" y="64317"/>
                  <a:pt x="17755" y="64391"/>
                  <a:pt x="17633" y="64664"/>
                </a:cubicBezTo>
                <a:cubicBezTo>
                  <a:pt x="17565" y="64460"/>
                  <a:pt x="17454" y="64245"/>
                  <a:pt x="17239" y="64245"/>
                </a:cubicBezTo>
                <a:cubicBezTo>
                  <a:pt x="17228" y="64245"/>
                  <a:pt x="17216" y="64246"/>
                  <a:pt x="17205" y="64247"/>
                </a:cubicBezTo>
                <a:cubicBezTo>
                  <a:pt x="17027" y="64265"/>
                  <a:pt x="16849" y="64273"/>
                  <a:pt x="16673" y="64273"/>
                </a:cubicBezTo>
                <a:cubicBezTo>
                  <a:pt x="15647" y="64273"/>
                  <a:pt x="14638" y="64015"/>
                  <a:pt x="13609" y="64015"/>
                </a:cubicBezTo>
                <a:cubicBezTo>
                  <a:pt x="13522" y="64015"/>
                  <a:pt x="13435" y="64017"/>
                  <a:pt x="13347" y="64021"/>
                </a:cubicBezTo>
                <a:cubicBezTo>
                  <a:pt x="13213" y="64027"/>
                  <a:pt x="13090" y="64031"/>
                  <a:pt x="12977" y="64031"/>
                </a:cubicBezTo>
                <a:cubicBezTo>
                  <a:pt x="11822" y="64031"/>
                  <a:pt x="11731" y="63673"/>
                  <a:pt x="12371" y="62437"/>
                </a:cubicBezTo>
                <a:cubicBezTo>
                  <a:pt x="12859" y="62187"/>
                  <a:pt x="12692" y="61604"/>
                  <a:pt x="12990" y="61270"/>
                </a:cubicBezTo>
                <a:cubicBezTo>
                  <a:pt x="13073" y="61211"/>
                  <a:pt x="13145" y="61163"/>
                  <a:pt x="13204" y="61104"/>
                </a:cubicBezTo>
                <a:cubicBezTo>
                  <a:pt x="13351" y="60673"/>
                  <a:pt x="13590" y="60492"/>
                  <a:pt x="13937" y="60492"/>
                </a:cubicBezTo>
                <a:cubicBezTo>
                  <a:pt x="14070" y="60492"/>
                  <a:pt x="14218" y="60518"/>
                  <a:pt x="14383" y="60568"/>
                </a:cubicBezTo>
                <a:cubicBezTo>
                  <a:pt x="15181" y="60806"/>
                  <a:pt x="15943" y="61175"/>
                  <a:pt x="16598" y="61639"/>
                </a:cubicBezTo>
                <a:cubicBezTo>
                  <a:pt x="17907" y="62532"/>
                  <a:pt x="19288" y="62973"/>
                  <a:pt x="20848" y="63068"/>
                </a:cubicBezTo>
                <a:cubicBezTo>
                  <a:pt x="21334" y="63437"/>
                  <a:pt x="21872" y="63475"/>
                  <a:pt x="22418" y="63475"/>
                </a:cubicBezTo>
                <a:cubicBezTo>
                  <a:pt x="22559" y="63475"/>
                  <a:pt x="22701" y="63472"/>
                  <a:pt x="22843" y="63472"/>
                </a:cubicBezTo>
                <a:cubicBezTo>
                  <a:pt x="22984" y="63472"/>
                  <a:pt x="23125" y="63475"/>
                  <a:pt x="23265" y="63485"/>
                </a:cubicBezTo>
                <a:cubicBezTo>
                  <a:pt x="24837" y="63985"/>
                  <a:pt x="26504" y="63747"/>
                  <a:pt x="28111" y="63973"/>
                </a:cubicBezTo>
                <a:cubicBezTo>
                  <a:pt x="28210" y="64042"/>
                  <a:pt x="28318" y="64071"/>
                  <a:pt x="28431" y="64071"/>
                </a:cubicBezTo>
                <a:cubicBezTo>
                  <a:pt x="28494" y="64071"/>
                  <a:pt x="28558" y="64062"/>
                  <a:pt x="28623" y="64045"/>
                </a:cubicBezTo>
                <a:cubicBezTo>
                  <a:pt x="28714" y="64126"/>
                  <a:pt x="28811" y="64180"/>
                  <a:pt x="28926" y="64180"/>
                </a:cubicBezTo>
                <a:cubicBezTo>
                  <a:pt x="28962" y="64180"/>
                  <a:pt x="29000" y="64175"/>
                  <a:pt x="29040" y="64164"/>
                </a:cubicBezTo>
                <a:lnTo>
                  <a:pt x="29040" y="64187"/>
                </a:lnTo>
                <a:cubicBezTo>
                  <a:pt x="29802" y="64616"/>
                  <a:pt x="30647" y="64461"/>
                  <a:pt x="31445" y="64568"/>
                </a:cubicBezTo>
                <a:cubicBezTo>
                  <a:pt x="32147" y="64985"/>
                  <a:pt x="32957" y="64866"/>
                  <a:pt x="33707" y="64985"/>
                </a:cubicBezTo>
                <a:cubicBezTo>
                  <a:pt x="34659" y="65259"/>
                  <a:pt x="35636" y="65414"/>
                  <a:pt x="36624" y="65473"/>
                </a:cubicBezTo>
                <a:cubicBezTo>
                  <a:pt x="37695" y="65533"/>
                  <a:pt x="38791" y="65628"/>
                  <a:pt x="39862" y="65676"/>
                </a:cubicBezTo>
                <a:cubicBezTo>
                  <a:pt x="40551" y="65705"/>
                  <a:pt x="41251" y="65769"/>
                  <a:pt x="41952" y="65769"/>
                </a:cubicBezTo>
                <a:cubicBezTo>
                  <a:pt x="42668" y="65769"/>
                  <a:pt x="43385" y="65702"/>
                  <a:pt x="44089" y="65461"/>
                </a:cubicBezTo>
                <a:cubicBezTo>
                  <a:pt x="44181" y="65531"/>
                  <a:pt x="44274" y="65557"/>
                  <a:pt x="44369" y="65557"/>
                </a:cubicBezTo>
                <a:cubicBezTo>
                  <a:pt x="44483" y="65557"/>
                  <a:pt x="44597" y="65519"/>
                  <a:pt x="44708" y="65473"/>
                </a:cubicBezTo>
                <a:cubicBezTo>
                  <a:pt x="44799" y="65536"/>
                  <a:pt x="44886" y="65560"/>
                  <a:pt x="44970" y="65560"/>
                </a:cubicBezTo>
                <a:cubicBezTo>
                  <a:pt x="45172" y="65560"/>
                  <a:pt x="45357" y="65422"/>
                  <a:pt x="45542" y="65354"/>
                </a:cubicBezTo>
                <a:lnTo>
                  <a:pt x="45637" y="65378"/>
                </a:lnTo>
                <a:lnTo>
                  <a:pt x="45720" y="65330"/>
                </a:lnTo>
                <a:cubicBezTo>
                  <a:pt x="45794" y="65396"/>
                  <a:pt x="45871" y="65431"/>
                  <a:pt x="45957" y="65431"/>
                </a:cubicBezTo>
                <a:cubicBezTo>
                  <a:pt x="46010" y="65431"/>
                  <a:pt x="46066" y="65417"/>
                  <a:pt x="46125" y="65390"/>
                </a:cubicBezTo>
                <a:cubicBezTo>
                  <a:pt x="46149" y="65398"/>
                  <a:pt x="46173" y="65402"/>
                  <a:pt x="46196" y="65402"/>
                </a:cubicBezTo>
                <a:cubicBezTo>
                  <a:pt x="46243" y="65402"/>
                  <a:pt x="46288" y="65386"/>
                  <a:pt x="46327" y="65354"/>
                </a:cubicBezTo>
                <a:cubicBezTo>
                  <a:pt x="46511" y="65417"/>
                  <a:pt x="46695" y="65459"/>
                  <a:pt x="46882" y="65459"/>
                </a:cubicBezTo>
                <a:cubicBezTo>
                  <a:pt x="47120" y="65459"/>
                  <a:pt x="47365" y="65391"/>
                  <a:pt x="47625" y="65211"/>
                </a:cubicBezTo>
                <a:cubicBezTo>
                  <a:pt x="46947" y="64664"/>
                  <a:pt x="46197" y="64390"/>
                  <a:pt x="45458" y="64092"/>
                </a:cubicBezTo>
                <a:cubicBezTo>
                  <a:pt x="44577" y="63735"/>
                  <a:pt x="43613" y="63723"/>
                  <a:pt x="42720" y="63449"/>
                </a:cubicBezTo>
                <a:cubicBezTo>
                  <a:pt x="42517" y="63152"/>
                  <a:pt x="42279" y="62937"/>
                  <a:pt x="41922" y="62842"/>
                </a:cubicBezTo>
                <a:cubicBezTo>
                  <a:pt x="40112" y="62401"/>
                  <a:pt x="38291" y="61949"/>
                  <a:pt x="36493" y="61509"/>
                </a:cubicBezTo>
                <a:cubicBezTo>
                  <a:pt x="36098" y="61216"/>
                  <a:pt x="35668" y="61153"/>
                  <a:pt x="35226" y="61153"/>
                </a:cubicBezTo>
                <a:cubicBezTo>
                  <a:pt x="34948" y="61153"/>
                  <a:pt x="34666" y="61178"/>
                  <a:pt x="34386" y="61187"/>
                </a:cubicBezTo>
                <a:cubicBezTo>
                  <a:pt x="34231" y="61116"/>
                  <a:pt x="34100" y="61044"/>
                  <a:pt x="33945" y="60985"/>
                </a:cubicBezTo>
                <a:cubicBezTo>
                  <a:pt x="33312" y="60701"/>
                  <a:pt x="32669" y="60467"/>
                  <a:pt x="31991" y="60467"/>
                </a:cubicBezTo>
                <a:cubicBezTo>
                  <a:pt x="31674" y="60467"/>
                  <a:pt x="31350" y="60518"/>
                  <a:pt x="31016" y="60639"/>
                </a:cubicBezTo>
                <a:cubicBezTo>
                  <a:pt x="30762" y="60380"/>
                  <a:pt x="30492" y="60304"/>
                  <a:pt x="30217" y="60304"/>
                </a:cubicBezTo>
                <a:cubicBezTo>
                  <a:pt x="29821" y="60304"/>
                  <a:pt x="29411" y="60463"/>
                  <a:pt x="29016" y="60463"/>
                </a:cubicBezTo>
                <a:cubicBezTo>
                  <a:pt x="28992" y="60463"/>
                  <a:pt x="28968" y="60462"/>
                  <a:pt x="28944" y="60461"/>
                </a:cubicBezTo>
                <a:cubicBezTo>
                  <a:pt x="28075" y="59961"/>
                  <a:pt x="27075" y="60044"/>
                  <a:pt x="26123" y="59913"/>
                </a:cubicBezTo>
                <a:cubicBezTo>
                  <a:pt x="25658" y="59520"/>
                  <a:pt x="25063" y="59544"/>
                  <a:pt x="24527" y="59437"/>
                </a:cubicBezTo>
                <a:cubicBezTo>
                  <a:pt x="23110" y="59187"/>
                  <a:pt x="21741" y="58687"/>
                  <a:pt x="20312" y="58532"/>
                </a:cubicBezTo>
                <a:cubicBezTo>
                  <a:pt x="20169" y="58449"/>
                  <a:pt x="20015" y="58365"/>
                  <a:pt x="19872" y="58294"/>
                </a:cubicBezTo>
                <a:cubicBezTo>
                  <a:pt x="18491" y="57937"/>
                  <a:pt x="17038" y="57889"/>
                  <a:pt x="15693" y="57401"/>
                </a:cubicBezTo>
                <a:cubicBezTo>
                  <a:pt x="15597" y="57377"/>
                  <a:pt x="15526" y="57341"/>
                  <a:pt x="15455" y="57294"/>
                </a:cubicBezTo>
                <a:cubicBezTo>
                  <a:pt x="15490" y="57079"/>
                  <a:pt x="15645" y="56901"/>
                  <a:pt x="15776" y="56734"/>
                </a:cubicBezTo>
                <a:cubicBezTo>
                  <a:pt x="16205" y="56198"/>
                  <a:pt x="16681" y="55710"/>
                  <a:pt x="16955" y="55067"/>
                </a:cubicBezTo>
                <a:cubicBezTo>
                  <a:pt x="17145" y="54829"/>
                  <a:pt x="17336" y="54615"/>
                  <a:pt x="17514" y="54377"/>
                </a:cubicBezTo>
                <a:cubicBezTo>
                  <a:pt x="17768" y="54048"/>
                  <a:pt x="17885" y="53892"/>
                  <a:pt x="18012" y="53892"/>
                </a:cubicBezTo>
                <a:cubicBezTo>
                  <a:pt x="18148" y="53892"/>
                  <a:pt x="18296" y="54069"/>
                  <a:pt x="18634" y="54400"/>
                </a:cubicBezTo>
                <a:cubicBezTo>
                  <a:pt x="19241" y="55008"/>
                  <a:pt x="19646" y="55924"/>
                  <a:pt x="20539" y="56198"/>
                </a:cubicBezTo>
                <a:lnTo>
                  <a:pt x="20550" y="56222"/>
                </a:lnTo>
                <a:cubicBezTo>
                  <a:pt x="20646" y="56294"/>
                  <a:pt x="20753" y="56365"/>
                  <a:pt x="20872" y="56413"/>
                </a:cubicBezTo>
                <a:lnTo>
                  <a:pt x="21051" y="56460"/>
                </a:lnTo>
                <a:cubicBezTo>
                  <a:pt x="21767" y="57096"/>
                  <a:pt x="22505" y="57652"/>
                  <a:pt x="23538" y="57652"/>
                </a:cubicBezTo>
                <a:cubicBezTo>
                  <a:pt x="23570" y="57652"/>
                  <a:pt x="23602" y="57652"/>
                  <a:pt x="23634" y="57651"/>
                </a:cubicBezTo>
                <a:cubicBezTo>
                  <a:pt x="24146" y="58080"/>
                  <a:pt x="24801" y="58139"/>
                  <a:pt x="25408" y="58306"/>
                </a:cubicBezTo>
                <a:cubicBezTo>
                  <a:pt x="26432" y="58663"/>
                  <a:pt x="27420" y="59151"/>
                  <a:pt x="28528" y="59163"/>
                </a:cubicBezTo>
                <a:cubicBezTo>
                  <a:pt x="29456" y="59175"/>
                  <a:pt x="30349" y="59353"/>
                  <a:pt x="31230" y="59592"/>
                </a:cubicBezTo>
                <a:cubicBezTo>
                  <a:pt x="31456" y="59658"/>
                  <a:pt x="31688" y="59772"/>
                  <a:pt x="31929" y="59772"/>
                </a:cubicBezTo>
                <a:cubicBezTo>
                  <a:pt x="32032" y="59772"/>
                  <a:pt x="32136" y="59752"/>
                  <a:pt x="32242" y="59699"/>
                </a:cubicBezTo>
                <a:cubicBezTo>
                  <a:pt x="32623" y="59865"/>
                  <a:pt x="33016" y="60032"/>
                  <a:pt x="33409" y="60187"/>
                </a:cubicBezTo>
                <a:cubicBezTo>
                  <a:pt x="33525" y="60173"/>
                  <a:pt x="33640" y="60167"/>
                  <a:pt x="33755" y="60167"/>
                </a:cubicBezTo>
                <a:cubicBezTo>
                  <a:pt x="34311" y="60167"/>
                  <a:pt x="34854" y="60306"/>
                  <a:pt x="35398" y="60306"/>
                </a:cubicBezTo>
                <a:cubicBezTo>
                  <a:pt x="36376" y="60472"/>
                  <a:pt x="37355" y="60551"/>
                  <a:pt x="38334" y="60551"/>
                </a:cubicBezTo>
                <a:cubicBezTo>
                  <a:pt x="39748" y="60551"/>
                  <a:pt x="41163" y="60385"/>
                  <a:pt x="42577" y="60068"/>
                </a:cubicBezTo>
                <a:cubicBezTo>
                  <a:pt x="40041" y="58639"/>
                  <a:pt x="37338" y="57627"/>
                  <a:pt x="34695" y="56520"/>
                </a:cubicBezTo>
                <a:cubicBezTo>
                  <a:pt x="33993" y="56139"/>
                  <a:pt x="33314" y="55758"/>
                  <a:pt x="32540" y="55579"/>
                </a:cubicBezTo>
                <a:cubicBezTo>
                  <a:pt x="31790" y="55067"/>
                  <a:pt x="30945" y="54817"/>
                  <a:pt x="30123" y="54508"/>
                </a:cubicBezTo>
                <a:cubicBezTo>
                  <a:pt x="29814" y="54281"/>
                  <a:pt x="29480" y="54115"/>
                  <a:pt x="29099" y="54103"/>
                </a:cubicBezTo>
                <a:cubicBezTo>
                  <a:pt x="28385" y="53877"/>
                  <a:pt x="27837" y="53281"/>
                  <a:pt x="27039" y="53281"/>
                </a:cubicBezTo>
                <a:cubicBezTo>
                  <a:pt x="26665" y="53052"/>
                  <a:pt x="26354" y="52660"/>
                  <a:pt x="25868" y="52660"/>
                </a:cubicBezTo>
                <a:cubicBezTo>
                  <a:pt x="25798" y="52660"/>
                  <a:pt x="25724" y="52668"/>
                  <a:pt x="25646" y="52686"/>
                </a:cubicBezTo>
                <a:cubicBezTo>
                  <a:pt x="24777" y="52257"/>
                  <a:pt x="23884" y="51876"/>
                  <a:pt x="22956" y="51614"/>
                </a:cubicBezTo>
                <a:cubicBezTo>
                  <a:pt x="22712" y="51347"/>
                  <a:pt x="22424" y="51245"/>
                  <a:pt x="22111" y="51245"/>
                </a:cubicBezTo>
                <a:cubicBezTo>
                  <a:pt x="21965" y="51245"/>
                  <a:pt x="21813" y="51267"/>
                  <a:pt x="21658" y="51305"/>
                </a:cubicBezTo>
                <a:cubicBezTo>
                  <a:pt x="21548" y="51218"/>
                  <a:pt x="21433" y="51196"/>
                  <a:pt x="21318" y="51196"/>
                </a:cubicBezTo>
                <a:cubicBezTo>
                  <a:pt x="21195" y="51196"/>
                  <a:pt x="21072" y="51222"/>
                  <a:pt x="20955" y="51222"/>
                </a:cubicBezTo>
                <a:cubicBezTo>
                  <a:pt x="20550" y="51222"/>
                  <a:pt x="20491" y="50995"/>
                  <a:pt x="20539" y="50662"/>
                </a:cubicBezTo>
                <a:cubicBezTo>
                  <a:pt x="20789" y="50579"/>
                  <a:pt x="21015" y="50448"/>
                  <a:pt x="21170" y="50221"/>
                </a:cubicBezTo>
                <a:cubicBezTo>
                  <a:pt x="22003" y="49043"/>
                  <a:pt x="22813" y="47888"/>
                  <a:pt x="23646" y="46709"/>
                </a:cubicBezTo>
                <a:cubicBezTo>
                  <a:pt x="24023" y="46433"/>
                  <a:pt x="24222" y="46288"/>
                  <a:pt x="24393" y="46288"/>
                </a:cubicBezTo>
                <a:cubicBezTo>
                  <a:pt x="24585" y="46288"/>
                  <a:pt x="24742" y="46469"/>
                  <a:pt x="25075" y="46852"/>
                </a:cubicBezTo>
                <a:cubicBezTo>
                  <a:pt x="25396" y="47209"/>
                  <a:pt x="25896" y="47423"/>
                  <a:pt x="26134" y="47769"/>
                </a:cubicBezTo>
                <a:cubicBezTo>
                  <a:pt x="27373" y="49519"/>
                  <a:pt x="29218" y="50293"/>
                  <a:pt x="31123" y="51007"/>
                </a:cubicBezTo>
                <a:cubicBezTo>
                  <a:pt x="31433" y="51067"/>
                  <a:pt x="31742" y="51114"/>
                  <a:pt x="32064" y="51174"/>
                </a:cubicBezTo>
                <a:cubicBezTo>
                  <a:pt x="32561" y="51416"/>
                  <a:pt x="33069" y="51603"/>
                  <a:pt x="33631" y="51603"/>
                </a:cubicBezTo>
                <a:cubicBezTo>
                  <a:pt x="33648" y="51603"/>
                  <a:pt x="33666" y="51603"/>
                  <a:pt x="33683" y="51603"/>
                </a:cubicBezTo>
                <a:cubicBezTo>
                  <a:pt x="33971" y="51819"/>
                  <a:pt x="34268" y="51921"/>
                  <a:pt x="34582" y="51921"/>
                </a:cubicBezTo>
                <a:cubicBezTo>
                  <a:pt x="34786" y="51921"/>
                  <a:pt x="34998" y="51878"/>
                  <a:pt x="35219" y="51793"/>
                </a:cubicBezTo>
                <a:cubicBezTo>
                  <a:pt x="35543" y="51852"/>
                  <a:pt x="35869" y="51872"/>
                  <a:pt x="36196" y="51872"/>
                </a:cubicBezTo>
                <a:cubicBezTo>
                  <a:pt x="36824" y="51872"/>
                  <a:pt x="37457" y="51800"/>
                  <a:pt x="38087" y="51800"/>
                </a:cubicBezTo>
                <a:cubicBezTo>
                  <a:pt x="38251" y="51800"/>
                  <a:pt x="38414" y="51805"/>
                  <a:pt x="38577" y="51817"/>
                </a:cubicBezTo>
                <a:cubicBezTo>
                  <a:pt x="38815" y="52019"/>
                  <a:pt x="39112" y="51900"/>
                  <a:pt x="39362" y="51995"/>
                </a:cubicBezTo>
                <a:cubicBezTo>
                  <a:pt x="39652" y="52110"/>
                  <a:pt x="39951" y="52161"/>
                  <a:pt x="40251" y="52161"/>
                </a:cubicBezTo>
                <a:cubicBezTo>
                  <a:pt x="40419" y="52161"/>
                  <a:pt x="40588" y="52145"/>
                  <a:pt x="40755" y="52114"/>
                </a:cubicBezTo>
                <a:cubicBezTo>
                  <a:pt x="40902" y="52087"/>
                  <a:pt x="41062" y="52034"/>
                  <a:pt x="41209" y="52034"/>
                </a:cubicBezTo>
                <a:cubicBezTo>
                  <a:pt x="41312" y="52034"/>
                  <a:pt x="41410" y="52060"/>
                  <a:pt x="41494" y="52138"/>
                </a:cubicBezTo>
                <a:cubicBezTo>
                  <a:pt x="41804" y="52433"/>
                  <a:pt x="42161" y="52475"/>
                  <a:pt x="42523" y="52475"/>
                </a:cubicBezTo>
                <a:cubicBezTo>
                  <a:pt x="42666" y="52475"/>
                  <a:pt x="42810" y="52469"/>
                  <a:pt x="42952" y="52469"/>
                </a:cubicBezTo>
                <a:cubicBezTo>
                  <a:pt x="43002" y="52469"/>
                  <a:pt x="43052" y="52470"/>
                  <a:pt x="43101" y="52472"/>
                </a:cubicBezTo>
                <a:cubicBezTo>
                  <a:pt x="43708" y="52484"/>
                  <a:pt x="44303" y="52484"/>
                  <a:pt x="44923" y="52543"/>
                </a:cubicBezTo>
                <a:cubicBezTo>
                  <a:pt x="45130" y="52561"/>
                  <a:pt x="45338" y="52570"/>
                  <a:pt x="45547" y="52570"/>
                </a:cubicBezTo>
                <a:cubicBezTo>
                  <a:pt x="46334" y="52570"/>
                  <a:pt x="47136" y="52434"/>
                  <a:pt x="47982" y="52067"/>
                </a:cubicBezTo>
                <a:cubicBezTo>
                  <a:pt x="46006" y="51245"/>
                  <a:pt x="44184" y="50507"/>
                  <a:pt x="42375" y="49745"/>
                </a:cubicBezTo>
                <a:cubicBezTo>
                  <a:pt x="42017" y="49531"/>
                  <a:pt x="41708" y="49221"/>
                  <a:pt x="41255" y="49197"/>
                </a:cubicBezTo>
                <a:cubicBezTo>
                  <a:pt x="41182" y="49116"/>
                  <a:pt x="41104" y="49074"/>
                  <a:pt x="41016" y="49074"/>
                </a:cubicBezTo>
                <a:cubicBezTo>
                  <a:pt x="40975" y="49074"/>
                  <a:pt x="40932" y="49083"/>
                  <a:pt x="40886" y="49102"/>
                </a:cubicBezTo>
                <a:lnTo>
                  <a:pt x="40874" y="49102"/>
                </a:lnTo>
                <a:cubicBezTo>
                  <a:pt x="40805" y="49053"/>
                  <a:pt x="40727" y="49028"/>
                  <a:pt x="40648" y="49028"/>
                </a:cubicBezTo>
                <a:cubicBezTo>
                  <a:pt x="40632" y="49028"/>
                  <a:pt x="40616" y="49029"/>
                  <a:pt x="40601" y="49031"/>
                </a:cubicBezTo>
                <a:cubicBezTo>
                  <a:pt x="39779" y="48662"/>
                  <a:pt x="39041" y="48138"/>
                  <a:pt x="38148" y="47923"/>
                </a:cubicBezTo>
                <a:cubicBezTo>
                  <a:pt x="37600" y="47376"/>
                  <a:pt x="36838" y="47185"/>
                  <a:pt x="36171" y="46840"/>
                </a:cubicBezTo>
                <a:cubicBezTo>
                  <a:pt x="35783" y="46641"/>
                  <a:pt x="35543" y="46145"/>
                  <a:pt x="35067" y="46145"/>
                </a:cubicBezTo>
                <a:cubicBezTo>
                  <a:pt x="35003" y="46145"/>
                  <a:pt x="34935" y="46154"/>
                  <a:pt x="34862" y="46173"/>
                </a:cubicBezTo>
                <a:cubicBezTo>
                  <a:pt x="34719" y="45721"/>
                  <a:pt x="34362" y="45590"/>
                  <a:pt x="33969" y="45530"/>
                </a:cubicBezTo>
                <a:cubicBezTo>
                  <a:pt x="32933" y="44911"/>
                  <a:pt x="31790" y="44554"/>
                  <a:pt x="30611" y="44316"/>
                </a:cubicBezTo>
                <a:cubicBezTo>
                  <a:pt x="30230" y="43971"/>
                  <a:pt x="29754" y="44054"/>
                  <a:pt x="29290" y="44018"/>
                </a:cubicBezTo>
                <a:cubicBezTo>
                  <a:pt x="29089" y="43998"/>
                  <a:pt x="28888" y="43992"/>
                  <a:pt x="28684" y="43992"/>
                </a:cubicBezTo>
                <a:cubicBezTo>
                  <a:pt x="28404" y="43992"/>
                  <a:pt x="28121" y="44003"/>
                  <a:pt x="27831" y="44003"/>
                </a:cubicBezTo>
                <a:cubicBezTo>
                  <a:pt x="27331" y="44003"/>
                  <a:pt x="26813" y="43971"/>
                  <a:pt x="26265" y="43792"/>
                </a:cubicBezTo>
                <a:cubicBezTo>
                  <a:pt x="27099" y="42971"/>
                  <a:pt x="27837" y="42244"/>
                  <a:pt x="28563" y="41530"/>
                </a:cubicBezTo>
                <a:cubicBezTo>
                  <a:pt x="29087" y="41399"/>
                  <a:pt x="29659" y="41494"/>
                  <a:pt x="30111" y="41113"/>
                </a:cubicBezTo>
                <a:cubicBezTo>
                  <a:pt x="30695" y="41173"/>
                  <a:pt x="31266" y="41220"/>
                  <a:pt x="31838" y="41280"/>
                </a:cubicBezTo>
                <a:cubicBezTo>
                  <a:pt x="31911" y="41385"/>
                  <a:pt x="32004" y="41462"/>
                  <a:pt x="32139" y="41462"/>
                </a:cubicBezTo>
                <a:cubicBezTo>
                  <a:pt x="32157" y="41462"/>
                  <a:pt x="32175" y="41461"/>
                  <a:pt x="32195" y="41458"/>
                </a:cubicBezTo>
                <a:cubicBezTo>
                  <a:pt x="32921" y="41792"/>
                  <a:pt x="33647" y="42125"/>
                  <a:pt x="34386" y="42470"/>
                </a:cubicBezTo>
                <a:cubicBezTo>
                  <a:pt x="34484" y="42561"/>
                  <a:pt x="34601" y="42594"/>
                  <a:pt x="34725" y="42594"/>
                </a:cubicBezTo>
                <a:cubicBezTo>
                  <a:pt x="34797" y="42594"/>
                  <a:pt x="34871" y="42583"/>
                  <a:pt x="34945" y="42566"/>
                </a:cubicBezTo>
                <a:cubicBezTo>
                  <a:pt x="36731" y="42923"/>
                  <a:pt x="38529" y="43280"/>
                  <a:pt x="40315" y="43625"/>
                </a:cubicBezTo>
                <a:cubicBezTo>
                  <a:pt x="40907" y="43796"/>
                  <a:pt x="41500" y="43868"/>
                  <a:pt x="42094" y="43868"/>
                </a:cubicBezTo>
                <a:cubicBezTo>
                  <a:pt x="42540" y="43868"/>
                  <a:pt x="42986" y="43828"/>
                  <a:pt x="43434" y="43756"/>
                </a:cubicBezTo>
                <a:cubicBezTo>
                  <a:pt x="43540" y="43812"/>
                  <a:pt x="43646" y="43833"/>
                  <a:pt x="43751" y="43833"/>
                </a:cubicBezTo>
                <a:cubicBezTo>
                  <a:pt x="43918" y="43833"/>
                  <a:pt x="44083" y="43779"/>
                  <a:pt x="44244" y="43721"/>
                </a:cubicBezTo>
                <a:cubicBezTo>
                  <a:pt x="44513" y="43810"/>
                  <a:pt x="44784" y="43842"/>
                  <a:pt x="45055" y="43842"/>
                </a:cubicBezTo>
                <a:cubicBezTo>
                  <a:pt x="45433" y="43842"/>
                  <a:pt x="45811" y="43781"/>
                  <a:pt x="46185" y="43733"/>
                </a:cubicBezTo>
                <a:cubicBezTo>
                  <a:pt x="47637" y="43518"/>
                  <a:pt x="49090" y="43256"/>
                  <a:pt x="50542" y="43006"/>
                </a:cubicBezTo>
                <a:cubicBezTo>
                  <a:pt x="50638" y="43041"/>
                  <a:pt x="50732" y="43056"/>
                  <a:pt x="50824" y="43056"/>
                </a:cubicBezTo>
                <a:cubicBezTo>
                  <a:pt x="51077" y="43056"/>
                  <a:pt x="51316" y="42947"/>
                  <a:pt x="51542" y="42851"/>
                </a:cubicBezTo>
                <a:cubicBezTo>
                  <a:pt x="53197" y="42149"/>
                  <a:pt x="54829" y="41458"/>
                  <a:pt x="56484" y="40768"/>
                </a:cubicBezTo>
                <a:cubicBezTo>
                  <a:pt x="56650" y="40696"/>
                  <a:pt x="56781" y="40601"/>
                  <a:pt x="56745" y="40363"/>
                </a:cubicBezTo>
                <a:cubicBezTo>
                  <a:pt x="56550" y="40224"/>
                  <a:pt x="56339" y="40166"/>
                  <a:pt x="56120" y="40166"/>
                </a:cubicBezTo>
                <a:cubicBezTo>
                  <a:pt x="55966" y="40166"/>
                  <a:pt x="55808" y="40195"/>
                  <a:pt x="55650" y="40244"/>
                </a:cubicBezTo>
                <a:cubicBezTo>
                  <a:pt x="55626" y="40240"/>
                  <a:pt x="55604" y="40237"/>
                  <a:pt x="55582" y="40237"/>
                </a:cubicBezTo>
                <a:cubicBezTo>
                  <a:pt x="55539" y="40237"/>
                  <a:pt x="55499" y="40248"/>
                  <a:pt x="55460" y="40280"/>
                </a:cubicBezTo>
                <a:cubicBezTo>
                  <a:pt x="55293" y="40200"/>
                  <a:pt x="55127" y="40177"/>
                  <a:pt x="54958" y="40177"/>
                </a:cubicBezTo>
                <a:cubicBezTo>
                  <a:pt x="54799" y="40177"/>
                  <a:pt x="54638" y="40197"/>
                  <a:pt x="54471" y="40208"/>
                </a:cubicBezTo>
                <a:lnTo>
                  <a:pt x="54459" y="40208"/>
                </a:lnTo>
                <a:cubicBezTo>
                  <a:pt x="54359" y="40077"/>
                  <a:pt x="54239" y="40031"/>
                  <a:pt x="54108" y="40031"/>
                </a:cubicBezTo>
                <a:cubicBezTo>
                  <a:pt x="54037" y="40031"/>
                  <a:pt x="53963" y="40044"/>
                  <a:pt x="53888" y="40065"/>
                </a:cubicBezTo>
                <a:cubicBezTo>
                  <a:pt x="53663" y="40081"/>
                  <a:pt x="53438" y="40088"/>
                  <a:pt x="53214" y="40088"/>
                </a:cubicBezTo>
                <a:cubicBezTo>
                  <a:pt x="51697" y="40088"/>
                  <a:pt x="50201" y="39773"/>
                  <a:pt x="48697" y="39649"/>
                </a:cubicBezTo>
                <a:cubicBezTo>
                  <a:pt x="47869" y="39595"/>
                  <a:pt x="47027" y="39377"/>
                  <a:pt x="46177" y="39377"/>
                </a:cubicBezTo>
                <a:cubicBezTo>
                  <a:pt x="45903" y="39377"/>
                  <a:pt x="45627" y="39400"/>
                  <a:pt x="45351" y="39458"/>
                </a:cubicBezTo>
                <a:cubicBezTo>
                  <a:pt x="45161" y="39331"/>
                  <a:pt x="44965" y="39262"/>
                  <a:pt x="44760" y="39262"/>
                </a:cubicBezTo>
                <a:cubicBezTo>
                  <a:pt x="44658" y="39262"/>
                  <a:pt x="44553" y="39280"/>
                  <a:pt x="44446" y="39315"/>
                </a:cubicBezTo>
                <a:cubicBezTo>
                  <a:pt x="44245" y="39189"/>
                  <a:pt x="44032" y="39093"/>
                  <a:pt x="43802" y="39093"/>
                </a:cubicBezTo>
                <a:cubicBezTo>
                  <a:pt x="43706" y="39093"/>
                  <a:pt x="43608" y="39110"/>
                  <a:pt x="43506" y="39149"/>
                </a:cubicBezTo>
                <a:cubicBezTo>
                  <a:pt x="43278" y="39016"/>
                  <a:pt x="43035" y="38913"/>
                  <a:pt x="42771" y="38913"/>
                </a:cubicBezTo>
                <a:cubicBezTo>
                  <a:pt x="42704" y="38913"/>
                  <a:pt x="42635" y="38920"/>
                  <a:pt x="42565" y="38934"/>
                </a:cubicBezTo>
                <a:cubicBezTo>
                  <a:pt x="40755" y="38851"/>
                  <a:pt x="38946" y="38756"/>
                  <a:pt x="37183" y="38256"/>
                </a:cubicBezTo>
                <a:cubicBezTo>
                  <a:pt x="37047" y="38220"/>
                  <a:pt x="36898" y="38190"/>
                  <a:pt x="36746" y="38190"/>
                </a:cubicBezTo>
                <a:cubicBezTo>
                  <a:pt x="36594" y="38190"/>
                  <a:pt x="36439" y="38220"/>
                  <a:pt x="36291" y="38303"/>
                </a:cubicBezTo>
                <a:cubicBezTo>
                  <a:pt x="35956" y="38268"/>
                  <a:pt x="35626" y="38201"/>
                  <a:pt x="35298" y="38201"/>
                </a:cubicBezTo>
                <a:cubicBezTo>
                  <a:pt x="35065" y="38201"/>
                  <a:pt x="34832" y="38235"/>
                  <a:pt x="34600" y="38339"/>
                </a:cubicBezTo>
                <a:cubicBezTo>
                  <a:pt x="34501" y="38326"/>
                  <a:pt x="34403" y="38321"/>
                  <a:pt x="34307" y="38321"/>
                </a:cubicBezTo>
                <a:cubicBezTo>
                  <a:pt x="33761" y="38321"/>
                  <a:pt x="33241" y="38496"/>
                  <a:pt x="32695" y="38577"/>
                </a:cubicBezTo>
                <a:cubicBezTo>
                  <a:pt x="32607" y="38546"/>
                  <a:pt x="32520" y="38534"/>
                  <a:pt x="32434" y="38534"/>
                </a:cubicBezTo>
                <a:cubicBezTo>
                  <a:pt x="32252" y="38534"/>
                  <a:pt x="32075" y="38588"/>
                  <a:pt x="31897" y="38637"/>
                </a:cubicBezTo>
                <a:lnTo>
                  <a:pt x="31897" y="38660"/>
                </a:lnTo>
                <a:cubicBezTo>
                  <a:pt x="31766" y="38660"/>
                  <a:pt x="31659" y="38601"/>
                  <a:pt x="31540" y="38565"/>
                </a:cubicBezTo>
                <a:lnTo>
                  <a:pt x="31528" y="38565"/>
                </a:lnTo>
                <a:cubicBezTo>
                  <a:pt x="31623" y="37887"/>
                  <a:pt x="32314" y="37565"/>
                  <a:pt x="32564" y="36970"/>
                </a:cubicBezTo>
                <a:cubicBezTo>
                  <a:pt x="33147" y="36791"/>
                  <a:pt x="33326" y="36172"/>
                  <a:pt x="33814" y="35886"/>
                </a:cubicBezTo>
                <a:cubicBezTo>
                  <a:pt x="34052" y="35755"/>
                  <a:pt x="34302" y="35624"/>
                  <a:pt x="34445" y="35351"/>
                </a:cubicBezTo>
                <a:cubicBezTo>
                  <a:pt x="34921" y="35362"/>
                  <a:pt x="35398" y="35410"/>
                  <a:pt x="35790" y="35660"/>
                </a:cubicBezTo>
                <a:cubicBezTo>
                  <a:pt x="36326" y="36005"/>
                  <a:pt x="36910" y="36053"/>
                  <a:pt x="37505" y="36053"/>
                </a:cubicBezTo>
                <a:cubicBezTo>
                  <a:pt x="37713" y="36324"/>
                  <a:pt x="37968" y="36485"/>
                  <a:pt x="38271" y="36485"/>
                </a:cubicBezTo>
                <a:cubicBezTo>
                  <a:pt x="38368" y="36485"/>
                  <a:pt x="38470" y="36469"/>
                  <a:pt x="38577" y="36434"/>
                </a:cubicBezTo>
                <a:cubicBezTo>
                  <a:pt x="38631" y="36473"/>
                  <a:pt x="38679" y="36489"/>
                  <a:pt x="38724" y="36489"/>
                </a:cubicBezTo>
                <a:cubicBezTo>
                  <a:pt x="38853" y="36489"/>
                  <a:pt x="38946" y="36356"/>
                  <a:pt x="39053" y="36303"/>
                </a:cubicBezTo>
                <a:cubicBezTo>
                  <a:pt x="39724" y="36517"/>
                  <a:pt x="40421" y="36609"/>
                  <a:pt x="41130" y="36609"/>
                </a:cubicBezTo>
                <a:cubicBezTo>
                  <a:pt x="41251" y="36609"/>
                  <a:pt x="41372" y="36606"/>
                  <a:pt x="41494" y="36601"/>
                </a:cubicBezTo>
                <a:cubicBezTo>
                  <a:pt x="41972" y="36677"/>
                  <a:pt x="42450" y="36727"/>
                  <a:pt x="42925" y="36727"/>
                </a:cubicBezTo>
                <a:cubicBezTo>
                  <a:pt x="43563" y="36727"/>
                  <a:pt x="44195" y="36637"/>
                  <a:pt x="44815" y="36398"/>
                </a:cubicBezTo>
                <a:cubicBezTo>
                  <a:pt x="44850" y="36400"/>
                  <a:pt x="44885" y="36401"/>
                  <a:pt x="44919" y="36401"/>
                </a:cubicBezTo>
                <a:cubicBezTo>
                  <a:pt x="45617" y="36401"/>
                  <a:pt x="46264" y="36068"/>
                  <a:pt x="46899" y="35886"/>
                </a:cubicBezTo>
                <a:cubicBezTo>
                  <a:pt x="48518" y="35422"/>
                  <a:pt x="50126" y="34850"/>
                  <a:pt x="51328" y="33565"/>
                </a:cubicBezTo>
                <a:cubicBezTo>
                  <a:pt x="51483" y="33493"/>
                  <a:pt x="51650" y="33422"/>
                  <a:pt x="51792" y="33362"/>
                </a:cubicBezTo>
                <a:cubicBezTo>
                  <a:pt x="51863" y="33383"/>
                  <a:pt x="51929" y="33392"/>
                  <a:pt x="51991" y="33392"/>
                </a:cubicBezTo>
                <a:cubicBezTo>
                  <a:pt x="52362" y="33392"/>
                  <a:pt x="52599" y="33066"/>
                  <a:pt x="52793" y="32862"/>
                </a:cubicBezTo>
                <a:cubicBezTo>
                  <a:pt x="53507" y="32053"/>
                  <a:pt x="54328" y="31350"/>
                  <a:pt x="55067" y="30564"/>
                </a:cubicBezTo>
                <a:cubicBezTo>
                  <a:pt x="55293" y="30326"/>
                  <a:pt x="55602" y="30100"/>
                  <a:pt x="55614" y="29695"/>
                </a:cubicBezTo>
                <a:lnTo>
                  <a:pt x="55793" y="29338"/>
                </a:lnTo>
                <a:cubicBezTo>
                  <a:pt x="56364" y="28981"/>
                  <a:pt x="56603" y="28362"/>
                  <a:pt x="57019" y="27885"/>
                </a:cubicBezTo>
                <a:cubicBezTo>
                  <a:pt x="57126" y="27766"/>
                  <a:pt x="57198" y="27564"/>
                  <a:pt x="57043" y="27421"/>
                </a:cubicBezTo>
                <a:cubicBezTo>
                  <a:pt x="56975" y="27347"/>
                  <a:pt x="56901" y="27314"/>
                  <a:pt x="56828" y="27314"/>
                </a:cubicBezTo>
                <a:cubicBezTo>
                  <a:pt x="56749" y="27314"/>
                  <a:pt x="56671" y="27353"/>
                  <a:pt x="56603" y="27421"/>
                </a:cubicBezTo>
                <a:cubicBezTo>
                  <a:pt x="56245" y="27766"/>
                  <a:pt x="55781" y="27897"/>
                  <a:pt x="55352" y="28088"/>
                </a:cubicBezTo>
                <a:cubicBezTo>
                  <a:pt x="53495" y="28909"/>
                  <a:pt x="51650" y="29743"/>
                  <a:pt x="49780" y="30564"/>
                </a:cubicBezTo>
                <a:cubicBezTo>
                  <a:pt x="49221" y="30767"/>
                  <a:pt x="48637" y="30957"/>
                  <a:pt x="48078" y="31171"/>
                </a:cubicBezTo>
                <a:cubicBezTo>
                  <a:pt x="47760" y="31109"/>
                  <a:pt x="47448" y="31083"/>
                  <a:pt x="47139" y="31083"/>
                </a:cubicBezTo>
                <a:cubicBezTo>
                  <a:pt x="45792" y="31083"/>
                  <a:pt x="44516" y="31589"/>
                  <a:pt x="43208" y="31850"/>
                </a:cubicBezTo>
                <a:cubicBezTo>
                  <a:pt x="42451" y="32009"/>
                  <a:pt x="41678" y="32080"/>
                  <a:pt x="40897" y="32080"/>
                </a:cubicBezTo>
                <a:cubicBezTo>
                  <a:pt x="40684" y="32080"/>
                  <a:pt x="40470" y="32075"/>
                  <a:pt x="40255" y="32064"/>
                </a:cubicBezTo>
                <a:cubicBezTo>
                  <a:pt x="40233" y="32064"/>
                  <a:pt x="40211" y="32063"/>
                  <a:pt x="40189" y="32063"/>
                </a:cubicBezTo>
                <a:cubicBezTo>
                  <a:pt x="39829" y="32063"/>
                  <a:pt x="39459" y="32151"/>
                  <a:pt x="39100" y="32195"/>
                </a:cubicBezTo>
                <a:cubicBezTo>
                  <a:pt x="38981" y="32148"/>
                  <a:pt x="38862" y="32124"/>
                  <a:pt x="38743" y="32076"/>
                </a:cubicBezTo>
                <a:cubicBezTo>
                  <a:pt x="38684" y="31910"/>
                  <a:pt x="38612" y="31767"/>
                  <a:pt x="38553" y="31600"/>
                </a:cubicBezTo>
                <a:cubicBezTo>
                  <a:pt x="38803" y="31374"/>
                  <a:pt x="39053" y="31160"/>
                  <a:pt x="39124" y="30802"/>
                </a:cubicBezTo>
                <a:cubicBezTo>
                  <a:pt x="39497" y="30345"/>
                  <a:pt x="39900" y="30005"/>
                  <a:pt x="40463" y="30005"/>
                </a:cubicBezTo>
                <a:cubicBezTo>
                  <a:pt x="40618" y="30005"/>
                  <a:pt x="40787" y="30031"/>
                  <a:pt x="40970" y="30088"/>
                </a:cubicBezTo>
                <a:cubicBezTo>
                  <a:pt x="41033" y="30105"/>
                  <a:pt x="41097" y="30112"/>
                  <a:pt x="41162" y="30112"/>
                </a:cubicBezTo>
                <a:cubicBezTo>
                  <a:pt x="41464" y="30112"/>
                  <a:pt x="41781" y="29949"/>
                  <a:pt x="42065" y="29802"/>
                </a:cubicBezTo>
                <a:cubicBezTo>
                  <a:pt x="42404" y="29867"/>
                  <a:pt x="42738" y="29895"/>
                  <a:pt x="43069" y="29895"/>
                </a:cubicBezTo>
                <a:cubicBezTo>
                  <a:pt x="44203" y="29895"/>
                  <a:pt x="45291" y="29558"/>
                  <a:pt x="46351" y="29171"/>
                </a:cubicBezTo>
                <a:cubicBezTo>
                  <a:pt x="47851" y="28624"/>
                  <a:pt x="49221" y="27838"/>
                  <a:pt x="50471" y="26814"/>
                </a:cubicBezTo>
                <a:cubicBezTo>
                  <a:pt x="50995" y="26659"/>
                  <a:pt x="51304" y="26302"/>
                  <a:pt x="51495" y="25826"/>
                </a:cubicBezTo>
                <a:cubicBezTo>
                  <a:pt x="52423" y="25159"/>
                  <a:pt x="52852" y="24111"/>
                  <a:pt x="53519" y="23254"/>
                </a:cubicBezTo>
                <a:cubicBezTo>
                  <a:pt x="53590" y="23135"/>
                  <a:pt x="53674" y="23016"/>
                  <a:pt x="53733" y="22897"/>
                </a:cubicBezTo>
                <a:lnTo>
                  <a:pt x="53817" y="22885"/>
                </a:lnTo>
                <a:lnTo>
                  <a:pt x="53888" y="22825"/>
                </a:lnTo>
                <a:cubicBezTo>
                  <a:pt x="55126" y="21896"/>
                  <a:pt x="55948" y="20646"/>
                  <a:pt x="56674" y="19325"/>
                </a:cubicBezTo>
                <a:cubicBezTo>
                  <a:pt x="56678" y="19318"/>
                  <a:pt x="56681" y="19312"/>
                  <a:pt x="56684" y="19305"/>
                </a:cubicBezTo>
                <a:lnTo>
                  <a:pt x="56684" y="19305"/>
                </a:lnTo>
                <a:cubicBezTo>
                  <a:pt x="56795" y="19225"/>
                  <a:pt x="56862" y="19133"/>
                  <a:pt x="56853" y="18986"/>
                </a:cubicBezTo>
                <a:lnTo>
                  <a:pt x="56853" y="18986"/>
                </a:lnTo>
                <a:cubicBezTo>
                  <a:pt x="56853" y="18984"/>
                  <a:pt x="56854" y="18981"/>
                  <a:pt x="56854" y="18979"/>
                </a:cubicBezTo>
                <a:lnTo>
                  <a:pt x="56854" y="18979"/>
                </a:lnTo>
                <a:cubicBezTo>
                  <a:pt x="56972" y="18895"/>
                  <a:pt x="56984" y="18777"/>
                  <a:pt x="56972" y="18622"/>
                </a:cubicBezTo>
                <a:cubicBezTo>
                  <a:pt x="57091" y="18539"/>
                  <a:pt x="57150" y="18432"/>
                  <a:pt x="57103" y="18277"/>
                </a:cubicBezTo>
                <a:cubicBezTo>
                  <a:pt x="57150" y="18158"/>
                  <a:pt x="57198" y="18063"/>
                  <a:pt x="57257" y="17944"/>
                </a:cubicBezTo>
                <a:cubicBezTo>
                  <a:pt x="57865" y="17586"/>
                  <a:pt x="57924" y="16872"/>
                  <a:pt x="58281" y="16348"/>
                </a:cubicBezTo>
                <a:cubicBezTo>
                  <a:pt x="58460" y="16217"/>
                  <a:pt x="58615" y="15943"/>
                  <a:pt x="58436" y="15836"/>
                </a:cubicBezTo>
                <a:cubicBezTo>
                  <a:pt x="58386" y="15807"/>
                  <a:pt x="58335" y="15794"/>
                  <a:pt x="58285" y="15794"/>
                </a:cubicBezTo>
                <a:cubicBezTo>
                  <a:pt x="58111" y="15794"/>
                  <a:pt x="57951" y="15957"/>
                  <a:pt x="57877" y="16170"/>
                </a:cubicBezTo>
                <a:cubicBezTo>
                  <a:pt x="57436" y="16467"/>
                  <a:pt x="56793" y="16515"/>
                  <a:pt x="56507" y="17063"/>
                </a:cubicBezTo>
                <a:cubicBezTo>
                  <a:pt x="56436" y="17074"/>
                  <a:pt x="56376" y="17122"/>
                  <a:pt x="56353" y="17182"/>
                </a:cubicBezTo>
                <a:cubicBezTo>
                  <a:pt x="56031" y="17241"/>
                  <a:pt x="55781" y="17372"/>
                  <a:pt x="55698" y="17717"/>
                </a:cubicBezTo>
                <a:cubicBezTo>
                  <a:pt x="55305" y="17979"/>
                  <a:pt x="54900" y="18217"/>
                  <a:pt x="54531" y="18515"/>
                </a:cubicBezTo>
                <a:cubicBezTo>
                  <a:pt x="53174" y="19575"/>
                  <a:pt x="51685" y="20456"/>
                  <a:pt x="50590" y="21789"/>
                </a:cubicBezTo>
                <a:cubicBezTo>
                  <a:pt x="50304" y="22051"/>
                  <a:pt x="49887" y="22123"/>
                  <a:pt x="49721" y="22528"/>
                </a:cubicBezTo>
                <a:cubicBezTo>
                  <a:pt x="49649" y="22539"/>
                  <a:pt x="49590" y="22563"/>
                  <a:pt x="49566" y="22647"/>
                </a:cubicBezTo>
                <a:cubicBezTo>
                  <a:pt x="48768" y="23325"/>
                  <a:pt x="47994" y="24028"/>
                  <a:pt x="47209" y="24706"/>
                </a:cubicBezTo>
                <a:cubicBezTo>
                  <a:pt x="45696" y="25361"/>
                  <a:pt x="44292" y="26242"/>
                  <a:pt x="42910" y="27123"/>
                </a:cubicBezTo>
                <a:cubicBezTo>
                  <a:pt x="42672" y="27111"/>
                  <a:pt x="42446" y="27076"/>
                  <a:pt x="42303" y="26885"/>
                </a:cubicBezTo>
                <a:cubicBezTo>
                  <a:pt x="42494" y="26790"/>
                  <a:pt x="42637" y="26671"/>
                  <a:pt x="42672" y="26457"/>
                </a:cubicBezTo>
                <a:cubicBezTo>
                  <a:pt x="44577" y="24611"/>
                  <a:pt x="45720" y="22182"/>
                  <a:pt x="47351" y="20122"/>
                </a:cubicBezTo>
                <a:cubicBezTo>
                  <a:pt x="48018" y="19515"/>
                  <a:pt x="48280" y="18670"/>
                  <a:pt x="48685" y="17896"/>
                </a:cubicBezTo>
                <a:cubicBezTo>
                  <a:pt x="49733" y="16693"/>
                  <a:pt x="50090" y="15110"/>
                  <a:pt x="50935" y="13788"/>
                </a:cubicBezTo>
                <a:cubicBezTo>
                  <a:pt x="51066" y="13717"/>
                  <a:pt x="51114" y="13598"/>
                  <a:pt x="51090" y="13443"/>
                </a:cubicBezTo>
                <a:cubicBezTo>
                  <a:pt x="51209" y="13360"/>
                  <a:pt x="51269" y="13253"/>
                  <a:pt x="51245" y="13098"/>
                </a:cubicBezTo>
                <a:cubicBezTo>
                  <a:pt x="51352" y="13014"/>
                  <a:pt x="51411" y="12907"/>
                  <a:pt x="51388" y="12764"/>
                </a:cubicBezTo>
                <a:cubicBezTo>
                  <a:pt x="51900" y="12383"/>
                  <a:pt x="51983" y="11812"/>
                  <a:pt x="52150" y="11276"/>
                </a:cubicBezTo>
                <a:cubicBezTo>
                  <a:pt x="52435" y="11121"/>
                  <a:pt x="52554" y="10895"/>
                  <a:pt x="52447" y="10574"/>
                </a:cubicBezTo>
                <a:cubicBezTo>
                  <a:pt x="52554" y="10478"/>
                  <a:pt x="52566" y="10359"/>
                  <a:pt x="52543" y="10228"/>
                </a:cubicBezTo>
                <a:lnTo>
                  <a:pt x="52543" y="10228"/>
                </a:lnTo>
                <a:cubicBezTo>
                  <a:pt x="52507" y="10347"/>
                  <a:pt x="52459" y="10467"/>
                  <a:pt x="52435" y="10574"/>
                </a:cubicBezTo>
                <a:cubicBezTo>
                  <a:pt x="52435" y="10455"/>
                  <a:pt x="52495" y="10336"/>
                  <a:pt x="52543" y="10216"/>
                </a:cubicBezTo>
                <a:cubicBezTo>
                  <a:pt x="53876" y="7538"/>
                  <a:pt x="54662" y="4632"/>
                  <a:pt x="55948" y="1942"/>
                </a:cubicBezTo>
                <a:cubicBezTo>
                  <a:pt x="56233" y="1346"/>
                  <a:pt x="56424" y="739"/>
                  <a:pt x="56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80818307-5B67-A358-112C-8AF2767ACEF8}"/>
              </a:ext>
            </a:extLst>
          </p:cNvPr>
          <p:cNvPicPr>
            <a:picLocks noChangeAspect="1"/>
          </p:cNvPicPr>
          <p:nvPr/>
        </p:nvPicPr>
        <p:blipFill rotWithShape="1">
          <a:blip r:embed="rId6">
            <a:clrChange>
              <a:clrFrom>
                <a:srgbClr val="FFFFFF"/>
              </a:clrFrom>
              <a:clrTo>
                <a:srgbClr val="FFFFFF">
                  <a:alpha val="0"/>
                </a:srgbClr>
              </a:clrTo>
            </a:clrChange>
          </a:blip>
          <a:srcRect r="4834" b="7315"/>
          <a:stretch/>
        </p:blipFill>
        <p:spPr>
          <a:xfrm>
            <a:off x="1860133" y="4698073"/>
            <a:ext cx="701578" cy="570906"/>
          </a:xfrm>
          <a:prstGeom prst="rect">
            <a:avLst/>
          </a:prstGeom>
        </p:spPr>
      </p:pic>
      <p:pic>
        <p:nvPicPr>
          <p:cNvPr id="5" name="Picture 4">
            <a:extLst>
              <a:ext uri="{FF2B5EF4-FFF2-40B4-BE49-F238E27FC236}">
                <a16:creationId xmlns:a16="http://schemas.microsoft.com/office/drawing/2014/main" id="{6DE79E64-9C90-C059-CBE0-A4BE7A1B3606}"/>
              </a:ext>
            </a:extLst>
          </p:cNvPr>
          <p:cNvPicPr>
            <a:picLocks noChangeAspect="1"/>
          </p:cNvPicPr>
          <p:nvPr/>
        </p:nvPicPr>
        <p:blipFill rotWithShape="1">
          <a:blip r:embed="rId7">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pic>
        <p:nvPicPr>
          <p:cNvPr id="6" name="Picture 8" descr="Blue dinosaur Images | Free Vectors, Stock Photos &amp; PSD">
            <a:extLst>
              <a:ext uri="{FF2B5EF4-FFF2-40B4-BE49-F238E27FC236}">
                <a16:creationId xmlns:a16="http://schemas.microsoft.com/office/drawing/2014/main" id="{5DDD44F4-C93C-DC41-9145-A61298910F2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86" y="4046285"/>
            <a:ext cx="1910649" cy="122269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697;p39">
            <a:extLst>
              <a:ext uri="{FF2B5EF4-FFF2-40B4-BE49-F238E27FC236}">
                <a16:creationId xmlns:a16="http://schemas.microsoft.com/office/drawing/2014/main" id="{D8FCD79A-CA66-9C13-5146-8AA75E58B5AE}"/>
              </a:ext>
            </a:extLst>
          </p:cNvPr>
          <p:cNvGrpSpPr/>
          <p:nvPr/>
        </p:nvGrpSpPr>
        <p:grpSpPr>
          <a:xfrm>
            <a:off x="5153977" y="741480"/>
            <a:ext cx="696225" cy="298400"/>
            <a:chOff x="1224575" y="1949675"/>
            <a:chExt cx="696225" cy="298400"/>
          </a:xfrm>
        </p:grpSpPr>
        <p:sp>
          <p:nvSpPr>
            <p:cNvPr id="8" name="Google Shape;698;p39">
              <a:extLst>
                <a:ext uri="{FF2B5EF4-FFF2-40B4-BE49-F238E27FC236}">
                  <a16:creationId xmlns:a16="http://schemas.microsoft.com/office/drawing/2014/main" id="{0B8BFB92-37D3-94D6-CEFF-4D447842EA00}"/>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99;p39">
              <a:extLst>
                <a:ext uri="{FF2B5EF4-FFF2-40B4-BE49-F238E27FC236}">
                  <a16:creationId xmlns:a16="http://schemas.microsoft.com/office/drawing/2014/main" id="{A514A63C-9D27-5DB3-FC6D-EED622EC7FC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697;p39">
            <a:extLst>
              <a:ext uri="{FF2B5EF4-FFF2-40B4-BE49-F238E27FC236}">
                <a16:creationId xmlns:a16="http://schemas.microsoft.com/office/drawing/2014/main" id="{2DDC6489-1ACD-FF00-DFA2-41F878D059A0}"/>
              </a:ext>
            </a:extLst>
          </p:cNvPr>
          <p:cNvGrpSpPr/>
          <p:nvPr/>
        </p:nvGrpSpPr>
        <p:grpSpPr>
          <a:xfrm>
            <a:off x="8176895" y="789988"/>
            <a:ext cx="696225" cy="298400"/>
            <a:chOff x="1224575" y="1949675"/>
            <a:chExt cx="696225" cy="298400"/>
          </a:xfrm>
        </p:grpSpPr>
        <p:sp>
          <p:nvSpPr>
            <p:cNvPr id="11" name="Google Shape;698;p39">
              <a:extLst>
                <a:ext uri="{FF2B5EF4-FFF2-40B4-BE49-F238E27FC236}">
                  <a16:creationId xmlns:a16="http://schemas.microsoft.com/office/drawing/2014/main" id="{A0E09CD9-B460-2F7D-DFFE-F631B8E99EFE}"/>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99;p39">
              <a:extLst>
                <a:ext uri="{FF2B5EF4-FFF2-40B4-BE49-F238E27FC236}">
                  <a16:creationId xmlns:a16="http://schemas.microsoft.com/office/drawing/2014/main" id="{8D29B3FD-117B-4424-8906-8AC6A6AAF5F2}"/>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697;p39">
            <a:extLst>
              <a:ext uri="{FF2B5EF4-FFF2-40B4-BE49-F238E27FC236}">
                <a16:creationId xmlns:a16="http://schemas.microsoft.com/office/drawing/2014/main" id="{D773122F-2140-167E-9C1F-DEF3DFFFC34C}"/>
              </a:ext>
            </a:extLst>
          </p:cNvPr>
          <p:cNvGrpSpPr/>
          <p:nvPr/>
        </p:nvGrpSpPr>
        <p:grpSpPr>
          <a:xfrm>
            <a:off x="756325" y="3312123"/>
            <a:ext cx="696225" cy="298400"/>
            <a:chOff x="1224575" y="1949675"/>
            <a:chExt cx="696225" cy="298400"/>
          </a:xfrm>
        </p:grpSpPr>
        <p:sp>
          <p:nvSpPr>
            <p:cNvPr id="14" name="Google Shape;698;p39">
              <a:extLst>
                <a:ext uri="{FF2B5EF4-FFF2-40B4-BE49-F238E27FC236}">
                  <a16:creationId xmlns:a16="http://schemas.microsoft.com/office/drawing/2014/main" id="{0EE5A36F-F7EF-3D5D-BCEF-4015E1560D9E}"/>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9;p39">
              <a:extLst>
                <a:ext uri="{FF2B5EF4-FFF2-40B4-BE49-F238E27FC236}">
                  <a16:creationId xmlns:a16="http://schemas.microsoft.com/office/drawing/2014/main" id="{9AC5380D-E383-4987-FB7E-CFB069B8BAA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3495;p46">
            <a:extLst>
              <a:ext uri="{FF2B5EF4-FFF2-40B4-BE49-F238E27FC236}">
                <a16:creationId xmlns:a16="http://schemas.microsoft.com/office/drawing/2014/main" id="{F8F3208C-AFF7-5663-CD00-56F36E0B599C}"/>
              </a:ext>
            </a:extLst>
          </p:cNvPr>
          <p:cNvGrpSpPr/>
          <p:nvPr/>
        </p:nvGrpSpPr>
        <p:grpSpPr>
          <a:xfrm>
            <a:off x="1087439" y="1007182"/>
            <a:ext cx="1353267" cy="1353267"/>
            <a:chOff x="2980626" y="-228474"/>
            <a:chExt cx="3182660" cy="3182660"/>
          </a:xfrm>
        </p:grpSpPr>
        <p:sp>
          <p:nvSpPr>
            <p:cNvPr id="24" name="Google Shape;3496;p46">
              <a:extLst>
                <a:ext uri="{FF2B5EF4-FFF2-40B4-BE49-F238E27FC236}">
                  <a16:creationId xmlns:a16="http://schemas.microsoft.com/office/drawing/2014/main" id="{266368FB-0FF0-A570-6580-14DDD5936B25}"/>
                </a:ext>
              </a:extLst>
            </p:cNvPr>
            <p:cNvSpPr/>
            <p:nvPr/>
          </p:nvSpPr>
          <p:spPr>
            <a:xfrm>
              <a:off x="2980626" y="-228474"/>
              <a:ext cx="3182660" cy="3182660"/>
            </a:xfrm>
            <a:custGeom>
              <a:avLst/>
              <a:gdLst/>
              <a:ahLst/>
              <a:cxnLst/>
              <a:rect l="l" t="t" r="r" b="b"/>
              <a:pathLst>
                <a:path w="34307" h="34307" extrusionOk="0">
                  <a:moveTo>
                    <a:pt x="17142" y="0"/>
                  </a:moveTo>
                  <a:cubicBezTo>
                    <a:pt x="7670" y="0"/>
                    <a:pt x="0" y="7669"/>
                    <a:pt x="0" y="17142"/>
                  </a:cubicBezTo>
                  <a:cubicBezTo>
                    <a:pt x="0" y="26614"/>
                    <a:pt x="7670" y="34307"/>
                    <a:pt x="17142" y="34307"/>
                  </a:cubicBezTo>
                  <a:cubicBezTo>
                    <a:pt x="26637" y="34307"/>
                    <a:pt x="34307" y="26614"/>
                    <a:pt x="34307" y="17142"/>
                  </a:cubicBezTo>
                  <a:cubicBezTo>
                    <a:pt x="34307" y="7669"/>
                    <a:pt x="26637" y="0"/>
                    <a:pt x="17142" y="0"/>
                  </a:cubicBezTo>
                  <a:close/>
                </a:path>
              </a:pathLst>
            </a:custGeom>
            <a:solidFill>
              <a:srgbClr val="FFFFFF">
                <a:alpha val="12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497;p46">
              <a:extLst>
                <a:ext uri="{FF2B5EF4-FFF2-40B4-BE49-F238E27FC236}">
                  <a16:creationId xmlns:a16="http://schemas.microsoft.com/office/drawing/2014/main" id="{EBFE2959-2FA0-7C9D-13A0-D04B24B0A8CD}"/>
                </a:ext>
              </a:extLst>
            </p:cNvPr>
            <p:cNvSpPr/>
            <p:nvPr/>
          </p:nvSpPr>
          <p:spPr>
            <a:xfrm>
              <a:off x="3283426" y="74329"/>
              <a:ext cx="2577058" cy="2577058"/>
            </a:xfrm>
            <a:custGeom>
              <a:avLst/>
              <a:gdLst/>
              <a:ahLst/>
              <a:cxnLst/>
              <a:rect l="l" t="t" r="r" b="b"/>
              <a:pathLst>
                <a:path w="27779" h="27779" extrusionOk="0">
                  <a:moveTo>
                    <a:pt x="13878" y="0"/>
                  </a:moveTo>
                  <a:cubicBezTo>
                    <a:pt x="6209" y="0"/>
                    <a:pt x="0" y="6209"/>
                    <a:pt x="0" y="13878"/>
                  </a:cubicBezTo>
                  <a:cubicBezTo>
                    <a:pt x="0" y="21547"/>
                    <a:pt x="6209" y="27779"/>
                    <a:pt x="13878" y="27779"/>
                  </a:cubicBezTo>
                  <a:cubicBezTo>
                    <a:pt x="21547" y="27779"/>
                    <a:pt x="27779" y="21547"/>
                    <a:pt x="27779" y="13878"/>
                  </a:cubicBezTo>
                  <a:cubicBezTo>
                    <a:pt x="27779" y="6209"/>
                    <a:pt x="21547" y="0"/>
                    <a:pt x="13878" y="0"/>
                  </a:cubicBezTo>
                  <a:close/>
                </a:path>
              </a:pathLst>
            </a:custGeom>
            <a:solidFill>
              <a:srgbClr val="FFDD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498;p46">
              <a:extLst>
                <a:ext uri="{FF2B5EF4-FFF2-40B4-BE49-F238E27FC236}">
                  <a16:creationId xmlns:a16="http://schemas.microsoft.com/office/drawing/2014/main" id="{38952071-3B4B-D31A-590F-E13C7251518F}"/>
                </a:ext>
              </a:extLst>
            </p:cNvPr>
            <p:cNvSpPr/>
            <p:nvPr/>
          </p:nvSpPr>
          <p:spPr>
            <a:xfrm>
              <a:off x="3283426" y="137784"/>
              <a:ext cx="2361089" cy="2513603"/>
            </a:xfrm>
            <a:custGeom>
              <a:avLst/>
              <a:gdLst/>
              <a:ahLst/>
              <a:cxnLst/>
              <a:rect l="l" t="t" r="r" b="b"/>
              <a:pathLst>
                <a:path w="25451" h="27095" extrusionOk="0">
                  <a:moveTo>
                    <a:pt x="9564" y="1"/>
                  </a:moveTo>
                  <a:cubicBezTo>
                    <a:pt x="4017" y="1827"/>
                    <a:pt x="0" y="7031"/>
                    <a:pt x="0" y="13194"/>
                  </a:cubicBezTo>
                  <a:cubicBezTo>
                    <a:pt x="0" y="20863"/>
                    <a:pt x="6209" y="27095"/>
                    <a:pt x="13878" y="27095"/>
                  </a:cubicBezTo>
                  <a:cubicBezTo>
                    <a:pt x="18717" y="27095"/>
                    <a:pt x="22963" y="24629"/>
                    <a:pt x="25450" y="20909"/>
                  </a:cubicBezTo>
                  <a:lnTo>
                    <a:pt x="25450" y="20909"/>
                  </a:lnTo>
                  <a:cubicBezTo>
                    <a:pt x="23099" y="23054"/>
                    <a:pt x="19972" y="24355"/>
                    <a:pt x="16549" y="24355"/>
                  </a:cubicBezTo>
                  <a:cubicBezTo>
                    <a:pt x="9267" y="24355"/>
                    <a:pt x="3356" y="18467"/>
                    <a:pt x="3356" y="11185"/>
                  </a:cubicBezTo>
                  <a:cubicBezTo>
                    <a:pt x="3356" y="6460"/>
                    <a:pt x="5844" y="2329"/>
                    <a:pt x="9564" y="1"/>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499;p46">
              <a:extLst>
                <a:ext uri="{FF2B5EF4-FFF2-40B4-BE49-F238E27FC236}">
                  <a16:creationId xmlns:a16="http://schemas.microsoft.com/office/drawing/2014/main" id="{E526A49B-FCC0-B105-FBC8-3B4AF39C02F7}"/>
                </a:ext>
              </a:extLst>
            </p:cNvPr>
            <p:cNvSpPr/>
            <p:nvPr/>
          </p:nvSpPr>
          <p:spPr>
            <a:xfrm>
              <a:off x="3624356" y="1707092"/>
              <a:ext cx="527305" cy="488805"/>
            </a:xfrm>
            <a:custGeom>
              <a:avLst/>
              <a:gdLst/>
              <a:ahLst/>
              <a:cxnLst/>
              <a:rect l="l" t="t" r="r" b="b"/>
              <a:pathLst>
                <a:path w="5684" h="5269" extrusionOk="0">
                  <a:moveTo>
                    <a:pt x="1534" y="1"/>
                  </a:moveTo>
                  <a:cubicBezTo>
                    <a:pt x="1218" y="1"/>
                    <a:pt x="941" y="88"/>
                    <a:pt x="731" y="272"/>
                  </a:cubicBezTo>
                  <a:cubicBezTo>
                    <a:pt x="0" y="911"/>
                    <a:pt x="365" y="2509"/>
                    <a:pt x="1529" y="3810"/>
                  </a:cubicBezTo>
                  <a:cubicBezTo>
                    <a:pt x="2358" y="4736"/>
                    <a:pt x="3371" y="5269"/>
                    <a:pt x="4150" y="5269"/>
                  </a:cubicBezTo>
                  <a:cubicBezTo>
                    <a:pt x="4466" y="5269"/>
                    <a:pt x="4743" y="5181"/>
                    <a:pt x="4953" y="4997"/>
                  </a:cubicBezTo>
                  <a:cubicBezTo>
                    <a:pt x="5684" y="4335"/>
                    <a:pt x="5318" y="2760"/>
                    <a:pt x="4154" y="1459"/>
                  </a:cubicBezTo>
                  <a:cubicBezTo>
                    <a:pt x="3326" y="533"/>
                    <a:pt x="2313" y="1"/>
                    <a:pt x="1534" y="1"/>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500;p46">
              <a:extLst>
                <a:ext uri="{FF2B5EF4-FFF2-40B4-BE49-F238E27FC236}">
                  <a16:creationId xmlns:a16="http://schemas.microsoft.com/office/drawing/2014/main" id="{65E0F868-6A27-19BA-19CC-7D394ADD1C65}"/>
                </a:ext>
              </a:extLst>
            </p:cNvPr>
            <p:cNvSpPr/>
            <p:nvPr/>
          </p:nvSpPr>
          <p:spPr>
            <a:xfrm>
              <a:off x="3817039" y="733928"/>
              <a:ext cx="239347" cy="360040"/>
            </a:xfrm>
            <a:custGeom>
              <a:avLst/>
              <a:gdLst/>
              <a:ahLst/>
              <a:cxnLst/>
              <a:rect l="l" t="t" r="r" b="b"/>
              <a:pathLst>
                <a:path w="2580" h="3881" extrusionOk="0">
                  <a:moveTo>
                    <a:pt x="1499" y="1"/>
                  </a:moveTo>
                  <a:cubicBezTo>
                    <a:pt x="923" y="1"/>
                    <a:pt x="353" y="744"/>
                    <a:pt x="183" y="1746"/>
                  </a:cubicBezTo>
                  <a:cubicBezTo>
                    <a:pt x="0" y="2819"/>
                    <a:pt x="343" y="3778"/>
                    <a:pt x="959" y="3869"/>
                  </a:cubicBezTo>
                  <a:cubicBezTo>
                    <a:pt x="999" y="3877"/>
                    <a:pt x="1040" y="3880"/>
                    <a:pt x="1080" y="3880"/>
                  </a:cubicBezTo>
                  <a:cubicBezTo>
                    <a:pt x="1657" y="3880"/>
                    <a:pt x="2226" y="3137"/>
                    <a:pt x="2397" y="2134"/>
                  </a:cubicBezTo>
                  <a:cubicBezTo>
                    <a:pt x="2579" y="1062"/>
                    <a:pt x="2237" y="126"/>
                    <a:pt x="1621" y="12"/>
                  </a:cubicBezTo>
                  <a:cubicBezTo>
                    <a:pt x="1580" y="4"/>
                    <a:pt x="1540" y="1"/>
                    <a:pt x="1499" y="1"/>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501;p46">
              <a:extLst>
                <a:ext uri="{FF2B5EF4-FFF2-40B4-BE49-F238E27FC236}">
                  <a16:creationId xmlns:a16="http://schemas.microsoft.com/office/drawing/2014/main" id="{AEFFC57F-19E4-DEDD-D397-9D55C042C801}"/>
                </a:ext>
              </a:extLst>
            </p:cNvPr>
            <p:cNvSpPr/>
            <p:nvPr/>
          </p:nvSpPr>
          <p:spPr>
            <a:xfrm>
              <a:off x="4704290" y="1950429"/>
              <a:ext cx="391768" cy="243614"/>
            </a:xfrm>
            <a:custGeom>
              <a:avLst/>
              <a:gdLst/>
              <a:ahLst/>
              <a:cxnLst/>
              <a:rect l="l" t="t" r="r" b="b"/>
              <a:pathLst>
                <a:path w="4223" h="2626" extrusionOk="0">
                  <a:moveTo>
                    <a:pt x="2100" y="0"/>
                  </a:moveTo>
                  <a:cubicBezTo>
                    <a:pt x="936" y="0"/>
                    <a:pt x="0" y="594"/>
                    <a:pt x="0" y="1324"/>
                  </a:cubicBezTo>
                  <a:cubicBezTo>
                    <a:pt x="0" y="2055"/>
                    <a:pt x="936" y="2625"/>
                    <a:pt x="2100" y="2625"/>
                  </a:cubicBezTo>
                  <a:cubicBezTo>
                    <a:pt x="3287" y="2625"/>
                    <a:pt x="4223" y="2055"/>
                    <a:pt x="4223" y="1324"/>
                  </a:cubicBezTo>
                  <a:cubicBezTo>
                    <a:pt x="4223" y="594"/>
                    <a:pt x="3287" y="0"/>
                    <a:pt x="2100" y="0"/>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502;p46">
              <a:extLst>
                <a:ext uri="{FF2B5EF4-FFF2-40B4-BE49-F238E27FC236}">
                  <a16:creationId xmlns:a16="http://schemas.microsoft.com/office/drawing/2014/main" id="{B7FA705E-86E9-71AB-3C06-35DAFCDD37EC}"/>
                </a:ext>
              </a:extLst>
            </p:cNvPr>
            <p:cNvSpPr/>
            <p:nvPr/>
          </p:nvSpPr>
          <p:spPr>
            <a:xfrm>
              <a:off x="4354826" y="329819"/>
              <a:ext cx="252149" cy="169212"/>
            </a:xfrm>
            <a:custGeom>
              <a:avLst/>
              <a:gdLst/>
              <a:ahLst/>
              <a:cxnLst/>
              <a:rect l="l" t="t" r="r" b="b"/>
              <a:pathLst>
                <a:path w="2718" h="1824" extrusionOk="0">
                  <a:moveTo>
                    <a:pt x="1650" y="0"/>
                  </a:moveTo>
                  <a:cubicBezTo>
                    <a:pt x="1466" y="0"/>
                    <a:pt x="1269" y="32"/>
                    <a:pt x="1074" y="99"/>
                  </a:cubicBezTo>
                  <a:cubicBezTo>
                    <a:pt x="412" y="350"/>
                    <a:pt x="1" y="898"/>
                    <a:pt x="138" y="1332"/>
                  </a:cubicBezTo>
                  <a:cubicBezTo>
                    <a:pt x="249" y="1649"/>
                    <a:pt x="613" y="1823"/>
                    <a:pt x="1048" y="1823"/>
                  </a:cubicBezTo>
                  <a:cubicBezTo>
                    <a:pt x="1238" y="1823"/>
                    <a:pt x="1442" y="1790"/>
                    <a:pt x="1644" y="1720"/>
                  </a:cubicBezTo>
                  <a:cubicBezTo>
                    <a:pt x="2306" y="1492"/>
                    <a:pt x="2717" y="944"/>
                    <a:pt x="2557" y="487"/>
                  </a:cubicBezTo>
                  <a:cubicBezTo>
                    <a:pt x="2461" y="181"/>
                    <a:pt x="2092" y="0"/>
                    <a:pt x="1650" y="0"/>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503;p46">
              <a:extLst>
                <a:ext uri="{FF2B5EF4-FFF2-40B4-BE49-F238E27FC236}">
                  <a16:creationId xmlns:a16="http://schemas.microsoft.com/office/drawing/2014/main" id="{094C0785-50BD-E5F5-0417-F9C7D0A431CA}"/>
                </a:ext>
              </a:extLst>
            </p:cNvPr>
            <p:cNvSpPr/>
            <p:nvPr/>
          </p:nvSpPr>
          <p:spPr>
            <a:xfrm>
              <a:off x="5335218" y="909635"/>
              <a:ext cx="425722" cy="692528"/>
            </a:xfrm>
            <a:custGeom>
              <a:avLst/>
              <a:gdLst/>
              <a:ahLst/>
              <a:cxnLst/>
              <a:rect l="l" t="t" r="r" b="b"/>
              <a:pathLst>
                <a:path w="4589" h="7465" extrusionOk="0">
                  <a:moveTo>
                    <a:pt x="1894" y="1"/>
                  </a:moveTo>
                  <a:cubicBezTo>
                    <a:pt x="1841" y="1"/>
                    <a:pt x="1788" y="4"/>
                    <a:pt x="1736" y="12"/>
                  </a:cubicBezTo>
                  <a:cubicBezTo>
                    <a:pt x="640" y="172"/>
                    <a:pt x="1" y="1975"/>
                    <a:pt x="321" y="4029"/>
                  </a:cubicBezTo>
                  <a:cubicBezTo>
                    <a:pt x="603" y="5985"/>
                    <a:pt x="1651" y="7465"/>
                    <a:pt x="2696" y="7465"/>
                  </a:cubicBezTo>
                  <a:cubicBezTo>
                    <a:pt x="2749" y="7465"/>
                    <a:pt x="2801" y="7461"/>
                    <a:pt x="2854" y="7453"/>
                  </a:cubicBezTo>
                  <a:cubicBezTo>
                    <a:pt x="3950" y="7293"/>
                    <a:pt x="4589" y="5490"/>
                    <a:pt x="4269" y="3436"/>
                  </a:cubicBezTo>
                  <a:cubicBezTo>
                    <a:pt x="3987" y="1480"/>
                    <a:pt x="2939" y="1"/>
                    <a:pt x="189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504;p46">
              <a:extLst>
                <a:ext uri="{FF2B5EF4-FFF2-40B4-BE49-F238E27FC236}">
                  <a16:creationId xmlns:a16="http://schemas.microsoft.com/office/drawing/2014/main" id="{326F462B-FC9D-FF86-1123-830F55FC5ED2}"/>
                </a:ext>
              </a:extLst>
            </p:cNvPr>
            <p:cNvSpPr/>
            <p:nvPr/>
          </p:nvSpPr>
          <p:spPr>
            <a:xfrm>
              <a:off x="5214524" y="503207"/>
              <a:ext cx="258457" cy="261611"/>
            </a:xfrm>
            <a:custGeom>
              <a:avLst/>
              <a:gdLst/>
              <a:ahLst/>
              <a:cxnLst/>
              <a:rect l="l" t="t" r="r" b="b"/>
              <a:pathLst>
                <a:path w="2786" h="2820" extrusionOk="0">
                  <a:moveTo>
                    <a:pt x="1097" y="1"/>
                  </a:moveTo>
                  <a:cubicBezTo>
                    <a:pt x="934" y="1"/>
                    <a:pt x="778" y="41"/>
                    <a:pt x="640" y="125"/>
                  </a:cubicBezTo>
                  <a:cubicBezTo>
                    <a:pt x="92" y="444"/>
                    <a:pt x="1" y="1289"/>
                    <a:pt x="435" y="1996"/>
                  </a:cubicBezTo>
                  <a:cubicBezTo>
                    <a:pt x="749" y="2510"/>
                    <a:pt x="1245" y="2819"/>
                    <a:pt x="1693" y="2819"/>
                  </a:cubicBezTo>
                  <a:cubicBezTo>
                    <a:pt x="1863" y="2819"/>
                    <a:pt x="2025" y="2775"/>
                    <a:pt x="2169" y="2681"/>
                  </a:cubicBezTo>
                  <a:cubicBezTo>
                    <a:pt x="2694" y="2362"/>
                    <a:pt x="2786" y="1540"/>
                    <a:pt x="2375" y="832"/>
                  </a:cubicBezTo>
                  <a:cubicBezTo>
                    <a:pt x="2055" y="311"/>
                    <a:pt x="1550" y="1"/>
                    <a:pt x="1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3" name="Google Shape;3505;p46">
            <a:extLst>
              <a:ext uri="{FF2B5EF4-FFF2-40B4-BE49-F238E27FC236}">
                <a16:creationId xmlns:a16="http://schemas.microsoft.com/office/drawing/2014/main" id="{91A7DB2A-A466-0C11-0930-2B146E6CB3DC}"/>
              </a:ext>
            </a:extLst>
          </p:cNvPr>
          <p:cNvSpPr txBox="1">
            <a:spLocks/>
          </p:cNvSpPr>
          <p:nvPr/>
        </p:nvSpPr>
        <p:spPr>
          <a:xfrm flipH="1">
            <a:off x="-544356" y="2793694"/>
            <a:ext cx="4895974" cy="7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Dangrek"/>
              <a:buNone/>
              <a:defRPr sz="5000" b="0" i="0" u="none" strike="noStrike" cap="none">
                <a:solidFill>
                  <a:schemeClr val="lt2"/>
                </a:solidFill>
                <a:latin typeface="Dangrek"/>
                <a:ea typeface="Dangrek"/>
                <a:cs typeface="Dangrek"/>
                <a:sym typeface="Dangrek"/>
              </a:defRPr>
            </a:lvl1pPr>
            <a:lvl2pPr marR="0" lvl="1"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ctr"/>
            <a:r>
              <a:rPr lang="en-US" sz="6000" b="1">
                <a:solidFill>
                  <a:schemeClr val="bg1"/>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Khám phá văn bản</a:t>
            </a:r>
          </a:p>
        </p:txBody>
      </p:sp>
      <p:sp>
        <p:nvSpPr>
          <p:cNvPr id="34" name="Google Shape;3506;p46">
            <a:extLst>
              <a:ext uri="{FF2B5EF4-FFF2-40B4-BE49-F238E27FC236}">
                <a16:creationId xmlns:a16="http://schemas.microsoft.com/office/drawing/2014/main" id="{E6FAB108-C815-D980-DE87-96886DD8B6DE}"/>
              </a:ext>
            </a:extLst>
          </p:cNvPr>
          <p:cNvSpPr txBox="1">
            <a:spLocks/>
          </p:cNvSpPr>
          <p:nvPr/>
        </p:nvSpPr>
        <p:spPr>
          <a:xfrm flipH="1">
            <a:off x="1138124" y="1262914"/>
            <a:ext cx="12519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Dangrek"/>
              <a:buNone/>
              <a:defRPr sz="6000" b="0" i="0" u="none" strike="noStrike" cap="none">
                <a:solidFill>
                  <a:schemeClr val="dk1"/>
                </a:solidFill>
                <a:latin typeface="Dangrek"/>
                <a:ea typeface="Dangrek"/>
                <a:cs typeface="Dangrek"/>
                <a:sym typeface="Dangrek"/>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FFFFF"/>
              </a:buClr>
              <a:buSzPts val="6000"/>
              <a:buFont typeface="Dangrek"/>
              <a:buNone/>
              <a:tabLst/>
              <a:defRPr/>
            </a:pPr>
            <a:r>
              <a:rPr kumimoji="0" lang="en-US" sz="7200" b="1" i="0" u="none" strike="noStrike" kern="0" cap="none" spc="0" normalizeH="0" baseline="0" noProof="0">
                <a:ln>
                  <a:noFill/>
                </a:ln>
                <a:solidFill>
                  <a:srgbClr val="1C2C53"/>
                </a:solidFill>
                <a:effectLst/>
                <a:uLnTx/>
                <a:uFillTx/>
                <a:latin typeface="Times New Roman" panose="02020603050405020304" pitchFamily="18" charset="0"/>
                <a:cs typeface="Times New Roman" panose="02020603050405020304" pitchFamily="18" charset="0"/>
                <a:sym typeface="Dangrek"/>
              </a:rPr>
              <a:t>II</a:t>
            </a:r>
          </a:p>
        </p:txBody>
      </p:sp>
    </p:spTree>
    <p:extLst>
      <p:ext uri="{BB962C8B-B14F-4D97-AF65-F5344CB8AC3E}">
        <p14:creationId xmlns:p14="http://schemas.microsoft.com/office/powerpoint/2010/main" val="2549939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1. Cốt truyện</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333" y="4120492"/>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2151226" y="227615"/>
            <a:ext cx="790494" cy="501041"/>
          </a:xfrm>
          <a:prstGeom prst="rect">
            <a:avLst/>
          </a:prstGeom>
        </p:spPr>
      </p:pic>
      <p:pic>
        <p:nvPicPr>
          <p:cNvPr id="4" name="Picture 3">
            <a:extLst>
              <a:ext uri="{FF2B5EF4-FFF2-40B4-BE49-F238E27FC236}">
                <a16:creationId xmlns:a16="http://schemas.microsoft.com/office/drawing/2014/main" id="{6EA3EF30-7D4C-E923-F2EB-3A5890C75A9F}"/>
              </a:ext>
            </a:extLst>
          </p:cNvPr>
          <p:cNvPicPr>
            <a:picLocks noChangeAspect="1"/>
          </p:cNvPicPr>
          <p:nvPr/>
        </p:nvPicPr>
        <p:blipFill>
          <a:blip r:embed="rId11"/>
          <a:stretch>
            <a:fillRect/>
          </a:stretch>
        </p:blipFill>
        <p:spPr>
          <a:xfrm>
            <a:off x="4310343" y="1517923"/>
            <a:ext cx="3083960" cy="3213916"/>
          </a:xfrm>
          <a:prstGeom prst="rect">
            <a:avLst/>
          </a:prstGeom>
        </p:spPr>
      </p:pic>
      <p:pic>
        <p:nvPicPr>
          <p:cNvPr id="14" name="图片 11">
            <a:extLst>
              <a:ext uri="{FF2B5EF4-FFF2-40B4-BE49-F238E27FC236}">
                <a16:creationId xmlns:a16="http://schemas.microsoft.com/office/drawing/2014/main" id="{946C9A9C-6F46-5361-136D-8B7DB7F18442}"/>
              </a:ext>
            </a:extLst>
          </p:cNvPr>
          <p:cNvPicPr>
            <a:picLocks noChangeAspect="1"/>
          </p:cNvPicPr>
          <p:nvPr/>
        </p:nvPicPr>
        <p:blipFill>
          <a:blip r:embed="rId12" cstate="print"/>
          <a:stretch>
            <a:fillRect/>
          </a:stretch>
        </p:blipFill>
        <p:spPr>
          <a:xfrm>
            <a:off x="784681" y="544870"/>
            <a:ext cx="3872632" cy="3786562"/>
          </a:xfrm>
          <a:prstGeom prst="rect">
            <a:avLst/>
          </a:prstGeom>
        </p:spPr>
      </p:pic>
      <p:sp>
        <p:nvSpPr>
          <p:cNvPr id="15" name="矩形 13">
            <a:extLst>
              <a:ext uri="{FF2B5EF4-FFF2-40B4-BE49-F238E27FC236}">
                <a16:creationId xmlns:a16="http://schemas.microsoft.com/office/drawing/2014/main" id="{FC082CB6-30F8-6542-32D8-368B0087B31C}"/>
              </a:ext>
            </a:extLst>
          </p:cNvPr>
          <p:cNvSpPr/>
          <p:nvPr/>
        </p:nvSpPr>
        <p:spPr>
          <a:xfrm>
            <a:off x="1512363" y="1890620"/>
            <a:ext cx="2215678" cy="15696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i="1">
                <a:latin typeface="+mj-lt"/>
              </a:rPr>
              <a:t>Câu chuyện xảy ra trong những không gian nào? </a:t>
            </a:r>
            <a:endParaRPr lang="en-US" sz="2400">
              <a:latin typeface="+mj-lt"/>
            </a:endParaRPr>
          </a:p>
        </p:txBody>
      </p:sp>
    </p:spTree>
    <p:extLst>
      <p:ext uri="{BB962C8B-B14F-4D97-AF65-F5344CB8AC3E}">
        <p14:creationId xmlns:p14="http://schemas.microsoft.com/office/powerpoint/2010/main" val="4283811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2955278" y="174861"/>
            <a:ext cx="2854200" cy="625614"/>
          </a:xfrm>
          <a:ln w="28575">
            <a:solidFill>
              <a:schemeClr val="accent3">
                <a:lumMod val="20000"/>
                <a:lumOff val="80000"/>
              </a:schemeClr>
            </a:solidFill>
          </a:ln>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1. Cốt truyện</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333" y="4120492"/>
            <a:ext cx="1910649" cy="122269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oogle Shape;1931;p48">
            <a:extLst>
              <a:ext uri="{FF2B5EF4-FFF2-40B4-BE49-F238E27FC236}">
                <a16:creationId xmlns:a16="http://schemas.microsoft.com/office/drawing/2014/main" id="{73581C26-4B81-2D2F-AFE8-E352A3F2593A}"/>
              </a:ext>
            </a:extLst>
          </p:cNvPr>
          <p:cNvCxnSpPr>
            <a:cxnSpLocks/>
          </p:cNvCxnSpPr>
          <p:nvPr/>
        </p:nvCxnSpPr>
        <p:spPr>
          <a:xfrm flipV="1">
            <a:off x="4572000" y="2133782"/>
            <a:ext cx="0" cy="1853679"/>
          </a:xfrm>
          <a:prstGeom prst="straightConnector1">
            <a:avLst/>
          </a:prstGeom>
          <a:noFill/>
          <a:ln w="38100" cap="flat" cmpd="sng">
            <a:solidFill>
              <a:srgbClr val="EE7302"/>
            </a:solidFill>
            <a:prstDash val="solid"/>
            <a:round/>
            <a:headEnd type="none" w="sm" len="sm"/>
            <a:tailEnd type="oval" w="sm" len="sm"/>
          </a:ln>
        </p:spPr>
      </p:cxnSp>
      <p:grpSp>
        <p:nvGrpSpPr>
          <p:cNvPr id="14" name="Google Shape;1932;p48">
            <a:extLst>
              <a:ext uri="{FF2B5EF4-FFF2-40B4-BE49-F238E27FC236}">
                <a16:creationId xmlns:a16="http://schemas.microsoft.com/office/drawing/2014/main" id="{C5F5F2CF-9E28-6E24-6F2B-0477386078D1}"/>
              </a:ext>
            </a:extLst>
          </p:cNvPr>
          <p:cNvGrpSpPr/>
          <p:nvPr/>
        </p:nvGrpSpPr>
        <p:grpSpPr>
          <a:xfrm>
            <a:off x="2017932" y="1296021"/>
            <a:ext cx="1291845" cy="1134566"/>
            <a:chOff x="1649875" y="1437184"/>
            <a:chExt cx="1854157" cy="1645091"/>
          </a:xfrm>
        </p:grpSpPr>
        <p:grpSp>
          <p:nvGrpSpPr>
            <p:cNvPr id="15" name="Google Shape;1933;p48">
              <a:extLst>
                <a:ext uri="{FF2B5EF4-FFF2-40B4-BE49-F238E27FC236}">
                  <a16:creationId xmlns:a16="http://schemas.microsoft.com/office/drawing/2014/main" id="{8925E2E7-5C67-DF7B-2D5A-7F83EE95CF6E}"/>
                </a:ext>
              </a:extLst>
            </p:cNvPr>
            <p:cNvGrpSpPr/>
            <p:nvPr/>
          </p:nvGrpSpPr>
          <p:grpSpPr>
            <a:xfrm>
              <a:off x="1794268" y="1912820"/>
              <a:ext cx="1709764" cy="1169455"/>
              <a:chOff x="2251138" y="1296496"/>
              <a:chExt cx="1709764" cy="1169455"/>
            </a:xfrm>
          </p:grpSpPr>
          <p:grpSp>
            <p:nvGrpSpPr>
              <p:cNvPr id="59" name="Google Shape;1934;p48">
                <a:extLst>
                  <a:ext uri="{FF2B5EF4-FFF2-40B4-BE49-F238E27FC236}">
                    <a16:creationId xmlns:a16="http://schemas.microsoft.com/office/drawing/2014/main" id="{368C5ADE-67F8-361E-EE98-4FB9AF1BC3A0}"/>
                  </a:ext>
                </a:extLst>
              </p:cNvPr>
              <p:cNvGrpSpPr/>
              <p:nvPr/>
            </p:nvGrpSpPr>
            <p:grpSpPr>
              <a:xfrm>
                <a:off x="2251138" y="1296496"/>
                <a:ext cx="1709764" cy="1169455"/>
                <a:chOff x="5657408" y="563356"/>
                <a:chExt cx="860302" cy="588435"/>
              </a:xfrm>
            </p:grpSpPr>
            <p:sp>
              <p:nvSpPr>
                <p:cNvPr id="355" name="Google Shape;1935;p48">
                  <a:extLst>
                    <a:ext uri="{FF2B5EF4-FFF2-40B4-BE49-F238E27FC236}">
                      <a16:creationId xmlns:a16="http://schemas.microsoft.com/office/drawing/2014/main" id="{0EC5870B-02A3-BFD3-6C44-38035D20389A}"/>
                    </a:ext>
                  </a:extLst>
                </p:cNvPr>
                <p:cNvSpPr/>
                <p:nvPr/>
              </p:nvSpPr>
              <p:spPr>
                <a:xfrm>
                  <a:off x="5792733" y="563356"/>
                  <a:ext cx="588435" cy="588435"/>
                </a:xfrm>
                <a:custGeom>
                  <a:avLst/>
                  <a:gdLst/>
                  <a:ahLst/>
                  <a:cxnLst/>
                  <a:rect l="l" t="t" r="r" b="b"/>
                  <a:pathLst>
                    <a:path w="24577" h="24577" extrusionOk="0">
                      <a:moveTo>
                        <a:pt x="12288" y="0"/>
                      </a:moveTo>
                      <a:cubicBezTo>
                        <a:pt x="5503" y="0"/>
                        <a:pt x="0" y="5499"/>
                        <a:pt x="0" y="12288"/>
                      </a:cubicBezTo>
                      <a:cubicBezTo>
                        <a:pt x="0" y="19075"/>
                        <a:pt x="5503" y="24576"/>
                        <a:pt x="12288" y="24576"/>
                      </a:cubicBezTo>
                      <a:cubicBezTo>
                        <a:pt x="19075" y="24576"/>
                        <a:pt x="24576" y="19075"/>
                        <a:pt x="24576" y="12288"/>
                      </a:cubicBezTo>
                      <a:cubicBezTo>
                        <a:pt x="24576" y="5499"/>
                        <a:pt x="19075" y="0"/>
                        <a:pt x="12288"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1936;p48">
                  <a:extLst>
                    <a:ext uri="{FF2B5EF4-FFF2-40B4-BE49-F238E27FC236}">
                      <a16:creationId xmlns:a16="http://schemas.microsoft.com/office/drawing/2014/main" id="{8E8112C3-697C-60C1-59B6-C179679DDE8E}"/>
                    </a:ext>
                  </a:extLst>
                </p:cNvPr>
                <p:cNvSpPr/>
                <p:nvPr/>
              </p:nvSpPr>
              <p:spPr>
                <a:xfrm>
                  <a:off x="6083245" y="942246"/>
                  <a:ext cx="281803" cy="209545"/>
                </a:xfrm>
                <a:custGeom>
                  <a:avLst/>
                  <a:gdLst/>
                  <a:ahLst/>
                  <a:cxnLst/>
                  <a:rect l="l" t="t" r="r" b="b"/>
                  <a:pathLst>
                    <a:path w="11770" h="8752" extrusionOk="0">
                      <a:moveTo>
                        <a:pt x="11769" y="1"/>
                      </a:moveTo>
                      <a:cubicBezTo>
                        <a:pt x="10251" y="5061"/>
                        <a:pt x="5556" y="8751"/>
                        <a:pt x="0" y="8751"/>
                      </a:cubicBezTo>
                      <a:cubicBezTo>
                        <a:pt x="5556" y="8751"/>
                        <a:pt x="10256" y="5061"/>
                        <a:pt x="11769"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1937;p48">
                  <a:extLst>
                    <a:ext uri="{FF2B5EF4-FFF2-40B4-BE49-F238E27FC236}">
                      <a16:creationId xmlns:a16="http://schemas.microsoft.com/office/drawing/2014/main" id="{E908722F-0DE5-CB64-9D02-FC8EA6762F39}"/>
                    </a:ext>
                  </a:extLst>
                </p:cNvPr>
                <p:cNvSpPr/>
                <p:nvPr/>
              </p:nvSpPr>
              <p:spPr>
                <a:xfrm>
                  <a:off x="6110515" y="882510"/>
                  <a:ext cx="240167" cy="102450"/>
                </a:xfrm>
                <a:custGeom>
                  <a:avLst/>
                  <a:gdLst/>
                  <a:ahLst/>
                  <a:cxnLst/>
                  <a:rect l="l" t="t" r="r" b="b"/>
                  <a:pathLst>
                    <a:path w="10031" h="4279" extrusionOk="0">
                      <a:moveTo>
                        <a:pt x="2725" y="1"/>
                      </a:moveTo>
                      <a:cubicBezTo>
                        <a:pt x="1802" y="1"/>
                        <a:pt x="871" y="180"/>
                        <a:pt x="1" y="511"/>
                      </a:cubicBezTo>
                      <a:cubicBezTo>
                        <a:pt x="1015" y="477"/>
                        <a:pt x="2028" y="433"/>
                        <a:pt x="3042" y="382"/>
                      </a:cubicBezTo>
                      <a:cubicBezTo>
                        <a:pt x="3601" y="353"/>
                        <a:pt x="4158" y="324"/>
                        <a:pt x="4715" y="289"/>
                      </a:cubicBezTo>
                      <a:cubicBezTo>
                        <a:pt x="4066" y="98"/>
                        <a:pt x="3399" y="1"/>
                        <a:pt x="2725" y="1"/>
                      </a:cubicBezTo>
                      <a:close/>
                      <a:moveTo>
                        <a:pt x="10031" y="3403"/>
                      </a:moveTo>
                      <a:cubicBezTo>
                        <a:pt x="9310" y="3496"/>
                        <a:pt x="8593" y="3567"/>
                        <a:pt x="7877" y="3625"/>
                      </a:cubicBezTo>
                      <a:cubicBezTo>
                        <a:pt x="7411" y="3663"/>
                        <a:pt x="6950" y="3698"/>
                        <a:pt x="6484" y="3726"/>
                      </a:cubicBezTo>
                      <a:cubicBezTo>
                        <a:pt x="7262" y="3865"/>
                        <a:pt x="8093" y="3760"/>
                        <a:pt x="8843" y="4029"/>
                      </a:cubicBezTo>
                      <a:cubicBezTo>
                        <a:pt x="9021" y="4095"/>
                        <a:pt x="9194" y="4177"/>
                        <a:pt x="9352" y="4279"/>
                      </a:cubicBezTo>
                      <a:cubicBezTo>
                        <a:pt x="9588" y="3995"/>
                        <a:pt x="9814" y="3707"/>
                        <a:pt x="10031" y="3403"/>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1938;p48">
                  <a:extLst>
                    <a:ext uri="{FF2B5EF4-FFF2-40B4-BE49-F238E27FC236}">
                      <a16:creationId xmlns:a16="http://schemas.microsoft.com/office/drawing/2014/main" id="{A4A4A648-CAB6-FB54-8C35-026257AF25F2}"/>
                    </a:ext>
                  </a:extLst>
                </p:cNvPr>
                <p:cNvSpPr/>
                <p:nvPr/>
              </p:nvSpPr>
              <p:spPr>
                <a:xfrm>
                  <a:off x="6021904" y="889429"/>
                  <a:ext cx="340367" cy="82314"/>
                </a:xfrm>
                <a:custGeom>
                  <a:avLst/>
                  <a:gdLst/>
                  <a:ahLst/>
                  <a:cxnLst/>
                  <a:rect l="l" t="t" r="r" b="b"/>
                  <a:pathLst>
                    <a:path w="14216" h="3438" extrusionOk="0">
                      <a:moveTo>
                        <a:pt x="8416" y="0"/>
                      </a:moveTo>
                      <a:cubicBezTo>
                        <a:pt x="7859" y="35"/>
                        <a:pt x="7302" y="64"/>
                        <a:pt x="6743" y="93"/>
                      </a:cubicBezTo>
                      <a:cubicBezTo>
                        <a:pt x="5729" y="144"/>
                        <a:pt x="4716" y="188"/>
                        <a:pt x="3702" y="222"/>
                      </a:cubicBezTo>
                      <a:cubicBezTo>
                        <a:pt x="2163" y="808"/>
                        <a:pt x="814" y="1885"/>
                        <a:pt x="1" y="3316"/>
                      </a:cubicBezTo>
                      <a:cubicBezTo>
                        <a:pt x="145" y="3345"/>
                        <a:pt x="284" y="3360"/>
                        <a:pt x="419" y="3360"/>
                      </a:cubicBezTo>
                      <a:cubicBezTo>
                        <a:pt x="1347" y="3360"/>
                        <a:pt x="2178" y="2759"/>
                        <a:pt x="3019" y="2154"/>
                      </a:cubicBezTo>
                      <a:cubicBezTo>
                        <a:pt x="3855" y="1553"/>
                        <a:pt x="4701" y="947"/>
                        <a:pt x="5648" y="947"/>
                      </a:cubicBezTo>
                      <a:cubicBezTo>
                        <a:pt x="5734" y="947"/>
                        <a:pt x="5825" y="958"/>
                        <a:pt x="5917" y="967"/>
                      </a:cubicBezTo>
                      <a:cubicBezTo>
                        <a:pt x="7426" y="1144"/>
                        <a:pt x="8311" y="2850"/>
                        <a:pt x="9752" y="3331"/>
                      </a:cubicBezTo>
                      <a:cubicBezTo>
                        <a:pt x="9897" y="3380"/>
                        <a:pt x="10041" y="3413"/>
                        <a:pt x="10185" y="3437"/>
                      </a:cubicBezTo>
                      <a:cubicBezTo>
                        <a:pt x="10651" y="3409"/>
                        <a:pt x="11112" y="3374"/>
                        <a:pt x="11578" y="3336"/>
                      </a:cubicBezTo>
                      <a:cubicBezTo>
                        <a:pt x="12294" y="3278"/>
                        <a:pt x="13011" y="3207"/>
                        <a:pt x="13732" y="3114"/>
                      </a:cubicBezTo>
                      <a:cubicBezTo>
                        <a:pt x="13899" y="2884"/>
                        <a:pt x="14063" y="2644"/>
                        <a:pt x="14216" y="2399"/>
                      </a:cubicBezTo>
                      <a:cubicBezTo>
                        <a:pt x="13741" y="2375"/>
                        <a:pt x="13251" y="2284"/>
                        <a:pt x="12745" y="2105"/>
                      </a:cubicBezTo>
                      <a:cubicBezTo>
                        <a:pt x="11410" y="1635"/>
                        <a:pt x="10271" y="727"/>
                        <a:pt x="8959" y="193"/>
                      </a:cubicBezTo>
                      <a:cubicBezTo>
                        <a:pt x="8781" y="121"/>
                        <a:pt x="8599" y="58"/>
                        <a:pt x="8416"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1939;p48">
                  <a:extLst>
                    <a:ext uri="{FF2B5EF4-FFF2-40B4-BE49-F238E27FC236}">
                      <a16:creationId xmlns:a16="http://schemas.microsoft.com/office/drawing/2014/main" id="{C7D3EDF5-D322-EA0A-D4BC-5F78CAC2BA34}"/>
                    </a:ext>
                  </a:extLst>
                </p:cNvPr>
                <p:cNvSpPr/>
                <p:nvPr/>
              </p:nvSpPr>
              <p:spPr>
                <a:xfrm>
                  <a:off x="6373667" y="809916"/>
                  <a:ext cx="3807" cy="46855"/>
                </a:xfrm>
                <a:custGeom>
                  <a:avLst/>
                  <a:gdLst/>
                  <a:ahLst/>
                  <a:cxnLst/>
                  <a:rect l="l" t="t" r="r" b="b"/>
                  <a:pathLst>
                    <a:path w="159" h="1957" extrusionOk="0">
                      <a:moveTo>
                        <a:pt x="0" y="1"/>
                      </a:moveTo>
                      <a:cubicBezTo>
                        <a:pt x="101" y="640"/>
                        <a:pt x="158" y="1294"/>
                        <a:pt x="158" y="1957"/>
                      </a:cubicBezTo>
                      <a:lnTo>
                        <a:pt x="158" y="1928"/>
                      </a:lnTo>
                      <a:cubicBezTo>
                        <a:pt x="158" y="1269"/>
                        <a:pt x="106" y="626"/>
                        <a:pt x="5"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1940;p48">
                  <a:extLst>
                    <a:ext uri="{FF2B5EF4-FFF2-40B4-BE49-F238E27FC236}">
                      <a16:creationId xmlns:a16="http://schemas.microsoft.com/office/drawing/2014/main" id="{013FEE93-8690-EA2A-9DC3-4C955D34D12F}"/>
                    </a:ext>
                  </a:extLst>
                </p:cNvPr>
                <p:cNvSpPr/>
                <p:nvPr/>
              </p:nvSpPr>
              <p:spPr>
                <a:xfrm>
                  <a:off x="6288647" y="877937"/>
                  <a:ext cx="87318" cy="28085"/>
                </a:xfrm>
                <a:custGeom>
                  <a:avLst/>
                  <a:gdLst/>
                  <a:ahLst/>
                  <a:cxnLst/>
                  <a:rect l="l" t="t" r="r" b="b"/>
                  <a:pathLst>
                    <a:path w="3647" h="1173" extrusionOk="0">
                      <a:moveTo>
                        <a:pt x="3647" y="1"/>
                      </a:moveTo>
                      <a:lnTo>
                        <a:pt x="3647" y="1"/>
                      </a:lnTo>
                      <a:cubicBezTo>
                        <a:pt x="2498" y="120"/>
                        <a:pt x="1331" y="216"/>
                        <a:pt x="163" y="293"/>
                      </a:cubicBezTo>
                      <a:cubicBezTo>
                        <a:pt x="111" y="298"/>
                        <a:pt x="58" y="303"/>
                        <a:pt x="0" y="307"/>
                      </a:cubicBezTo>
                      <a:cubicBezTo>
                        <a:pt x="1153" y="735"/>
                        <a:pt x="2307" y="1125"/>
                        <a:pt x="3513" y="1172"/>
                      </a:cubicBezTo>
                      <a:cubicBezTo>
                        <a:pt x="3575" y="788"/>
                        <a:pt x="3618" y="394"/>
                        <a:pt x="3647"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1941;p48">
                  <a:extLst>
                    <a:ext uri="{FF2B5EF4-FFF2-40B4-BE49-F238E27FC236}">
                      <a16:creationId xmlns:a16="http://schemas.microsoft.com/office/drawing/2014/main" id="{C0E1D0AB-EDF0-4706-78CB-03D5B27616EE}"/>
                    </a:ext>
                  </a:extLst>
                </p:cNvPr>
                <p:cNvSpPr/>
                <p:nvPr/>
              </p:nvSpPr>
              <p:spPr>
                <a:xfrm>
                  <a:off x="5843365" y="897498"/>
                  <a:ext cx="136448" cy="72713"/>
                </a:xfrm>
                <a:custGeom>
                  <a:avLst/>
                  <a:gdLst/>
                  <a:ahLst/>
                  <a:cxnLst/>
                  <a:rect l="l" t="t" r="r" b="b"/>
                  <a:pathLst>
                    <a:path w="5699" h="3037" extrusionOk="0">
                      <a:moveTo>
                        <a:pt x="3114" y="0"/>
                      </a:moveTo>
                      <a:cubicBezTo>
                        <a:pt x="2451" y="361"/>
                        <a:pt x="1956" y="961"/>
                        <a:pt x="1422" y="1495"/>
                      </a:cubicBezTo>
                      <a:cubicBezTo>
                        <a:pt x="1034" y="1889"/>
                        <a:pt x="533" y="2206"/>
                        <a:pt x="0" y="2495"/>
                      </a:cubicBezTo>
                      <a:cubicBezTo>
                        <a:pt x="72" y="2504"/>
                        <a:pt x="144" y="2513"/>
                        <a:pt x="216" y="2524"/>
                      </a:cubicBezTo>
                      <a:cubicBezTo>
                        <a:pt x="961" y="2615"/>
                        <a:pt x="1706" y="2697"/>
                        <a:pt x="2451" y="2773"/>
                      </a:cubicBezTo>
                      <a:cubicBezTo>
                        <a:pt x="2475" y="2744"/>
                        <a:pt x="2494" y="2715"/>
                        <a:pt x="2513" y="2682"/>
                      </a:cubicBezTo>
                      <a:cubicBezTo>
                        <a:pt x="2782" y="2287"/>
                        <a:pt x="3123" y="1855"/>
                        <a:pt x="3604" y="1832"/>
                      </a:cubicBezTo>
                      <a:lnTo>
                        <a:pt x="3638" y="1832"/>
                      </a:lnTo>
                      <a:cubicBezTo>
                        <a:pt x="4181" y="1832"/>
                        <a:pt x="4517" y="2384"/>
                        <a:pt x="4574" y="2956"/>
                      </a:cubicBezTo>
                      <a:cubicBezTo>
                        <a:pt x="4949" y="2985"/>
                        <a:pt x="5324" y="3014"/>
                        <a:pt x="5699" y="3037"/>
                      </a:cubicBezTo>
                      <a:cubicBezTo>
                        <a:pt x="5656" y="2835"/>
                        <a:pt x="5641" y="2624"/>
                        <a:pt x="5641" y="2413"/>
                      </a:cubicBezTo>
                      <a:cubicBezTo>
                        <a:pt x="5641" y="2085"/>
                        <a:pt x="5676" y="1754"/>
                        <a:pt x="5670" y="1433"/>
                      </a:cubicBezTo>
                      <a:cubicBezTo>
                        <a:pt x="5670" y="995"/>
                        <a:pt x="5618" y="577"/>
                        <a:pt x="5348" y="235"/>
                      </a:cubicBezTo>
                      <a:cubicBezTo>
                        <a:pt x="5277" y="144"/>
                        <a:pt x="5195" y="67"/>
                        <a:pt x="5104"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1942;p48">
                  <a:extLst>
                    <a:ext uri="{FF2B5EF4-FFF2-40B4-BE49-F238E27FC236}">
                      <a16:creationId xmlns:a16="http://schemas.microsoft.com/office/drawing/2014/main" id="{71867460-7162-C08B-3FD6-017C1DB954AF}"/>
                    </a:ext>
                  </a:extLst>
                </p:cNvPr>
                <p:cNvSpPr/>
                <p:nvPr/>
              </p:nvSpPr>
              <p:spPr>
                <a:xfrm>
                  <a:off x="6146525" y="974593"/>
                  <a:ext cx="10487" cy="455"/>
                </a:xfrm>
                <a:custGeom>
                  <a:avLst/>
                  <a:gdLst/>
                  <a:ahLst/>
                  <a:cxnLst/>
                  <a:rect l="l" t="t" r="r" b="b"/>
                  <a:pathLst>
                    <a:path w="438" h="19" extrusionOk="0">
                      <a:moveTo>
                        <a:pt x="217" y="0"/>
                      </a:moveTo>
                      <a:cubicBezTo>
                        <a:pt x="145" y="0"/>
                        <a:pt x="72" y="5"/>
                        <a:pt x="1" y="19"/>
                      </a:cubicBezTo>
                      <a:lnTo>
                        <a:pt x="438" y="19"/>
                      </a:lnTo>
                      <a:cubicBezTo>
                        <a:pt x="366" y="5"/>
                        <a:pt x="289" y="0"/>
                        <a:pt x="217"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64" name="Google Shape;1943;p48">
                  <a:extLst>
                    <a:ext uri="{FF2B5EF4-FFF2-40B4-BE49-F238E27FC236}">
                      <a16:creationId xmlns:a16="http://schemas.microsoft.com/office/drawing/2014/main" id="{E8220ED2-EF77-A6A5-DE75-15C6A30AF5DD}"/>
                    </a:ext>
                  </a:extLst>
                </p:cNvPr>
                <p:cNvGrpSpPr/>
                <p:nvPr/>
              </p:nvGrpSpPr>
              <p:grpSpPr>
                <a:xfrm>
                  <a:off x="5793346" y="565606"/>
                  <a:ext cx="588435" cy="535498"/>
                  <a:chOff x="5636639" y="413374"/>
                  <a:chExt cx="588435" cy="535498"/>
                </a:xfrm>
              </p:grpSpPr>
              <p:sp>
                <p:nvSpPr>
                  <p:cNvPr id="395" name="Google Shape;1944;p48">
                    <a:extLst>
                      <a:ext uri="{FF2B5EF4-FFF2-40B4-BE49-F238E27FC236}">
                        <a16:creationId xmlns:a16="http://schemas.microsoft.com/office/drawing/2014/main" id="{D05A08C4-8437-B979-8E6E-76E4BE0A8FC9}"/>
                      </a:ext>
                    </a:extLst>
                  </p:cNvPr>
                  <p:cNvSpPr/>
                  <p:nvPr/>
                </p:nvSpPr>
                <p:spPr>
                  <a:xfrm>
                    <a:off x="6012896" y="531555"/>
                    <a:ext cx="201117" cy="114828"/>
                  </a:xfrm>
                  <a:custGeom>
                    <a:avLst/>
                    <a:gdLst/>
                    <a:ahLst/>
                    <a:cxnLst/>
                    <a:rect l="l" t="t" r="r" b="b"/>
                    <a:pathLst>
                      <a:path w="8400" h="4796" extrusionOk="0">
                        <a:moveTo>
                          <a:pt x="6497" y="0"/>
                        </a:moveTo>
                        <a:cubicBezTo>
                          <a:pt x="6219" y="187"/>
                          <a:pt x="5973" y="370"/>
                          <a:pt x="5767" y="543"/>
                        </a:cubicBezTo>
                        <a:cubicBezTo>
                          <a:pt x="6036" y="726"/>
                          <a:pt x="6397" y="821"/>
                          <a:pt x="6838" y="821"/>
                        </a:cubicBezTo>
                        <a:cubicBezTo>
                          <a:pt x="5738" y="821"/>
                          <a:pt x="5142" y="1418"/>
                          <a:pt x="5142" y="2523"/>
                        </a:cubicBezTo>
                        <a:cubicBezTo>
                          <a:pt x="5142" y="2234"/>
                          <a:pt x="5104" y="1979"/>
                          <a:pt x="5022" y="1764"/>
                        </a:cubicBezTo>
                        <a:cubicBezTo>
                          <a:pt x="4796" y="2177"/>
                          <a:pt x="4421" y="2504"/>
                          <a:pt x="3974" y="2667"/>
                        </a:cubicBezTo>
                        <a:cubicBezTo>
                          <a:pt x="3706" y="2937"/>
                          <a:pt x="3398" y="3172"/>
                          <a:pt x="3018" y="3330"/>
                        </a:cubicBezTo>
                        <a:cubicBezTo>
                          <a:pt x="2759" y="3436"/>
                          <a:pt x="5" y="3547"/>
                          <a:pt x="0" y="4253"/>
                        </a:cubicBezTo>
                        <a:cubicBezTo>
                          <a:pt x="0" y="4368"/>
                          <a:pt x="73" y="4498"/>
                          <a:pt x="246" y="4647"/>
                        </a:cubicBezTo>
                        <a:cubicBezTo>
                          <a:pt x="384" y="4772"/>
                          <a:pt x="577" y="4796"/>
                          <a:pt x="765" y="4796"/>
                        </a:cubicBezTo>
                        <a:lnTo>
                          <a:pt x="918" y="4796"/>
                        </a:lnTo>
                        <a:cubicBezTo>
                          <a:pt x="1980" y="4743"/>
                          <a:pt x="5436" y="4594"/>
                          <a:pt x="8400" y="3897"/>
                        </a:cubicBezTo>
                        <a:cubicBezTo>
                          <a:pt x="7996" y="2480"/>
                          <a:pt x="7348" y="1163"/>
                          <a:pt x="6497"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1945;p48">
                    <a:extLst>
                      <a:ext uri="{FF2B5EF4-FFF2-40B4-BE49-F238E27FC236}">
                        <a16:creationId xmlns:a16="http://schemas.microsoft.com/office/drawing/2014/main" id="{750DB330-2EBC-D446-62B4-D151D571D9D9}"/>
                      </a:ext>
                    </a:extLst>
                  </p:cNvPr>
                  <p:cNvSpPr/>
                  <p:nvPr/>
                </p:nvSpPr>
                <p:spPr>
                  <a:xfrm>
                    <a:off x="5639297" y="495641"/>
                    <a:ext cx="325762" cy="169489"/>
                  </a:xfrm>
                  <a:custGeom>
                    <a:avLst/>
                    <a:gdLst/>
                    <a:ahLst/>
                    <a:cxnLst/>
                    <a:rect l="l" t="t" r="r" b="b"/>
                    <a:pathLst>
                      <a:path w="13606" h="7079" extrusionOk="0">
                        <a:moveTo>
                          <a:pt x="3547" y="1"/>
                        </a:moveTo>
                        <a:cubicBezTo>
                          <a:pt x="1663" y="1860"/>
                          <a:pt x="375" y="4321"/>
                          <a:pt x="0" y="7079"/>
                        </a:cubicBezTo>
                        <a:cubicBezTo>
                          <a:pt x="111" y="7061"/>
                          <a:pt x="222" y="7041"/>
                          <a:pt x="337" y="7012"/>
                        </a:cubicBezTo>
                        <a:cubicBezTo>
                          <a:pt x="1807" y="6666"/>
                          <a:pt x="2619" y="5109"/>
                          <a:pt x="3864" y="4264"/>
                        </a:cubicBezTo>
                        <a:cubicBezTo>
                          <a:pt x="4950" y="3519"/>
                          <a:pt x="6228" y="3379"/>
                          <a:pt x="7564" y="3379"/>
                        </a:cubicBezTo>
                        <a:cubicBezTo>
                          <a:pt x="7978" y="3379"/>
                          <a:pt x="8395" y="3388"/>
                          <a:pt x="8814" y="3403"/>
                        </a:cubicBezTo>
                        <a:cubicBezTo>
                          <a:pt x="9236" y="3417"/>
                          <a:pt x="9655" y="3432"/>
                          <a:pt x="10072" y="3432"/>
                        </a:cubicBezTo>
                        <a:cubicBezTo>
                          <a:pt x="10631" y="3432"/>
                          <a:pt x="11179" y="3408"/>
                          <a:pt x="11716" y="3326"/>
                        </a:cubicBezTo>
                        <a:cubicBezTo>
                          <a:pt x="12168" y="3259"/>
                          <a:pt x="13605" y="2884"/>
                          <a:pt x="13605" y="2250"/>
                        </a:cubicBezTo>
                        <a:cubicBezTo>
                          <a:pt x="13605" y="2148"/>
                          <a:pt x="13572" y="2048"/>
                          <a:pt x="13499" y="1937"/>
                        </a:cubicBezTo>
                        <a:cubicBezTo>
                          <a:pt x="13393" y="1788"/>
                          <a:pt x="13082" y="1740"/>
                          <a:pt x="12683" y="1740"/>
                        </a:cubicBezTo>
                        <a:cubicBezTo>
                          <a:pt x="12245" y="1740"/>
                          <a:pt x="11702" y="1798"/>
                          <a:pt x="11207" y="1860"/>
                        </a:cubicBezTo>
                        <a:cubicBezTo>
                          <a:pt x="10717" y="1922"/>
                          <a:pt x="10274" y="1986"/>
                          <a:pt x="10044" y="1986"/>
                        </a:cubicBezTo>
                        <a:cubicBezTo>
                          <a:pt x="10025" y="1986"/>
                          <a:pt x="10001" y="1986"/>
                          <a:pt x="9986" y="1980"/>
                        </a:cubicBezTo>
                        <a:cubicBezTo>
                          <a:pt x="8684" y="1893"/>
                          <a:pt x="7396" y="1611"/>
                          <a:pt x="6175" y="1154"/>
                        </a:cubicBezTo>
                        <a:cubicBezTo>
                          <a:pt x="5301" y="822"/>
                          <a:pt x="4436" y="361"/>
                          <a:pt x="3547"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1946;p48">
                    <a:extLst>
                      <a:ext uri="{FF2B5EF4-FFF2-40B4-BE49-F238E27FC236}">
                        <a16:creationId xmlns:a16="http://schemas.microsoft.com/office/drawing/2014/main" id="{9ABD93C2-5C39-A1F1-874B-4F98A50D89C2}"/>
                      </a:ext>
                    </a:extLst>
                  </p:cNvPr>
                  <p:cNvSpPr/>
                  <p:nvPr/>
                </p:nvSpPr>
                <p:spPr>
                  <a:xfrm>
                    <a:off x="6024723" y="487357"/>
                    <a:ext cx="124645" cy="93448"/>
                  </a:xfrm>
                  <a:custGeom>
                    <a:avLst/>
                    <a:gdLst/>
                    <a:ahLst/>
                    <a:cxnLst/>
                    <a:rect l="l" t="t" r="r" b="b"/>
                    <a:pathLst>
                      <a:path w="5206" h="3903" extrusionOk="0">
                        <a:moveTo>
                          <a:pt x="4341" y="1"/>
                        </a:moveTo>
                        <a:cubicBezTo>
                          <a:pt x="4004" y="256"/>
                          <a:pt x="3667" y="515"/>
                          <a:pt x="3332" y="779"/>
                        </a:cubicBezTo>
                        <a:cubicBezTo>
                          <a:pt x="3778" y="904"/>
                          <a:pt x="4163" y="1178"/>
                          <a:pt x="4417" y="1547"/>
                        </a:cubicBezTo>
                        <a:cubicBezTo>
                          <a:pt x="4485" y="1500"/>
                          <a:pt x="4552" y="1447"/>
                          <a:pt x="4614" y="1394"/>
                        </a:cubicBezTo>
                        <a:cubicBezTo>
                          <a:pt x="4638" y="1265"/>
                          <a:pt x="4648" y="1121"/>
                          <a:pt x="4648" y="971"/>
                        </a:cubicBezTo>
                        <a:cubicBezTo>
                          <a:pt x="4648" y="1106"/>
                          <a:pt x="4658" y="1230"/>
                          <a:pt x="4672" y="1346"/>
                        </a:cubicBezTo>
                        <a:cubicBezTo>
                          <a:pt x="4865" y="1192"/>
                          <a:pt x="5042" y="1028"/>
                          <a:pt x="5206" y="866"/>
                        </a:cubicBezTo>
                        <a:cubicBezTo>
                          <a:pt x="4931" y="562"/>
                          <a:pt x="4643" y="274"/>
                          <a:pt x="4341" y="1"/>
                        </a:cubicBezTo>
                        <a:close/>
                        <a:moveTo>
                          <a:pt x="861" y="2851"/>
                        </a:moveTo>
                        <a:cubicBezTo>
                          <a:pt x="573" y="3104"/>
                          <a:pt x="285" y="3364"/>
                          <a:pt x="1" y="3623"/>
                        </a:cubicBezTo>
                        <a:cubicBezTo>
                          <a:pt x="178" y="3816"/>
                          <a:pt x="444" y="3903"/>
                          <a:pt x="708" y="3903"/>
                        </a:cubicBezTo>
                        <a:cubicBezTo>
                          <a:pt x="837" y="3903"/>
                          <a:pt x="967" y="3878"/>
                          <a:pt x="1092" y="3840"/>
                        </a:cubicBezTo>
                        <a:cubicBezTo>
                          <a:pt x="1130" y="3831"/>
                          <a:pt x="1174" y="3816"/>
                          <a:pt x="1212" y="3796"/>
                        </a:cubicBezTo>
                        <a:cubicBezTo>
                          <a:pt x="1015" y="3528"/>
                          <a:pt x="890" y="3201"/>
                          <a:pt x="861" y="285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1947;p48">
                    <a:extLst>
                      <a:ext uri="{FF2B5EF4-FFF2-40B4-BE49-F238E27FC236}">
                        <a16:creationId xmlns:a16="http://schemas.microsoft.com/office/drawing/2014/main" id="{7CD78DE0-5946-A64E-AD3E-47D69362F5FF}"/>
                      </a:ext>
                    </a:extLst>
                  </p:cNvPr>
                  <p:cNvSpPr/>
                  <p:nvPr/>
                </p:nvSpPr>
                <p:spPr>
                  <a:xfrm>
                    <a:off x="5761116" y="435928"/>
                    <a:ext cx="231763" cy="74677"/>
                  </a:xfrm>
                  <a:custGeom>
                    <a:avLst/>
                    <a:gdLst/>
                    <a:ahLst/>
                    <a:cxnLst/>
                    <a:rect l="l" t="t" r="r" b="b"/>
                    <a:pathLst>
                      <a:path w="9680" h="3119" extrusionOk="0">
                        <a:moveTo>
                          <a:pt x="2121" y="0"/>
                        </a:moveTo>
                        <a:cubicBezTo>
                          <a:pt x="1371" y="332"/>
                          <a:pt x="664" y="736"/>
                          <a:pt x="1" y="1202"/>
                        </a:cubicBezTo>
                        <a:cubicBezTo>
                          <a:pt x="174" y="1379"/>
                          <a:pt x="353" y="1528"/>
                          <a:pt x="491" y="1630"/>
                        </a:cubicBezTo>
                        <a:cubicBezTo>
                          <a:pt x="1890" y="2591"/>
                          <a:pt x="4288" y="3119"/>
                          <a:pt x="6397" y="3119"/>
                        </a:cubicBezTo>
                        <a:cubicBezTo>
                          <a:pt x="7340" y="3119"/>
                          <a:pt x="8224" y="3014"/>
                          <a:pt x="8930" y="2797"/>
                        </a:cubicBezTo>
                        <a:cubicBezTo>
                          <a:pt x="9199" y="2715"/>
                          <a:pt x="9483" y="2595"/>
                          <a:pt x="9613" y="2351"/>
                        </a:cubicBezTo>
                        <a:cubicBezTo>
                          <a:pt x="9660" y="2264"/>
                          <a:pt x="9680" y="2173"/>
                          <a:pt x="9680" y="2081"/>
                        </a:cubicBezTo>
                        <a:cubicBezTo>
                          <a:pt x="9680" y="1759"/>
                          <a:pt x="9420" y="1428"/>
                          <a:pt x="9099" y="1317"/>
                        </a:cubicBezTo>
                        <a:cubicBezTo>
                          <a:pt x="8964" y="1269"/>
                          <a:pt x="8824" y="1250"/>
                          <a:pt x="8686" y="1250"/>
                        </a:cubicBezTo>
                        <a:cubicBezTo>
                          <a:pt x="8392" y="1250"/>
                          <a:pt x="8094" y="1337"/>
                          <a:pt x="7815" y="1437"/>
                        </a:cubicBezTo>
                        <a:cubicBezTo>
                          <a:pt x="7402" y="1591"/>
                          <a:pt x="6994" y="1779"/>
                          <a:pt x="6557" y="1779"/>
                        </a:cubicBezTo>
                        <a:cubicBezTo>
                          <a:pt x="5456" y="1774"/>
                          <a:pt x="4707" y="639"/>
                          <a:pt x="3668" y="293"/>
                        </a:cubicBezTo>
                        <a:cubicBezTo>
                          <a:pt x="3168" y="126"/>
                          <a:pt x="2625" y="144"/>
                          <a:pt x="2121"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9" name="Google Shape;1948;p48">
                    <a:extLst>
                      <a:ext uri="{FF2B5EF4-FFF2-40B4-BE49-F238E27FC236}">
                        <a16:creationId xmlns:a16="http://schemas.microsoft.com/office/drawing/2014/main" id="{F79A437C-0C36-F7E0-B9DF-074AF359B517}"/>
                      </a:ext>
                    </a:extLst>
                  </p:cNvPr>
                  <p:cNvSpPr/>
                  <p:nvPr/>
                </p:nvSpPr>
                <p:spPr>
                  <a:xfrm>
                    <a:off x="5911882" y="413374"/>
                    <a:ext cx="170423" cy="44222"/>
                  </a:xfrm>
                  <a:custGeom>
                    <a:avLst/>
                    <a:gdLst/>
                    <a:ahLst/>
                    <a:cxnLst/>
                    <a:rect l="l" t="t" r="r" b="b"/>
                    <a:pathLst>
                      <a:path w="7118" h="1847" extrusionOk="0">
                        <a:moveTo>
                          <a:pt x="2398" y="1"/>
                        </a:moveTo>
                        <a:cubicBezTo>
                          <a:pt x="1725" y="188"/>
                          <a:pt x="1056" y="376"/>
                          <a:pt x="384" y="563"/>
                        </a:cubicBezTo>
                        <a:cubicBezTo>
                          <a:pt x="211" y="611"/>
                          <a:pt x="0" y="711"/>
                          <a:pt x="0" y="889"/>
                        </a:cubicBezTo>
                        <a:lnTo>
                          <a:pt x="0" y="909"/>
                        </a:lnTo>
                        <a:cubicBezTo>
                          <a:pt x="9" y="1097"/>
                          <a:pt x="249" y="1168"/>
                          <a:pt x="442" y="1188"/>
                        </a:cubicBezTo>
                        <a:cubicBezTo>
                          <a:pt x="2191" y="1390"/>
                          <a:pt x="3946" y="1596"/>
                          <a:pt x="5694" y="1798"/>
                        </a:cubicBezTo>
                        <a:cubicBezTo>
                          <a:pt x="5896" y="1822"/>
                          <a:pt x="6102" y="1846"/>
                          <a:pt x="6304" y="1846"/>
                        </a:cubicBezTo>
                        <a:cubicBezTo>
                          <a:pt x="6506" y="1846"/>
                          <a:pt x="6708" y="1822"/>
                          <a:pt x="6896" y="1754"/>
                        </a:cubicBezTo>
                        <a:cubicBezTo>
                          <a:pt x="6973" y="1731"/>
                          <a:pt x="7049" y="1692"/>
                          <a:pt x="7117" y="1649"/>
                        </a:cubicBezTo>
                        <a:cubicBezTo>
                          <a:pt x="5705" y="798"/>
                          <a:pt x="4104" y="226"/>
                          <a:pt x="2398"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0" name="Google Shape;1949;p48">
                    <a:extLst>
                      <a:ext uri="{FF2B5EF4-FFF2-40B4-BE49-F238E27FC236}">
                        <a16:creationId xmlns:a16="http://schemas.microsoft.com/office/drawing/2014/main" id="{15819CE5-7650-BA68-EF0D-5F25B8E24EB7}"/>
                      </a:ext>
                    </a:extLst>
                  </p:cNvPr>
                  <p:cNvSpPr/>
                  <p:nvPr/>
                </p:nvSpPr>
                <p:spPr>
                  <a:xfrm>
                    <a:off x="5636639" y="634412"/>
                    <a:ext cx="295379" cy="110016"/>
                  </a:xfrm>
                  <a:custGeom>
                    <a:avLst/>
                    <a:gdLst/>
                    <a:ahLst/>
                    <a:cxnLst/>
                    <a:rect l="l" t="t" r="r" b="b"/>
                    <a:pathLst>
                      <a:path w="12337" h="4595" extrusionOk="0">
                        <a:moveTo>
                          <a:pt x="6244" y="0"/>
                        </a:moveTo>
                        <a:cubicBezTo>
                          <a:pt x="6027" y="0"/>
                          <a:pt x="5811" y="38"/>
                          <a:pt x="5599" y="130"/>
                        </a:cubicBezTo>
                        <a:cubicBezTo>
                          <a:pt x="4201" y="731"/>
                          <a:pt x="4046" y="2297"/>
                          <a:pt x="2384" y="2662"/>
                        </a:cubicBezTo>
                        <a:cubicBezTo>
                          <a:pt x="1606" y="2831"/>
                          <a:pt x="788" y="2793"/>
                          <a:pt x="0" y="2884"/>
                        </a:cubicBezTo>
                        <a:lnTo>
                          <a:pt x="0" y="2893"/>
                        </a:lnTo>
                        <a:cubicBezTo>
                          <a:pt x="0" y="3432"/>
                          <a:pt x="34" y="3960"/>
                          <a:pt x="102" y="4479"/>
                        </a:cubicBezTo>
                        <a:cubicBezTo>
                          <a:pt x="957" y="4527"/>
                          <a:pt x="1822" y="4556"/>
                          <a:pt x="2677" y="4580"/>
                        </a:cubicBezTo>
                        <a:cubicBezTo>
                          <a:pt x="2822" y="4585"/>
                          <a:pt x="2961" y="4590"/>
                          <a:pt x="3101" y="4594"/>
                        </a:cubicBezTo>
                        <a:cubicBezTo>
                          <a:pt x="3283" y="4388"/>
                          <a:pt x="3461" y="4177"/>
                          <a:pt x="3624" y="3955"/>
                        </a:cubicBezTo>
                        <a:cubicBezTo>
                          <a:pt x="4172" y="3230"/>
                          <a:pt x="4705" y="2374"/>
                          <a:pt x="5580" y="2124"/>
                        </a:cubicBezTo>
                        <a:cubicBezTo>
                          <a:pt x="5753" y="2076"/>
                          <a:pt x="5926" y="2052"/>
                          <a:pt x="6099" y="2052"/>
                        </a:cubicBezTo>
                        <a:cubicBezTo>
                          <a:pt x="7056" y="2052"/>
                          <a:pt x="7968" y="2749"/>
                          <a:pt x="8771" y="3354"/>
                        </a:cubicBezTo>
                        <a:cubicBezTo>
                          <a:pt x="9434" y="3854"/>
                          <a:pt x="10290" y="4315"/>
                          <a:pt x="11073" y="4315"/>
                        </a:cubicBezTo>
                        <a:cubicBezTo>
                          <a:pt x="11405" y="4315"/>
                          <a:pt x="11727" y="4234"/>
                          <a:pt x="12020" y="4033"/>
                        </a:cubicBezTo>
                        <a:cubicBezTo>
                          <a:pt x="12188" y="3911"/>
                          <a:pt x="12337" y="3710"/>
                          <a:pt x="12337" y="3518"/>
                        </a:cubicBezTo>
                        <a:cubicBezTo>
                          <a:pt x="12337" y="3450"/>
                          <a:pt x="12313" y="3383"/>
                          <a:pt x="12270" y="3321"/>
                        </a:cubicBezTo>
                        <a:cubicBezTo>
                          <a:pt x="12173" y="3206"/>
                          <a:pt x="12029" y="3177"/>
                          <a:pt x="11875" y="3177"/>
                        </a:cubicBezTo>
                        <a:cubicBezTo>
                          <a:pt x="11774" y="3177"/>
                          <a:pt x="11669" y="3186"/>
                          <a:pt x="11572" y="3196"/>
                        </a:cubicBezTo>
                        <a:cubicBezTo>
                          <a:pt x="11525" y="3196"/>
                          <a:pt x="11481" y="3201"/>
                          <a:pt x="11434" y="3201"/>
                        </a:cubicBezTo>
                        <a:cubicBezTo>
                          <a:pt x="10323" y="3201"/>
                          <a:pt x="9438" y="2225"/>
                          <a:pt x="8670" y="1394"/>
                        </a:cubicBezTo>
                        <a:cubicBezTo>
                          <a:pt x="8021" y="692"/>
                          <a:pt x="7132" y="0"/>
                          <a:pt x="6244"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1" name="Google Shape;1950;p48">
                    <a:extLst>
                      <a:ext uri="{FF2B5EF4-FFF2-40B4-BE49-F238E27FC236}">
                        <a16:creationId xmlns:a16="http://schemas.microsoft.com/office/drawing/2014/main" id="{B67F4137-23C3-0D6D-B87B-48CF498B75A2}"/>
                      </a:ext>
                    </a:extLst>
                  </p:cNvPr>
                  <p:cNvSpPr/>
                  <p:nvPr/>
                </p:nvSpPr>
                <p:spPr>
                  <a:xfrm>
                    <a:off x="5843862" y="600700"/>
                    <a:ext cx="381212" cy="152921"/>
                  </a:xfrm>
                  <a:custGeom>
                    <a:avLst/>
                    <a:gdLst/>
                    <a:ahLst/>
                    <a:cxnLst/>
                    <a:rect l="l" t="t" r="r" b="b"/>
                    <a:pathLst>
                      <a:path w="15922" h="6387" extrusionOk="0">
                        <a:moveTo>
                          <a:pt x="1182" y="0"/>
                        </a:moveTo>
                        <a:cubicBezTo>
                          <a:pt x="650" y="0"/>
                          <a:pt x="106" y="298"/>
                          <a:pt x="0" y="812"/>
                        </a:cubicBezTo>
                        <a:cubicBezTo>
                          <a:pt x="140" y="726"/>
                          <a:pt x="289" y="688"/>
                          <a:pt x="437" y="688"/>
                        </a:cubicBezTo>
                        <a:cubicBezTo>
                          <a:pt x="841" y="688"/>
                          <a:pt x="1269" y="952"/>
                          <a:pt x="1524" y="1293"/>
                        </a:cubicBezTo>
                        <a:cubicBezTo>
                          <a:pt x="1874" y="1759"/>
                          <a:pt x="2038" y="2345"/>
                          <a:pt x="2380" y="2821"/>
                        </a:cubicBezTo>
                        <a:cubicBezTo>
                          <a:pt x="2981" y="3671"/>
                          <a:pt x="4057" y="4061"/>
                          <a:pt x="5095" y="4176"/>
                        </a:cubicBezTo>
                        <a:cubicBezTo>
                          <a:pt x="6128" y="4296"/>
                          <a:pt x="7180" y="4201"/>
                          <a:pt x="8218" y="4321"/>
                        </a:cubicBezTo>
                        <a:cubicBezTo>
                          <a:pt x="9593" y="4483"/>
                          <a:pt x="10900" y="5031"/>
                          <a:pt x="12212" y="5521"/>
                        </a:cubicBezTo>
                        <a:cubicBezTo>
                          <a:pt x="12270" y="5517"/>
                          <a:pt x="12323" y="5512"/>
                          <a:pt x="12375" y="5507"/>
                        </a:cubicBezTo>
                        <a:cubicBezTo>
                          <a:pt x="13543" y="5430"/>
                          <a:pt x="14710" y="5334"/>
                          <a:pt x="15859" y="5215"/>
                        </a:cubicBezTo>
                        <a:lnTo>
                          <a:pt x="15859" y="5215"/>
                        </a:lnTo>
                        <a:cubicBezTo>
                          <a:pt x="15830" y="5608"/>
                          <a:pt x="15787" y="6002"/>
                          <a:pt x="15725" y="6386"/>
                        </a:cubicBezTo>
                        <a:lnTo>
                          <a:pt x="15744" y="6386"/>
                        </a:lnTo>
                        <a:cubicBezTo>
                          <a:pt x="15859" y="5719"/>
                          <a:pt x="15921" y="5031"/>
                          <a:pt x="15921" y="4330"/>
                        </a:cubicBezTo>
                        <a:cubicBezTo>
                          <a:pt x="15921" y="3667"/>
                          <a:pt x="15864" y="3013"/>
                          <a:pt x="15763" y="2374"/>
                        </a:cubicBezTo>
                        <a:cubicBezTo>
                          <a:pt x="15158" y="2528"/>
                          <a:pt x="14595" y="2696"/>
                          <a:pt x="14177" y="2768"/>
                        </a:cubicBezTo>
                        <a:cubicBezTo>
                          <a:pt x="11808" y="3152"/>
                          <a:pt x="9405" y="3345"/>
                          <a:pt x="7007" y="3345"/>
                        </a:cubicBezTo>
                        <a:lnTo>
                          <a:pt x="6867" y="3345"/>
                        </a:lnTo>
                        <a:cubicBezTo>
                          <a:pt x="5969" y="3340"/>
                          <a:pt x="5013" y="3292"/>
                          <a:pt x="4278" y="2773"/>
                        </a:cubicBezTo>
                        <a:cubicBezTo>
                          <a:pt x="3749" y="2398"/>
                          <a:pt x="3403" y="1826"/>
                          <a:pt x="3023" y="1298"/>
                        </a:cubicBezTo>
                        <a:cubicBezTo>
                          <a:pt x="2644" y="769"/>
                          <a:pt x="2187" y="240"/>
                          <a:pt x="1562" y="58"/>
                        </a:cubicBezTo>
                        <a:cubicBezTo>
                          <a:pt x="1442" y="20"/>
                          <a:pt x="1313" y="0"/>
                          <a:pt x="1182"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2" name="Google Shape;1951;p48">
                    <a:extLst>
                      <a:ext uri="{FF2B5EF4-FFF2-40B4-BE49-F238E27FC236}">
                        <a16:creationId xmlns:a16="http://schemas.microsoft.com/office/drawing/2014/main" id="{6884C2E2-54F3-7229-0543-84B74BDB4ADA}"/>
                      </a:ext>
                    </a:extLst>
                  </p:cNvPr>
                  <p:cNvSpPr/>
                  <p:nvPr/>
                </p:nvSpPr>
                <p:spPr>
                  <a:xfrm>
                    <a:off x="5667477" y="738394"/>
                    <a:ext cx="266624" cy="187589"/>
                  </a:xfrm>
                  <a:custGeom>
                    <a:avLst/>
                    <a:gdLst/>
                    <a:ahLst/>
                    <a:cxnLst/>
                    <a:rect l="l" t="t" r="r" b="b"/>
                    <a:pathLst>
                      <a:path w="11136" h="7835" extrusionOk="0">
                        <a:moveTo>
                          <a:pt x="5152" y="1"/>
                        </a:moveTo>
                        <a:cubicBezTo>
                          <a:pt x="4816" y="1"/>
                          <a:pt x="4475" y="87"/>
                          <a:pt x="4177" y="237"/>
                        </a:cubicBezTo>
                        <a:cubicBezTo>
                          <a:pt x="4148" y="251"/>
                          <a:pt x="4119" y="266"/>
                          <a:pt x="4095" y="280"/>
                        </a:cubicBezTo>
                        <a:lnTo>
                          <a:pt x="6085" y="280"/>
                        </a:lnTo>
                        <a:cubicBezTo>
                          <a:pt x="5825" y="87"/>
                          <a:pt x="5493" y="1"/>
                          <a:pt x="5152" y="1"/>
                        </a:cubicBezTo>
                        <a:close/>
                        <a:moveTo>
                          <a:pt x="981" y="2775"/>
                        </a:moveTo>
                        <a:cubicBezTo>
                          <a:pt x="664" y="2952"/>
                          <a:pt x="327" y="3121"/>
                          <a:pt x="1" y="3288"/>
                        </a:cubicBezTo>
                        <a:cubicBezTo>
                          <a:pt x="553" y="4029"/>
                          <a:pt x="1183" y="4707"/>
                          <a:pt x="1870" y="5321"/>
                        </a:cubicBezTo>
                        <a:cubicBezTo>
                          <a:pt x="1899" y="5283"/>
                          <a:pt x="1922" y="5244"/>
                          <a:pt x="1951" y="5206"/>
                        </a:cubicBezTo>
                        <a:cubicBezTo>
                          <a:pt x="2441" y="4490"/>
                          <a:pt x="2937" y="3769"/>
                          <a:pt x="3432" y="3053"/>
                        </a:cubicBezTo>
                        <a:cubicBezTo>
                          <a:pt x="2687" y="2977"/>
                          <a:pt x="1942" y="2895"/>
                          <a:pt x="1197" y="2804"/>
                        </a:cubicBezTo>
                        <a:cubicBezTo>
                          <a:pt x="1125" y="2793"/>
                          <a:pt x="1053" y="2784"/>
                          <a:pt x="981" y="2775"/>
                        </a:cubicBezTo>
                        <a:close/>
                        <a:moveTo>
                          <a:pt x="5555" y="3236"/>
                        </a:moveTo>
                        <a:cubicBezTo>
                          <a:pt x="5566" y="3298"/>
                          <a:pt x="5566" y="3361"/>
                          <a:pt x="5566" y="3418"/>
                        </a:cubicBezTo>
                        <a:cubicBezTo>
                          <a:pt x="5566" y="3538"/>
                          <a:pt x="5555" y="3654"/>
                          <a:pt x="5532" y="3769"/>
                        </a:cubicBezTo>
                        <a:cubicBezTo>
                          <a:pt x="5369" y="4485"/>
                          <a:pt x="4907" y="5129"/>
                          <a:pt x="4863" y="5865"/>
                        </a:cubicBezTo>
                        <a:lnTo>
                          <a:pt x="4863" y="5951"/>
                        </a:lnTo>
                        <a:cubicBezTo>
                          <a:pt x="4863" y="6965"/>
                          <a:pt x="5859" y="7835"/>
                          <a:pt x="6859" y="7835"/>
                        </a:cubicBezTo>
                        <a:cubicBezTo>
                          <a:pt x="7055" y="7835"/>
                          <a:pt x="7252" y="7801"/>
                          <a:pt x="7440" y="7729"/>
                        </a:cubicBezTo>
                        <a:cubicBezTo>
                          <a:pt x="7137" y="7508"/>
                          <a:pt x="6830" y="7282"/>
                          <a:pt x="6633" y="6970"/>
                        </a:cubicBezTo>
                        <a:cubicBezTo>
                          <a:pt x="6522" y="6792"/>
                          <a:pt x="6455" y="6581"/>
                          <a:pt x="6455" y="6373"/>
                        </a:cubicBezTo>
                        <a:cubicBezTo>
                          <a:pt x="6455" y="6211"/>
                          <a:pt x="6498" y="6052"/>
                          <a:pt x="6589" y="5918"/>
                        </a:cubicBezTo>
                        <a:cubicBezTo>
                          <a:pt x="6777" y="5652"/>
                          <a:pt x="7060" y="5572"/>
                          <a:pt x="7378" y="5572"/>
                        </a:cubicBezTo>
                        <a:cubicBezTo>
                          <a:pt x="7786" y="5572"/>
                          <a:pt x="8257" y="5701"/>
                          <a:pt x="8669" y="5745"/>
                        </a:cubicBezTo>
                        <a:cubicBezTo>
                          <a:pt x="8742" y="5754"/>
                          <a:pt x="8814" y="5754"/>
                          <a:pt x="8882" y="5754"/>
                        </a:cubicBezTo>
                        <a:cubicBezTo>
                          <a:pt x="9895" y="5754"/>
                          <a:pt x="10880" y="5024"/>
                          <a:pt x="11135" y="4033"/>
                        </a:cubicBezTo>
                        <a:lnTo>
                          <a:pt x="11135" y="4033"/>
                        </a:lnTo>
                        <a:cubicBezTo>
                          <a:pt x="10395" y="4375"/>
                          <a:pt x="9631" y="4725"/>
                          <a:pt x="8814" y="4749"/>
                        </a:cubicBezTo>
                        <a:lnTo>
                          <a:pt x="8727" y="4749"/>
                        </a:lnTo>
                        <a:cubicBezTo>
                          <a:pt x="7935" y="4749"/>
                          <a:pt x="7099" y="4375"/>
                          <a:pt x="6786" y="3654"/>
                        </a:cubicBezTo>
                        <a:cubicBezTo>
                          <a:pt x="6738" y="3543"/>
                          <a:pt x="6704" y="3432"/>
                          <a:pt x="6680" y="3317"/>
                        </a:cubicBezTo>
                        <a:cubicBezTo>
                          <a:pt x="6305" y="3294"/>
                          <a:pt x="5930" y="3265"/>
                          <a:pt x="5555" y="3236"/>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3" name="Google Shape;1952;p48">
                    <a:extLst>
                      <a:ext uri="{FF2B5EF4-FFF2-40B4-BE49-F238E27FC236}">
                        <a16:creationId xmlns:a16="http://schemas.microsoft.com/office/drawing/2014/main" id="{EB10A9DD-4955-8942-E9CA-C04834B533C6}"/>
                      </a:ext>
                    </a:extLst>
                  </p:cNvPr>
                  <p:cNvSpPr/>
                  <p:nvPr/>
                </p:nvSpPr>
                <p:spPr>
                  <a:xfrm>
                    <a:off x="5874819" y="822624"/>
                    <a:ext cx="268228" cy="126249"/>
                  </a:xfrm>
                  <a:custGeom>
                    <a:avLst/>
                    <a:gdLst/>
                    <a:ahLst/>
                    <a:cxnLst/>
                    <a:rect l="l" t="t" r="r" b="b"/>
                    <a:pathLst>
                      <a:path w="11203" h="5273" extrusionOk="0">
                        <a:moveTo>
                          <a:pt x="4984" y="1"/>
                        </a:moveTo>
                        <a:cubicBezTo>
                          <a:pt x="4902" y="20"/>
                          <a:pt x="4820" y="45"/>
                          <a:pt x="4744" y="83"/>
                        </a:cubicBezTo>
                        <a:cubicBezTo>
                          <a:pt x="3773" y="526"/>
                          <a:pt x="3908" y="2178"/>
                          <a:pt x="2937" y="2630"/>
                        </a:cubicBezTo>
                        <a:cubicBezTo>
                          <a:pt x="2196" y="2966"/>
                          <a:pt x="985" y="2549"/>
                          <a:pt x="745" y="3322"/>
                        </a:cubicBezTo>
                        <a:cubicBezTo>
                          <a:pt x="721" y="3403"/>
                          <a:pt x="712" y="3485"/>
                          <a:pt x="712" y="3567"/>
                        </a:cubicBezTo>
                        <a:cubicBezTo>
                          <a:pt x="712" y="3711"/>
                          <a:pt x="736" y="3855"/>
                          <a:pt x="736" y="4004"/>
                        </a:cubicBezTo>
                        <a:lnTo>
                          <a:pt x="736" y="4053"/>
                        </a:lnTo>
                        <a:cubicBezTo>
                          <a:pt x="716" y="4514"/>
                          <a:pt x="413" y="4860"/>
                          <a:pt x="0" y="5076"/>
                        </a:cubicBezTo>
                        <a:cubicBezTo>
                          <a:pt x="759" y="5206"/>
                          <a:pt x="1543" y="5273"/>
                          <a:pt x="2340" y="5273"/>
                        </a:cubicBezTo>
                        <a:cubicBezTo>
                          <a:pt x="2489" y="5273"/>
                          <a:pt x="2633" y="5273"/>
                          <a:pt x="2783" y="5268"/>
                        </a:cubicBezTo>
                        <a:cubicBezTo>
                          <a:pt x="3081" y="4682"/>
                          <a:pt x="3245" y="3971"/>
                          <a:pt x="3696" y="3495"/>
                        </a:cubicBezTo>
                        <a:cubicBezTo>
                          <a:pt x="4090" y="3081"/>
                          <a:pt x="4652" y="2908"/>
                          <a:pt x="5224" y="2908"/>
                        </a:cubicBezTo>
                        <a:cubicBezTo>
                          <a:pt x="5603" y="2908"/>
                          <a:pt x="5988" y="2986"/>
                          <a:pt x="6334" y="3115"/>
                        </a:cubicBezTo>
                        <a:cubicBezTo>
                          <a:pt x="6925" y="3341"/>
                          <a:pt x="7449" y="3702"/>
                          <a:pt x="7963" y="4072"/>
                        </a:cubicBezTo>
                        <a:cubicBezTo>
                          <a:pt x="9141" y="3543"/>
                          <a:pt x="10232" y="2855"/>
                          <a:pt x="11203" y="2034"/>
                        </a:cubicBezTo>
                        <a:cubicBezTo>
                          <a:pt x="9953" y="1602"/>
                          <a:pt x="8324" y="1640"/>
                          <a:pt x="7329" y="1073"/>
                        </a:cubicBezTo>
                        <a:cubicBezTo>
                          <a:pt x="6705" y="712"/>
                          <a:pt x="6070" y="122"/>
                          <a:pt x="5421"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71" name="Google Shape;1953;p48">
                  <a:extLst>
                    <a:ext uri="{FF2B5EF4-FFF2-40B4-BE49-F238E27FC236}">
                      <a16:creationId xmlns:a16="http://schemas.microsoft.com/office/drawing/2014/main" id="{24204B87-013B-741E-589A-121D8EBF56AD}"/>
                    </a:ext>
                  </a:extLst>
                </p:cNvPr>
                <p:cNvSpPr/>
                <p:nvPr/>
              </p:nvSpPr>
              <p:spPr>
                <a:xfrm>
                  <a:off x="6157227" y="1087817"/>
                  <a:ext cx="19010" cy="5076"/>
                </a:xfrm>
                <a:custGeom>
                  <a:avLst/>
                  <a:gdLst/>
                  <a:ahLst/>
                  <a:cxnLst/>
                  <a:rect l="l" t="t" r="r" b="b"/>
                  <a:pathLst>
                    <a:path w="794" h="212" extrusionOk="0">
                      <a:moveTo>
                        <a:pt x="663" y="0"/>
                      </a:moveTo>
                      <a:cubicBezTo>
                        <a:pt x="621" y="0"/>
                        <a:pt x="572" y="0"/>
                        <a:pt x="525" y="9"/>
                      </a:cubicBezTo>
                      <a:cubicBezTo>
                        <a:pt x="328" y="34"/>
                        <a:pt x="159" y="111"/>
                        <a:pt x="0" y="211"/>
                      </a:cubicBezTo>
                      <a:cubicBezTo>
                        <a:pt x="270" y="153"/>
                        <a:pt x="534" y="82"/>
                        <a:pt x="794" y="5"/>
                      </a:cubicBezTo>
                      <a:cubicBezTo>
                        <a:pt x="750" y="0"/>
                        <a:pt x="707" y="0"/>
                        <a:pt x="663"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72" name="Google Shape;1954;p48">
                  <a:extLst>
                    <a:ext uri="{FF2B5EF4-FFF2-40B4-BE49-F238E27FC236}">
                      <a16:creationId xmlns:a16="http://schemas.microsoft.com/office/drawing/2014/main" id="{6853BB94-DB11-1A0C-F708-3FE2740AA875}"/>
                    </a:ext>
                  </a:extLst>
                </p:cNvPr>
                <p:cNvGrpSpPr/>
                <p:nvPr/>
              </p:nvGrpSpPr>
              <p:grpSpPr>
                <a:xfrm>
                  <a:off x="5808560" y="938671"/>
                  <a:ext cx="562888" cy="209545"/>
                  <a:chOff x="5649760" y="789846"/>
                  <a:chExt cx="562888" cy="209545"/>
                </a:xfrm>
              </p:grpSpPr>
              <p:sp>
                <p:nvSpPr>
                  <p:cNvPr id="388" name="Google Shape;1955;p48">
                    <a:extLst>
                      <a:ext uri="{FF2B5EF4-FFF2-40B4-BE49-F238E27FC236}">
                        <a16:creationId xmlns:a16="http://schemas.microsoft.com/office/drawing/2014/main" id="{1F63C9B7-89E0-55EF-2137-FCAEB5129FBB}"/>
                      </a:ext>
                    </a:extLst>
                  </p:cNvPr>
                  <p:cNvSpPr/>
                  <p:nvPr/>
                </p:nvSpPr>
                <p:spPr>
                  <a:xfrm>
                    <a:off x="5652058" y="789846"/>
                    <a:ext cx="560590" cy="209545"/>
                  </a:xfrm>
                  <a:custGeom>
                    <a:avLst/>
                    <a:gdLst/>
                    <a:ahLst/>
                    <a:cxnLst/>
                    <a:rect l="l" t="t" r="r" b="b"/>
                    <a:pathLst>
                      <a:path w="23414" h="8752" extrusionOk="0">
                        <a:moveTo>
                          <a:pt x="23413" y="1"/>
                        </a:moveTo>
                        <a:lnTo>
                          <a:pt x="23413" y="1"/>
                        </a:lnTo>
                        <a:cubicBezTo>
                          <a:pt x="23395" y="39"/>
                          <a:pt x="23371" y="72"/>
                          <a:pt x="23351" y="107"/>
                        </a:cubicBezTo>
                        <a:cubicBezTo>
                          <a:pt x="23342" y="136"/>
                          <a:pt x="23333" y="164"/>
                          <a:pt x="23322" y="193"/>
                        </a:cubicBezTo>
                        <a:cubicBezTo>
                          <a:pt x="23327" y="193"/>
                          <a:pt x="23333" y="193"/>
                          <a:pt x="23333" y="198"/>
                        </a:cubicBezTo>
                        <a:cubicBezTo>
                          <a:pt x="23125" y="851"/>
                          <a:pt x="22856" y="1480"/>
                          <a:pt x="22544" y="2081"/>
                        </a:cubicBezTo>
                        <a:cubicBezTo>
                          <a:pt x="22414" y="1971"/>
                          <a:pt x="22275" y="1870"/>
                          <a:pt x="22135" y="1784"/>
                        </a:cubicBezTo>
                        <a:cubicBezTo>
                          <a:pt x="21636" y="2365"/>
                          <a:pt x="21093" y="2908"/>
                          <a:pt x="20507" y="3403"/>
                        </a:cubicBezTo>
                        <a:cubicBezTo>
                          <a:pt x="20838" y="3518"/>
                          <a:pt x="21146" y="3667"/>
                          <a:pt x="21405" y="3864"/>
                        </a:cubicBezTo>
                        <a:cubicBezTo>
                          <a:pt x="20674" y="4825"/>
                          <a:pt x="19800" y="5672"/>
                          <a:pt x="18824" y="6373"/>
                        </a:cubicBezTo>
                        <a:cubicBezTo>
                          <a:pt x="18507" y="6258"/>
                          <a:pt x="18229" y="6123"/>
                          <a:pt x="18021" y="5983"/>
                        </a:cubicBezTo>
                        <a:cubicBezTo>
                          <a:pt x="17768" y="5810"/>
                          <a:pt x="17517" y="5623"/>
                          <a:pt x="17267" y="5441"/>
                        </a:cubicBezTo>
                        <a:cubicBezTo>
                          <a:pt x="16710" y="5695"/>
                          <a:pt x="16129" y="5912"/>
                          <a:pt x="15528" y="6085"/>
                        </a:cubicBezTo>
                        <a:cubicBezTo>
                          <a:pt x="16153" y="6162"/>
                          <a:pt x="16777" y="6767"/>
                          <a:pt x="17118" y="7402"/>
                        </a:cubicBezTo>
                        <a:cubicBezTo>
                          <a:pt x="15470" y="8228"/>
                          <a:pt x="13610" y="8689"/>
                          <a:pt x="11644" y="8689"/>
                        </a:cubicBezTo>
                        <a:cubicBezTo>
                          <a:pt x="10957" y="8689"/>
                          <a:pt x="10285" y="8631"/>
                          <a:pt x="9631" y="8526"/>
                        </a:cubicBezTo>
                        <a:cubicBezTo>
                          <a:pt x="9703" y="8463"/>
                          <a:pt x="9785" y="8416"/>
                          <a:pt x="9867" y="8382"/>
                        </a:cubicBezTo>
                        <a:cubicBezTo>
                          <a:pt x="10136" y="8267"/>
                          <a:pt x="10424" y="8232"/>
                          <a:pt x="10712" y="8232"/>
                        </a:cubicBezTo>
                        <a:cubicBezTo>
                          <a:pt x="10948" y="8232"/>
                          <a:pt x="11183" y="8256"/>
                          <a:pt x="11414" y="8276"/>
                        </a:cubicBezTo>
                        <a:cubicBezTo>
                          <a:pt x="11616" y="8296"/>
                          <a:pt x="11817" y="8310"/>
                          <a:pt x="12019" y="8310"/>
                        </a:cubicBezTo>
                        <a:cubicBezTo>
                          <a:pt x="12347" y="8310"/>
                          <a:pt x="12664" y="8271"/>
                          <a:pt x="12952" y="8127"/>
                        </a:cubicBezTo>
                        <a:cubicBezTo>
                          <a:pt x="13711" y="7742"/>
                          <a:pt x="14071" y="6739"/>
                          <a:pt x="14734" y="6291"/>
                        </a:cubicBezTo>
                        <a:lnTo>
                          <a:pt x="14734" y="6291"/>
                        </a:lnTo>
                        <a:cubicBezTo>
                          <a:pt x="13880" y="6488"/>
                          <a:pt x="12995" y="6608"/>
                          <a:pt x="12087" y="6637"/>
                        </a:cubicBezTo>
                        <a:cubicBezTo>
                          <a:pt x="11933" y="6935"/>
                          <a:pt x="11746" y="7200"/>
                          <a:pt x="11462" y="7382"/>
                        </a:cubicBezTo>
                        <a:cubicBezTo>
                          <a:pt x="11188" y="7560"/>
                          <a:pt x="10890" y="7622"/>
                          <a:pt x="10578" y="7622"/>
                        </a:cubicBezTo>
                        <a:cubicBezTo>
                          <a:pt x="10174" y="7622"/>
                          <a:pt x="9746" y="7511"/>
                          <a:pt x="9309" y="7406"/>
                        </a:cubicBezTo>
                        <a:cubicBezTo>
                          <a:pt x="8876" y="7296"/>
                          <a:pt x="8435" y="7185"/>
                          <a:pt x="8007" y="7185"/>
                        </a:cubicBezTo>
                        <a:cubicBezTo>
                          <a:pt x="7877" y="7185"/>
                          <a:pt x="7752" y="7194"/>
                          <a:pt x="7623" y="7214"/>
                        </a:cubicBezTo>
                        <a:cubicBezTo>
                          <a:pt x="7266" y="7281"/>
                          <a:pt x="6944" y="7449"/>
                          <a:pt x="6623" y="7618"/>
                        </a:cubicBezTo>
                        <a:cubicBezTo>
                          <a:pt x="5926" y="7305"/>
                          <a:pt x="5258" y="6930"/>
                          <a:pt x="4638" y="6498"/>
                        </a:cubicBezTo>
                        <a:cubicBezTo>
                          <a:pt x="4811" y="6397"/>
                          <a:pt x="5008" y="6329"/>
                          <a:pt x="5201" y="6296"/>
                        </a:cubicBezTo>
                        <a:cubicBezTo>
                          <a:pt x="5325" y="6277"/>
                          <a:pt x="5445" y="6272"/>
                          <a:pt x="5571" y="6272"/>
                        </a:cubicBezTo>
                        <a:cubicBezTo>
                          <a:pt x="6359" y="6272"/>
                          <a:pt x="7132" y="6599"/>
                          <a:pt x="7929" y="6690"/>
                        </a:cubicBezTo>
                        <a:cubicBezTo>
                          <a:pt x="8016" y="6699"/>
                          <a:pt x="8102" y="6704"/>
                          <a:pt x="8195" y="6704"/>
                        </a:cubicBezTo>
                        <a:cubicBezTo>
                          <a:pt x="8579" y="6704"/>
                          <a:pt x="8978" y="6618"/>
                          <a:pt x="9304" y="6445"/>
                        </a:cubicBezTo>
                        <a:cubicBezTo>
                          <a:pt x="6724" y="6003"/>
                          <a:pt x="4389" y="4840"/>
                          <a:pt x="2514" y="3172"/>
                        </a:cubicBezTo>
                        <a:cubicBezTo>
                          <a:pt x="2336" y="3437"/>
                          <a:pt x="2149" y="3696"/>
                          <a:pt x="1942" y="3946"/>
                        </a:cubicBezTo>
                        <a:cubicBezTo>
                          <a:pt x="1313" y="3134"/>
                          <a:pt x="779" y="2241"/>
                          <a:pt x="366" y="1283"/>
                        </a:cubicBezTo>
                        <a:cubicBezTo>
                          <a:pt x="457" y="1236"/>
                          <a:pt x="548" y="1188"/>
                          <a:pt x="645" y="1139"/>
                        </a:cubicBezTo>
                        <a:cubicBezTo>
                          <a:pt x="467" y="904"/>
                          <a:pt x="299" y="664"/>
                          <a:pt x="140" y="418"/>
                        </a:cubicBezTo>
                        <a:cubicBezTo>
                          <a:pt x="92" y="409"/>
                          <a:pt x="44" y="404"/>
                          <a:pt x="0" y="395"/>
                        </a:cubicBezTo>
                        <a:lnTo>
                          <a:pt x="0" y="395"/>
                        </a:lnTo>
                        <a:cubicBezTo>
                          <a:pt x="1086" y="3619"/>
                          <a:pt x="3475" y="6248"/>
                          <a:pt x="6545" y="7646"/>
                        </a:cubicBezTo>
                        <a:cubicBezTo>
                          <a:pt x="6551" y="7651"/>
                          <a:pt x="6556" y="7651"/>
                          <a:pt x="6556" y="7651"/>
                        </a:cubicBezTo>
                        <a:cubicBezTo>
                          <a:pt x="6560" y="7656"/>
                          <a:pt x="6560" y="7656"/>
                          <a:pt x="6565" y="7656"/>
                        </a:cubicBezTo>
                        <a:cubicBezTo>
                          <a:pt x="6565" y="7656"/>
                          <a:pt x="6570" y="7656"/>
                          <a:pt x="6570" y="7661"/>
                        </a:cubicBezTo>
                        <a:cubicBezTo>
                          <a:pt x="8117" y="8363"/>
                          <a:pt x="9832" y="8751"/>
                          <a:pt x="11644" y="8751"/>
                        </a:cubicBezTo>
                        <a:cubicBezTo>
                          <a:pt x="17200" y="8751"/>
                          <a:pt x="21895" y="5061"/>
                          <a:pt x="23413"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9" name="Google Shape;1956;p48">
                    <a:extLst>
                      <a:ext uri="{FF2B5EF4-FFF2-40B4-BE49-F238E27FC236}">
                        <a16:creationId xmlns:a16="http://schemas.microsoft.com/office/drawing/2014/main" id="{101F3B2D-7857-E1CF-6617-F25F469AF3E4}"/>
                      </a:ext>
                    </a:extLst>
                  </p:cNvPr>
                  <p:cNvSpPr/>
                  <p:nvPr/>
                </p:nvSpPr>
                <p:spPr>
                  <a:xfrm>
                    <a:off x="6182026" y="794467"/>
                    <a:ext cx="28683" cy="45227"/>
                  </a:xfrm>
                  <a:custGeom>
                    <a:avLst/>
                    <a:gdLst/>
                    <a:ahLst/>
                    <a:cxnLst/>
                    <a:rect l="l" t="t" r="r" b="b"/>
                    <a:pathLst>
                      <a:path w="1198" h="1889" extrusionOk="0">
                        <a:moveTo>
                          <a:pt x="1187" y="0"/>
                        </a:moveTo>
                        <a:cubicBezTo>
                          <a:pt x="1116" y="231"/>
                          <a:pt x="1034" y="462"/>
                          <a:pt x="947" y="682"/>
                        </a:cubicBezTo>
                        <a:cubicBezTo>
                          <a:pt x="861" y="697"/>
                          <a:pt x="770" y="706"/>
                          <a:pt x="679" y="715"/>
                        </a:cubicBezTo>
                        <a:cubicBezTo>
                          <a:pt x="462" y="1019"/>
                          <a:pt x="236" y="1307"/>
                          <a:pt x="0" y="1591"/>
                        </a:cubicBezTo>
                        <a:cubicBezTo>
                          <a:pt x="140" y="1677"/>
                          <a:pt x="279" y="1778"/>
                          <a:pt x="409" y="1888"/>
                        </a:cubicBezTo>
                        <a:cubicBezTo>
                          <a:pt x="721" y="1287"/>
                          <a:pt x="990" y="658"/>
                          <a:pt x="1198" y="5"/>
                        </a:cubicBezTo>
                        <a:cubicBezTo>
                          <a:pt x="1198" y="0"/>
                          <a:pt x="1192" y="0"/>
                          <a:pt x="1187"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0" name="Google Shape;1957;p48">
                    <a:extLst>
                      <a:ext uri="{FF2B5EF4-FFF2-40B4-BE49-F238E27FC236}">
                        <a16:creationId xmlns:a16="http://schemas.microsoft.com/office/drawing/2014/main" id="{66196DC0-98EA-3F14-F7DD-516C7C48FB52}"/>
                      </a:ext>
                    </a:extLst>
                  </p:cNvPr>
                  <p:cNvSpPr/>
                  <p:nvPr/>
                </p:nvSpPr>
                <p:spPr>
                  <a:xfrm>
                    <a:off x="6198259" y="794467"/>
                    <a:ext cx="12211" cy="17143"/>
                  </a:xfrm>
                  <a:custGeom>
                    <a:avLst/>
                    <a:gdLst/>
                    <a:ahLst/>
                    <a:cxnLst/>
                    <a:rect l="l" t="t" r="r" b="b"/>
                    <a:pathLst>
                      <a:path w="510" h="716" extrusionOk="0">
                        <a:moveTo>
                          <a:pt x="485" y="0"/>
                        </a:moveTo>
                        <a:cubicBezTo>
                          <a:pt x="332" y="245"/>
                          <a:pt x="168" y="485"/>
                          <a:pt x="1" y="715"/>
                        </a:cubicBezTo>
                        <a:cubicBezTo>
                          <a:pt x="92" y="706"/>
                          <a:pt x="183" y="697"/>
                          <a:pt x="269" y="682"/>
                        </a:cubicBezTo>
                        <a:cubicBezTo>
                          <a:pt x="356" y="462"/>
                          <a:pt x="438" y="231"/>
                          <a:pt x="509"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1958;p48">
                    <a:extLst>
                      <a:ext uri="{FF2B5EF4-FFF2-40B4-BE49-F238E27FC236}">
                        <a16:creationId xmlns:a16="http://schemas.microsoft.com/office/drawing/2014/main" id="{77532CED-7CA0-39C1-EB41-D7B64807811A}"/>
                      </a:ext>
                    </a:extLst>
                  </p:cNvPr>
                  <p:cNvSpPr/>
                  <p:nvPr/>
                </p:nvSpPr>
                <p:spPr>
                  <a:xfrm>
                    <a:off x="5649760" y="791019"/>
                    <a:ext cx="1748" cy="3113"/>
                  </a:xfrm>
                  <a:custGeom>
                    <a:avLst/>
                    <a:gdLst/>
                    <a:ahLst/>
                    <a:cxnLst/>
                    <a:rect l="l" t="t" r="r" b="b"/>
                    <a:pathLst>
                      <a:path w="73" h="130" extrusionOk="0">
                        <a:moveTo>
                          <a:pt x="0" y="0"/>
                        </a:moveTo>
                        <a:lnTo>
                          <a:pt x="44" y="129"/>
                        </a:lnTo>
                        <a:cubicBezTo>
                          <a:pt x="53" y="125"/>
                          <a:pt x="63" y="120"/>
                          <a:pt x="73" y="115"/>
                        </a:cubicBezTo>
                        <a:cubicBezTo>
                          <a:pt x="49" y="76"/>
                          <a:pt x="25" y="38"/>
                          <a:pt x="0"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2" name="Google Shape;1959;p48">
                    <a:extLst>
                      <a:ext uri="{FF2B5EF4-FFF2-40B4-BE49-F238E27FC236}">
                        <a16:creationId xmlns:a16="http://schemas.microsoft.com/office/drawing/2014/main" id="{1BC63B3B-EA56-DA95-959A-4FBDA478DC18}"/>
                      </a:ext>
                    </a:extLst>
                  </p:cNvPr>
                  <p:cNvSpPr/>
                  <p:nvPr/>
                </p:nvSpPr>
                <p:spPr>
                  <a:xfrm>
                    <a:off x="5660797" y="817117"/>
                    <a:ext cx="51476" cy="67231"/>
                  </a:xfrm>
                  <a:custGeom>
                    <a:avLst/>
                    <a:gdLst/>
                    <a:ahLst/>
                    <a:cxnLst/>
                    <a:rect l="l" t="t" r="r" b="b"/>
                    <a:pathLst>
                      <a:path w="2150" h="2808" extrusionOk="0">
                        <a:moveTo>
                          <a:pt x="280" y="0"/>
                        </a:moveTo>
                        <a:cubicBezTo>
                          <a:pt x="183" y="49"/>
                          <a:pt x="92" y="97"/>
                          <a:pt x="1" y="144"/>
                        </a:cubicBezTo>
                        <a:cubicBezTo>
                          <a:pt x="414" y="1102"/>
                          <a:pt x="948" y="1995"/>
                          <a:pt x="1577" y="2807"/>
                        </a:cubicBezTo>
                        <a:cubicBezTo>
                          <a:pt x="1784" y="2557"/>
                          <a:pt x="1971" y="2298"/>
                          <a:pt x="2149" y="2033"/>
                        </a:cubicBezTo>
                        <a:cubicBezTo>
                          <a:pt x="1462" y="1419"/>
                          <a:pt x="832" y="741"/>
                          <a:pt x="280"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1960;p48">
                    <a:extLst>
                      <a:ext uri="{FF2B5EF4-FFF2-40B4-BE49-F238E27FC236}">
                        <a16:creationId xmlns:a16="http://schemas.microsoft.com/office/drawing/2014/main" id="{24FFA6B3-E636-C472-4021-39D5325DDB08}"/>
                      </a:ext>
                    </a:extLst>
                  </p:cNvPr>
                  <p:cNvSpPr/>
                  <p:nvPr/>
                </p:nvSpPr>
                <p:spPr>
                  <a:xfrm>
                    <a:off x="5763080" y="871323"/>
                    <a:ext cx="401492" cy="101037"/>
                  </a:xfrm>
                  <a:custGeom>
                    <a:avLst/>
                    <a:gdLst/>
                    <a:ahLst/>
                    <a:cxnLst/>
                    <a:rect l="l" t="t" r="r" b="b"/>
                    <a:pathLst>
                      <a:path w="16769" h="4220" extrusionOk="0">
                        <a:moveTo>
                          <a:pt x="15870" y="0"/>
                        </a:moveTo>
                        <a:cubicBezTo>
                          <a:pt x="14899" y="821"/>
                          <a:pt x="13808" y="1509"/>
                          <a:pt x="12630" y="2038"/>
                        </a:cubicBezTo>
                        <a:cubicBezTo>
                          <a:pt x="12880" y="2220"/>
                          <a:pt x="13131" y="2407"/>
                          <a:pt x="13384" y="2580"/>
                        </a:cubicBezTo>
                        <a:cubicBezTo>
                          <a:pt x="13592" y="2720"/>
                          <a:pt x="13870" y="2855"/>
                          <a:pt x="14187" y="2970"/>
                        </a:cubicBezTo>
                        <a:cubicBezTo>
                          <a:pt x="15163" y="2269"/>
                          <a:pt x="16037" y="1422"/>
                          <a:pt x="16768" y="461"/>
                        </a:cubicBezTo>
                        <a:cubicBezTo>
                          <a:pt x="16509" y="264"/>
                          <a:pt x="16201" y="115"/>
                          <a:pt x="15870" y="0"/>
                        </a:cubicBezTo>
                        <a:close/>
                        <a:moveTo>
                          <a:pt x="934" y="2869"/>
                        </a:moveTo>
                        <a:cubicBezTo>
                          <a:pt x="808" y="2869"/>
                          <a:pt x="688" y="2874"/>
                          <a:pt x="564" y="2893"/>
                        </a:cubicBezTo>
                        <a:cubicBezTo>
                          <a:pt x="371" y="2926"/>
                          <a:pt x="174" y="2994"/>
                          <a:pt x="1" y="3095"/>
                        </a:cubicBezTo>
                        <a:cubicBezTo>
                          <a:pt x="621" y="3527"/>
                          <a:pt x="1289" y="3902"/>
                          <a:pt x="1986" y="4215"/>
                        </a:cubicBezTo>
                        <a:cubicBezTo>
                          <a:pt x="2307" y="4046"/>
                          <a:pt x="2629" y="3878"/>
                          <a:pt x="2986" y="3811"/>
                        </a:cubicBezTo>
                        <a:cubicBezTo>
                          <a:pt x="3115" y="3791"/>
                          <a:pt x="3240" y="3782"/>
                          <a:pt x="3370" y="3782"/>
                        </a:cubicBezTo>
                        <a:cubicBezTo>
                          <a:pt x="3798" y="3782"/>
                          <a:pt x="4239" y="3893"/>
                          <a:pt x="4672" y="4003"/>
                        </a:cubicBezTo>
                        <a:cubicBezTo>
                          <a:pt x="5109" y="4108"/>
                          <a:pt x="5537" y="4219"/>
                          <a:pt x="5941" y="4219"/>
                        </a:cubicBezTo>
                        <a:cubicBezTo>
                          <a:pt x="6253" y="4219"/>
                          <a:pt x="6551" y="4157"/>
                          <a:pt x="6825" y="3979"/>
                        </a:cubicBezTo>
                        <a:cubicBezTo>
                          <a:pt x="7109" y="3797"/>
                          <a:pt x="7296" y="3532"/>
                          <a:pt x="7450" y="3234"/>
                        </a:cubicBezTo>
                        <a:lnTo>
                          <a:pt x="7450" y="3234"/>
                        </a:lnTo>
                        <a:cubicBezTo>
                          <a:pt x="7300" y="3239"/>
                          <a:pt x="7156" y="3239"/>
                          <a:pt x="7007" y="3239"/>
                        </a:cubicBezTo>
                        <a:cubicBezTo>
                          <a:pt x="6210" y="3239"/>
                          <a:pt x="5426" y="3172"/>
                          <a:pt x="4667" y="3042"/>
                        </a:cubicBezTo>
                        <a:cubicBezTo>
                          <a:pt x="4341" y="3215"/>
                          <a:pt x="3942" y="3301"/>
                          <a:pt x="3558" y="3301"/>
                        </a:cubicBezTo>
                        <a:cubicBezTo>
                          <a:pt x="3465" y="3301"/>
                          <a:pt x="3379" y="3296"/>
                          <a:pt x="3292" y="3287"/>
                        </a:cubicBezTo>
                        <a:cubicBezTo>
                          <a:pt x="2495" y="3196"/>
                          <a:pt x="1722" y="2869"/>
                          <a:pt x="934" y="2869"/>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4" name="Google Shape;1961;p48">
                    <a:extLst>
                      <a:ext uri="{FF2B5EF4-FFF2-40B4-BE49-F238E27FC236}">
                        <a16:creationId xmlns:a16="http://schemas.microsoft.com/office/drawing/2014/main" id="{8BDC3D82-CE4E-0554-FD46-32AF34BFDE7E}"/>
                      </a:ext>
                    </a:extLst>
                  </p:cNvPr>
                  <p:cNvSpPr/>
                  <p:nvPr/>
                </p:nvSpPr>
                <p:spPr>
                  <a:xfrm>
                    <a:off x="5882625" y="935512"/>
                    <a:ext cx="179305" cy="62370"/>
                  </a:xfrm>
                  <a:custGeom>
                    <a:avLst/>
                    <a:gdLst/>
                    <a:ahLst/>
                    <a:cxnLst/>
                    <a:rect l="l" t="t" r="r" b="b"/>
                    <a:pathLst>
                      <a:path w="7489" h="2605" extrusionOk="0">
                        <a:moveTo>
                          <a:pt x="5898" y="1"/>
                        </a:moveTo>
                        <a:cubicBezTo>
                          <a:pt x="5638" y="78"/>
                          <a:pt x="5374" y="149"/>
                          <a:pt x="5104" y="207"/>
                        </a:cubicBezTo>
                        <a:cubicBezTo>
                          <a:pt x="4441" y="655"/>
                          <a:pt x="4081" y="1658"/>
                          <a:pt x="3322" y="2043"/>
                        </a:cubicBezTo>
                        <a:cubicBezTo>
                          <a:pt x="3034" y="2187"/>
                          <a:pt x="2717" y="2226"/>
                          <a:pt x="2389" y="2226"/>
                        </a:cubicBezTo>
                        <a:cubicBezTo>
                          <a:pt x="2187" y="2226"/>
                          <a:pt x="1986" y="2212"/>
                          <a:pt x="1784" y="2192"/>
                        </a:cubicBezTo>
                        <a:cubicBezTo>
                          <a:pt x="1553" y="2172"/>
                          <a:pt x="1318" y="2148"/>
                          <a:pt x="1082" y="2148"/>
                        </a:cubicBezTo>
                        <a:cubicBezTo>
                          <a:pt x="794" y="2148"/>
                          <a:pt x="506" y="2183"/>
                          <a:pt x="237" y="2298"/>
                        </a:cubicBezTo>
                        <a:cubicBezTo>
                          <a:pt x="155" y="2332"/>
                          <a:pt x="73" y="2379"/>
                          <a:pt x="1" y="2442"/>
                        </a:cubicBezTo>
                        <a:cubicBezTo>
                          <a:pt x="655" y="2547"/>
                          <a:pt x="1327" y="2605"/>
                          <a:pt x="2014" y="2605"/>
                        </a:cubicBezTo>
                        <a:cubicBezTo>
                          <a:pt x="3980" y="2605"/>
                          <a:pt x="5840" y="2144"/>
                          <a:pt x="7488" y="1318"/>
                        </a:cubicBezTo>
                        <a:cubicBezTo>
                          <a:pt x="7147" y="683"/>
                          <a:pt x="6523" y="78"/>
                          <a:pt x="5898"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73" name="Google Shape;1962;p48">
                  <a:extLst>
                    <a:ext uri="{FF2B5EF4-FFF2-40B4-BE49-F238E27FC236}">
                      <a16:creationId xmlns:a16="http://schemas.microsoft.com/office/drawing/2014/main" id="{3B5B4310-563C-2201-54E0-1502E20E91E5}"/>
                    </a:ext>
                  </a:extLst>
                </p:cNvPr>
                <p:cNvSpPr/>
                <p:nvPr/>
              </p:nvSpPr>
              <p:spPr>
                <a:xfrm>
                  <a:off x="5657408" y="797551"/>
                  <a:ext cx="860302" cy="150191"/>
                </a:xfrm>
                <a:custGeom>
                  <a:avLst/>
                  <a:gdLst/>
                  <a:ahLst/>
                  <a:cxnLst/>
                  <a:rect l="l" t="t" r="r" b="b"/>
                  <a:pathLst>
                    <a:path w="35932" h="6273" extrusionOk="0">
                      <a:moveTo>
                        <a:pt x="1370" y="2715"/>
                      </a:moveTo>
                      <a:cubicBezTo>
                        <a:pt x="1355" y="2735"/>
                        <a:pt x="1342" y="2748"/>
                        <a:pt x="1342" y="2748"/>
                      </a:cubicBezTo>
                      <a:cubicBezTo>
                        <a:pt x="1331" y="2748"/>
                        <a:pt x="1351" y="2735"/>
                        <a:pt x="1370" y="2715"/>
                      </a:cubicBezTo>
                      <a:close/>
                      <a:moveTo>
                        <a:pt x="30007" y="0"/>
                      </a:moveTo>
                      <a:lnTo>
                        <a:pt x="30007" y="0"/>
                      </a:lnTo>
                      <a:cubicBezTo>
                        <a:pt x="30156" y="721"/>
                        <a:pt x="30242" y="1461"/>
                        <a:pt x="30252" y="2225"/>
                      </a:cubicBezTo>
                      <a:cubicBezTo>
                        <a:pt x="30300" y="2235"/>
                        <a:pt x="30343" y="2244"/>
                        <a:pt x="30391" y="2258"/>
                      </a:cubicBezTo>
                      <a:cubicBezTo>
                        <a:pt x="30497" y="2283"/>
                        <a:pt x="30598" y="2311"/>
                        <a:pt x="30704" y="2340"/>
                      </a:cubicBezTo>
                      <a:cubicBezTo>
                        <a:pt x="30579" y="2355"/>
                        <a:pt x="30454" y="2369"/>
                        <a:pt x="30324" y="2389"/>
                      </a:cubicBezTo>
                      <a:cubicBezTo>
                        <a:pt x="30305" y="2389"/>
                        <a:pt x="30276" y="2393"/>
                        <a:pt x="30256" y="2393"/>
                      </a:cubicBezTo>
                      <a:cubicBezTo>
                        <a:pt x="28907" y="2557"/>
                        <a:pt x="27523" y="2672"/>
                        <a:pt x="26139" y="2768"/>
                      </a:cubicBezTo>
                      <a:cubicBezTo>
                        <a:pt x="24726" y="2874"/>
                        <a:pt x="23307" y="2956"/>
                        <a:pt x="21885" y="3028"/>
                      </a:cubicBezTo>
                      <a:cubicBezTo>
                        <a:pt x="20463" y="3105"/>
                        <a:pt x="19035" y="3158"/>
                        <a:pt x="17613" y="3187"/>
                      </a:cubicBezTo>
                      <a:cubicBezTo>
                        <a:pt x="16185" y="3225"/>
                        <a:pt x="14759" y="3244"/>
                        <a:pt x="13331" y="3254"/>
                      </a:cubicBezTo>
                      <a:cubicBezTo>
                        <a:pt x="12978" y="3255"/>
                        <a:pt x="12625" y="3256"/>
                        <a:pt x="12272" y="3256"/>
                      </a:cubicBezTo>
                      <a:cubicBezTo>
                        <a:pt x="11198" y="3256"/>
                        <a:pt x="10124" y="3248"/>
                        <a:pt x="9054" y="3216"/>
                      </a:cubicBezTo>
                      <a:cubicBezTo>
                        <a:pt x="7930" y="3181"/>
                        <a:pt x="6805" y="3143"/>
                        <a:pt x="5690" y="3061"/>
                      </a:cubicBezTo>
                      <a:cubicBezTo>
                        <a:pt x="5397" y="3037"/>
                        <a:pt x="5099" y="3014"/>
                        <a:pt x="4806" y="2985"/>
                      </a:cubicBezTo>
                      <a:cubicBezTo>
                        <a:pt x="4110" y="2917"/>
                        <a:pt x="3407" y="2841"/>
                        <a:pt x="2739" y="2715"/>
                      </a:cubicBezTo>
                      <a:cubicBezTo>
                        <a:pt x="2408" y="2653"/>
                        <a:pt x="2081" y="2581"/>
                        <a:pt x="1792" y="2484"/>
                      </a:cubicBezTo>
                      <a:cubicBezTo>
                        <a:pt x="1783" y="2480"/>
                        <a:pt x="1774" y="2480"/>
                        <a:pt x="1764" y="2475"/>
                      </a:cubicBezTo>
                      <a:cubicBezTo>
                        <a:pt x="2038" y="2345"/>
                        <a:pt x="2360" y="2229"/>
                        <a:pt x="2682" y="2129"/>
                      </a:cubicBezTo>
                      <a:cubicBezTo>
                        <a:pt x="3340" y="1923"/>
                        <a:pt x="4032" y="1754"/>
                        <a:pt x="4729" y="1615"/>
                      </a:cubicBezTo>
                      <a:cubicBezTo>
                        <a:pt x="5061" y="1548"/>
                        <a:pt x="5392" y="1490"/>
                        <a:pt x="5724" y="1432"/>
                      </a:cubicBezTo>
                      <a:cubicBezTo>
                        <a:pt x="5747" y="1140"/>
                        <a:pt x="5782" y="851"/>
                        <a:pt x="5829" y="563"/>
                      </a:cubicBezTo>
                      <a:lnTo>
                        <a:pt x="5829" y="563"/>
                      </a:lnTo>
                      <a:cubicBezTo>
                        <a:pt x="5416" y="596"/>
                        <a:pt x="5003" y="634"/>
                        <a:pt x="4589" y="678"/>
                      </a:cubicBezTo>
                      <a:cubicBezTo>
                        <a:pt x="3859" y="759"/>
                        <a:pt x="3129" y="841"/>
                        <a:pt x="2393" y="990"/>
                      </a:cubicBezTo>
                      <a:cubicBezTo>
                        <a:pt x="2019" y="1062"/>
                        <a:pt x="1648" y="1144"/>
                        <a:pt x="1260" y="1278"/>
                      </a:cubicBezTo>
                      <a:cubicBezTo>
                        <a:pt x="1067" y="1351"/>
                        <a:pt x="870" y="1428"/>
                        <a:pt x="649" y="1562"/>
                      </a:cubicBezTo>
                      <a:cubicBezTo>
                        <a:pt x="539" y="1624"/>
                        <a:pt x="419" y="1706"/>
                        <a:pt x="288" y="1845"/>
                      </a:cubicBezTo>
                      <a:cubicBezTo>
                        <a:pt x="260" y="1879"/>
                        <a:pt x="226" y="1918"/>
                        <a:pt x="193" y="1965"/>
                      </a:cubicBezTo>
                      <a:cubicBezTo>
                        <a:pt x="164" y="2009"/>
                        <a:pt x="130" y="2062"/>
                        <a:pt x="106" y="2120"/>
                      </a:cubicBezTo>
                      <a:cubicBezTo>
                        <a:pt x="49" y="2229"/>
                        <a:pt x="9" y="2384"/>
                        <a:pt x="0" y="2542"/>
                      </a:cubicBezTo>
                      <a:cubicBezTo>
                        <a:pt x="0" y="2697"/>
                        <a:pt x="38" y="2855"/>
                        <a:pt x="91" y="2970"/>
                      </a:cubicBezTo>
                      <a:cubicBezTo>
                        <a:pt x="115" y="3028"/>
                        <a:pt x="149" y="3090"/>
                        <a:pt x="173" y="3129"/>
                      </a:cubicBezTo>
                      <a:cubicBezTo>
                        <a:pt x="207" y="3176"/>
                        <a:pt x="235" y="3225"/>
                        <a:pt x="269" y="3254"/>
                      </a:cubicBezTo>
                      <a:cubicBezTo>
                        <a:pt x="390" y="3407"/>
                        <a:pt x="505" y="3498"/>
                        <a:pt x="610" y="3575"/>
                      </a:cubicBezTo>
                      <a:cubicBezTo>
                        <a:pt x="827" y="3729"/>
                        <a:pt x="1019" y="3826"/>
                        <a:pt x="1216" y="3917"/>
                      </a:cubicBezTo>
                      <a:cubicBezTo>
                        <a:pt x="1595" y="4090"/>
                        <a:pt x="1965" y="4219"/>
                        <a:pt x="2331" y="4334"/>
                      </a:cubicBezTo>
                      <a:cubicBezTo>
                        <a:pt x="3061" y="4560"/>
                        <a:pt x="3787" y="4733"/>
                        <a:pt x="4513" y="4888"/>
                      </a:cubicBezTo>
                      <a:cubicBezTo>
                        <a:pt x="5003" y="4988"/>
                        <a:pt x="5483" y="5079"/>
                        <a:pt x="5973" y="5166"/>
                      </a:cubicBezTo>
                      <a:cubicBezTo>
                        <a:pt x="6935" y="5339"/>
                        <a:pt x="7901" y="5478"/>
                        <a:pt x="8872" y="5603"/>
                      </a:cubicBezTo>
                      <a:cubicBezTo>
                        <a:pt x="11779" y="5964"/>
                        <a:pt x="14692" y="6170"/>
                        <a:pt x="17613" y="6243"/>
                      </a:cubicBezTo>
                      <a:cubicBezTo>
                        <a:pt x="18511" y="6261"/>
                        <a:pt x="19411" y="6272"/>
                        <a:pt x="20311" y="6272"/>
                      </a:cubicBezTo>
                      <a:cubicBezTo>
                        <a:pt x="22333" y="6272"/>
                        <a:pt x="24360" y="6215"/>
                        <a:pt x="26388" y="6046"/>
                      </a:cubicBezTo>
                      <a:cubicBezTo>
                        <a:pt x="27537" y="5949"/>
                        <a:pt x="28685" y="5820"/>
                        <a:pt x="29848" y="5647"/>
                      </a:cubicBezTo>
                      <a:cubicBezTo>
                        <a:pt x="30165" y="5598"/>
                        <a:pt x="30482" y="5545"/>
                        <a:pt x="30804" y="5488"/>
                      </a:cubicBezTo>
                      <a:cubicBezTo>
                        <a:pt x="31545" y="5349"/>
                        <a:pt x="32285" y="5199"/>
                        <a:pt x="33059" y="4979"/>
                      </a:cubicBezTo>
                      <a:cubicBezTo>
                        <a:pt x="33443" y="4864"/>
                        <a:pt x="33832" y="4744"/>
                        <a:pt x="34270" y="4556"/>
                      </a:cubicBezTo>
                      <a:cubicBezTo>
                        <a:pt x="34486" y="4455"/>
                        <a:pt x="34712" y="4349"/>
                        <a:pt x="35000" y="4157"/>
                      </a:cubicBezTo>
                      <a:cubicBezTo>
                        <a:pt x="35140" y="4061"/>
                        <a:pt x="35302" y="3941"/>
                        <a:pt x="35490" y="3715"/>
                      </a:cubicBezTo>
                      <a:cubicBezTo>
                        <a:pt x="35539" y="3667"/>
                        <a:pt x="35586" y="3595"/>
                        <a:pt x="35634" y="3522"/>
                      </a:cubicBezTo>
                      <a:cubicBezTo>
                        <a:pt x="35683" y="3455"/>
                        <a:pt x="35735" y="3360"/>
                        <a:pt x="35779" y="3263"/>
                      </a:cubicBezTo>
                      <a:cubicBezTo>
                        <a:pt x="35865" y="3071"/>
                        <a:pt x="35932" y="2806"/>
                        <a:pt x="35932" y="2542"/>
                      </a:cubicBezTo>
                      <a:cubicBezTo>
                        <a:pt x="35932" y="2273"/>
                        <a:pt x="35860" y="2009"/>
                        <a:pt x="35769" y="1821"/>
                      </a:cubicBezTo>
                      <a:cubicBezTo>
                        <a:pt x="35721" y="1725"/>
                        <a:pt x="35668" y="1634"/>
                        <a:pt x="35619" y="1572"/>
                      </a:cubicBezTo>
                      <a:cubicBezTo>
                        <a:pt x="35572" y="1499"/>
                        <a:pt x="35519" y="1428"/>
                        <a:pt x="35475" y="1379"/>
                      </a:cubicBezTo>
                      <a:cubicBezTo>
                        <a:pt x="35284" y="1168"/>
                        <a:pt x="35115" y="1053"/>
                        <a:pt x="34971" y="961"/>
                      </a:cubicBezTo>
                      <a:cubicBezTo>
                        <a:pt x="34683" y="783"/>
                        <a:pt x="34457" y="697"/>
                        <a:pt x="34231" y="615"/>
                      </a:cubicBezTo>
                      <a:cubicBezTo>
                        <a:pt x="33794" y="457"/>
                        <a:pt x="33399" y="375"/>
                        <a:pt x="33006" y="298"/>
                      </a:cubicBezTo>
                      <a:cubicBezTo>
                        <a:pt x="32232" y="153"/>
                        <a:pt x="31482" y="82"/>
                        <a:pt x="30733" y="33"/>
                      </a:cubicBezTo>
                      <a:cubicBezTo>
                        <a:pt x="30493" y="20"/>
                        <a:pt x="30247" y="5"/>
                        <a:pt x="30007"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1963;p48">
                  <a:extLst>
                    <a:ext uri="{FF2B5EF4-FFF2-40B4-BE49-F238E27FC236}">
                      <a16:creationId xmlns:a16="http://schemas.microsoft.com/office/drawing/2014/main" id="{6B80DCF3-5613-AC33-95C6-24660B3C8BD3}"/>
                    </a:ext>
                  </a:extLst>
                </p:cNvPr>
                <p:cNvSpPr/>
                <p:nvPr/>
              </p:nvSpPr>
              <p:spPr>
                <a:xfrm>
                  <a:off x="6247802" y="662981"/>
                  <a:ext cx="81237" cy="81381"/>
                </a:xfrm>
                <a:custGeom>
                  <a:avLst/>
                  <a:gdLst/>
                  <a:ahLst/>
                  <a:cxnLst/>
                  <a:rect l="l" t="t" r="r" b="b"/>
                  <a:pathLst>
                    <a:path w="3393" h="3399" extrusionOk="0">
                      <a:moveTo>
                        <a:pt x="1696" y="1"/>
                      </a:moveTo>
                      <a:cubicBezTo>
                        <a:pt x="1696" y="1102"/>
                        <a:pt x="1101" y="1697"/>
                        <a:pt x="0" y="1697"/>
                      </a:cubicBezTo>
                      <a:cubicBezTo>
                        <a:pt x="1101" y="1697"/>
                        <a:pt x="1696" y="2294"/>
                        <a:pt x="1696" y="3399"/>
                      </a:cubicBezTo>
                      <a:cubicBezTo>
                        <a:pt x="1696" y="2294"/>
                        <a:pt x="2292" y="1697"/>
                        <a:pt x="3392" y="1697"/>
                      </a:cubicBezTo>
                      <a:cubicBezTo>
                        <a:pt x="2292" y="1697"/>
                        <a:pt x="1696" y="1102"/>
                        <a:pt x="1696"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1964;p48">
                  <a:extLst>
                    <a:ext uri="{FF2B5EF4-FFF2-40B4-BE49-F238E27FC236}">
                      <a16:creationId xmlns:a16="http://schemas.microsoft.com/office/drawing/2014/main" id="{0BAEE673-0DCE-BB7E-CA6C-85D422CF8816}"/>
                    </a:ext>
                  </a:extLst>
                </p:cNvPr>
                <p:cNvSpPr/>
                <p:nvPr/>
              </p:nvSpPr>
              <p:spPr>
                <a:xfrm>
                  <a:off x="5852559" y="963292"/>
                  <a:ext cx="83918" cy="83918"/>
                </a:xfrm>
                <a:custGeom>
                  <a:avLst/>
                  <a:gdLst/>
                  <a:ahLst/>
                  <a:cxnLst/>
                  <a:rect l="l" t="t" r="r" b="b"/>
                  <a:pathLst>
                    <a:path w="3505" h="3505" extrusionOk="0">
                      <a:moveTo>
                        <a:pt x="1750" y="1"/>
                      </a:moveTo>
                      <a:cubicBezTo>
                        <a:pt x="1750" y="1135"/>
                        <a:pt x="1134" y="1750"/>
                        <a:pt x="0" y="1750"/>
                      </a:cubicBezTo>
                      <a:cubicBezTo>
                        <a:pt x="1134" y="1750"/>
                        <a:pt x="1750" y="2365"/>
                        <a:pt x="1750" y="3504"/>
                      </a:cubicBezTo>
                      <a:cubicBezTo>
                        <a:pt x="1750" y="2365"/>
                        <a:pt x="2365" y="1750"/>
                        <a:pt x="3504" y="1750"/>
                      </a:cubicBezTo>
                      <a:cubicBezTo>
                        <a:pt x="2365" y="1750"/>
                        <a:pt x="1750" y="1135"/>
                        <a:pt x="1750"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1965;p48">
                  <a:extLst>
                    <a:ext uri="{FF2B5EF4-FFF2-40B4-BE49-F238E27FC236}">
                      <a16:creationId xmlns:a16="http://schemas.microsoft.com/office/drawing/2014/main" id="{6DC72204-C1AC-6748-DDC2-C64D040C2E03}"/>
                    </a:ext>
                  </a:extLst>
                </p:cNvPr>
                <p:cNvSpPr/>
                <p:nvPr/>
              </p:nvSpPr>
              <p:spPr>
                <a:xfrm>
                  <a:off x="5928600" y="1020155"/>
                  <a:ext cx="54110" cy="53990"/>
                </a:xfrm>
                <a:custGeom>
                  <a:avLst/>
                  <a:gdLst/>
                  <a:ahLst/>
                  <a:cxnLst/>
                  <a:rect l="l" t="t" r="r" b="b"/>
                  <a:pathLst>
                    <a:path w="2260" h="2255" extrusionOk="0">
                      <a:moveTo>
                        <a:pt x="1130" y="0"/>
                      </a:moveTo>
                      <a:cubicBezTo>
                        <a:pt x="1130" y="730"/>
                        <a:pt x="736" y="1129"/>
                        <a:pt x="1" y="1129"/>
                      </a:cubicBezTo>
                      <a:cubicBezTo>
                        <a:pt x="736" y="1129"/>
                        <a:pt x="1130" y="1524"/>
                        <a:pt x="1130" y="2254"/>
                      </a:cubicBezTo>
                      <a:cubicBezTo>
                        <a:pt x="1130" y="1524"/>
                        <a:pt x="1529" y="1129"/>
                        <a:pt x="2260" y="1129"/>
                      </a:cubicBezTo>
                      <a:cubicBezTo>
                        <a:pt x="1529" y="1129"/>
                        <a:pt x="1130" y="730"/>
                        <a:pt x="1130"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1966;p48">
                  <a:extLst>
                    <a:ext uri="{FF2B5EF4-FFF2-40B4-BE49-F238E27FC236}">
                      <a16:creationId xmlns:a16="http://schemas.microsoft.com/office/drawing/2014/main" id="{D056466B-69CF-0D38-039C-27E2A508278A}"/>
                    </a:ext>
                  </a:extLst>
                </p:cNvPr>
                <p:cNvSpPr/>
                <p:nvPr/>
              </p:nvSpPr>
              <p:spPr>
                <a:xfrm>
                  <a:off x="5948736" y="745415"/>
                  <a:ext cx="94262" cy="36584"/>
                </a:xfrm>
                <a:custGeom>
                  <a:avLst/>
                  <a:gdLst/>
                  <a:ahLst/>
                  <a:cxnLst/>
                  <a:rect l="l" t="t" r="r" b="b"/>
                  <a:pathLst>
                    <a:path w="3937" h="1528" extrusionOk="0">
                      <a:moveTo>
                        <a:pt x="3796" y="1"/>
                      </a:moveTo>
                      <a:cubicBezTo>
                        <a:pt x="3744" y="1"/>
                        <a:pt x="3697" y="33"/>
                        <a:pt x="3682" y="86"/>
                      </a:cubicBezTo>
                      <a:cubicBezTo>
                        <a:pt x="3677" y="86"/>
                        <a:pt x="3653" y="162"/>
                        <a:pt x="3586" y="277"/>
                      </a:cubicBezTo>
                      <a:cubicBezTo>
                        <a:pt x="3489" y="450"/>
                        <a:pt x="3316" y="701"/>
                        <a:pt x="3034" y="907"/>
                      </a:cubicBezTo>
                      <a:cubicBezTo>
                        <a:pt x="2894" y="1013"/>
                        <a:pt x="2726" y="1104"/>
                        <a:pt x="2524" y="1171"/>
                      </a:cubicBezTo>
                      <a:cubicBezTo>
                        <a:pt x="2327" y="1239"/>
                        <a:pt x="2096" y="1277"/>
                        <a:pt x="1827" y="1277"/>
                      </a:cubicBezTo>
                      <a:cubicBezTo>
                        <a:pt x="1462" y="1277"/>
                        <a:pt x="1188" y="1206"/>
                        <a:pt x="976" y="1095"/>
                      </a:cubicBezTo>
                      <a:cubicBezTo>
                        <a:pt x="818" y="1013"/>
                        <a:pt x="698" y="907"/>
                        <a:pt x="601" y="802"/>
                      </a:cubicBezTo>
                      <a:cubicBezTo>
                        <a:pt x="452" y="638"/>
                        <a:pt x="366" y="465"/>
                        <a:pt x="318" y="330"/>
                      </a:cubicBezTo>
                      <a:cubicBezTo>
                        <a:pt x="294" y="264"/>
                        <a:pt x="279" y="206"/>
                        <a:pt x="270" y="168"/>
                      </a:cubicBezTo>
                      <a:cubicBezTo>
                        <a:pt x="266" y="148"/>
                        <a:pt x="260" y="133"/>
                        <a:pt x="260" y="124"/>
                      </a:cubicBezTo>
                      <a:lnTo>
                        <a:pt x="260" y="115"/>
                      </a:lnTo>
                      <a:lnTo>
                        <a:pt x="260" y="110"/>
                      </a:lnTo>
                      <a:cubicBezTo>
                        <a:pt x="251" y="48"/>
                        <a:pt x="198" y="3"/>
                        <a:pt x="134" y="3"/>
                      </a:cubicBezTo>
                      <a:cubicBezTo>
                        <a:pt x="128" y="3"/>
                        <a:pt x="122" y="3"/>
                        <a:pt x="116" y="4"/>
                      </a:cubicBezTo>
                      <a:cubicBezTo>
                        <a:pt x="49" y="13"/>
                        <a:pt x="0" y="76"/>
                        <a:pt x="11" y="144"/>
                      </a:cubicBezTo>
                      <a:cubicBezTo>
                        <a:pt x="11" y="148"/>
                        <a:pt x="25" y="235"/>
                        <a:pt x="68" y="364"/>
                      </a:cubicBezTo>
                      <a:cubicBezTo>
                        <a:pt x="97" y="465"/>
                        <a:pt x="150" y="585"/>
                        <a:pt x="222" y="710"/>
                      </a:cubicBezTo>
                      <a:cubicBezTo>
                        <a:pt x="279" y="807"/>
                        <a:pt x="352" y="907"/>
                        <a:pt x="443" y="998"/>
                      </a:cubicBezTo>
                      <a:cubicBezTo>
                        <a:pt x="577" y="1142"/>
                        <a:pt x="756" y="1277"/>
                        <a:pt x="986" y="1373"/>
                      </a:cubicBezTo>
                      <a:cubicBezTo>
                        <a:pt x="1211" y="1470"/>
                        <a:pt x="1490" y="1528"/>
                        <a:pt x="1827" y="1528"/>
                      </a:cubicBezTo>
                      <a:cubicBezTo>
                        <a:pt x="2226" y="1528"/>
                        <a:pt x="2557" y="1446"/>
                        <a:pt x="2826" y="1315"/>
                      </a:cubicBezTo>
                      <a:cubicBezTo>
                        <a:pt x="3034" y="1224"/>
                        <a:pt x="3201" y="1104"/>
                        <a:pt x="3340" y="980"/>
                      </a:cubicBezTo>
                      <a:cubicBezTo>
                        <a:pt x="3553" y="792"/>
                        <a:pt x="3697" y="590"/>
                        <a:pt x="3783" y="437"/>
                      </a:cubicBezTo>
                      <a:cubicBezTo>
                        <a:pt x="3874" y="283"/>
                        <a:pt x="3913" y="177"/>
                        <a:pt x="3917" y="168"/>
                      </a:cubicBezTo>
                      <a:cubicBezTo>
                        <a:pt x="3937" y="104"/>
                        <a:pt x="3903" y="33"/>
                        <a:pt x="3841" y="9"/>
                      </a:cubicBezTo>
                      <a:cubicBezTo>
                        <a:pt x="3826" y="3"/>
                        <a:pt x="3811" y="1"/>
                        <a:pt x="3796"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8" name="Google Shape;1967;p48">
                  <a:extLst>
                    <a:ext uri="{FF2B5EF4-FFF2-40B4-BE49-F238E27FC236}">
                      <a16:creationId xmlns:a16="http://schemas.microsoft.com/office/drawing/2014/main" id="{1A232E95-A6CB-7F13-8B7E-89CD8058F47B}"/>
                    </a:ext>
                  </a:extLst>
                </p:cNvPr>
                <p:cNvSpPr/>
                <p:nvPr/>
              </p:nvSpPr>
              <p:spPr>
                <a:xfrm>
                  <a:off x="5874538" y="734090"/>
                  <a:ext cx="62155" cy="39385"/>
                </a:xfrm>
                <a:custGeom>
                  <a:avLst/>
                  <a:gdLst/>
                  <a:ahLst/>
                  <a:cxnLst/>
                  <a:rect l="l" t="t" r="r" b="b"/>
                  <a:pathLst>
                    <a:path w="2596" h="1645" extrusionOk="0">
                      <a:moveTo>
                        <a:pt x="1298" y="1"/>
                      </a:moveTo>
                      <a:cubicBezTo>
                        <a:pt x="582" y="1"/>
                        <a:pt x="0" y="371"/>
                        <a:pt x="0" y="823"/>
                      </a:cubicBezTo>
                      <a:cubicBezTo>
                        <a:pt x="0" y="1275"/>
                        <a:pt x="582" y="1644"/>
                        <a:pt x="1298" y="1644"/>
                      </a:cubicBezTo>
                      <a:cubicBezTo>
                        <a:pt x="2014" y="1644"/>
                        <a:pt x="2595" y="1275"/>
                        <a:pt x="2595" y="823"/>
                      </a:cubicBezTo>
                      <a:cubicBezTo>
                        <a:pt x="2595" y="371"/>
                        <a:pt x="2014" y="1"/>
                        <a:pt x="1298"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Google Shape;1968;p48">
                  <a:extLst>
                    <a:ext uri="{FF2B5EF4-FFF2-40B4-BE49-F238E27FC236}">
                      <a16:creationId xmlns:a16="http://schemas.microsoft.com/office/drawing/2014/main" id="{98F300C8-A2F3-D488-D041-548F4C01F79C}"/>
                    </a:ext>
                  </a:extLst>
                </p:cNvPr>
                <p:cNvSpPr/>
                <p:nvPr/>
              </p:nvSpPr>
              <p:spPr>
                <a:xfrm>
                  <a:off x="6052167" y="734090"/>
                  <a:ext cx="62155" cy="39385"/>
                </a:xfrm>
                <a:custGeom>
                  <a:avLst/>
                  <a:gdLst/>
                  <a:ahLst/>
                  <a:cxnLst/>
                  <a:rect l="l" t="t" r="r" b="b"/>
                  <a:pathLst>
                    <a:path w="2596" h="1645" extrusionOk="0">
                      <a:moveTo>
                        <a:pt x="1298" y="1"/>
                      </a:moveTo>
                      <a:cubicBezTo>
                        <a:pt x="582" y="1"/>
                        <a:pt x="1" y="371"/>
                        <a:pt x="1" y="823"/>
                      </a:cubicBezTo>
                      <a:cubicBezTo>
                        <a:pt x="1" y="1275"/>
                        <a:pt x="582" y="1644"/>
                        <a:pt x="1298" y="1644"/>
                      </a:cubicBezTo>
                      <a:cubicBezTo>
                        <a:pt x="2015" y="1644"/>
                        <a:pt x="2596" y="1275"/>
                        <a:pt x="2596" y="823"/>
                      </a:cubicBezTo>
                      <a:cubicBezTo>
                        <a:pt x="2596" y="371"/>
                        <a:pt x="2015" y="1"/>
                        <a:pt x="1298"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0" name="Google Shape;1969;p48">
                  <a:extLst>
                    <a:ext uri="{FF2B5EF4-FFF2-40B4-BE49-F238E27FC236}">
                      <a16:creationId xmlns:a16="http://schemas.microsoft.com/office/drawing/2014/main" id="{C2FF6C81-8118-8341-0604-C6EFF159B8AD}"/>
                    </a:ext>
                  </a:extLst>
                </p:cNvPr>
                <p:cNvSpPr/>
                <p:nvPr/>
              </p:nvSpPr>
              <p:spPr>
                <a:xfrm>
                  <a:off x="5900875" y="707059"/>
                  <a:ext cx="29234" cy="40176"/>
                </a:xfrm>
                <a:custGeom>
                  <a:avLst/>
                  <a:gdLst/>
                  <a:ahLst/>
                  <a:cxnLst/>
                  <a:rect l="l" t="t" r="r" b="b"/>
                  <a:pathLst>
                    <a:path w="1221" h="1678" extrusionOk="0">
                      <a:moveTo>
                        <a:pt x="611" y="1"/>
                      </a:moveTo>
                      <a:cubicBezTo>
                        <a:pt x="351" y="1"/>
                        <a:pt x="102" y="351"/>
                        <a:pt x="49" y="812"/>
                      </a:cubicBezTo>
                      <a:cubicBezTo>
                        <a:pt x="1" y="1274"/>
                        <a:pt x="251" y="1678"/>
                        <a:pt x="611" y="1678"/>
                      </a:cubicBezTo>
                      <a:cubicBezTo>
                        <a:pt x="972" y="1678"/>
                        <a:pt x="1221" y="1274"/>
                        <a:pt x="1174" y="812"/>
                      </a:cubicBezTo>
                      <a:cubicBezTo>
                        <a:pt x="1120" y="351"/>
                        <a:pt x="870" y="1"/>
                        <a:pt x="611"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1970;p48">
                  <a:extLst>
                    <a:ext uri="{FF2B5EF4-FFF2-40B4-BE49-F238E27FC236}">
                      <a16:creationId xmlns:a16="http://schemas.microsoft.com/office/drawing/2014/main" id="{EFAF4B93-AEEB-6C4F-6B5F-86C9A225D05A}"/>
                    </a:ext>
                  </a:extLst>
                </p:cNvPr>
                <p:cNvSpPr/>
                <p:nvPr/>
              </p:nvSpPr>
              <p:spPr>
                <a:xfrm>
                  <a:off x="5914785" y="712590"/>
                  <a:ext cx="8308" cy="6345"/>
                </a:xfrm>
                <a:custGeom>
                  <a:avLst/>
                  <a:gdLst/>
                  <a:ahLst/>
                  <a:cxnLst/>
                  <a:rect l="l" t="t" r="r" b="b"/>
                  <a:pathLst>
                    <a:path w="347" h="265" extrusionOk="0">
                      <a:moveTo>
                        <a:pt x="174" y="0"/>
                      </a:moveTo>
                      <a:cubicBezTo>
                        <a:pt x="1" y="0"/>
                        <a:pt x="1" y="264"/>
                        <a:pt x="174" y="264"/>
                      </a:cubicBezTo>
                      <a:cubicBezTo>
                        <a:pt x="347" y="264"/>
                        <a:pt x="347" y="0"/>
                        <a:pt x="174"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1971;p48">
                  <a:extLst>
                    <a:ext uri="{FF2B5EF4-FFF2-40B4-BE49-F238E27FC236}">
                      <a16:creationId xmlns:a16="http://schemas.microsoft.com/office/drawing/2014/main" id="{2675881E-C7C3-8FCE-DDF0-B3894C89ADFF}"/>
                    </a:ext>
                  </a:extLst>
                </p:cNvPr>
                <p:cNvSpPr/>
                <p:nvPr/>
              </p:nvSpPr>
              <p:spPr>
                <a:xfrm>
                  <a:off x="6071872" y="712470"/>
                  <a:ext cx="29354" cy="40176"/>
                </a:xfrm>
                <a:custGeom>
                  <a:avLst/>
                  <a:gdLst/>
                  <a:ahLst/>
                  <a:cxnLst/>
                  <a:rect l="l" t="t" r="r" b="b"/>
                  <a:pathLst>
                    <a:path w="1226" h="1678" extrusionOk="0">
                      <a:moveTo>
                        <a:pt x="610" y="1"/>
                      </a:moveTo>
                      <a:cubicBezTo>
                        <a:pt x="355" y="1"/>
                        <a:pt x="105" y="351"/>
                        <a:pt x="53" y="813"/>
                      </a:cubicBezTo>
                      <a:cubicBezTo>
                        <a:pt x="0" y="1274"/>
                        <a:pt x="249" y="1678"/>
                        <a:pt x="610" y="1678"/>
                      </a:cubicBezTo>
                      <a:cubicBezTo>
                        <a:pt x="976" y="1678"/>
                        <a:pt x="1225" y="1274"/>
                        <a:pt x="1172" y="813"/>
                      </a:cubicBezTo>
                      <a:cubicBezTo>
                        <a:pt x="1120" y="351"/>
                        <a:pt x="870" y="1"/>
                        <a:pt x="610"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1972;p48">
                  <a:extLst>
                    <a:ext uri="{FF2B5EF4-FFF2-40B4-BE49-F238E27FC236}">
                      <a16:creationId xmlns:a16="http://schemas.microsoft.com/office/drawing/2014/main" id="{FB650E72-EF73-3420-82A0-76828EABA5C8}"/>
                    </a:ext>
                  </a:extLst>
                </p:cNvPr>
                <p:cNvSpPr/>
                <p:nvPr/>
              </p:nvSpPr>
              <p:spPr>
                <a:xfrm>
                  <a:off x="6085902" y="718001"/>
                  <a:ext cx="8188" cy="6345"/>
                </a:xfrm>
                <a:custGeom>
                  <a:avLst/>
                  <a:gdLst/>
                  <a:ahLst/>
                  <a:cxnLst/>
                  <a:rect l="l" t="t" r="r" b="b"/>
                  <a:pathLst>
                    <a:path w="342" h="265" extrusionOk="0">
                      <a:moveTo>
                        <a:pt x="168" y="0"/>
                      </a:moveTo>
                      <a:cubicBezTo>
                        <a:pt x="0" y="0"/>
                        <a:pt x="0" y="264"/>
                        <a:pt x="168" y="264"/>
                      </a:cubicBezTo>
                      <a:cubicBezTo>
                        <a:pt x="341" y="264"/>
                        <a:pt x="341" y="0"/>
                        <a:pt x="168"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1973;p48">
                  <a:extLst>
                    <a:ext uri="{FF2B5EF4-FFF2-40B4-BE49-F238E27FC236}">
                      <a16:creationId xmlns:a16="http://schemas.microsoft.com/office/drawing/2014/main" id="{D3F6C4A7-524B-EDA8-EE87-A9183F11AD2F}"/>
                    </a:ext>
                  </a:extLst>
                </p:cNvPr>
                <p:cNvSpPr/>
                <p:nvPr/>
              </p:nvSpPr>
              <p:spPr>
                <a:xfrm>
                  <a:off x="6197498" y="656780"/>
                  <a:ext cx="88037" cy="93807"/>
                </a:xfrm>
                <a:custGeom>
                  <a:avLst/>
                  <a:gdLst/>
                  <a:ahLst/>
                  <a:cxnLst/>
                  <a:rect l="l" t="t" r="r" b="b"/>
                  <a:pathLst>
                    <a:path w="3677" h="3918" extrusionOk="0">
                      <a:moveTo>
                        <a:pt x="1962" y="0"/>
                      </a:moveTo>
                      <a:cubicBezTo>
                        <a:pt x="880" y="0"/>
                        <a:pt x="1" y="876"/>
                        <a:pt x="1" y="1956"/>
                      </a:cubicBezTo>
                      <a:cubicBezTo>
                        <a:pt x="1" y="2019"/>
                        <a:pt x="6" y="2076"/>
                        <a:pt x="10" y="2140"/>
                      </a:cubicBezTo>
                      <a:cubicBezTo>
                        <a:pt x="813" y="1423"/>
                        <a:pt x="1640" y="736"/>
                        <a:pt x="2481" y="68"/>
                      </a:cubicBezTo>
                      <a:cubicBezTo>
                        <a:pt x="2317" y="24"/>
                        <a:pt x="2139" y="0"/>
                        <a:pt x="1962" y="0"/>
                      </a:cubicBezTo>
                      <a:close/>
                      <a:moveTo>
                        <a:pt x="3566" y="836"/>
                      </a:moveTo>
                      <a:cubicBezTo>
                        <a:pt x="2769" y="1457"/>
                        <a:pt x="1842" y="2000"/>
                        <a:pt x="1236" y="2515"/>
                      </a:cubicBezTo>
                      <a:cubicBezTo>
                        <a:pt x="962" y="2735"/>
                        <a:pt x="683" y="2961"/>
                        <a:pt x="361" y="3085"/>
                      </a:cubicBezTo>
                      <a:cubicBezTo>
                        <a:pt x="711" y="3591"/>
                        <a:pt x="1299" y="3917"/>
                        <a:pt x="1962" y="3917"/>
                      </a:cubicBezTo>
                      <a:cubicBezTo>
                        <a:pt x="2197" y="3917"/>
                        <a:pt x="2418" y="3874"/>
                        <a:pt x="2629" y="3802"/>
                      </a:cubicBezTo>
                      <a:cubicBezTo>
                        <a:pt x="2971" y="3451"/>
                        <a:pt x="3255" y="3038"/>
                        <a:pt x="3552" y="2639"/>
                      </a:cubicBezTo>
                      <a:cubicBezTo>
                        <a:pt x="3283" y="2192"/>
                        <a:pt x="2788" y="1956"/>
                        <a:pt x="2101" y="1956"/>
                      </a:cubicBezTo>
                      <a:cubicBezTo>
                        <a:pt x="2913" y="1956"/>
                        <a:pt x="3451" y="1630"/>
                        <a:pt x="3677" y="1015"/>
                      </a:cubicBezTo>
                      <a:cubicBezTo>
                        <a:pt x="3643" y="952"/>
                        <a:pt x="3610" y="894"/>
                        <a:pt x="3566" y="836"/>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1974;p48">
                  <a:extLst>
                    <a:ext uri="{FF2B5EF4-FFF2-40B4-BE49-F238E27FC236}">
                      <a16:creationId xmlns:a16="http://schemas.microsoft.com/office/drawing/2014/main" id="{939158CD-2F96-E40E-14F2-44D1644B0CAA}"/>
                    </a:ext>
                  </a:extLst>
                </p:cNvPr>
                <p:cNvSpPr/>
                <p:nvPr/>
              </p:nvSpPr>
              <p:spPr>
                <a:xfrm>
                  <a:off x="6260443" y="719964"/>
                  <a:ext cx="25092" cy="27845"/>
                </a:xfrm>
                <a:custGeom>
                  <a:avLst/>
                  <a:gdLst/>
                  <a:ahLst/>
                  <a:cxnLst/>
                  <a:rect l="l" t="t" r="r" b="b"/>
                  <a:pathLst>
                    <a:path w="1048" h="1163" extrusionOk="0">
                      <a:moveTo>
                        <a:pt x="923" y="0"/>
                      </a:moveTo>
                      <a:cubicBezTo>
                        <a:pt x="626" y="399"/>
                        <a:pt x="342" y="812"/>
                        <a:pt x="0" y="1163"/>
                      </a:cubicBezTo>
                      <a:cubicBezTo>
                        <a:pt x="447" y="1000"/>
                        <a:pt x="822" y="673"/>
                        <a:pt x="1048" y="260"/>
                      </a:cubicBezTo>
                      <a:cubicBezTo>
                        <a:pt x="1014" y="169"/>
                        <a:pt x="972" y="77"/>
                        <a:pt x="923"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1975;p48">
                  <a:extLst>
                    <a:ext uri="{FF2B5EF4-FFF2-40B4-BE49-F238E27FC236}">
                      <a16:creationId xmlns:a16="http://schemas.microsoft.com/office/drawing/2014/main" id="{14241670-BAF4-73B2-05E0-DE10CD5D1CCA}"/>
                    </a:ext>
                  </a:extLst>
                </p:cNvPr>
                <p:cNvSpPr/>
                <p:nvPr/>
              </p:nvSpPr>
              <p:spPr>
                <a:xfrm>
                  <a:off x="6197738" y="658408"/>
                  <a:ext cx="85163" cy="72258"/>
                </a:xfrm>
                <a:custGeom>
                  <a:avLst/>
                  <a:gdLst/>
                  <a:ahLst/>
                  <a:cxnLst/>
                  <a:rect l="l" t="t" r="r" b="b"/>
                  <a:pathLst>
                    <a:path w="3557" h="3018" extrusionOk="0">
                      <a:moveTo>
                        <a:pt x="2471" y="0"/>
                      </a:moveTo>
                      <a:cubicBezTo>
                        <a:pt x="1630" y="668"/>
                        <a:pt x="803" y="1355"/>
                        <a:pt x="0" y="2072"/>
                      </a:cubicBezTo>
                      <a:cubicBezTo>
                        <a:pt x="29" y="2422"/>
                        <a:pt x="154" y="2749"/>
                        <a:pt x="351" y="3017"/>
                      </a:cubicBezTo>
                      <a:cubicBezTo>
                        <a:pt x="673" y="2893"/>
                        <a:pt x="952" y="2667"/>
                        <a:pt x="1226" y="2447"/>
                      </a:cubicBezTo>
                      <a:cubicBezTo>
                        <a:pt x="1832" y="1932"/>
                        <a:pt x="2759" y="1389"/>
                        <a:pt x="3556" y="768"/>
                      </a:cubicBezTo>
                      <a:cubicBezTo>
                        <a:pt x="3302" y="399"/>
                        <a:pt x="2917" y="125"/>
                        <a:pt x="2471"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1976;p48">
                  <a:extLst>
                    <a:ext uri="{FF2B5EF4-FFF2-40B4-BE49-F238E27FC236}">
                      <a16:creationId xmlns:a16="http://schemas.microsoft.com/office/drawing/2014/main" id="{0B1867D6-4D6F-F48E-CEE9-5F65915ADAEE}"/>
                    </a:ext>
                  </a:extLst>
                </p:cNvPr>
                <p:cNvSpPr/>
                <p:nvPr/>
              </p:nvSpPr>
              <p:spPr>
                <a:xfrm>
                  <a:off x="6247802" y="681081"/>
                  <a:ext cx="43504" cy="45108"/>
                </a:xfrm>
                <a:custGeom>
                  <a:avLst/>
                  <a:gdLst/>
                  <a:ahLst/>
                  <a:cxnLst/>
                  <a:rect l="l" t="t" r="r" b="b"/>
                  <a:pathLst>
                    <a:path w="1817" h="1884" extrusionOk="0">
                      <a:moveTo>
                        <a:pt x="1576" y="0"/>
                      </a:moveTo>
                      <a:cubicBezTo>
                        <a:pt x="1350" y="615"/>
                        <a:pt x="812" y="941"/>
                        <a:pt x="0" y="941"/>
                      </a:cubicBezTo>
                      <a:cubicBezTo>
                        <a:pt x="687" y="941"/>
                        <a:pt x="1182" y="1177"/>
                        <a:pt x="1451" y="1624"/>
                      </a:cubicBezTo>
                      <a:cubicBezTo>
                        <a:pt x="1500" y="1701"/>
                        <a:pt x="1542" y="1793"/>
                        <a:pt x="1576" y="1884"/>
                      </a:cubicBezTo>
                      <a:cubicBezTo>
                        <a:pt x="1730" y="1605"/>
                        <a:pt x="1817" y="1283"/>
                        <a:pt x="1817" y="941"/>
                      </a:cubicBezTo>
                      <a:cubicBezTo>
                        <a:pt x="1817" y="600"/>
                        <a:pt x="1730" y="278"/>
                        <a:pt x="1576"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0" name="Google Shape;1977;p48">
                <a:extLst>
                  <a:ext uri="{FF2B5EF4-FFF2-40B4-BE49-F238E27FC236}">
                    <a16:creationId xmlns:a16="http://schemas.microsoft.com/office/drawing/2014/main" id="{86EA7A4A-066B-5CB3-0F3B-3737E44DF343}"/>
                  </a:ext>
                </a:extLst>
              </p:cNvPr>
              <p:cNvGrpSpPr/>
              <p:nvPr/>
            </p:nvGrpSpPr>
            <p:grpSpPr>
              <a:xfrm>
                <a:off x="2251138" y="1296496"/>
                <a:ext cx="1709764" cy="1169455"/>
                <a:chOff x="5505008" y="410956"/>
                <a:chExt cx="860302" cy="588435"/>
              </a:xfrm>
            </p:grpSpPr>
            <p:sp>
              <p:nvSpPr>
                <p:cNvPr id="61" name="Google Shape;1978;p48">
                  <a:extLst>
                    <a:ext uri="{FF2B5EF4-FFF2-40B4-BE49-F238E27FC236}">
                      <a16:creationId xmlns:a16="http://schemas.microsoft.com/office/drawing/2014/main" id="{F276250C-C93B-B222-36AC-521F666707C4}"/>
                    </a:ext>
                  </a:extLst>
                </p:cNvPr>
                <p:cNvSpPr/>
                <p:nvPr/>
              </p:nvSpPr>
              <p:spPr>
                <a:xfrm>
                  <a:off x="5640333" y="410956"/>
                  <a:ext cx="588435" cy="588435"/>
                </a:xfrm>
                <a:custGeom>
                  <a:avLst/>
                  <a:gdLst/>
                  <a:ahLst/>
                  <a:cxnLst/>
                  <a:rect l="l" t="t" r="r" b="b"/>
                  <a:pathLst>
                    <a:path w="24577" h="24577" extrusionOk="0">
                      <a:moveTo>
                        <a:pt x="12288" y="0"/>
                      </a:moveTo>
                      <a:cubicBezTo>
                        <a:pt x="5503" y="0"/>
                        <a:pt x="0" y="5499"/>
                        <a:pt x="0" y="12288"/>
                      </a:cubicBezTo>
                      <a:cubicBezTo>
                        <a:pt x="0" y="19075"/>
                        <a:pt x="5503" y="24576"/>
                        <a:pt x="12288" y="24576"/>
                      </a:cubicBezTo>
                      <a:cubicBezTo>
                        <a:pt x="19075" y="24576"/>
                        <a:pt x="24576" y="19075"/>
                        <a:pt x="24576" y="12288"/>
                      </a:cubicBezTo>
                      <a:cubicBezTo>
                        <a:pt x="24576" y="5499"/>
                        <a:pt x="19075" y="0"/>
                        <a:pt x="12288"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979;p48">
                  <a:extLst>
                    <a:ext uri="{FF2B5EF4-FFF2-40B4-BE49-F238E27FC236}">
                      <a16:creationId xmlns:a16="http://schemas.microsoft.com/office/drawing/2014/main" id="{D1AEED8D-38D5-4CC3-E17D-73588550548F}"/>
                    </a:ext>
                  </a:extLst>
                </p:cNvPr>
                <p:cNvSpPr/>
                <p:nvPr/>
              </p:nvSpPr>
              <p:spPr>
                <a:xfrm>
                  <a:off x="5930845" y="789846"/>
                  <a:ext cx="281803" cy="209545"/>
                </a:xfrm>
                <a:custGeom>
                  <a:avLst/>
                  <a:gdLst/>
                  <a:ahLst/>
                  <a:cxnLst/>
                  <a:rect l="l" t="t" r="r" b="b"/>
                  <a:pathLst>
                    <a:path w="11770" h="8752" extrusionOk="0">
                      <a:moveTo>
                        <a:pt x="11769" y="1"/>
                      </a:moveTo>
                      <a:cubicBezTo>
                        <a:pt x="10251" y="5061"/>
                        <a:pt x="5556" y="8751"/>
                        <a:pt x="0" y="8751"/>
                      </a:cubicBezTo>
                      <a:cubicBezTo>
                        <a:pt x="5556" y="8751"/>
                        <a:pt x="10256" y="5061"/>
                        <a:pt x="11769" y="1"/>
                      </a:cubicBez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980;p48">
                  <a:extLst>
                    <a:ext uri="{FF2B5EF4-FFF2-40B4-BE49-F238E27FC236}">
                      <a16:creationId xmlns:a16="http://schemas.microsoft.com/office/drawing/2014/main" id="{D298FD7B-3FBF-7329-849E-88DD4EA9B82C}"/>
                    </a:ext>
                  </a:extLst>
                </p:cNvPr>
                <p:cNvSpPr/>
                <p:nvPr/>
              </p:nvSpPr>
              <p:spPr>
                <a:xfrm>
                  <a:off x="5958115" y="730110"/>
                  <a:ext cx="240167" cy="102450"/>
                </a:xfrm>
                <a:custGeom>
                  <a:avLst/>
                  <a:gdLst/>
                  <a:ahLst/>
                  <a:cxnLst/>
                  <a:rect l="l" t="t" r="r" b="b"/>
                  <a:pathLst>
                    <a:path w="10031" h="4279" extrusionOk="0">
                      <a:moveTo>
                        <a:pt x="2725" y="1"/>
                      </a:moveTo>
                      <a:cubicBezTo>
                        <a:pt x="1802" y="1"/>
                        <a:pt x="871" y="180"/>
                        <a:pt x="1" y="511"/>
                      </a:cubicBezTo>
                      <a:cubicBezTo>
                        <a:pt x="1015" y="477"/>
                        <a:pt x="2028" y="433"/>
                        <a:pt x="3042" y="382"/>
                      </a:cubicBezTo>
                      <a:cubicBezTo>
                        <a:pt x="3601" y="353"/>
                        <a:pt x="4158" y="324"/>
                        <a:pt x="4715" y="289"/>
                      </a:cubicBezTo>
                      <a:cubicBezTo>
                        <a:pt x="4066" y="98"/>
                        <a:pt x="3399" y="1"/>
                        <a:pt x="2725" y="1"/>
                      </a:cubicBezTo>
                      <a:close/>
                      <a:moveTo>
                        <a:pt x="10031" y="3403"/>
                      </a:moveTo>
                      <a:cubicBezTo>
                        <a:pt x="9310" y="3496"/>
                        <a:pt x="8593" y="3567"/>
                        <a:pt x="7877" y="3625"/>
                      </a:cubicBezTo>
                      <a:cubicBezTo>
                        <a:pt x="7411" y="3663"/>
                        <a:pt x="6950" y="3698"/>
                        <a:pt x="6484" y="3726"/>
                      </a:cubicBezTo>
                      <a:cubicBezTo>
                        <a:pt x="7262" y="3865"/>
                        <a:pt x="8093" y="3760"/>
                        <a:pt x="8843" y="4029"/>
                      </a:cubicBezTo>
                      <a:cubicBezTo>
                        <a:pt x="9021" y="4095"/>
                        <a:pt x="9194" y="4177"/>
                        <a:pt x="9352" y="4279"/>
                      </a:cubicBezTo>
                      <a:cubicBezTo>
                        <a:pt x="9588" y="3995"/>
                        <a:pt x="9814" y="3707"/>
                        <a:pt x="10031" y="3403"/>
                      </a:cubicBezTo>
                      <a:close/>
                    </a:path>
                  </a:pathLst>
                </a:custGeom>
                <a:solidFill>
                  <a:srgbClr val="EA65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1981;p48">
                  <a:extLst>
                    <a:ext uri="{FF2B5EF4-FFF2-40B4-BE49-F238E27FC236}">
                      <a16:creationId xmlns:a16="http://schemas.microsoft.com/office/drawing/2014/main" id="{E6EF2430-567C-DA47-352E-992BE189C519}"/>
                    </a:ext>
                  </a:extLst>
                </p:cNvPr>
                <p:cNvSpPr/>
                <p:nvPr/>
              </p:nvSpPr>
              <p:spPr>
                <a:xfrm>
                  <a:off x="5869504" y="737029"/>
                  <a:ext cx="340367" cy="82314"/>
                </a:xfrm>
                <a:custGeom>
                  <a:avLst/>
                  <a:gdLst/>
                  <a:ahLst/>
                  <a:cxnLst/>
                  <a:rect l="l" t="t" r="r" b="b"/>
                  <a:pathLst>
                    <a:path w="14216" h="3438" extrusionOk="0">
                      <a:moveTo>
                        <a:pt x="8416" y="0"/>
                      </a:moveTo>
                      <a:cubicBezTo>
                        <a:pt x="7859" y="35"/>
                        <a:pt x="7302" y="64"/>
                        <a:pt x="6743" y="93"/>
                      </a:cubicBezTo>
                      <a:cubicBezTo>
                        <a:pt x="5729" y="144"/>
                        <a:pt x="4716" y="188"/>
                        <a:pt x="3702" y="222"/>
                      </a:cubicBezTo>
                      <a:cubicBezTo>
                        <a:pt x="2163" y="808"/>
                        <a:pt x="814" y="1885"/>
                        <a:pt x="1" y="3316"/>
                      </a:cubicBezTo>
                      <a:cubicBezTo>
                        <a:pt x="145" y="3345"/>
                        <a:pt x="284" y="3360"/>
                        <a:pt x="419" y="3360"/>
                      </a:cubicBezTo>
                      <a:cubicBezTo>
                        <a:pt x="1347" y="3360"/>
                        <a:pt x="2178" y="2759"/>
                        <a:pt x="3019" y="2154"/>
                      </a:cubicBezTo>
                      <a:cubicBezTo>
                        <a:pt x="3855" y="1553"/>
                        <a:pt x="4701" y="947"/>
                        <a:pt x="5648" y="947"/>
                      </a:cubicBezTo>
                      <a:cubicBezTo>
                        <a:pt x="5734" y="947"/>
                        <a:pt x="5825" y="958"/>
                        <a:pt x="5917" y="967"/>
                      </a:cubicBezTo>
                      <a:cubicBezTo>
                        <a:pt x="7426" y="1144"/>
                        <a:pt x="8311" y="2850"/>
                        <a:pt x="9752" y="3331"/>
                      </a:cubicBezTo>
                      <a:cubicBezTo>
                        <a:pt x="9897" y="3380"/>
                        <a:pt x="10041" y="3413"/>
                        <a:pt x="10185" y="3437"/>
                      </a:cubicBezTo>
                      <a:cubicBezTo>
                        <a:pt x="10651" y="3409"/>
                        <a:pt x="11112" y="3374"/>
                        <a:pt x="11578" y="3336"/>
                      </a:cubicBezTo>
                      <a:cubicBezTo>
                        <a:pt x="12294" y="3278"/>
                        <a:pt x="13011" y="3207"/>
                        <a:pt x="13732" y="3114"/>
                      </a:cubicBezTo>
                      <a:cubicBezTo>
                        <a:pt x="13899" y="2884"/>
                        <a:pt x="14063" y="2644"/>
                        <a:pt x="14216" y="2399"/>
                      </a:cubicBezTo>
                      <a:cubicBezTo>
                        <a:pt x="13741" y="2375"/>
                        <a:pt x="13251" y="2284"/>
                        <a:pt x="12745" y="2105"/>
                      </a:cubicBezTo>
                      <a:cubicBezTo>
                        <a:pt x="11410" y="1635"/>
                        <a:pt x="10271" y="727"/>
                        <a:pt x="8959" y="193"/>
                      </a:cubicBezTo>
                      <a:cubicBezTo>
                        <a:pt x="8781" y="121"/>
                        <a:pt x="8599" y="58"/>
                        <a:pt x="8416"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1982;p48">
                  <a:extLst>
                    <a:ext uri="{FF2B5EF4-FFF2-40B4-BE49-F238E27FC236}">
                      <a16:creationId xmlns:a16="http://schemas.microsoft.com/office/drawing/2014/main" id="{875193D7-BB0A-472C-F911-2257E23A9A9C}"/>
                    </a:ext>
                  </a:extLst>
                </p:cNvPr>
                <p:cNvSpPr/>
                <p:nvPr/>
              </p:nvSpPr>
              <p:spPr>
                <a:xfrm>
                  <a:off x="6221267" y="657516"/>
                  <a:ext cx="3807" cy="46855"/>
                </a:xfrm>
                <a:custGeom>
                  <a:avLst/>
                  <a:gdLst/>
                  <a:ahLst/>
                  <a:cxnLst/>
                  <a:rect l="l" t="t" r="r" b="b"/>
                  <a:pathLst>
                    <a:path w="159" h="1957" extrusionOk="0">
                      <a:moveTo>
                        <a:pt x="0" y="1"/>
                      </a:moveTo>
                      <a:cubicBezTo>
                        <a:pt x="101" y="640"/>
                        <a:pt x="158" y="1294"/>
                        <a:pt x="158" y="1957"/>
                      </a:cubicBezTo>
                      <a:lnTo>
                        <a:pt x="158" y="1928"/>
                      </a:lnTo>
                      <a:cubicBezTo>
                        <a:pt x="158" y="1269"/>
                        <a:pt x="106" y="626"/>
                        <a:pt x="5" y="1"/>
                      </a:cubicBezTo>
                      <a:close/>
                    </a:path>
                  </a:pathLst>
                </a:custGeom>
                <a:solidFill>
                  <a:srgbClr val="EAD2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1983;p48">
                  <a:extLst>
                    <a:ext uri="{FF2B5EF4-FFF2-40B4-BE49-F238E27FC236}">
                      <a16:creationId xmlns:a16="http://schemas.microsoft.com/office/drawing/2014/main" id="{F5FBC661-94DA-03B7-C3C8-E08A216B5402}"/>
                    </a:ext>
                  </a:extLst>
                </p:cNvPr>
                <p:cNvSpPr/>
                <p:nvPr/>
              </p:nvSpPr>
              <p:spPr>
                <a:xfrm>
                  <a:off x="6136247" y="725537"/>
                  <a:ext cx="87318" cy="28085"/>
                </a:xfrm>
                <a:custGeom>
                  <a:avLst/>
                  <a:gdLst/>
                  <a:ahLst/>
                  <a:cxnLst/>
                  <a:rect l="l" t="t" r="r" b="b"/>
                  <a:pathLst>
                    <a:path w="3647" h="1173" extrusionOk="0">
                      <a:moveTo>
                        <a:pt x="3647" y="1"/>
                      </a:moveTo>
                      <a:lnTo>
                        <a:pt x="3647" y="1"/>
                      </a:lnTo>
                      <a:cubicBezTo>
                        <a:pt x="2498" y="120"/>
                        <a:pt x="1331" y="216"/>
                        <a:pt x="163" y="293"/>
                      </a:cubicBezTo>
                      <a:cubicBezTo>
                        <a:pt x="111" y="298"/>
                        <a:pt x="58" y="303"/>
                        <a:pt x="0" y="307"/>
                      </a:cubicBezTo>
                      <a:cubicBezTo>
                        <a:pt x="1153" y="735"/>
                        <a:pt x="2307" y="1125"/>
                        <a:pt x="3513" y="1172"/>
                      </a:cubicBezTo>
                      <a:cubicBezTo>
                        <a:pt x="3575" y="788"/>
                        <a:pt x="3618" y="394"/>
                        <a:pt x="3647" y="1"/>
                      </a:cubicBezTo>
                      <a:close/>
                    </a:path>
                  </a:pathLst>
                </a:custGeom>
                <a:solidFill>
                  <a:srgbClr val="E2490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1984;p48">
                  <a:extLst>
                    <a:ext uri="{FF2B5EF4-FFF2-40B4-BE49-F238E27FC236}">
                      <a16:creationId xmlns:a16="http://schemas.microsoft.com/office/drawing/2014/main" id="{B9A9BBCB-B7C3-E26F-8946-567208D39993}"/>
                    </a:ext>
                  </a:extLst>
                </p:cNvPr>
                <p:cNvSpPr/>
                <p:nvPr/>
              </p:nvSpPr>
              <p:spPr>
                <a:xfrm>
                  <a:off x="5690965" y="745098"/>
                  <a:ext cx="136448" cy="72713"/>
                </a:xfrm>
                <a:custGeom>
                  <a:avLst/>
                  <a:gdLst/>
                  <a:ahLst/>
                  <a:cxnLst/>
                  <a:rect l="l" t="t" r="r" b="b"/>
                  <a:pathLst>
                    <a:path w="5699" h="3037" extrusionOk="0">
                      <a:moveTo>
                        <a:pt x="3114" y="0"/>
                      </a:moveTo>
                      <a:cubicBezTo>
                        <a:pt x="2451" y="361"/>
                        <a:pt x="1956" y="961"/>
                        <a:pt x="1422" y="1495"/>
                      </a:cubicBezTo>
                      <a:cubicBezTo>
                        <a:pt x="1034" y="1889"/>
                        <a:pt x="533" y="2206"/>
                        <a:pt x="0" y="2495"/>
                      </a:cubicBezTo>
                      <a:cubicBezTo>
                        <a:pt x="72" y="2504"/>
                        <a:pt x="144" y="2513"/>
                        <a:pt x="216" y="2524"/>
                      </a:cubicBezTo>
                      <a:cubicBezTo>
                        <a:pt x="961" y="2615"/>
                        <a:pt x="1706" y="2697"/>
                        <a:pt x="2451" y="2773"/>
                      </a:cubicBezTo>
                      <a:cubicBezTo>
                        <a:pt x="2475" y="2744"/>
                        <a:pt x="2494" y="2715"/>
                        <a:pt x="2513" y="2682"/>
                      </a:cubicBezTo>
                      <a:cubicBezTo>
                        <a:pt x="2782" y="2287"/>
                        <a:pt x="3123" y="1855"/>
                        <a:pt x="3604" y="1832"/>
                      </a:cubicBezTo>
                      <a:lnTo>
                        <a:pt x="3638" y="1832"/>
                      </a:lnTo>
                      <a:cubicBezTo>
                        <a:pt x="4181" y="1832"/>
                        <a:pt x="4517" y="2384"/>
                        <a:pt x="4574" y="2956"/>
                      </a:cubicBezTo>
                      <a:cubicBezTo>
                        <a:pt x="4949" y="2985"/>
                        <a:pt x="5324" y="3014"/>
                        <a:pt x="5699" y="3037"/>
                      </a:cubicBezTo>
                      <a:cubicBezTo>
                        <a:pt x="5656" y="2835"/>
                        <a:pt x="5641" y="2624"/>
                        <a:pt x="5641" y="2413"/>
                      </a:cubicBezTo>
                      <a:cubicBezTo>
                        <a:pt x="5641" y="2085"/>
                        <a:pt x="5676" y="1754"/>
                        <a:pt x="5670" y="1433"/>
                      </a:cubicBezTo>
                      <a:cubicBezTo>
                        <a:pt x="5670" y="995"/>
                        <a:pt x="5618" y="577"/>
                        <a:pt x="5348" y="235"/>
                      </a:cubicBezTo>
                      <a:cubicBezTo>
                        <a:pt x="5277" y="144"/>
                        <a:pt x="5195" y="67"/>
                        <a:pt x="5104"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1985;p48">
                  <a:extLst>
                    <a:ext uri="{FF2B5EF4-FFF2-40B4-BE49-F238E27FC236}">
                      <a16:creationId xmlns:a16="http://schemas.microsoft.com/office/drawing/2014/main" id="{6B3C159D-CF5B-09B0-23E1-82E3667F0261}"/>
                    </a:ext>
                  </a:extLst>
                </p:cNvPr>
                <p:cNvSpPr/>
                <p:nvPr/>
              </p:nvSpPr>
              <p:spPr>
                <a:xfrm>
                  <a:off x="5994125" y="822193"/>
                  <a:ext cx="10487" cy="455"/>
                </a:xfrm>
                <a:custGeom>
                  <a:avLst/>
                  <a:gdLst/>
                  <a:ahLst/>
                  <a:cxnLst/>
                  <a:rect l="l" t="t" r="r" b="b"/>
                  <a:pathLst>
                    <a:path w="438" h="19" extrusionOk="0">
                      <a:moveTo>
                        <a:pt x="217" y="0"/>
                      </a:moveTo>
                      <a:cubicBezTo>
                        <a:pt x="145" y="0"/>
                        <a:pt x="72" y="5"/>
                        <a:pt x="1" y="19"/>
                      </a:cubicBezTo>
                      <a:lnTo>
                        <a:pt x="438" y="19"/>
                      </a:lnTo>
                      <a:cubicBezTo>
                        <a:pt x="366" y="5"/>
                        <a:pt x="289" y="0"/>
                        <a:pt x="217" y="0"/>
                      </a:cubicBezTo>
                      <a:close/>
                    </a:path>
                  </a:pathLst>
                </a:custGeom>
                <a:solidFill>
                  <a:srgbClr val="E2490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25" name="Google Shape;1986;p48">
                  <a:extLst>
                    <a:ext uri="{FF2B5EF4-FFF2-40B4-BE49-F238E27FC236}">
                      <a16:creationId xmlns:a16="http://schemas.microsoft.com/office/drawing/2014/main" id="{855C19B6-034A-580F-8B3F-DCD0155E0CAB}"/>
                    </a:ext>
                  </a:extLst>
                </p:cNvPr>
                <p:cNvGrpSpPr/>
                <p:nvPr/>
              </p:nvGrpSpPr>
              <p:grpSpPr>
                <a:xfrm>
                  <a:off x="5640946" y="413206"/>
                  <a:ext cx="588435" cy="535498"/>
                  <a:chOff x="5636639" y="413374"/>
                  <a:chExt cx="588435" cy="535498"/>
                </a:xfrm>
              </p:grpSpPr>
              <p:sp>
                <p:nvSpPr>
                  <p:cNvPr id="346" name="Google Shape;1987;p48">
                    <a:extLst>
                      <a:ext uri="{FF2B5EF4-FFF2-40B4-BE49-F238E27FC236}">
                        <a16:creationId xmlns:a16="http://schemas.microsoft.com/office/drawing/2014/main" id="{74A2E77B-5B61-6C20-7AD8-31878D1EB734}"/>
                      </a:ext>
                    </a:extLst>
                  </p:cNvPr>
                  <p:cNvSpPr/>
                  <p:nvPr/>
                </p:nvSpPr>
                <p:spPr>
                  <a:xfrm>
                    <a:off x="6012896" y="531555"/>
                    <a:ext cx="201117" cy="114828"/>
                  </a:xfrm>
                  <a:custGeom>
                    <a:avLst/>
                    <a:gdLst/>
                    <a:ahLst/>
                    <a:cxnLst/>
                    <a:rect l="l" t="t" r="r" b="b"/>
                    <a:pathLst>
                      <a:path w="8400" h="4796" extrusionOk="0">
                        <a:moveTo>
                          <a:pt x="6497" y="0"/>
                        </a:moveTo>
                        <a:cubicBezTo>
                          <a:pt x="6219" y="187"/>
                          <a:pt x="5973" y="370"/>
                          <a:pt x="5767" y="543"/>
                        </a:cubicBezTo>
                        <a:cubicBezTo>
                          <a:pt x="6036" y="726"/>
                          <a:pt x="6397" y="821"/>
                          <a:pt x="6838" y="821"/>
                        </a:cubicBezTo>
                        <a:cubicBezTo>
                          <a:pt x="5738" y="821"/>
                          <a:pt x="5142" y="1418"/>
                          <a:pt x="5142" y="2523"/>
                        </a:cubicBezTo>
                        <a:cubicBezTo>
                          <a:pt x="5142" y="2234"/>
                          <a:pt x="5104" y="1979"/>
                          <a:pt x="5022" y="1764"/>
                        </a:cubicBezTo>
                        <a:cubicBezTo>
                          <a:pt x="4796" y="2177"/>
                          <a:pt x="4421" y="2504"/>
                          <a:pt x="3974" y="2667"/>
                        </a:cubicBezTo>
                        <a:cubicBezTo>
                          <a:pt x="3706" y="2937"/>
                          <a:pt x="3398" y="3172"/>
                          <a:pt x="3018" y="3330"/>
                        </a:cubicBezTo>
                        <a:cubicBezTo>
                          <a:pt x="2759" y="3436"/>
                          <a:pt x="5" y="3547"/>
                          <a:pt x="0" y="4253"/>
                        </a:cubicBezTo>
                        <a:cubicBezTo>
                          <a:pt x="0" y="4368"/>
                          <a:pt x="73" y="4498"/>
                          <a:pt x="246" y="4647"/>
                        </a:cubicBezTo>
                        <a:cubicBezTo>
                          <a:pt x="384" y="4772"/>
                          <a:pt x="577" y="4796"/>
                          <a:pt x="765" y="4796"/>
                        </a:cubicBezTo>
                        <a:lnTo>
                          <a:pt x="918" y="4796"/>
                        </a:lnTo>
                        <a:cubicBezTo>
                          <a:pt x="1980" y="4743"/>
                          <a:pt x="5436" y="4594"/>
                          <a:pt x="8400" y="3897"/>
                        </a:cubicBezTo>
                        <a:cubicBezTo>
                          <a:pt x="7996" y="2480"/>
                          <a:pt x="7348" y="1163"/>
                          <a:pt x="6497" y="0"/>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1988;p48">
                    <a:extLst>
                      <a:ext uri="{FF2B5EF4-FFF2-40B4-BE49-F238E27FC236}">
                        <a16:creationId xmlns:a16="http://schemas.microsoft.com/office/drawing/2014/main" id="{38E55FD3-CB36-40CF-8FDB-35DAA9FD5546}"/>
                      </a:ext>
                    </a:extLst>
                  </p:cNvPr>
                  <p:cNvSpPr/>
                  <p:nvPr/>
                </p:nvSpPr>
                <p:spPr>
                  <a:xfrm>
                    <a:off x="5639297" y="495641"/>
                    <a:ext cx="325762" cy="169489"/>
                  </a:xfrm>
                  <a:custGeom>
                    <a:avLst/>
                    <a:gdLst/>
                    <a:ahLst/>
                    <a:cxnLst/>
                    <a:rect l="l" t="t" r="r" b="b"/>
                    <a:pathLst>
                      <a:path w="13606" h="7079" extrusionOk="0">
                        <a:moveTo>
                          <a:pt x="3547" y="1"/>
                        </a:moveTo>
                        <a:cubicBezTo>
                          <a:pt x="1663" y="1860"/>
                          <a:pt x="375" y="4321"/>
                          <a:pt x="0" y="7079"/>
                        </a:cubicBezTo>
                        <a:cubicBezTo>
                          <a:pt x="111" y="7061"/>
                          <a:pt x="222" y="7041"/>
                          <a:pt x="337" y="7012"/>
                        </a:cubicBezTo>
                        <a:cubicBezTo>
                          <a:pt x="1807" y="6666"/>
                          <a:pt x="2619" y="5109"/>
                          <a:pt x="3864" y="4264"/>
                        </a:cubicBezTo>
                        <a:cubicBezTo>
                          <a:pt x="4950" y="3519"/>
                          <a:pt x="6228" y="3379"/>
                          <a:pt x="7564" y="3379"/>
                        </a:cubicBezTo>
                        <a:cubicBezTo>
                          <a:pt x="7978" y="3379"/>
                          <a:pt x="8395" y="3388"/>
                          <a:pt x="8814" y="3403"/>
                        </a:cubicBezTo>
                        <a:cubicBezTo>
                          <a:pt x="9236" y="3417"/>
                          <a:pt x="9655" y="3432"/>
                          <a:pt x="10072" y="3432"/>
                        </a:cubicBezTo>
                        <a:cubicBezTo>
                          <a:pt x="10631" y="3432"/>
                          <a:pt x="11179" y="3408"/>
                          <a:pt x="11716" y="3326"/>
                        </a:cubicBezTo>
                        <a:cubicBezTo>
                          <a:pt x="12168" y="3259"/>
                          <a:pt x="13605" y="2884"/>
                          <a:pt x="13605" y="2250"/>
                        </a:cubicBezTo>
                        <a:cubicBezTo>
                          <a:pt x="13605" y="2148"/>
                          <a:pt x="13572" y="2048"/>
                          <a:pt x="13499" y="1937"/>
                        </a:cubicBezTo>
                        <a:cubicBezTo>
                          <a:pt x="13393" y="1788"/>
                          <a:pt x="13082" y="1740"/>
                          <a:pt x="12683" y="1740"/>
                        </a:cubicBezTo>
                        <a:cubicBezTo>
                          <a:pt x="12245" y="1740"/>
                          <a:pt x="11702" y="1798"/>
                          <a:pt x="11207" y="1860"/>
                        </a:cubicBezTo>
                        <a:cubicBezTo>
                          <a:pt x="10717" y="1922"/>
                          <a:pt x="10274" y="1986"/>
                          <a:pt x="10044" y="1986"/>
                        </a:cubicBezTo>
                        <a:cubicBezTo>
                          <a:pt x="10025" y="1986"/>
                          <a:pt x="10001" y="1986"/>
                          <a:pt x="9986" y="1980"/>
                        </a:cubicBezTo>
                        <a:cubicBezTo>
                          <a:pt x="8684" y="1893"/>
                          <a:pt x="7396" y="1611"/>
                          <a:pt x="6175" y="1154"/>
                        </a:cubicBezTo>
                        <a:cubicBezTo>
                          <a:pt x="5301" y="822"/>
                          <a:pt x="4436" y="361"/>
                          <a:pt x="3547" y="1"/>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1989;p48">
                    <a:extLst>
                      <a:ext uri="{FF2B5EF4-FFF2-40B4-BE49-F238E27FC236}">
                        <a16:creationId xmlns:a16="http://schemas.microsoft.com/office/drawing/2014/main" id="{CFA17861-9F1A-B1EE-C8A5-367C22798B90}"/>
                      </a:ext>
                    </a:extLst>
                  </p:cNvPr>
                  <p:cNvSpPr/>
                  <p:nvPr/>
                </p:nvSpPr>
                <p:spPr>
                  <a:xfrm>
                    <a:off x="6024723" y="487357"/>
                    <a:ext cx="124645" cy="93448"/>
                  </a:xfrm>
                  <a:custGeom>
                    <a:avLst/>
                    <a:gdLst/>
                    <a:ahLst/>
                    <a:cxnLst/>
                    <a:rect l="l" t="t" r="r" b="b"/>
                    <a:pathLst>
                      <a:path w="5206" h="3903" extrusionOk="0">
                        <a:moveTo>
                          <a:pt x="4341" y="1"/>
                        </a:moveTo>
                        <a:cubicBezTo>
                          <a:pt x="4004" y="256"/>
                          <a:pt x="3667" y="515"/>
                          <a:pt x="3332" y="779"/>
                        </a:cubicBezTo>
                        <a:cubicBezTo>
                          <a:pt x="3778" y="904"/>
                          <a:pt x="4163" y="1178"/>
                          <a:pt x="4417" y="1547"/>
                        </a:cubicBezTo>
                        <a:cubicBezTo>
                          <a:pt x="4485" y="1500"/>
                          <a:pt x="4552" y="1447"/>
                          <a:pt x="4614" y="1394"/>
                        </a:cubicBezTo>
                        <a:cubicBezTo>
                          <a:pt x="4638" y="1265"/>
                          <a:pt x="4648" y="1121"/>
                          <a:pt x="4648" y="971"/>
                        </a:cubicBezTo>
                        <a:cubicBezTo>
                          <a:pt x="4648" y="1106"/>
                          <a:pt x="4658" y="1230"/>
                          <a:pt x="4672" y="1346"/>
                        </a:cubicBezTo>
                        <a:cubicBezTo>
                          <a:pt x="4865" y="1192"/>
                          <a:pt x="5042" y="1028"/>
                          <a:pt x="5206" y="866"/>
                        </a:cubicBezTo>
                        <a:cubicBezTo>
                          <a:pt x="4931" y="562"/>
                          <a:pt x="4643" y="274"/>
                          <a:pt x="4341" y="1"/>
                        </a:cubicBezTo>
                        <a:close/>
                        <a:moveTo>
                          <a:pt x="861" y="2851"/>
                        </a:moveTo>
                        <a:cubicBezTo>
                          <a:pt x="573" y="3104"/>
                          <a:pt x="285" y="3364"/>
                          <a:pt x="1" y="3623"/>
                        </a:cubicBezTo>
                        <a:cubicBezTo>
                          <a:pt x="178" y="3816"/>
                          <a:pt x="444" y="3903"/>
                          <a:pt x="708" y="3903"/>
                        </a:cubicBezTo>
                        <a:cubicBezTo>
                          <a:pt x="837" y="3903"/>
                          <a:pt x="967" y="3878"/>
                          <a:pt x="1092" y="3840"/>
                        </a:cubicBezTo>
                        <a:cubicBezTo>
                          <a:pt x="1130" y="3831"/>
                          <a:pt x="1174" y="3816"/>
                          <a:pt x="1212" y="3796"/>
                        </a:cubicBezTo>
                        <a:cubicBezTo>
                          <a:pt x="1015" y="3528"/>
                          <a:pt x="890" y="3201"/>
                          <a:pt x="861" y="2851"/>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1990;p48">
                    <a:extLst>
                      <a:ext uri="{FF2B5EF4-FFF2-40B4-BE49-F238E27FC236}">
                        <a16:creationId xmlns:a16="http://schemas.microsoft.com/office/drawing/2014/main" id="{0B0ADA70-FE7B-9742-1F5E-D53C352FDBE6}"/>
                      </a:ext>
                    </a:extLst>
                  </p:cNvPr>
                  <p:cNvSpPr/>
                  <p:nvPr/>
                </p:nvSpPr>
                <p:spPr>
                  <a:xfrm>
                    <a:off x="5761116" y="435928"/>
                    <a:ext cx="231763" cy="74677"/>
                  </a:xfrm>
                  <a:custGeom>
                    <a:avLst/>
                    <a:gdLst/>
                    <a:ahLst/>
                    <a:cxnLst/>
                    <a:rect l="l" t="t" r="r" b="b"/>
                    <a:pathLst>
                      <a:path w="9680" h="3119" extrusionOk="0">
                        <a:moveTo>
                          <a:pt x="2121" y="0"/>
                        </a:moveTo>
                        <a:cubicBezTo>
                          <a:pt x="1371" y="332"/>
                          <a:pt x="664" y="736"/>
                          <a:pt x="1" y="1202"/>
                        </a:cubicBezTo>
                        <a:cubicBezTo>
                          <a:pt x="174" y="1379"/>
                          <a:pt x="353" y="1528"/>
                          <a:pt x="491" y="1630"/>
                        </a:cubicBezTo>
                        <a:cubicBezTo>
                          <a:pt x="1890" y="2591"/>
                          <a:pt x="4288" y="3119"/>
                          <a:pt x="6397" y="3119"/>
                        </a:cubicBezTo>
                        <a:cubicBezTo>
                          <a:pt x="7340" y="3119"/>
                          <a:pt x="8224" y="3014"/>
                          <a:pt x="8930" y="2797"/>
                        </a:cubicBezTo>
                        <a:cubicBezTo>
                          <a:pt x="9199" y="2715"/>
                          <a:pt x="9483" y="2595"/>
                          <a:pt x="9613" y="2351"/>
                        </a:cubicBezTo>
                        <a:cubicBezTo>
                          <a:pt x="9660" y="2264"/>
                          <a:pt x="9680" y="2173"/>
                          <a:pt x="9680" y="2081"/>
                        </a:cubicBezTo>
                        <a:cubicBezTo>
                          <a:pt x="9680" y="1759"/>
                          <a:pt x="9420" y="1428"/>
                          <a:pt x="9099" y="1317"/>
                        </a:cubicBezTo>
                        <a:cubicBezTo>
                          <a:pt x="8964" y="1269"/>
                          <a:pt x="8824" y="1250"/>
                          <a:pt x="8686" y="1250"/>
                        </a:cubicBezTo>
                        <a:cubicBezTo>
                          <a:pt x="8392" y="1250"/>
                          <a:pt x="8094" y="1337"/>
                          <a:pt x="7815" y="1437"/>
                        </a:cubicBezTo>
                        <a:cubicBezTo>
                          <a:pt x="7402" y="1591"/>
                          <a:pt x="6994" y="1779"/>
                          <a:pt x="6557" y="1779"/>
                        </a:cubicBezTo>
                        <a:cubicBezTo>
                          <a:pt x="5456" y="1774"/>
                          <a:pt x="4707" y="639"/>
                          <a:pt x="3668" y="293"/>
                        </a:cubicBezTo>
                        <a:cubicBezTo>
                          <a:pt x="3168" y="126"/>
                          <a:pt x="2625" y="144"/>
                          <a:pt x="2121" y="0"/>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1991;p48">
                    <a:extLst>
                      <a:ext uri="{FF2B5EF4-FFF2-40B4-BE49-F238E27FC236}">
                        <a16:creationId xmlns:a16="http://schemas.microsoft.com/office/drawing/2014/main" id="{4EC63BFC-133E-B438-439C-BA4A2841DAF2}"/>
                      </a:ext>
                    </a:extLst>
                  </p:cNvPr>
                  <p:cNvSpPr/>
                  <p:nvPr/>
                </p:nvSpPr>
                <p:spPr>
                  <a:xfrm>
                    <a:off x="5911882" y="413374"/>
                    <a:ext cx="170423" cy="44222"/>
                  </a:xfrm>
                  <a:custGeom>
                    <a:avLst/>
                    <a:gdLst/>
                    <a:ahLst/>
                    <a:cxnLst/>
                    <a:rect l="l" t="t" r="r" b="b"/>
                    <a:pathLst>
                      <a:path w="7118" h="1847" extrusionOk="0">
                        <a:moveTo>
                          <a:pt x="2398" y="1"/>
                        </a:moveTo>
                        <a:cubicBezTo>
                          <a:pt x="1725" y="188"/>
                          <a:pt x="1056" y="376"/>
                          <a:pt x="384" y="563"/>
                        </a:cubicBezTo>
                        <a:cubicBezTo>
                          <a:pt x="211" y="611"/>
                          <a:pt x="0" y="711"/>
                          <a:pt x="0" y="889"/>
                        </a:cubicBezTo>
                        <a:lnTo>
                          <a:pt x="0" y="909"/>
                        </a:lnTo>
                        <a:cubicBezTo>
                          <a:pt x="9" y="1097"/>
                          <a:pt x="249" y="1168"/>
                          <a:pt x="442" y="1188"/>
                        </a:cubicBezTo>
                        <a:cubicBezTo>
                          <a:pt x="2191" y="1390"/>
                          <a:pt x="3946" y="1596"/>
                          <a:pt x="5694" y="1798"/>
                        </a:cubicBezTo>
                        <a:cubicBezTo>
                          <a:pt x="5896" y="1822"/>
                          <a:pt x="6102" y="1846"/>
                          <a:pt x="6304" y="1846"/>
                        </a:cubicBezTo>
                        <a:cubicBezTo>
                          <a:pt x="6506" y="1846"/>
                          <a:pt x="6708" y="1822"/>
                          <a:pt x="6896" y="1754"/>
                        </a:cubicBezTo>
                        <a:cubicBezTo>
                          <a:pt x="6973" y="1731"/>
                          <a:pt x="7049" y="1692"/>
                          <a:pt x="7117" y="1649"/>
                        </a:cubicBezTo>
                        <a:cubicBezTo>
                          <a:pt x="5705" y="798"/>
                          <a:pt x="4104" y="226"/>
                          <a:pt x="2398" y="1"/>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1992;p48">
                    <a:extLst>
                      <a:ext uri="{FF2B5EF4-FFF2-40B4-BE49-F238E27FC236}">
                        <a16:creationId xmlns:a16="http://schemas.microsoft.com/office/drawing/2014/main" id="{051CCDD2-5F1C-6FB9-4795-E0D5C8742455}"/>
                      </a:ext>
                    </a:extLst>
                  </p:cNvPr>
                  <p:cNvSpPr/>
                  <p:nvPr/>
                </p:nvSpPr>
                <p:spPr>
                  <a:xfrm>
                    <a:off x="5636639" y="634412"/>
                    <a:ext cx="295379" cy="110016"/>
                  </a:xfrm>
                  <a:custGeom>
                    <a:avLst/>
                    <a:gdLst/>
                    <a:ahLst/>
                    <a:cxnLst/>
                    <a:rect l="l" t="t" r="r" b="b"/>
                    <a:pathLst>
                      <a:path w="12337" h="4595" extrusionOk="0">
                        <a:moveTo>
                          <a:pt x="6244" y="0"/>
                        </a:moveTo>
                        <a:cubicBezTo>
                          <a:pt x="6027" y="0"/>
                          <a:pt x="5811" y="38"/>
                          <a:pt x="5599" y="130"/>
                        </a:cubicBezTo>
                        <a:cubicBezTo>
                          <a:pt x="4201" y="731"/>
                          <a:pt x="4046" y="2297"/>
                          <a:pt x="2384" y="2662"/>
                        </a:cubicBezTo>
                        <a:cubicBezTo>
                          <a:pt x="1606" y="2831"/>
                          <a:pt x="788" y="2793"/>
                          <a:pt x="0" y="2884"/>
                        </a:cubicBezTo>
                        <a:lnTo>
                          <a:pt x="0" y="2893"/>
                        </a:lnTo>
                        <a:cubicBezTo>
                          <a:pt x="0" y="3432"/>
                          <a:pt x="34" y="3960"/>
                          <a:pt x="102" y="4479"/>
                        </a:cubicBezTo>
                        <a:cubicBezTo>
                          <a:pt x="957" y="4527"/>
                          <a:pt x="1822" y="4556"/>
                          <a:pt x="2677" y="4580"/>
                        </a:cubicBezTo>
                        <a:cubicBezTo>
                          <a:pt x="2822" y="4585"/>
                          <a:pt x="2961" y="4590"/>
                          <a:pt x="3101" y="4594"/>
                        </a:cubicBezTo>
                        <a:cubicBezTo>
                          <a:pt x="3283" y="4388"/>
                          <a:pt x="3461" y="4177"/>
                          <a:pt x="3624" y="3955"/>
                        </a:cubicBezTo>
                        <a:cubicBezTo>
                          <a:pt x="4172" y="3230"/>
                          <a:pt x="4705" y="2374"/>
                          <a:pt x="5580" y="2124"/>
                        </a:cubicBezTo>
                        <a:cubicBezTo>
                          <a:pt x="5753" y="2076"/>
                          <a:pt x="5926" y="2052"/>
                          <a:pt x="6099" y="2052"/>
                        </a:cubicBezTo>
                        <a:cubicBezTo>
                          <a:pt x="7056" y="2052"/>
                          <a:pt x="7968" y="2749"/>
                          <a:pt x="8771" y="3354"/>
                        </a:cubicBezTo>
                        <a:cubicBezTo>
                          <a:pt x="9434" y="3854"/>
                          <a:pt x="10290" y="4315"/>
                          <a:pt x="11073" y="4315"/>
                        </a:cubicBezTo>
                        <a:cubicBezTo>
                          <a:pt x="11405" y="4315"/>
                          <a:pt x="11727" y="4234"/>
                          <a:pt x="12020" y="4033"/>
                        </a:cubicBezTo>
                        <a:cubicBezTo>
                          <a:pt x="12188" y="3911"/>
                          <a:pt x="12337" y="3710"/>
                          <a:pt x="12337" y="3518"/>
                        </a:cubicBezTo>
                        <a:cubicBezTo>
                          <a:pt x="12337" y="3450"/>
                          <a:pt x="12313" y="3383"/>
                          <a:pt x="12270" y="3321"/>
                        </a:cubicBezTo>
                        <a:cubicBezTo>
                          <a:pt x="12173" y="3206"/>
                          <a:pt x="12029" y="3177"/>
                          <a:pt x="11875" y="3177"/>
                        </a:cubicBezTo>
                        <a:cubicBezTo>
                          <a:pt x="11774" y="3177"/>
                          <a:pt x="11669" y="3186"/>
                          <a:pt x="11572" y="3196"/>
                        </a:cubicBezTo>
                        <a:cubicBezTo>
                          <a:pt x="11525" y="3196"/>
                          <a:pt x="11481" y="3201"/>
                          <a:pt x="11434" y="3201"/>
                        </a:cubicBezTo>
                        <a:cubicBezTo>
                          <a:pt x="10323" y="3201"/>
                          <a:pt x="9438" y="2225"/>
                          <a:pt x="8670" y="1394"/>
                        </a:cubicBezTo>
                        <a:cubicBezTo>
                          <a:pt x="8021" y="692"/>
                          <a:pt x="7132" y="0"/>
                          <a:pt x="6244" y="0"/>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1993;p48">
                    <a:extLst>
                      <a:ext uri="{FF2B5EF4-FFF2-40B4-BE49-F238E27FC236}">
                        <a16:creationId xmlns:a16="http://schemas.microsoft.com/office/drawing/2014/main" id="{D3ADEF4A-F9F8-600E-AF2A-A45390E540F9}"/>
                      </a:ext>
                    </a:extLst>
                  </p:cNvPr>
                  <p:cNvSpPr/>
                  <p:nvPr/>
                </p:nvSpPr>
                <p:spPr>
                  <a:xfrm>
                    <a:off x="5843862" y="600700"/>
                    <a:ext cx="381212" cy="152921"/>
                  </a:xfrm>
                  <a:custGeom>
                    <a:avLst/>
                    <a:gdLst/>
                    <a:ahLst/>
                    <a:cxnLst/>
                    <a:rect l="l" t="t" r="r" b="b"/>
                    <a:pathLst>
                      <a:path w="15922" h="6387" extrusionOk="0">
                        <a:moveTo>
                          <a:pt x="1182" y="0"/>
                        </a:moveTo>
                        <a:cubicBezTo>
                          <a:pt x="650" y="0"/>
                          <a:pt x="106" y="298"/>
                          <a:pt x="0" y="812"/>
                        </a:cubicBezTo>
                        <a:cubicBezTo>
                          <a:pt x="140" y="726"/>
                          <a:pt x="289" y="688"/>
                          <a:pt x="437" y="688"/>
                        </a:cubicBezTo>
                        <a:cubicBezTo>
                          <a:pt x="841" y="688"/>
                          <a:pt x="1269" y="952"/>
                          <a:pt x="1524" y="1293"/>
                        </a:cubicBezTo>
                        <a:cubicBezTo>
                          <a:pt x="1874" y="1759"/>
                          <a:pt x="2038" y="2345"/>
                          <a:pt x="2380" y="2821"/>
                        </a:cubicBezTo>
                        <a:cubicBezTo>
                          <a:pt x="2981" y="3671"/>
                          <a:pt x="4057" y="4061"/>
                          <a:pt x="5095" y="4176"/>
                        </a:cubicBezTo>
                        <a:cubicBezTo>
                          <a:pt x="6128" y="4296"/>
                          <a:pt x="7180" y="4201"/>
                          <a:pt x="8218" y="4321"/>
                        </a:cubicBezTo>
                        <a:cubicBezTo>
                          <a:pt x="9593" y="4483"/>
                          <a:pt x="10900" y="5031"/>
                          <a:pt x="12212" y="5521"/>
                        </a:cubicBezTo>
                        <a:cubicBezTo>
                          <a:pt x="12270" y="5517"/>
                          <a:pt x="12323" y="5512"/>
                          <a:pt x="12375" y="5507"/>
                        </a:cubicBezTo>
                        <a:cubicBezTo>
                          <a:pt x="13543" y="5430"/>
                          <a:pt x="14710" y="5334"/>
                          <a:pt x="15859" y="5215"/>
                        </a:cubicBezTo>
                        <a:lnTo>
                          <a:pt x="15859" y="5215"/>
                        </a:lnTo>
                        <a:cubicBezTo>
                          <a:pt x="15830" y="5608"/>
                          <a:pt x="15787" y="6002"/>
                          <a:pt x="15725" y="6386"/>
                        </a:cubicBezTo>
                        <a:lnTo>
                          <a:pt x="15744" y="6386"/>
                        </a:lnTo>
                        <a:cubicBezTo>
                          <a:pt x="15859" y="5719"/>
                          <a:pt x="15921" y="5031"/>
                          <a:pt x="15921" y="4330"/>
                        </a:cubicBezTo>
                        <a:cubicBezTo>
                          <a:pt x="15921" y="3667"/>
                          <a:pt x="15864" y="3013"/>
                          <a:pt x="15763" y="2374"/>
                        </a:cubicBezTo>
                        <a:cubicBezTo>
                          <a:pt x="15158" y="2528"/>
                          <a:pt x="14595" y="2696"/>
                          <a:pt x="14177" y="2768"/>
                        </a:cubicBezTo>
                        <a:cubicBezTo>
                          <a:pt x="11808" y="3152"/>
                          <a:pt x="9405" y="3345"/>
                          <a:pt x="7007" y="3345"/>
                        </a:cubicBezTo>
                        <a:lnTo>
                          <a:pt x="6867" y="3345"/>
                        </a:lnTo>
                        <a:cubicBezTo>
                          <a:pt x="5969" y="3340"/>
                          <a:pt x="5013" y="3292"/>
                          <a:pt x="4278" y="2773"/>
                        </a:cubicBezTo>
                        <a:cubicBezTo>
                          <a:pt x="3749" y="2398"/>
                          <a:pt x="3403" y="1826"/>
                          <a:pt x="3023" y="1298"/>
                        </a:cubicBezTo>
                        <a:cubicBezTo>
                          <a:pt x="2644" y="769"/>
                          <a:pt x="2187" y="240"/>
                          <a:pt x="1562" y="58"/>
                        </a:cubicBezTo>
                        <a:cubicBezTo>
                          <a:pt x="1442" y="20"/>
                          <a:pt x="1313" y="0"/>
                          <a:pt x="1182" y="0"/>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1994;p48">
                    <a:extLst>
                      <a:ext uri="{FF2B5EF4-FFF2-40B4-BE49-F238E27FC236}">
                        <a16:creationId xmlns:a16="http://schemas.microsoft.com/office/drawing/2014/main" id="{BBAA5966-7A63-7655-22DC-D590E0659E3A}"/>
                      </a:ext>
                    </a:extLst>
                  </p:cNvPr>
                  <p:cNvSpPr/>
                  <p:nvPr/>
                </p:nvSpPr>
                <p:spPr>
                  <a:xfrm>
                    <a:off x="5667477" y="738394"/>
                    <a:ext cx="266624" cy="187589"/>
                  </a:xfrm>
                  <a:custGeom>
                    <a:avLst/>
                    <a:gdLst/>
                    <a:ahLst/>
                    <a:cxnLst/>
                    <a:rect l="l" t="t" r="r" b="b"/>
                    <a:pathLst>
                      <a:path w="11136" h="7835" extrusionOk="0">
                        <a:moveTo>
                          <a:pt x="5152" y="1"/>
                        </a:moveTo>
                        <a:cubicBezTo>
                          <a:pt x="4816" y="1"/>
                          <a:pt x="4475" y="87"/>
                          <a:pt x="4177" y="237"/>
                        </a:cubicBezTo>
                        <a:cubicBezTo>
                          <a:pt x="4148" y="251"/>
                          <a:pt x="4119" y="266"/>
                          <a:pt x="4095" y="280"/>
                        </a:cubicBezTo>
                        <a:lnTo>
                          <a:pt x="6085" y="280"/>
                        </a:lnTo>
                        <a:cubicBezTo>
                          <a:pt x="5825" y="87"/>
                          <a:pt x="5493" y="1"/>
                          <a:pt x="5152" y="1"/>
                        </a:cubicBezTo>
                        <a:close/>
                        <a:moveTo>
                          <a:pt x="981" y="2775"/>
                        </a:moveTo>
                        <a:cubicBezTo>
                          <a:pt x="664" y="2952"/>
                          <a:pt x="327" y="3121"/>
                          <a:pt x="1" y="3288"/>
                        </a:cubicBezTo>
                        <a:cubicBezTo>
                          <a:pt x="553" y="4029"/>
                          <a:pt x="1183" y="4707"/>
                          <a:pt x="1870" y="5321"/>
                        </a:cubicBezTo>
                        <a:cubicBezTo>
                          <a:pt x="1899" y="5283"/>
                          <a:pt x="1922" y="5244"/>
                          <a:pt x="1951" y="5206"/>
                        </a:cubicBezTo>
                        <a:cubicBezTo>
                          <a:pt x="2441" y="4490"/>
                          <a:pt x="2937" y="3769"/>
                          <a:pt x="3432" y="3053"/>
                        </a:cubicBezTo>
                        <a:cubicBezTo>
                          <a:pt x="2687" y="2977"/>
                          <a:pt x="1942" y="2895"/>
                          <a:pt x="1197" y="2804"/>
                        </a:cubicBezTo>
                        <a:cubicBezTo>
                          <a:pt x="1125" y="2793"/>
                          <a:pt x="1053" y="2784"/>
                          <a:pt x="981" y="2775"/>
                        </a:cubicBezTo>
                        <a:close/>
                        <a:moveTo>
                          <a:pt x="5555" y="3236"/>
                        </a:moveTo>
                        <a:cubicBezTo>
                          <a:pt x="5566" y="3298"/>
                          <a:pt x="5566" y="3361"/>
                          <a:pt x="5566" y="3418"/>
                        </a:cubicBezTo>
                        <a:cubicBezTo>
                          <a:pt x="5566" y="3538"/>
                          <a:pt x="5555" y="3654"/>
                          <a:pt x="5532" y="3769"/>
                        </a:cubicBezTo>
                        <a:cubicBezTo>
                          <a:pt x="5369" y="4485"/>
                          <a:pt x="4907" y="5129"/>
                          <a:pt x="4863" y="5865"/>
                        </a:cubicBezTo>
                        <a:lnTo>
                          <a:pt x="4863" y="5951"/>
                        </a:lnTo>
                        <a:cubicBezTo>
                          <a:pt x="4863" y="6965"/>
                          <a:pt x="5859" y="7835"/>
                          <a:pt x="6859" y="7835"/>
                        </a:cubicBezTo>
                        <a:cubicBezTo>
                          <a:pt x="7055" y="7835"/>
                          <a:pt x="7252" y="7801"/>
                          <a:pt x="7440" y="7729"/>
                        </a:cubicBezTo>
                        <a:cubicBezTo>
                          <a:pt x="7137" y="7508"/>
                          <a:pt x="6830" y="7282"/>
                          <a:pt x="6633" y="6970"/>
                        </a:cubicBezTo>
                        <a:cubicBezTo>
                          <a:pt x="6522" y="6792"/>
                          <a:pt x="6455" y="6581"/>
                          <a:pt x="6455" y="6373"/>
                        </a:cubicBezTo>
                        <a:cubicBezTo>
                          <a:pt x="6455" y="6211"/>
                          <a:pt x="6498" y="6052"/>
                          <a:pt x="6589" y="5918"/>
                        </a:cubicBezTo>
                        <a:cubicBezTo>
                          <a:pt x="6777" y="5652"/>
                          <a:pt x="7060" y="5572"/>
                          <a:pt x="7378" y="5572"/>
                        </a:cubicBezTo>
                        <a:cubicBezTo>
                          <a:pt x="7786" y="5572"/>
                          <a:pt x="8257" y="5701"/>
                          <a:pt x="8669" y="5745"/>
                        </a:cubicBezTo>
                        <a:cubicBezTo>
                          <a:pt x="8742" y="5754"/>
                          <a:pt x="8814" y="5754"/>
                          <a:pt x="8882" y="5754"/>
                        </a:cubicBezTo>
                        <a:cubicBezTo>
                          <a:pt x="9895" y="5754"/>
                          <a:pt x="10880" y="5024"/>
                          <a:pt x="11135" y="4033"/>
                        </a:cubicBezTo>
                        <a:lnTo>
                          <a:pt x="11135" y="4033"/>
                        </a:lnTo>
                        <a:cubicBezTo>
                          <a:pt x="10395" y="4375"/>
                          <a:pt x="9631" y="4725"/>
                          <a:pt x="8814" y="4749"/>
                        </a:cubicBezTo>
                        <a:lnTo>
                          <a:pt x="8727" y="4749"/>
                        </a:lnTo>
                        <a:cubicBezTo>
                          <a:pt x="7935" y="4749"/>
                          <a:pt x="7099" y="4375"/>
                          <a:pt x="6786" y="3654"/>
                        </a:cubicBezTo>
                        <a:cubicBezTo>
                          <a:pt x="6738" y="3543"/>
                          <a:pt x="6704" y="3432"/>
                          <a:pt x="6680" y="3317"/>
                        </a:cubicBezTo>
                        <a:cubicBezTo>
                          <a:pt x="6305" y="3294"/>
                          <a:pt x="5930" y="3265"/>
                          <a:pt x="5555" y="3236"/>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4" name="Google Shape;1995;p48">
                    <a:extLst>
                      <a:ext uri="{FF2B5EF4-FFF2-40B4-BE49-F238E27FC236}">
                        <a16:creationId xmlns:a16="http://schemas.microsoft.com/office/drawing/2014/main" id="{24A7B58A-BF32-D981-90EA-3AA498BF30B5}"/>
                      </a:ext>
                    </a:extLst>
                  </p:cNvPr>
                  <p:cNvSpPr/>
                  <p:nvPr/>
                </p:nvSpPr>
                <p:spPr>
                  <a:xfrm>
                    <a:off x="5874819" y="822624"/>
                    <a:ext cx="268228" cy="126249"/>
                  </a:xfrm>
                  <a:custGeom>
                    <a:avLst/>
                    <a:gdLst/>
                    <a:ahLst/>
                    <a:cxnLst/>
                    <a:rect l="l" t="t" r="r" b="b"/>
                    <a:pathLst>
                      <a:path w="11203" h="5273" extrusionOk="0">
                        <a:moveTo>
                          <a:pt x="4984" y="1"/>
                        </a:moveTo>
                        <a:cubicBezTo>
                          <a:pt x="4902" y="20"/>
                          <a:pt x="4820" y="45"/>
                          <a:pt x="4744" y="83"/>
                        </a:cubicBezTo>
                        <a:cubicBezTo>
                          <a:pt x="3773" y="526"/>
                          <a:pt x="3908" y="2178"/>
                          <a:pt x="2937" y="2630"/>
                        </a:cubicBezTo>
                        <a:cubicBezTo>
                          <a:pt x="2196" y="2966"/>
                          <a:pt x="985" y="2549"/>
                          <a:pt x="745" y="3322"/>
                        </a:cubicBezTo>
                        <a:cubicBezTo>
                          <a:pt x="721" y="3403"/>
                          <a:pt x="712" y="3485"/>
                          <a:pt x="712" y="3567"/>
                        </a:cubicBezTo>
                        <a:cubicBezTo>
                          <a:pt x="712" y="3711"/>
                          <a:pt x="736" y="3855"/>
                          <a:pt x="736" y="4004"/>
                        </a:cubicBezTo>
                        <a:lnTo>
                          <a:pt x="736" y="4053"/>
                        </a:lnTo>
                        <a:cubicBezTo>
                          <a:pt x="716" y="4514"/>
                          <a:pt x="413" y="4860"/>
                          <a:pt x="0" y="5076"/>
                        </a:cubicBezTo>
                        <a:cubicBezTo>
                          <a:pt x="759" y="5206"/>
                          <a:pt x="1543" y="5273"/>
                          <a:pt x="2340" y="5273"/>
                        </a:cubicBezTo>
                        <a:cubicBezTo>
                          <a:pt x="2489" y="5273"/>
                          <a:pt x="2633" y="5273"/>
                          <a:pt x="2783" y="5268"/>
                        </a:cubicBezTo>
                        <a:cubicBezTo>
                          <a:pt x="3081" y="4682"/>
                          <a:pt x="3245" y="3971"/>
                          <a:pt x="3696" y="3495"/>
                        </a:cubicBezTo>
                        <a:cubicBezTo>
                          <a:pt x="4090" y="3081"/>
                          <a:pt x="4652" y="2908"/>
                          <a:pt x="5224" y="2908"/>
                        </a:cubicBezTo>
                        <a:cubicBezTo>
                          <a:pt x="5603" y="2908"/>
                          <a:pt x="5988" y="2986"/>
                          <a:pt x="6334" y="3115"/>
                        </a:cubicBezTo>
                        <a:cubicBezTo>
                          <a:pt x="6925" y="3341"/>
                          <a:pt x="7449" y="3702"/>
                          <a:pt x="7963" y="4072"/>
                        </a:cubicBezTo>
                        <a:cubicBezTo>
                          <a:pt x="9141" y="3543"/>
                          <a:pt x="10232" y="2855"/>
                          <a:pt x="11203" y="2034"/>
                        </a:cubicBezTo>
                        <a:cubicBezTo>
                          <a:pt x="9953" y="1602"/>
                          <a:pt x="8324" y="1640"/>
                          <a:pt x="7329" y="1073"/>
                        </a:cubicBezTo>
                        <a:cubicBezTo>
                          <a:pt x="6705" y="712"/>
                          <a:pt x="6070" y="122"/>
                          <a:pt x="5421" y="1"/>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26" name="Google Shape;1996;p48">
                  <a:extLst>
                    <a:ext uri="{FF2B5EF4-FFF2-40B4-BE49-F238E27FC236}">
                      <a16:creationId xmlns:a16="http://schemas.microsoft.com/office/drawing/2014/main" id="{487FD78D-337D-0C0F-660C-3FDC0869EEB4}"/>
                    </a:ext>
                  </a:extLst>
                </p:cNvPr>
                <p:cNvSpPr/>
                <p:nvPr/>
              </p:nvSpPr>
              <p:spPr>
                <a:xfrm>
                  <a:off x="6004827" y="935417"/>
                  <a:ext cx="19010" cy="5076"/>
                </a:xfrm>
                <a:custGeom>
                  <a:avLst/>
                  <a:gdLst/>
                  <a:ahLst/>
                  <a:cxnLst/>
                  <a:rect l="l" t="t" r="r" b="b"/>
                  <a:pathLst>
                    <a:path w="794" h="212" extrusionOk="0">
                      <a:moveTo>
                        <a:pt x="663" y="0"/>
                      </a:moveTo>
                      <a:cubicBezTo>
                        <a:pt x="621" y="0"/>
                        <a:pt x="572" y="0"/>
                        <a:pt x="525" y="9"/>
                      </a:cubicBezTo>
                      <a:cubicBezTo>
                        <a:pt x="328" y="34"/>
                        <a:pt x="159" y="111"/>
                        <a:pt x="0" y="211"/>
                      </a:cubicBezTo>
                      <a:cubicBezTo>
                        <a:pt x="270" y="153"/>
                        <a:pt x="534" y="82"/>
                        <a:pt x="794" y="5"/>
                      </a:cubicBezTo>
                      <a:cubicBezTo>
                        <a:pt x="750" y="0"/>
                        <a:pt x="707" y="0"/>
                        <a:pt x="663" y="0"/>
                      </a:cubicBezTo>
                      <a:close/>
                    </a:path>
                  </a:pathLst>
                </a:custGeom>
                <a:solidFill>
                  <a:srgbClr val="EA65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27" name="Google Shape;1997;p48">
                  <a:extLst>
                    <a:ext uri="{FF2B5EF4-FFF2-40B4-BE49-F238E27FC236}">
                      <a16:creationId xmlns:a16="http://schemas.microsoft.com/office/drawing/2014/main" id="{F46AA6BC-852B-A7C0-B9F5-2A16155A7705}"/>
                    </a:ext>
                  </a:extLst>
                </p:cNvPr>
                <p:cNvGrpSpPr/>
                <p:nvPr/>
              </p:nvGrpSpPr>
              <p:grpSpPr>
                <a:xfrm>
                  <a:off x="5656160" y="786271"/>
                  <a:ext cx="562888" cy="209545"/>
                  <a:chOff x="5649760" y="789846"/>
                  <a:chExt cx="562888" cy="209545"/>
                </a:xfrm>
              </p:grpSpPr>
              <p:sp>
                <p:nvSpPr>
                  <p:cNvPr id="339" name="Google Shape;1998;p48">
                    <a:extLst>
                      <a:ext uri="{FF2B5EF4-FFF2-40B4-BE49-F238E27FC236}">
                        <a16:creationId xmlns:a16="http://schemas.microsoft.com/office/drawing/2014/main" id="{E187278B-9399-1D0C-4248-035FB48D8CC9}"/>
                      </a:ext>
                    </a:extLst>
                  </p:cNvPr>
                  <p:cNvSpPr/>
                  <p:nvPr/>
                </p:nvSpPr>
                <p:spPr>
                  <a:xfrm>
                    <a:off x="5652058" y="789846"/>
                    <a:ext cx="560590" cy="209545"/>
                  </a:xfrm>
                  <a:custGeom>
                    <a:avLst/>
                    <a:gdLst/>
                    <a:ahLst/>
                    <a:cxnLst/>
                    <a:rect l="l" t="t" r="r" b="b"/>
                    <a:pathLst>
                      <a:path w="23414" h="8752" extrusionOk="0">
                        <a:moveTo>
                          <a:pt x="23413" y="1"/>
                        </a:moveTo>
                        <a:lnTo>
                          <a:pt x="23413" y="1"/>
                        </a:lnTo>
                        <a:cubicBezTo>
                          <a:pt x="23395" y="39"/>
                          <a:pt x="23371" y="72"/>
                          <a:pt x="23351" y="107"/>
                        </a:cubicBezTo>
                        <a:cubicBezTo>
                          <a:pt x="23342" y="136"/>
                          <a:pt x="23333" y="164"/>
                          <a:pt x="23322" y="193"/>
                        </a:cubicBezTo>
                        <a:cubicBezTo>
                          <a:pt x="23327" y="193"/>
                          <a:pt x="23333" y="193"/>
                          <a:pt x="23333" y="198"/>
                        </a:cubicBezTo>
                        <a:cubicBezTo>
                          <a:pt x="23125" y="851"/>
                          <a:pt x="22856" y="1480"/>
                          <a:pt x="22544" y="2081"/>
                        </a:cubicBezTo>
                        <a:cubicBezTo>
                          <a:pt x="22414" y="1971"/>
                          <a:pt x="22275" y="1870"/>
                          <a:pt x="22135" y="1784"/>
                        </a:cubicBezTo>
                        <a:cubicBezTo>
                          <a:pt x="21636" y="2365"/>
                          <a:pt x="21093" y="2908"/>
                          <a:pt x="20507" y="3403"/>
                        </a:cubicBezTo>
                        <a:cubicBezTo>
                          <a:pt x="20838" y="3518"/>
                          <a:pt x="21146" y="3667"/>
                          <a:pt x="21405" y="3864"/>
                        </a:cubicBezTo>
                        <a:cubicBezTo>
                          <a:pt x="20674" y="4825"/>
                          <a:pt x="19800" y="5672"/>
                          <a:pt x="18824" y="6373"/>
                        </a:cubicBezTo>
                        <a:cubicBezTo>
                          <a:pt x="18507" y="6258"/>
                          <a:pt x="18229" y="6123"/>
                          <a:pt x="18021" y="5983"/>
                        </a:cubicBezTo>
                        <a:cubicBezTo>
                          <a:pt x="17768" y="5810"/>
                          <a:pt x="17517" y="5623"/>
                          <a:pt x="17267" y="5441"/>
                        </a:cubicBezTo>
                        <a:cubicBezTo>
                          <a:pt x="16710" y="5695"/>
                          <a:pt x="16129" y="5912"/>
                          <a:pt x="15528" y="6085"/>
                        </a:cubicBezTo>
                        <a:cubicBezTo>
                          <a:pt x="16153" y="6162"/>
                          <a:pt x="16777" y="6767"/>
                          <a:pt x="17118" y="7402"/>
                        </a:cubicBezTo>
                        <a:cubicBezTo>
                          <a:pt x="15470" y="8228"/>
                          <a:pt x="13610" y="8689"/>
                          <a:pt x="11644" y="8689"/>
                        </a:cubicBezTo>
                        <a:cubicBezTo>
                          <a:pt x="10957" y="8689"/>
                          <a:pt x="10285" y="8631"/>
                          <a:pt x="9631" y="8526"/>
                        </a:cubicBezTo>
                        <a:cubicBezTo>
                          <a:pt x="9703" y="8463"/>
                          <a:pt x="9785" y="8416"/>
                          <a:pt x="9867" y="8382"/>
                        </a:cubicBezTo>
                        <a:cubicBezTo>
                          <a:pt x="10136" y="8267"/>
                          <a:pt x="10424" y="8232"/>
                          <a:pt x="10712" y="8232"/>
                        </a:cubicBezTo>
                        <a:cubicBezTo>
                          <a:pt x="10948" y="8232"/>
                          <a:pt x="11183" y="8256"/>
                          <a:pt x="11414" y="8276"/>
                        </a:cubicBezTo>
                        <a:cubicBezTo>
                          <a:pt x="11616" y="8296"/>
                          <a:pt x="11817" y="8310"/>
                          <a:pt x="12019" y="8310"/>
                        </a:cubicBezTo>
                        <a:cubicBezTo>
                          <a:pt x="12347" y="8310"/>
                          <a:pt x="12664" y="8271"/>
                          <a:pt x="12952" y="8127"/>
                        </a:cubicBezTo>
                        <a:cubicBezTo>
                          <a:pt x="13711" y="7742"/>
                          <a:pt x="14071" y="6739"/>
                          <a:pt x="14734" y="6291"/>
                        </a:cubicBezTo>
                        <a:lnTo>
                          <a:pt x="14734" y="6291"/>
                        </a:lnTo>
                        <a:cubicBezTo>
                          <a:pt x="13880" y="6488"/>
                          <a:pt x="12995" y="6608"/>
                          <a:pt x="12087" y="6637"/>
                        </a:cubicBezTo>
                        <a:cubicBezTo>
                          <a:pt x="11933" y="6935"/>
                          <a:pt x="11746" y="7200"/>
                          <a:pt x="11462" y="7382"/>
                        </a:cubicBezTo>
                        <a:cubicBezTo>
                          <a:pt x="11188" y="7560"/>
                          <a:pt x="10890" y="7622"/>
                          <a:pt x="10578" y="7622"/>
                        </a:cubicBezTo>
                        <a:cubicBezTo>
                          <a:pt x="10174" y="7622"/>
                          <a:pt x="9746" y="7511"/>
                          <a:pt x="9309" y="7406"/>
                        </a:cubicBezTo>
                        <a:cubicBezTo>
                          <a:pt x="8876" y="7296"/>
                          <a:pt x="8435" y="7185"/>
                          <a:pt x="8007" y="7185"/>
                        </a:cubicBezTo>
                        <a:cubicBezTo>
                          <a:pt x="7877" y="7185"/>
                          <a:pt x="7752" y="7194"/>
                          <a:pt x="7623" y="7214"/>
                        </a:cubicBezTo>
                        <a:cubicBezTo>
                          <a:pt x="7266" y="7281"/>
                          <a:pt x="6944" y="7449"/>
                          <a:pt x="6623" y="7618"/>
                        </a:cubicBezTo>
                        <a:cubicBezTo>
                          <a:pt x="5926" y="7305"/>
                          <a:pt x="5258" y="6930"/>
                          <a:pt x="4638" y="6498"/>
                        </a:cubicBezTo>
                        <a:cubicBezTo>
                          <a:pt x="4811" y="6397"/>
                          <a:pt x="5008" y="6329"/>
                          <a:pt x="5201" y="6296"/>
                        </a:cubicBezTo>
                        <a:cubicBezTo>
                          <a:pt x="5325" y="6277"/>
                          <a:pt x="5445" y="6272"/>
                          <a:pt x="5571" y="6272"/>
                        </a:cubicBezTo>
                        <a:cubicBezTo>
                          <a:pt x="6359" y="6272"/>
                          <a:pt x="7132" y="6599"/>
                          <a:pt x="7929" y="6690"/>
                        </a:cubicBezTo>
                        <a:cubicBezTo>
                          <a:pt x="8016" y="6699"/>
                          <a:pt x="8102" y="6704"/>
                          <a:pt x="8195" y="6704"/>
                        </a:cubicBezTo>
                        <a:cubicBezTo>
                          <a:pt x="8579" y="6704"/>
                          <a:pt x="8978" y="6618"/>
                          <a:pt x="9304" y="6445"/>
                        </a:cubicBezTo>
                        <a:cubicBezTo>
                          <a:pt x="6724" y="6003"/>
                          <a:pt x="4389" y="4840"/>
                          <a:pt x="2514" y="3172"/>
                        </a:cubicBezTo>
                        <a:cubicBezTo>
                          <a:pt x="2336" y="3437"/>
                          <a:pt x="2149" y="3696"/>
                          <a:pt x="1942" y="3946"/>
                        </a:cubicBezTo>
                        <a:cubicBezTo>
                          <a:pt x="1313" y="3134"/>
                          <a:pt x="779" y="2241"/>
                          <a:pt x="366" y="1283"/>
                        </a:cubicBezTo>
                        <a:cubicBezTo>
                          <a:pt x="457" y="1236"/>
                          <a:pt x="548" y="1188"/>
                          <a:pt x="645" y="1139"/>
                        </a:cubicBezTo>
                        <a:cubicBezTo>
                          <a:pt x="467" y="904"/>
                          <a:pt x="299" y="664"/>
                          <a:pt x="140" y="418"/>
                        </a:cubicBezTo>
                        <a:cubicBezTo>
                          <a:pt x="92" y="409"/>
                          <a:pt x="44" y="404"/>
                          <a:pt x="0" y="395"/>
                        </a:cubicBezTo>
                        <a:lnTo>
                          <a:pt x="0" y="395"/>
                        </a:lnTo>
                        <a:cubicBezTo>
                          <a:pt x="1086" y="3619"/>
                          <a:pt x="3475" y="6248"/>
                          <a:pt x="6545" y="7646"/>
                        </a:cubicBezTo>
                        <a:cubicBezTo>
                          <a:pt x="6551" y="7651"/>
                          <a:pt x="6556" y="7651"/>
                          <a:pt x="6556" y="7651"/>
                        </a:cubicBezTo>
                        <a:cubicBezTo>
                          <a:pt x="6560" y="7656"/>
                          <a:pt x="6560" y="7656"/>
                          <a:pt x="6565" y="7656"/>
                        </a:cubicBezTo>
                        <a:cubicBezTo>
                          <a:pt x="6565" y="7656"/>
                          <a:pt x="6570" y="7656"/>
                          <a:pt x="6570" y="7661"/>
                        </a:cubicBezTo>
                        <a:cubicBezTo>
                          <a:pt x="8117" y="8363"/>
                          <a:pt x="9832" y="8751"/>
                          <a:pt x="11644" y="8751"/>
                        </a:cubicBezTo>
                        <a:cubicBezTo>
                          <a:pt x="17200" y="8751"/>
                          <a:pt x="21895" y="5061"/>
                          <a:pt x="23413" y="1"/>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1999;p48">
                    <a:extLst>
                      <a:ext uri="{FF2B5EF4-FFF2-40B4-BE49-F238E27FC236}">
                        <a16:creationId xmlns:a16="http://schemas.microsoft.com/office/drawing/2014/main" id="{F43D9B33-AFCD-26ED-3482-7BAF5E62AF53}"/>
                      </a:ext>
                    </a:extLst>
                  </p:cNvPr>
                  <p:cNvSpPr/>
                  <p:nvPr/>
                </p:nvSpPr>
                <p:spPr>
                  <a:xfrm>
                    <a:off x="6182026" y="794467"/>
                    <a:ext cx="28683" cy="45227"/>
                  </a:xfrm>
                  <a:custGeom>
                    <a:avLst/>
                    <a:gdLst/>
                    <a:ahLst/>
                    <a:cxnLst/>
                    <a:rect l="l" t="t" r="r" b="b"/>
                    <a:pathLst>
                      <a:path w="1198" h="1889" extrusionOk="0">
                        <a:moveTo>
                          <a:pt x="1187" y="0"/>
                        </a:moveTo>
                        <a:cubicBezTo>
                          <a:pt x="1116" y="231"/>
                          <a:pt x="1034" y="462"/>
                          <a:pt x="947" y="682"/>
                        </a:cubicBezTo>
                        <a:cubicBezTo>
                          <a:pt x="861" y="697"/>
                          <a:pt x="770" y="706"/>
                          <a:pt x="679" y="715"/>
                        </a:cubicBezTo>
                        <a:cubicBezTo>
                          <a:pt x="462" y="1019"/>
                          <a:pt x="236" y="1307"/>
                          <a:pt x="0" y="1591"/>
                        </a:cubicBezTo>
                        <a:cubicBezTo>
                          <a:pt x="140" y="1677"/>
                          <a:pt x="279" y="1778"/>
                          <a:pt x="409" y="1888"/>
                        </a:cubicBezTo>
                        <a:cubicBezTo>
                          <a:pt x="721" y="1287"/>
                          <a:pt x="990" y="658"/>
                          <a:pt x="1198" y="5"/>
                        </a:cubicBezTo>
                        <a:cubicBezTo>
                          <a:pt x="1198" y="0"/>
                          <a:pt x="1192" y="0"/>
                          <a:pt x="1187" y="0"/>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2000;p48">
                    <a:extLst>
                      <a:ext uri="{FF2B5EF4-FFF2-40B4-BE49-F238E27FC236}">
                        <a16:creationId xmlns:a16="http://schemas.microsoft.com/office/drawing/2014/main" id="{ACE1DC6B-6F64-0F11-5EB9-3B87F53C91BA}"/>
                      </a:ext>
                    </a:extLst>
                  </p:cNvPr>
                  <p:cNvSpPr/>
                  <p:nvPr/>
                </p:nvSpPr>
                <p:spPr>
                  <a:xfrm>
                    <a:off x="6198259" y="794467"/>
                    <a:ext cx="12211" cy="17143"/>
                  </a:xfrm>
                  <a:custGeom>
                    <a:avLst/>
                    <a:gdLst/>
                    <a:ahLst/>
                    <a:cxnLst/>
                    <a:rect l="l" t="t" r="r" b="b"/>
                    <a:pathLst>
                      <a:path w="510" h="716" extrusionOk="0">
                        <a:moveTo>
                          <a:pt x="485" y="0"/>
                        </a:moveTo>
                        <a:cubicBezTo>
                          <a:pt x="332" y="245"/>
                          <a:pt x="168" y="485"/>
                          <a:pt x="1" y="715"/>
                        </a:cubicBezTo>
                        <a:cubicBezTo>
                          <a:pt x="92" y="706"/>
                          <a:pt x="183" y="697"/>
                          <a:pt x="269" y="682"/>
                        </a:cubicBezTo>
                        <a:cubicBezTo>
                          <a:pt x="356" y="462"/>
                          <a:pt x="438" y="231"/>
                          <a:pt x="509" y="0"/>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2001;p48">
                    <a:extLst>
                      <a:ext uri="{FF2B5EF4-FFF2-40B4-BE49-F238E27FC236}">
                        <a16:creationId xmlns:a16="http://schemas.microsoft.com/office/drawing/2014/main" id="{7FC03B52-CEFC-B95E-7886-803594DD8718}"/>
                      </a:ext>
                    </a:extLst>
                  </p:cNvPr>
                  <p:cNvSpPr/>
                  <p:nvPr/>
                </p:nvSpPr>
                <p:spPr>
                  <a:xfrm>
                    <a:off x="5649760" y="791019"/>
                    <a:ext cx="1748" cy="3113"/>
                  </a:xfrm>
                  <a:custGeom>
                    <a:avLst/>
                    <a:gdLst/>
                    <a:ahLst/>
                    <a:cxnLst/>
                    <a:rect l="l" t="t" r="r" b="b"/>
                    <a:pathLst>
                      <a:path w="73" h="130" extrusionOk="0">
                        <a:moveTo>
                          <a:pt x="0" y="0"/>
                        </a:moveTo>
                        <a:lnTo>
                          <a:pt x="44" y="129"/>
                        </a:lnTo>
                        <a:cubicBezTo>
                          <a:pt x="53" y="125"/>
                          <a:pt x="63" y="120"/>
                          <a:pt x="73" y="115"/>
                        </a:cubicBezTo>
                        <a:cubicBezTo>
                          <a:pt x="49" y="76"/>
                          <a:pt x="25" y="38"/>
                          <a:pt x="0" y="0"/>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2002;p48">
                    <a:extLst>
                      <a:ext uri="{FF2B5EF4-FFF2-40B4-BE49-F238E27FC236}">
                        <a16:creationId xmlns:a16="http://schemas.microsoft.com/office/drawing/2014/main" id="{B0C49F5A-CFAF-0CDD-4427-4093E4B0AD8D}"/>
                      </a:ext>
                    </a:extLst>
                  </p:cNvPr>
                  <p:cNvSpPr/>
                  <p:nvPr/>
                </p:nvSpPr>
                <p:spPr>
                  <a:xfrm>
                    <a:off x="5660797" y="817117"/>
                    <a:ext cx="51476" cy="67231"/>
                  </a:xfrm>
                  <a:custGeom>
                    <a:avLst/>
                    <a:gdLst/>
                    <a:ahLst/>
                    <a:cxnLst/>
                    <a:rect l="l" t="t" r="r" b="b"/>
                    <a:pathLst>
                      <a:path w="2150" h="2808" extrusionOk="0">
                        <a:moveTo>
                          <a:pt x="280" y="0"/>
                        </a:moveTo>
                        <a:cubicBezTo>
                          <a:pt x="183" y="49"/>
                          <a:pt x="92" y="97"/>
                          <a:pt x="1" y="144"/>
                        </a:cubicBezTo>
                        <a:cubicBezTo>
                          <a:pt x="414" y="1102"/>
                          <a:pt x="948" y="1995"/>
                          <a:pt x="1577" y="2807"/>
                        </a:cubicBezTo>
                        <a:cubicBezTo>
                          <a:pt x="1784" y="2557"/>
                          <a:pt x="1971" y="2298"/>
                          <a:pt x="2149" y="2033"/>
                        </a:cubicBezTo>
                        <a:cubicBezTo>
                          <a:pt x="1462" y="1419"/>
                          <a:pt x="832" y="741"/>
                          <a:pt x="280" y="0"/>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2003;p48">
                    <a:extLst>
                      <a:ext uri="{FF2B5EF4-FFF2-40B4-BE49-F238E27FC236}">
                        <a16:creationId xmlns:a16="http://schemas.microsoft.com/office/drawing/2014/main" id="{FF7AC8FF-96DB-8EA6-CE2E-47EEDE4DA434}"/>
                      </a:ext>
                    </a:extLst>
                  </p:cNvPr>
                  <p:cNvSpPr/>
                  <p:nvPr/>
                </p:nvSpPr>
                <p:spPr>
                  <a:xfrm>
                    <a:off x="5763080" y="871323"/>
                    <a:ext cx="401492" cy="101037"/>
                  </a:xfrm>
                  <a:custGeom>
                    <a:avLst/>
                    <a:gdLst/>
                    <a:ahLst/>
                    <a:cxnLst/>
                    <a:rect l="l" t="t" r="r" b="b"/>
                    <a:pathLst>
                      <a:path w="16769" h="4220" extrusionOk="0">
                        <a:moveTo>
                          <a:pt x="15870" y="0"/>
                        </a:moveTo>
                        <a:cubicBezTo>
                          <a:pt x="14899" y="821"/>
                          <a:pt x="13808" y="1509"/>
                          <a:pt x="12630" y="2038"/>
                        </a:cubicBezTo>
                        <a:cubicBezTo>
                          <a:pt x="12880" y="2220"/>
                          <a:pt x="13131" y="2407"/>
                          <a:pt x="13384" y="2580"/>
                        </a:cubicBezTo>
                        <a:cubicBezTo>
                          <a:pt x="13592" y="2720"/>
                          <a:pt x="13870" y="2855"/>
                          <a:pt x="14187" y="2970"/>
                        </a:cubicBezTo>
                        <a:cubicBezTo>
                          <a:pt x="15163" y="2269"/>
                          <a:pt x="16037" y="1422"/>
                          <a:pt x="16768" y="461"/>
                        </a:cubicBezTo>
                        <a:cubicBezTo>
                          <a:pt x="16509" y="264"/>
                          <a:pt x="16201" y="115"/>
                          <a:pt x="15870" y="0"/>
                        </a:cubicBezTo>
                        <a:close/>
                        <a:moveTo>
                          <a:pt x="934" y="2869"/>
                        </a:moveTo>
                        <a:cubicBezTo>
                          <a:pt x="808" y="2869"/>
                          <a:pt x="688" y="2874"/>
                          <a:pt x="564" y="2893"/>
                        </a:cubicBezTo>
                        <a:cubicBezTo>
                          <a:pt x="371" y="2926"/>
                          <a:pt x="174" y="2994"/>
                          <a:pt x="1" y="3095"/>
                        </a:cubicBezTo>
                        <a:cubicBezTo>
                          <a:pt x="621" y="3527"/>
                          <a:pt x="1289" y="3902"/>
                          <a:pt x="1986" y="4215"/>
                        </a:cubicBezTo>
                        <a:cubicBezTo>
                          <a:pt x="2307" y="4046"/>
                          <a:pt x="2629" y="3878"/>
                          <a:pt x="2986" y="3811"/>
                        </a:cubicBezTo>
                        <a:cubicBezTo>
                          <a:pt x="3115" y="3791"/>
                          <a:pt x="3240" y="3782"/>
                          <a:pt x="3370" y="3782"/>
                        </a:cubicBezTo>
                        <a:cubicBezTo>
                          <a:pt x="3798" y="3782"/>
                          <a:pt x="4239" y="3893"/>
                          <a:pt x="4672" y="4003"/>
                        </a:cubicBezTo>
                        <a:cubicBezTo>
                          <a:pt x="5109" y="4108"/>
                          <a:pt x="5537" y="4219"/>
                          <a:pt x="5941" y="4219"/>
                        </a:cubicBezTo>
                        <a:cubicBezTo>
                          <a:pt x="6253" y="4219"/>
                          <a:pt x="6551" y="4157"/>
                          <a:pt x="6825" y="3979"/>
                        </a:cubicBezTo>
                        <a:cubicBezTo>
                          <a:pt x="7109" y="3797"/>
                          <a:pt x="7296" y="3532"/>
                          <a:pt x="7450" y="3234"/>
                        </a:cubicBezTo>
                        <a:lnTo>
                          <a:pt x="7450" y="3234"/>
                        </a:lnTo>
                        <a:cubicBezTo>
                          <a:pt x="7300" y="3239"/>
                          <a:pt x="7156" y="3239"/>
                          <a:pt x="7007" y="3239"/>
                        </a:cubicBezTo>
                        <a:cubicBezTo>
                          <a:pt x="6210" y="3239"/>
                          <a:pt x="5426" y="3172"/>
                          <a:pt x="4667" y="3042"/>
                        </a:cubicBezTo>
                        <a:cubicBezTo>
                          <a:pt x="4341" y="3215"/>
                          <a:pt x="3942" y="3301"/>
                          <a:pt x="3558" y="3301"/>
                        </a:cubicBezTo>
                        <a:cubicBezTo>
                          <a:pt x="3465" y="3301"/>
                          <a:pt x="3379" y="3296"/>
                          <a:pt x="3292" y="3287"/>
                        </a:cubicBezTo>
                        <a:cubicBezTo>
                          <a:pt x="2495" y="3196"/>
                          <a:pt x="1722" y="2869"/>
                          <a:pt x="934" y="2869"/>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2004;p48">
                    <a:extLst>
                      <a:ext uri="{FF2B5EF4-FFF2-40B4-BE49-F238E27FC236}">
                        <a16:creationId xmlns:a16="http://schemas.microsoft.com/office/drawing/2014/main" id="{869E5DB0-A7F5-2CFC-992D-FD74174CD6CA}"/>
                      </a:ext>
                    </a:extLst>
                  </p:cNvPr>
                  <p:cNvSpPr/>
                  <p:nvPr/>
                </p:nvSpPr>
                <p:spPr>
                  <a:xfrm>
                    <a:off x="5882625" y="935512"/>
                    <a:ext cx="179305" cy="62370"/>
                  </a:xfrm>
                  <a:custGeom>
                    <a:avLst/>
                    <a:gdLst/>
                    <a:ahLst/>
                    <a:cxnLst/>
                    <a:rect l="l" t="t" r="r" b="b"/>
                    <a:pathLst>
                      <a:path w="7489" h="2605" extrusionOk="0">
                        <a:moveTo>
                          <a:pt x="5898" y="1"/>
                        </a:moveTo>
                        <a:cubicBezTo>
                          <a:pt x="5638" y="78"/>
                          <a:pt x="5374" y="149"/>
                          <a:pt x="5104" y="207"/>
                        </a:cubicBezTo>
                        <a:cubicBezTo>
                          <a:pt x="4441" y="655"/>
                          <a:pt x="4081" y="1658"/>
                          <a:pt x="3322" y="2043"/>
                        </a:cubicBezTo>
                        <a:cubicBezTo>
                          <a:pt x="3034" y="2187"/>
                          <a:pt x="2717" y="2226"/>
                          <a:pt x="2389" y="2226"/>
                        </a:cubicBezTo>
                        <a:cubicBezTo>
                          <a:pt x="2187" y="2226"/>
                          <a:pt x="1986" y="2212"/>
                          <a:pt x="1784" y="2192"/>
                        </a:cubicBezTo>
                        <a:cubicBezTo>
                          <a:pt x="1553" y="2172"/>
                          <a:pt x="1318" y="2148"/>
                          <a:pt x="1082" y="2148"/>
                        </a:cubicBezTo>
                        <a:cubicBezTo>
                          <a:pt x="794" y="2148"/>
                          <a:pt x="506" y="2183"/>
                          <a:pt x="237" y="2298"/>
                        </a:cubicBezTo>
                        <a:cubicBezTo>
                          <a:pt x="155" y="2332"/>
                          <a:pt x="73" y="2379"/>
                          <a:pt x="1" y="2442"/>
                        </a:cubicBezTo>
                        <a:cubicBezTo>
                          <a:pt x="655" y="2547"/>
                          <a:pt x="1327" y="2605"/>
                          <a:pt x="2014" y="2605"/>
                        </a:cubicBezTo>
                        <a:cubicBezTo>
                          <a:pt x="3980" y="2605"/>
                          <a:pt x="5840" y="2144"/>
                          <a:pt x="7488" y="1318"/>
                        </a:cubicBezTo>
                        <a:cubicBezTo>
                          <a:pt x="7147" y="683"/>
                          <a:pt x="6523" y="78"/>
                          <a:pt x="5898" y="1"/>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28" name="Google Shape;2005;p48">
                  <a:extLst>
                    <a:ext uri="{FF2B5EF4-FFF2-40B4-BE49-F238E27FC236}">
                      <a16:creationId xmlns:a16="http://schemas.microsoft.com/office/drawing/2014/main" id="{4BAF0D52-17B9-4865-24AF-9382B5F563BC}"/>
                    </a:ext>
                  </a:extLst>
                </p:cNvPr>
                <p:cNvSpPr/>
                <p:nvPr/>
              </p:nvSpPr>
              <p:spPr>
                <a:xfrm>
                  <a:off x="5505008" y="645151"/>
                  <a:ext cx="860302" cy="150191"/>
                </a:xfrm>
                <a:custGeom>
                  <a:avLst/>
                  <a:gdLst/>
                  <a:ahLst/>
                  <a:cxnLst/>
                  <a:rect l="l" t="t" r="r" b="b"/>
                  <a:pathLst>
                    <a:path w="35932" h="6273" extrusionOk="0">
                      <a:moveTo>
                        <a:pt x="1370" y="2715"/>
                      </a:moveTo>
                      <a:cubicBezTo>
                        <a:pt x="1355" y="2735"/>
                        <a:pt x="1342" y="2748"/>
                        <a:pt x="1342" y="2748"/>
                      </a:cubicBezTo>
                      <a:cubicBezTo>
                        <a:pt x="1331" y="2748"/>
                        <a:pt x="1351" y="2735"/>
                        <a:pt x="1370" y="2715"/>
                      </a:cubicBezTo>
                      <a:close/>
                      <a:moveTo>
                        <a:pt x="30007" y="0"/>
                      </a:moveTo>
                      <a:lnTo>
                        <a:pt x="30007" y="0"/>
                      </a:lnTo>
                      <a:cubicBezTo>
                        <a:pt x="30156" y="721"/>
                        <a:pt x="30242" y="1461"/>
                        <a:pt x="30252" y="2225"/>
                      </a:cubicBezTo>
                      <a:cubicBezTo>
                        <a:pt x="30300" y="2235"/>
                        <a:pt x="30343" y="2244"/>
                        <a:pt x="30391" y="2258"/>
                      </a:cubicBezTo>
                      <a:cubicBezTo>
                        <a:pt x="30497" y="2283"/>
                        <a:pt x="30598" y="2311"/>
                        <a:pt x="30704" y="2340"/>
                      </a:cubicBezTo>
                      <a:cubicBezTo>
                        <a:pt x="30579" y="2355"/>
                        <a:pt x="30454" y="2369"/>
                        <a:pt x="30324" y="2389"/>
                      </a:cubicBezTo>
                      <a:cubicBezTo>
                        <a:pt x="30305" y="2389"/>
                        <a:pt x="30276" y="2393"/>
                        <a:pt x="30256" y="2393"/>
                      </a:cubicBezTo>
                      <a:cubicBezTo>
                        <a:pt x="28907" y="2557"/>
                        <a:pt x="27523" y="2672"/>
                        <a:pt x="26139" y="2768"/>
                      </a:cubicBezTo>
                      <a:cubicBezTo>
                        <a:pt x="24726" y="2874"/>
                        <a:pt x="23307" y="2956"/>
                        <a:pt x="21885" y="3028"/>
                      </a:cubicBezTo>
                      <a:cubicBezTo>
                        <a:pt x="20463" y="3105"/>
                        <a:pt x="19035" y="3158"/>
                        <a:pt x="17613" y="3187"/>
                      </a:cubicBezTo>
                      <a:cubicBezTo>
                        <a:pt x="16185" y="3225"/>
                        <a:pt x="14759" y="3244"/>
                        <a:pt x="13331" y="3254"/>
                      </a:cubicBezTo>
                      <a:cubicBezTo>
                        <a:pt x="12978" y="3255"/>
                        <a:pt x="12625" y="3256"/>
                        <a:pt x="12272" y="3256"/>
                      </a:cubicBezTo>
                      <a:cubicBezTo>
                        <a:pt x="11198" y="3256"/>
                        <a:pt x="10124" y="3248"/>
                        <a:pt x="9054" y="3216"/>
                      </a:cubicBezTo>
                      <a:cubicBezTo>
                        <a:pt x="7930" y="3181"/>
                        <a:pt x="6805" y="3143"/>
                        <a:pt x="5690" y="3061"/>
                      </a:cubicBezTo>
                      <a:cubicBezTo>
                        <a:pt x="5397" y="3037"/>
                        <a:pt x="5099" y="3014"/>
                        <a:pt x="4806" y="2985"/>
                      </a:cubicBezTo>
                      <a:cubicBezTo>
                        <a:pt x="4110" y="2917"/>
                        <a:pt x="3407" y="2841"/>
                        <a:pt x="2739" y="2715"/>
                      </a:cubicBezTo>
                      <a:cubicBezTo>
                        <a:pt x="2408" y="2653"/>
                        <a:pt x="2081" y="2581"/>
                        <a:pt x="1792" y="2484"/>
                      </a:cubicBezTo>
                      <a:cubicBezTo>
                        <a:pt x="1783" y="2480"/>
                        <a:pt x="1774" y="2480"/>
                        <a:pt x="1764" y="2475"/>
                      </a:cubicBezTo>
                      <a:cubicBezTo>
                        <a:pt x="2038" y="2345"/>
                        <a:pt x="2360" y="2229"/>
                        <a:pt x="2682" y="2129"/>
                      </a:cubicBezTo>
                      <a:cubicBezTo>
                        <a:pt x="3340" y="1923"/>
                        <a:pt x="4032" y="1754"/>
                        <a:pt x="4729" y="1615"/>
                      </a:cubicBezTo>
                      <a:cubicBezTo>
                        <a:pt x="5061" y="1548"/>
                        <a:pt x="5392" y="1490"/>
                        <a:pt x="5724" y="1432"/>
                      </a:cubicBezTo>
                      <a:cubicBezTo>
                        <a:pt x="5747" y="1140"/>
                        <a:pt x="5782" y="851"/>
                        <a:pt x="5829" y="563"/>
                      </a:cubicBezTo>
                      <a:lnTo>
                        <a:pt x="5829" y="563"/>
                      </a:lnTo>
                      <a:cubicBezTo>
                        <a:pt x="5416" y="596"/>
                        <a:pt x="5003" y="634"/>
                        <a:pt x="4589" y="678"/>
                      </a:cubicBezTo>
                      <a:cubicBezTo>
                        <a:pt x="3859" y="759"/>
                        <a:pt x="3129" y="841"/>
                        <a:pt x="2393" y="990"/>
                      </a:cubicBezTo>
                      <a:cubicBezTo>
                        <a:pt x="2019" y="1062"/>
                        <a:pt x="1648" y="1144"/>
                        <a:pt x="1260" y="1278"/>
                      </a:cubicBezTo>
                      <a:cubicBezTo>
                        <a:pt x="1067" y="1351"/>
                        <a:pt x="870" y="1428"/>
                        <a:pt x="649" y="1562"/>
                      </a:cubicBezTo>
                      <a:cubicBezTo>
                        <a:pt x="539" y="1624"/>
                        <a:pt x="419" y="1706"/>
                        <a:pt x="288" y="1845"/>
                      </a:cubicBezTo>
                      <a:cubicBezTo>
                        <a:pt x="260" y="1879"/>
                        <a:pt x="226" y="1918"/>
                        <a:pt x="193" y="1965"/>
                      </a:cubicBezTo>
                      <a:cubicBezTo>
                        <a:pt x="164" y="2009"/>
                        <a:pt x="130" y="2062"/>
                        <a:pt x="106" y="2120"/>
                      </a:cubicBezTo>
                      <a:cubicBezTo>
                        <a:pt x="49" y="2229"/>
                        <a:pt x="9" y="2384"/>
                        <a:pt x="0" y="2542"/>
                      </a:cubicBezTo>
                      <a:cubicBezTo>
                        <a:pt x="0" y="2697"/>
                        <a:pt x="38" y="2855"/>
                        <a:pt x="91" y="2970"/>
                      </a:cubicBezTo>
                      <a:cubicBezTo>
                        <a:pt x="115" y="3028"/>
                        <a:pt x="149" y="3090"/>
                        <a:pt x="173" y="3129"/>
                      </a:cubicBezTo>
                      <a:cubicBezTo>
                        <a:pt x="207" y="3176"/>
                        <a:pt x="235" y="3225"/>
                        <a:pt x="269" y="3254"/>
                      </a:cubicBezTo>
                      <a:cubicBezTo>
                        <a:pt x="390" y="3407"/>
                        <a:pt x="505" y="3498"/>
                        <a:pt x="610" y="3575"/>
                      </a:cubicBezTo>
                      <a:cubicBezTo>
                        <a:pt x="827" y="3729"/>
                        <a:pt x="1019" y="3826"/>
                        <a:pt x="1216" y="3917"/>
                      </a:cubicBezTo>
                      <a:cubicBezTo>
                        <a:pt x="1595" y="4090"/>
                        <a:pt x="1965" y="4219"/>
                        <a:pt x="2331" y="4334"/>
                      </a:cubicBezTo>
                      <a:cubicBezTo>
                        <a:pt x="3061" y="4560"/>
                        <a:pt x="3787" y="4733"/>
                        <a:pt x="4513" y="4888"/>
                      </a:cubicBezTo>
                      <a:cubicBezTo>
                        <a:pt x="5003" y="4988"/>
                        <a:pt x="5483" y="5079"/>
                        <a:pt x="5973" y="5166"/>
                      </a:cubicBezTo>
                      <a:cubicBezTo>
                        <a:pt x="6935" y="5339"/>
                        <a:pt x="7901" y="5478"/>
                        <a:pt x="8872" y="5603"/>
                      </a:cubicBezTo>
                      <a:cubicBezTo>
                        <a:pt x="11779" y="5964"/>
                        <a:pt x="14692" y="6170"/>
                        <a:pt x="17613" y="6243"/>
                      </a:cubicBezTo>
                      <a:cubicBezTo>
                        <a:pt x="18511" y="6261"/>
                        <a:pt x="19411" y="6272"/>
                        <a:pt x="20311" y="6272"/>
                      </a:cubicBezTo>
                      <a:cubicBezTo>
                        <a:pt x="22333" y="6272"/>
                        <a:pt x="24360" y="6215"/>
                        <a:pt x="26388" y="6046"/>
                      </a:cubicBezTo>
                      <a:cubicBezTo>
                        <a:pt x="27537" y="5949"/>
                        <a:pt x="28685" y="5820"/>
                        <a:pt x="29848" y="5647"/>
                      </a:cubicBezTo>
                      <a:cubicBezTo>
                        <a:pt x="30165" y="5598"/>
                        <a:pt x="30482" y="5545"/>
                        <a:pt x="30804" y="5488"/>
                      </a:cubicBezTo>
                      <a:cubicBezTo>
                        <a:pt x="31545" y="5349"/>
                        <a:pt x="32285" y="5199"/>
                        <a:pt x="33059" y="4979"/>
                      </a:cubicBezTo>
                      <a:cubicBezTo>
                        <a:pt x="33443" y="4864"/>
                        <a:pt x="33832" y="4744"/>
                        <a:pt x="34270" y="4556"/>
                      </a:cubicBezTo>
                      <a:cubicBezTo>
                        <a:pt x="34486" y="4455"/>
                        <a:pt x="34712" y="4349"/>
                        <a:pt x="35000" y="4157"/>
                      </a:cubicBezTo>
                      <a:cubicBezTo>
                        <a:pt x="35140" y="4061"/>
                        <a:pt x="35302" y="3941"/>
                        <a:pt x="35490" y="3715"/>
                      </a:cubicBezTo>
                      <a:cubicBezTo>
                        <a:pt x="35539" y="3667"/>
                        <a:pt x="35586" y="3595"/>
                        <a:pt x="35634" y="3522"/>
                      </a:cubicBezTo>
                      <a:cubicBezTo>
                        <a:pt x="35683" y="3455"/>
                        <a:pt x="35735" y="3360"/>
                        <a:pt x="35779" y="3263"/>
                      </a:cubicBezTo>
                      <a:cubicBezTo>
                        <a:pt x="35865" y="3071"/>
                        <a:pt x="35932" y="2806"/>
                        <a:pt x="35932" y="2542"/>
                      </a:cubicBezTo>
                      <a:cubicBezTo>
                        <a:pt x="35932" y="2273"/>
                        <a:pt x="35860" y="2009"/>
                        <a:pt x="35769" y="1821"/>
                      </a:cubicBezTo>
                      <a:cubicBezTo>
                        <a:pt x="35721" y="1725"/>
                        <a:pt x="35668" y="1634"/>
                        <a:pt x="35619" y="1572"/>
                      </a:cubicBezTo>
                      <a:cubicBezTo>
                        <a:pt x="35572" y="1499"/>
                        <a:pt x="35519" y="1428"/>
                        <a:pt x="35475" y="1379"/>
                      </a:cubicBezTo>
                      <a:cubicBezTo>
                        <a:pt x="35284" y="1168"/>
                        <a:pt x="35115" y="1053"/>
                        <a:pt x="34971" y="961"/>
                      </a:cubicBezTo>
                      <a:cubicBezTo>
                        <a:pt x="34683" y="783"/>
                        <a:pt x="34457" y="697"/>
                        <a:pt x="34231" y="615"/>
                      </a:cubicBezTo>
                      <a:cubicBezTo>
                        <a:pt x="33794" y="457"/>
                        <a:pt x="33399" y="375"/>
                        <a:pt x="33006" y="298"/>
                      </a:cubicBezTo>
                      <a:cubicBezTo>
                        <a:pt x="32232" y="153"/>
                        <a:pt x="31482" y="82"/>
                        <a:pt x="30733" y="33"/>
                      </a:cubicBezTo>
                      <a:cubicBezTo>
                        <a:pt x="30493" y="20"/>
                        <a:pt x="30247" y="5"/>
                        <a:pt x="30007" y="0"/>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2006;p48">
                  <a:extLst>
                    <a:ext uri="{FF2B5EF4-FFF2-40B4-BE49-F238E27FC236}">
                      <a16:creationId xmlns:a16="http://schemas.microsoft.com/office/drawing/2014/main" id="{AB01A8B8-715C-9F81-4F3D-D3D186516AED}"/>
                    </a:ext>
                  </a:extLst>
                </p:cNvPr>
                <p:cNvSpPr/>
                <p:nvPr/>
              </p:nvSpPr>
              <p:spPr>
                <a:xfrm>
                  <a:off x="5796336" y="593015"/>
                  <a:ext cx="94262" cy="36584"/>
                </a:xfrm>
                <a:custGeom>
                  <a:avLst/>
                  <a:gdLst/>
                  <a:ahLst/>
                  <a:cxnLst/>
                  <a:rect l="l" t="t" r="r" b="b"/>
                  <a:pathLst>
                    <a:path w="3937" h="1528" extrusionOk="0">
                      <a:moveTo>
                        <a:pt x="3796" y="1"/>
                      </a:moveTo>
                      <a:cubicBezTo>
                        <a:pt x="3744" y="1"/>
                        <a:pt x="3697" y="33"/>
                        <a:pt x="3682" y="86"/>
                      </a:cubicBezTo>
                      <a:cubicBezTo>
                        <a:pt x="3677" y="86"/>
                        <a:pt x="3653" y="162"/>
                        <a:pt x="3586" y="277"/>
                      </a:cubicBezTo>
                      <a:cubicBezTo>
                        <a:pt x="3489" y="450"/>
                        <a:pt x="3316" y="701"/>
                        <a:pt x="3034" y="907"/>
                      </a:cubicBezTo>
                      <a:cubicBezTo>
                        <a:pt x="2894" y="1013"/>
                        <a:pt x="2726" y="1104"/>
                        <a:pt x="2524" y="1171"/>
                      </a:cubicBezTo>
                      <a:cubicBezTo>
                        <a:pt x="2327" y="1239"/>
                        <a:pt x="2096" y="1277"/>
                        <a:pt x="1827" y="1277"/>
                      </a:cubicBezTo>
                      <a:cubicBezTo>
                        <a:pt x="1462" y="1277"/>
                        <a:pt x="1188" y="1206"/>
                        <a:pt x="976" y="1095"/>
                      </a:cubicBezTo>
                      <a:cubicBezTo>
                        <a:pt x="818" y="1013"/>
                        <a:pt x="698" y="907"/>
                        <a:pt x="601" y="802"/>
                      </a:cubicBezTo>
                      <a:cubicBezTo>
                        <a:pt x="452" y="638"/>
                        <a:pt x="366" y="465"/>
                        <a:pt x="318" y="330"/>
                      </a:cubicBezTo>
                      <a:cubicBezTo>
                        <a:pt x="294" y="264"/>
                        <a:pt x="279" y="206"/>
                        <a:pt x="270" y="168"/>
                      </a:cubicBezTo>
                      <a:cubicBezTo>
                        <a:pt x="266" y="148"/>
                        <a:pt x="260" y="133"/>
                        <a:pt x="260" y="124"/>
                      </a:cubicBezTo>
                      <a:lnTo>
                        <a:pt x="260" y="115"/>
                      </a:lnTo>
                      <a:lnTo>
                        <a:pt x="260" y="110"/>
                      </a:lnTo>
                      <a:cubicBezTo>
                        <a:pt x="251" y="48"/>
                        <a:pt x="198" y="3"/>
                        <a:pt x="134" y="3"/>
                      </a:cubicBezTo>
                      <a:cubicBezTo>
                        <a:pt x="128" y="3"/>
                        <a:pt x="122" y="3"/>
                        <a:pt x="116" y="4"/>
                      </a:cubicBezTo>
                      <a:cubicBezTo>
                        <a:pt x="49" y="13"/>
                        <a:pt x="0" y="76"/>
                        <a:pt x="11" y="144"/>
                      </a:cubicBezTo>
                      <a:cubicBezTo>
                        <a:pt x="11" y="148"/>
                        <a:pt x="25" y="235"/>
                        <a:pt x="68" y="364"/>
                      </a:cubicBezTo>
                      <a:cubicBezTo>
                        <a:pt x="97" y="465"/>
                        <a:pt x="150" y="585"/>
                        <a:pt x="222" y="710"/>
                      </a:cubicBezTo>
                      <a:cubicBezTo>
                        <a:pt x="279" y="807"/>
                        <a:pt x="352" y="907"/>
                        <a:pt x="443" y="998"/>
                      </a:cubicBezTo>
                      <a:cubicBezTo>
                        <a:pt x="577" y="1142"/>
                        <a:pt x="756" y="1277"/>
                        <a:pt x="986" y="1373"/>
                      </a:cubicBezTo>
                      <a:cubicBezTo>
                        <a:pt x="1211" y="1470"/>
                        <a:pt x="1490" y="1528"/>
                        <a:pt x="1827" y="1528"/>
                      </a:cubicBezTo>
                      <a:cubicBezTo>
                        <a:pt x="2226" y="1528"/>
                        <a:pt x="2557" y="1446"/>
                        <a:pt x="2826" y="1315"/>
                      </a:cubicBezTo>
                      <a:cubicBezTo>
                        <a:pt x="3034" y="1224"/>
                        <a:pt x="3201" y="1104"/>
                        <a:pt x="3340" y="980"/>
                      </a:cubicBezTo>
                      <a:cubicBezTo>
                        <a:pt x="3553" y="792"/>
                        <a:pt x="3697" y="590"/>
                        <a:pt x="3783" y="437"/>
                      </a:cubicBezTo>
                      <a:cubicBezTo>
                        <a:pt x="3874" y="283"/>
                        <a:pt x="3913" y="177"/>
                        <a:pt x="3917" y="168"/>
                      </a:cubicBezTo>
                      <a:cubicBezTo>
                        <a:pt x="3937" y="104"/>
                        <a:pt x="3903" y="33"/>
                        <a:pt x="3841" y="9"/>
                      </a:cubicBezTo>
                      <a:cubicBezTo>
                        <a:pt x="3826" y="3"/>
                        <a:pt x="3811" y="1"/>
                        <a:pt x="3796" y="1"/>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2007;p48">
                  <a:extLst>
                    <a:ext uri="{FF2B5EF4-FFF2-40B4-BE49-F238E27FC236}">
                      <a16:creationId xmlns:a16="http://schemas.microsoft.com/office/drawing/2014/main" id="{AB70C2E9-F626-9711-2AE2-51E62600C9AB}"/>
                    </a:ext>
                  </a:extLst>
                </p:cNvPr>
                <p:cNvSpPr/>
                <p:nvPr/>
              </p:nvSpPr>
              <p:spPr>
                <a:xfrm>
                  <a:off x="5722138" y="581690"/>
                  <a:ext cx="62155" cy="39385"/>
                </a:xfrm>
                <a:custGeom>
                  <a:avLst/>
                  <a:gdLst/>
                  <a:ahLst/>
                  <a:cxnLst/>
                  <a:rect l="l" t="t" r="r" b="b"/>
                  <a:pathLst>
                    <a:path w="2596" h="1645" extrusionOk="0">
                      <a:moveTo>
                        <a:pt x="1298" y="1"/>
                      </a:moveTo>
                      <a:cubicBezTo>
                        <a:pt x="582" y="1"/>
                        <a:pt x="0" y="371"/>
                        <a:pt x="0" y="823"/>
                      </a:cubicBezTo>
                      <a:cubicBezTo>
                        <a:pt x="0" y="1275"/>
                        <a:pt x="582" y="1644"/>
                        <a:pt x="1298" y="1644"/>
                      </a:cubicBezTo>
                      <a:cubicBezTo>
                        <a:pt x="2014" y="1644"/>
                        <a:pt x="2595" y="1275"/>
                        <a:pt x="2595" y="823"/>
                      </a:cubicBezTo>
                      <a:cubicBezTo>
                        <a:pt x="2595" y="371"/>
                        <a:pt x="2014" y="1"/>
                        <a:pt x="1298" y="1"/>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2008;p48">
                  <a:extLst>
                    <a:ext uri="{FF2B5EF4-FFF2-40B4-BE49-F238E27FC236}">
                      <a16:creationId xmlns:a16="http://schemas.microsoft.com/office/drawing/2014/main" id="{2FD802FB-7883-3A1F-23A1-3C0185786E24}"/>
                    </a:ext>
                  </a:extLst>
                </p:cNvPr>
                <p:cNvSpPr/>
                <p:nvPr/>
              </p:nvSpPr>
              <p:spPr>
                <a:xfrm>
                  <a:off x="5899767" y="581690"/>
                  <a:ext cx="62155" cy="39385"/>
                </a:xfrm>
                <a:custGeom>
                  <a:avLst/>
                  <a:gdLst/>
                  <a:ahLst/>
                  <a:cxnLst/>
                  <a:rect l="l" t="t" r="r" b="b"/>
                  <a:pathLst>
                    <a:path w="2596" h="1645" extrusionOk="0">
                      <a:moveTo>
                        <a:pt x="1298" y="1"/>
                      </a:moveTo>
                      <a:cubicBezTo>
                        <a:pt x="582" y="1"/>
                        <a:pt x="1" y="371"/>
                        <a:pt x="1" y="823"/>
                      </a:cubicBezTo>
                      <a:cubicBezTo>
                        <a:pt x="1" y="1275"/>
                        <a:pt x="582" y="1644"/>
                        <a:pt x="1298" y="1644"/>
                      </a:cubicBezTo>
                      <a:cubicBezTo>
                        <a:pt x="2015" y="1644"/>
                        <a:pt x="2596" y="1275"/>
                        <a:pt x="2596" y="823"/>
                      </a:cubicBezTo>
                      <a:cubicBezTo>
                        <a:pt x="2596" y="371"/>
                        <a:pt x="2015" y="1"/>
                        <a:pt x="1298" y="1"/>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2009;p48">
                  <a:extLst>
                    <a:ext uri="{FF2B5EF4-FFF2-40B4-BE49-F238E27FC236}">
                      <a16:creationId xmlns:a16="http://schemas.microsoft.com/office/drawing/2014/main" id="{3903B261-360E-55DB-7E04-685FAF530F57}"/>
                    </a:ext>
                  </a:extLst>
                </p:cNvPr>
                <p:cNvSpPr/>
                <p:nvPr/>
              </p:nvSpPr>
              <p:spPr>
                <a:xfrm>
                  <a:off x="5748475" y="554659"/>
                  <a:ext cx="29234" cy="40176"/>
                </a:xfrm>
                <a:custGeom>
                  <a:avLst/>
                  <a:gdLst/>
                  <a:ahLst/>
                  <a:cxnLst/>
                  <a:rect l="l" t="t" r="r" b="b"/>
                  <a:pathLst>
                    <a:path w="1221" h="1678" extrusionOk="0">
                      <a:moveTo>
                        <a:pt x="611" y="1"/>
                      </a:moveTo>
                      <a:cubicBezTo>
                        <a:pt x="351" y="1"/>
                        <a:pt x="102" y="351"/>
                        <a:pt x="49" y="812"/>
                      </a:cubicBezTo>
                      <a:cubicBezTo>
                        <a:pt x="1" y="1274"/>
                        <a:pt x="251" y="1678"/>
                        <a:pt x="611" y="1678"/>
                      </a:cubicBezTo>
                      <a:cubicBezTo>
                        <a:pt x="972" y="1678"/>
                        <a:pt x="1221" y="1274"/>
                        <a:pt x="1174" y="812"/>
                      </a:cubicBezTo>
                      <a:cubicBezTo>
                        <a:pt x="1120" y="351"/>
                        <a:pt x="870" y="1"/>
                        <a:pt x="611" y="1"/>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2010;p48">
                  <a:extLst>
                    <a:ext uri="{FF2B5EF4-FFF2-40B4-BE49-F238E27FC236}">
                      <a16:creationId xmlns:a16="http://schemas.microsoft.com/office/drawing/2014/main" id="{C23D55B6-8B72-B449-5BBD-FE96BEBC3797}"/>
                    </a:ext>
                  </a:extLst>
                </p:cNvPr>
                <p:cNvSpPr/>
                <p:nvPr/>
              </p:nvSpPr>
              <p:spPr>
                <a:xfrm>
                  <a:off x="5762385" y="560190"/>
                  <a:ext cx="8308" cy="6345"/>
                </a:xfrm>
                <a:custGeom>
                  <a:avLst/>
                  <a:gdLst/>
                  <a:ahLst/>
                  <a:cxnLst/>
                  <a:rect l="l" t="t" r="r" b="b"/>
                  <a:pathLst>
                    <a:path w="347" h="265" extrusionOk="0">
                      <a:moveTo>
                        <a:pt x="174" y="0"/>
                      </a:moveTo>
                      <a:cubicBezTo>
                        <a:pt x="1" y="0"/>
                        <a:pt x="1" y="264"/>
                        <a:pt x="174" y="264"/>
                      </a:cubicBezTo>
                      <a:cubicBezTo>
                        <a:pt x="347" y="264"/>
                        <a:pt x="347" y="0"/>
                        <a:pt x="174"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2011;p48">
                  <a:extLst>
                    <a:ext uri="{FF2B5EF4-FFF2-40B4-BE49-F238E27FC236}">
                      <a16:creationId xmlns:a16="http://schemas.microsoft.com/office/drawing/2014/main" id="{2B3EF912-5462-FE9A-21F7-BDF3D28A1879}"/>
                    </a:ext>
                  </a:extLst>
                </p:cNvPr>
                <p:cNvSpPr/>
                <p:nvPr/>
              </p:nvSpPr>
              <p:spPr>
                <a:xfrm>
                  <a:off x="5919472" y="560070"/>
                  <a:ext cx="29354" cy="40176"/>
                </a:xfrm>
                <a:custGeom>
                  <a:avLst/>
                  <a:gdLst/>
                  <a:ahLst/>
                  <a:cxnLst/>
                  <a:rect l="l" t="t" r="r" b="b"/>
                  <a:pathLst>
                    <a:path w="1226" h="1678" extrusionOk="0">
                      <a:moveTo>
                        <a:pt x="610" y="1"/>
                      </a:moveTo>
                      <a:cubicBezTo>
                        <a:pt x="355" y="1"/>
                        <a:pt x="105" y="351"/>
                        <a:pt x="53" y="813"/>
                      </a:cubicBezTo>
                      <a:cubicBezTo>
                        <a:pt x="0" y="1274"/>
                        <a:pt x="249" y="1678"/>
                        <a:pt x="610" y="1678"/>
                      </a:cubicBezTo>
                      <a:cubicBezTo>
                        <a:pt x="976" y="1678"/>
                        <a:pt x="1225" y="1274"/>
                        <a:pt x="1172" y="813"/>
                      </a:cubicBezTo>
                      <a:cubicBezTo>
                        <a:pt x="1120" y="351"/>
                        <a:pt x="870" y="1"/>
                        <a:pt x="610" y="1"/>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2012;p48">
                  <a:extLst>
                    <a:ext uri="{FF2B5EF4-FFF2-40B4-BE49-F238E27FC236}">
                      <a16:creationId xmlns:a16="http://schemas.microsoft.com/office/drawing/2014/main" id="{F2FB0D04-2BE8-C53B-1847-25578EE2501E}"/>
                    </a:ext>
                  </a:extLst>
                </p:cNvPr>
                <p:cNvSpPr/>
                <p:nvPr/>
              </p:nvSpPr>
              <p:spPr>
                <a:xfrm>
                  <a:off x="5933502" y="565601"/>
                  <a:ext cx="8188" cy="6345"/>
                </a:xfrm>
                <a:custGeom>
                  <a:avLst/>
                  <a:gdLst/>
                  <a:ahLst/>
                  <a:cxnLst/>
                  <a:rect l="l" t="t" r="r" b="b"/>
                  <a:pathLst>
                    <a:path w="342" h="265" extrusionOk="0">
                      <a:moveTo>
                        <a:pt x="168" y="0"/>
                      </a:moveTo>
                      <a:cubicBezTo>
                        <a:pt x="0" y="0"/>
                        <a:pt x="0" y="264"/>
                        <a:pt x="168" y="264"/>
                      </a:cubicBezTo>
                      <a:cubicBezTo>
                        <a:pt x="341" y="264"/>
                        <a:pt x="341" y="0"/>
                        <a:pt x="168"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2013;p48">
                  <a:extLst>
                    <a:ext uri="{FF2B5EF4-FFF2-40B4-BE49-F238E27FC236}">
                      <a16:creationId xmlns:a16="http://schemas.microsoft.com/office/drawing/2014/main" id="{9A2950A4-288A-0F4F-7E2C-E353EE8CE09F}"/>
                    </a:ext>
                  </a:extLst>
                </p:cNvPr>
                <p:cNvSpPr/>
                <p:nvPr/>
              </p:nvSpPr>
              <p:spPr>
                <a:xfrm>
                  <a:off x="6045098" y="504380"/>
                  <a:ext cx="88037" cy="93807"/>
                </a:xfrm>
                <a:custGeom>
                  <a:avLst/>
                  <a:gdLst/>
                  <a:ahLst/>
                  <a:cxnLst/>
                  <a:rect l="l" t="t" r="r" b="b"/>
                  <a:pathLst>
                    <a:path w="3677" h="3918" extrusionOk="0">
                      <a:moveTo>
                        <a:pt x="1962" y="0"/>
                      </a:moveTo>
                      <a:cubicBezTo>
                        <a:pt x="880" y="0"/>
                        <a:pt x="1" y="876"/>
                        <a:pt x="1" y="1956"/>
                      </a:cubicBezTo>
                      <a:cubicBezTo>
                        <a:pt x="1" y="2019"/>
                        <a:pt x="6" y="2076"/>
                        <a:pt x="10" y="2140"/>
                      </a:cubicBezTo>
                      <a:cubicBezTo>
                        <a:pt x="813" y="1423"/>
                        <a:pt x="1640" y="736"/>
                        <a:pt x="2481" y="68"/>
                      </a:cubicBezTo>
                      <a:cubicBezTo>
                        <a:pt x="2317" y="24"/>
                        <a:pt x="2139" y="0"/>
                        <a:pt x="1962" y="0"/>
                      </a:cubicBezTo>
                      <a:close/>
                      <a:moveTo>
                        <a:pt x="3566" y="836"/>
                      </a:moveTo>
                      <a:cubicBezTo>
                        <a:pt x="2769" y="1457"/>
                        <a:pt x="1842" y="2000"/>
                        <a:pt x="1236" y="2515"/>
                      </a:cubicBezTo>
                      <a:cubicBezTo>
                        <a:pt x="962" y="2735"/>
                        <a:pt x="683" y="2961"/>
                        <a:pt x="361" y="3085"/>
                      </a:cubicBezTo>
                      <a:cubicBezTo>
                        <a:pt x="711" y="3591"/>
                        <a:pt x="1299" y="3917"/>
                        <a:pt x="1962" y="3917"/>
                      </a:cubicBezTo>
                      <a:cubicBezTo>
                        <a:pt x="2197" y="3917"/>
                        <a:pt x="2418" y="3874"/>
                        <a:pt x="2629" y="3802"/>
                      </a:cubicBezTo>
                      <a:cubicBezTo>
                        <a:pt x="2971" y="3451"/>
                        <a:pt x="3255" y="3038"/>
                        <a:pt x="3552" y="2639"/>
                      </a:cubicBezTo>
                      <a:cubicBezTo>
                        <a:pt x="3283" y="2192"/>
                        <a:pt x="2788" y="1956"/>
                        <a:pt x="2101" y="1956"/>
                      </a:cubicBezTo>
                      <a:cubicBezTo>
                        <a:pt x="2913" y="1956"/>
                        <a:pt x="3451" y="1630"/>
                        <a:pt x="3677" y="1015"/>
                      </a:cubicBezTo>
                      <a:cubicBezTo>
                        <a:pt x="3643" y="952"/>
                        <a:pt x="3610" y="894"/>
                        <a:pt x="3566" y="836"/>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2014;p48">
                  <a:extLst>
                    <a:ext uri="{FF2B5EF4-FFF2-40B4-BE49-F238E27FC236}">
                      <a16:creationId xmlns:a16="http://schemas.microsoft.com/office/drawing/2014/main" id="{EE76B9A7-919D-0282-56DA-11C07AD19309}"/>
                    </a:ext>
                  </a:extLst>
                </p:cNvPr>
                <p:cNvSpPr/>
                <p:nvPr/>
              </p:nvSpPr>
              <p:spPr>
                <a:xfrm>
                  <a:off x="6108043" y="567564"/>
                  <a:ext cx="25092" cy="27845"/>
                </a:xfrm>
                <a:custGeom>
                  <a:avLst/>
                  <a:gdLst/>
                  <a:ahLst/>
                  <a:cxnLst/>
                  <a:rect l="l" t="t" r="r" b="b"/>
                  <a:pathLst>
                    <a:path w="1048" h="1163" extrusionOk="0">
                      <a:moveTo>
                        <a:pt x="923" y="0"/>
                      </a:moveTo>
                      <a:cubicBezTo>
                        <a:pt x="626" y="399"/>
                        <a:pt x="342" y="812"/>
                        <a:pt x="0" y="1163"/>
                      </a:cubicBezTo>
                      <a:cubicBezTo>
                        <a:pt x="447" y="1000"/>
                        <a:pt x="822" y="673"/>
                        <a:pt x="1048" y="260"/>
                      </a:cubicBezTo>
                      <a:cubicBezTo>
                        <a:pt x="1014" y="169"/>
                        <a:pt x="972" y="77"/>
                        <a:pt x="923" y="0"/>
                      </a:cubicBezTo>
                      <a:close/>
                    </a:path>
                  </a:pathLst>
                </a:custGeom>
                <a:solidFill>
                  <a:srgbClr val="F2980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2015;p48">
                  <a:extLst>
                    <a:ext uri="{FF2B5EF4-FFF2-40B4-BE49-F238E27FC236}">
                      <a16:creationId xmlns:a16="http://schemas.microsoft.com/office/drawing/2014/main" id="{105A71F9-6A2B-1CBE-391B-62B42C95A6FA}"/>
                    </a:ext>
                  </a:extLst>
                </p:cNvPr>
                <p:cNvSpPr/>
                <p:nvPr/>
              </p:nvSpPr>
              <p:spPr>
                <a:xfrm>
                  <a:off x="6045338" y="506008"/>
                  <a:ext cx="85163" cy="72258"/>
                </a:xfrm>
                <a:custGeom>
                  <a:avLst/>
                  <a:gdLst/>
                  <a:ahLst/>
                  <a:cxnLst/>
                  <a:rect l="l" t="t" r="r" b="b"/>
                  <a:pathLst>
                    <a:path w="3557" h="3018" extrusionOk="0">
                      <a:moveTo>
                        <a:pt x="2471" y="0"/>
                      </a:moveTo>
                      <a:cubicBezTo>
                        <a:pt x="1630" y="668"/>
                        <a:pt x="803" y="1355"/>
                        <a:pt x="0" y="2072"/>
                      </a:cubicBezTo>
                      <a:cubicBezTo>
                        <a:pt x="29" y="2422"/>
                        <a:pt x="154" y="2749"/>
                        <a:pt x="351" y="3017"/>
                      </a:cubicBezTo>
                      <a:cubicBezTo>
                        <a:pt x="673" y="2893"/>
                        <a:pt x="952" y="2667"/>
                        <a:pt x="1226" y="2447"/>
                      </a:cubicBezTo>
                      <a:cubicBezTo>
                        <a:pt x="1832" y="1932"/>
                        <a:pt x="2759" y="1389"/>
                        <a:pt x="3556" y="768"/>
                      </a:cubicBezTo>
                      <a:cubicBezTo>
                        <a:pt x="3302" y="399"/>
                        <a:pt x="2917" y="125"/>
                        <a:pt x="247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6" name="Google Shape;2016;p48">
              <a:extLst>
                <a:ext uri="{FF2B5EF4-FFF2-40B4-BE49-F238E27FC236}">
                  <a16:creationId xmlns:a16="http://schemas.microsoft.com/office/drawing/2014/main" id="{62096B81-4BC2-9BC7-78EB-F0F1DBD6F7AA}"/>
                </a:ext>
              </a:extLst>
            </p:cNvPr>
            <p:cNvGrpSpPr/>
            <p:nvPr/>
          </p:nvGrpSpPr>
          <p:grpSpPr>
            <a:xfrm>
              <a:off x="1649875" y="1437184"/>
              <a:ext cx="837998" cy="696328"/>
              <a:chOff x="1649875" y="1437184"/>
              <a:chExt cx="837998" cy="696328"/>
            </a:xfrm>
          </p:grpSpPr>
          <p:grpSp>
            <p:nvGrpSpPr>
              <p:cNvPr id="17" name="Google Shape;2017;p48">
                <a:extLst>
                  <a:ext uri="{FF2B5EF4-FFF2-40B4-BE49-F238E27FC236}">
                    <a16:creationId xmlns:a16="http://schemas.microsoft.com/office/drawing/2014/main" id="{B46B0444-99EB-0AA3-5389-C9D88519B9CA}"/>
                  </a:ext>
                </a:extLst>
              </p:cNvPr>
              <p:cNvGrpSpPr/>
              <p:nvPr/>
            </p:nvGrpSpPr>
            <p:grpSpPr>
              <a:xfrm>
                <a:off x="1649875" y="1826672"/>
                <a:ext cx="313701" cy="306841"/>
                <a:chOff x="488084" y="3164562"/>
                <a:chExt cx="535235" cy="523530"/>
              </a:xfrm>
            </p:grpSpPr>
            <p:grpSp>
              <p:nvGrpSpPr>
                <p:cNvPr id="46" name="Google Shape;2018;p48">
                  <a:extLst>
                    <a:ext uri="{FF2B5EF4-FFF2-40B4-BE49-F238E27FC236}">
                      <a16:creationId xmlns:a16="http://schemas.microsoft.com/office/drawing/2014/main" id="{FE8BF9BE-6C52-003C-7E42-B2189234A2A7}"/>
                    </a:ext>
                  </a:extLst>
                </p:cNvPr>
                <p:cNvGrpSpPr/>
                <p:nvPr/>
              </p:nvGrpSpPr>
              <p:grpSpPr>
                <a:xfrm>
                  <a:off x="488084" y="3164562"/>
                  <a:ext cx="535235" cy="523530"/>
                  <a:chOff x="488084" y="3164562"/>
                  <a:chExt cx="535235" cy="523530"/>
                </a:xfrm>
              </p:grpSpPr>
              <p:sp>
                <p:nvSpPr>
                  <p:cNvPr id="48" name="Google Shape;2019;p48">
                    <a:extLst>
                      <a:ext uri="{FF2B5EF4-FFF2-40B4-BE49-F238E27FC236}">
                        <a16:creationId xmlns:a16="http://schemas.microsoft.com/office/drawing/2014/main" id="{B622D880-C223-A981-8412-83635A65654A}"/>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020;p48">
                    <a:extLst>
                      <a:ext uri="{FF2B5EF4-FFF2-40B4-BE49-F238E27FC236}">
                        <a16:creationId xmlns:a16="http://schemas.microsoft.com/office/drawing/2014/main" id="{767D5151-99C4-417D-4F50-08D46E620139}"/>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021;p48">
                    <a:extLst>
                      <a:ext uri="{FF2B5EF4-FFF2-40B4-BE49-F238E27FC236}">
                        <a16:creationId xmlns:a16="http://schemas.microsoft.com/office/drawing/2014/main" id="{F0648F67-991A-6DA4-6345-9C2D925393A5}"/>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022;p48">
                    <a:extLst>
                      <a:ext uri="{FF2B5EF4-FFF2-40B4-BE49-F238E27FC236}">
                        <a16:creationId xmlns:a16="http://schemas.microsoft.com/office/drawing/2014/main" id="{BE6D483A-F620-D453-0070-0EFCBFB591A7}"/>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023;p48">
                    <a:extLst>
                      <a:ext uri="{FF2B5EF4-FFF2-40B4-BE49-F238E27FC236}">
                        <a16:creationId xmlns:a16="http://schemas.microsoft.com/office/drawing/2014/main" id="{89CCA7A7-3C7B-2C69-6929-BB614C3993D1}"/>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024;p48">
                    <a:extLst>
                      <a:ext uri="{FF2B5EF4-FFF2-40B4-BE49-F238E27FC236}">
                        <a16:creationId xmlns:a16="http://schemas.microsoft.com/office/drawing/2014/main" id="{79C2D5AB-B792-D271-7349-B2E55001AF8D}"/>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025;p48">
                    <a:extLst>
                      <a:ext uri="{FF2B5EF4-FFF2-40B4-BE49-F238E27FC236}">
                        <a16:creationId xmlns:a16="http://schemas.microsoft.com/office/drawing/2014/main" id="{6F9B6BED-069F-34C0-17A4-1F75FB25B76E}"/>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026;p48">
                    <a:extLst>
                      <a:ext uri="{FF2B5EF4-FFF2-40B4-BE49-F238E27FC236}">
                        <a16:creationId xmlns:a16="http://schemas.microsoft.com/office/drawing/2014/main" id="{23738CDC-21AE-C892-0A2E-8163CD3F2FC7}"/>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27;p48">
                    <a:extLst>
                      <a:ext uri="{FF2B5EF4-FFF2-40B4-BE49-F238E27FC236}">
                        <a16:creationId xmlns:a16="http://schemas.microsoft.com/office/drawing/2014/main" id="{5EA01109-7585-D1C2-FF74-2597D02D80B9}"/>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028;p48">
                    <a:extLst>
                      <a:ext uri="{FF2B5EF4-FFF2-40B4-BE49-F238E27FC236}">
                        <a16:creationId xmlns:a16="http://schemas.microsoft.com/office/drawing/2014/main" id="{36CC55E6-92F5-6201-EE2D-E33FE75AD97E}"/>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029;p48">
                    <a:extLst>
                      <a:ext uri="{FF2B5EF4-FFF2-40B4-BE49-F238E27FC236}">
                        <a16:creationId xmlns:a16="http://schemas.microsoft.com/office/drawing/2014/main" id="{777F77B7-E9BD-D137-E963-4D50E8D6B1AB}"/>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Google Shape;2030;p48">
                  <a:extLst>
                    <a:ext uri="{FF2B5EF4-FFF2-40B4-BE49-F238E27FC236}">
                      <a16:creationId xmlns:a16="http://schemas.microsoft.com/office/drawing/2014/main" id="{5EBE71F4-801A-5FC8-27BD-E48EDBF25F99}"/>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Google Shape;2031;p48">
                <a:extLst>
                  <a:ext uri="{FF2B5EF4-FFF2-40B4-BE49-F238E27FC236}">
                    <a16:creationId xmlns:a16="http://schemas.microsoft.com/office/drawing/2014/main" id="{3C7F30B0-377B-9526-6ED9-CB621C6BAA84}"/>
                  </a:ext>
                </a:extLst>
              </p:cNvPr>
              <p:cNvGrpSpPr/>
              <p:nvPr/>
            </p:nvGrpSpPr>
            <p:grpSpPr>
              <a:xfrm rot="1030961">
                <a:off x="1847565" y="1464872"/>
                <a:ext cx="219950" cy="215140"/>
                <a:chOff x="488084" y="3164562"/>
                <a:chExt cx="535235" cy="523530"/>
              </a:xfrm>
            </p:grpSpPr>
            <p:grpSp>
              <p:nvGrpSpPr>
                <p:cNvPr id="33" name="Google Shape;2032;p48">
                  <a:extLst>
                    <a:ext uri="{FF2B5EF4-FFF2-40B4-BE49-F238E27FC236}">
                      <a16:creationId xmlns:a16="http://schemas.microsoft.com/office/drawing/2014/main" id="{C556432E-9792-6F75-0F53-B2F267857CA0}"/>
                    </a:ext>
                  </a:extLst>
                </p:cNvPr>
                <p:cNvGrpSpPr/>
                <p:nvPr/>
              </p:nvGrpSpPr>
              <p:grpSpPr>
                <a:xfrm>
                  <a:off x="488084" y="3164562"/>
                  <a:ext cx="535235" cy="523530"/>
                  <a:chOff x="488084" y="3164562"/>
                  <a:chExt cx="535235" cy="523530"/>
                </a:xfrm>
              </p:grpSpPr>
              <p:sp>
                <p:nvSpPr>
                  <p:cNvPr id="35" name="Google Shape;2033;p48">
                    <a:extLst>
                      <a:ext uri="{FF2B5EF4-FFF2-40B4-BE49-F238E27FC236}">
                        <a16:creationId xmlns:a16="http://schemas.microsoft.com/office/drawing/2014/main" id="{CE65B3C5-8790-25DF-79D3-CED0179C8A3B}"/>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034;p48">
                    <a:extLst>
                      <a:ext uri="{FF2B5EF4-FFF2-40B4-BE49-F238E27FC236}">
                        <a16:creationId xmlns:a16="http://schemas.microsoft.com/office/drawing/2014/main" id="{1A3A6F73-BAA9-E0B5-5FE0-61F3E41980A0}"/>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035;p48">
                    <a:extLst>
                      <a:ext uri="{FF2B5EF4-FFF2-40B4-BE49-F238E27FC236}">
                        <a16:creationId xmlns:a16="http://schemas.microsoft.com/office/drawing/2014/main" id="{A7FA275C-2ECD-7698-801E-446F6DAB44DB}"/>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036;p48">
                    <a:extLst>
                      <a:ext uri="{FF2B5EF4-FFF2-40B4-BE49-F238E27FC236}">
                        <a16:creationId xmlns:a16="http://schemas.microsoft.com/office/drawing/2014/main" id="{ADFB74AB-F921-DFE2-4645-86149FEDD20A}"/>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037;p48">
                    <a:extLst>
                      <a:ext uri="{FF2B5EF4-FFF2-40B4-BE49-F238E27FC236}">
                        <a16:creationId xmlns:a16="http://schemas.microsoft.com/office/drawing/2014/main" id="{02DE4028-EFB2-5F17-8FF2-3B363A267EFE}"/>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038;p48">
                    <a:extLst>
                      <a:ext uri="{FF2B5EF4-FFF2-40B4-BE49-F238E27FC236}">
                        <a16:creationId xmlns:a16="http://schemas.microsoft.com/office/drawing/2014/main" id="{33B56753-290F-6AF5-2DEE-BD3189243B32}"/>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039;p48">
                    <a:extLst>
                      <a:ext uri="{FF2B5EF4-FFF2-40B4-BE49-F238E27FC236}">
                        <a16:creationId xmlns:a16="http://schemas.microsoft.com/office/drawing/2014/main" id="{644BBB52-89E1-EDA9-6FE7-E288B452907E}"/>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040;p48">
                    <a:extLst>
                      <a:ext uri="{FF2B5EF4-FFF2-40B4-BE49-F238E27FC236}">
                        <a16:creationId xmlns:a16="http://schemas.microsoft.com/office/drawing/2014/main" id="{F893F530-4150-CD75-1445-108DAF0500BF}"/>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041;p48">
                    <a:extLst>
                      <a:ext uri="{FF2B5EF4-FFF2-40B4-BE49-F238E27FC236}">
                        <a16:creationId xmlns:a16="http://schemas.microsoft.com/office/drawing/2014/main" id="{8F1A2864-2838-A956-F886-5719E51C01D3}"/>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042;p48">
                    <a:extLst>
                      <a:ext uri="{FF2B5EF4-FFF2-40B4-BE49-F238E27FC236}">
                        <a16:creationId xmlns:a16="http://schemas.microsoft.com/office/drawing/2014/main" id="{B82A3E52-79E0-1988-216B-B596EE7E5913}"/>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43;p48">
                    <a:extLst>
                      <a:ext uri="{FF2B5EF4-FFF2-40B4-BE49-F238E27FC236}">
                        <a16:creationId xmlns:a16="http://schemas.microsoft.com/office/drawing/2014/main" id="{EFB4ADA5-345C-7447-2CA3-61310423422F}"/>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4" name="Google Shape;2044;p48">
                  <a:extLst>
                    <a:ext uri="{FF2B5EF4-FFF2-40B4-BE49-F238E27FC236}">
                      <a16:creationId xmlns:a16="http://schemas.microsoft.com/office/drawing/2014/main" id="{47412F14-518E-DA1E-3F92-C5D3F2A94208}"/>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9" name="Google Shape;2045;p48">
                <a:extLst>
                  <a:ext uri="{FF2B5EF4-FFF2-40B4-BE49-F238E27FC236}">
                    <a16:creationId xmlns:a16="http://schemas.microsoft.com/office/drawing/2014/main" id="{8222C6AA-5F67-0766-5D25-6080E833DEEF}"/>
                  </a:ext>
                </a:extLst>
              </p:cNvPr>
              <p:cNvGrpSpPr/>
              <p:nvPr/>
            </p:nvGrpSpPr>
            <p:grpSpPr>
              <a:xfrm rot="1189650">
                <a:off x="2290824" y="1616759"/>
                <a:ext cx="173420" cy="169628"/>
                <a:chOff x="488084" y="3164562"/>
                <a:chExt cx="535235" cy="523530"/>
              </a:xfrm>
            </p:grpSpPr>
            <p:grpSp>
              <p:nvGrpSpPr>
                <p:cNvPr id="20" name="Google Shape;2046;p48">
                  <a:extLst>
                    <a:ext uri="{FF2B5EF4-FFF2-40B4-BE49-F238E27FC236}">
                      <a16:creationId xmlns:a16="http://schemas.microsoft.com/office/drawing/2014/main" id="{A3CBC02A-51B2-7F8D-754A-8893386DEE51}"/>
                    </a:ext>
                  </a:extLst>
                </p:cNvPr>
                <p:cNvGrpSpPr/>
                <p:nvPr/>
              </p:nvGrpSpPr>
              <p:grpSpPr>
                <a:xfrm>
                  <a:off x="488084" y="3164562"/>
                  <a:ext cx="535235" cy="523530"/>
                  <a:chOff x="488084" y="3164562"/>
                  <a:chExt cx="535235" cy="523530"/>
                </a:xfrm>
              </p:grpSpPr>
              <p:sp>
                <p:nvSpPr>
                  <p:cNvPr id="22" name="Google Shape;2047;p48">
                    <a:extLst>
                      <a:ext uri="{FF2B5EF4-FFF2-40B4-BE49-F238E27FC236}">
                        <a16:creationId xmlns:a16="http://schemas.microsoft.com/office/drawing/2014/main" id="{5A99ECA8-9C92-6C68-87E1-439AD878244C}"/>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048;p48">
                    <a:extLst>
                      <a:ext uri="{FF2B5EF4-FFF2-40B4-BE49-F238E27FC236}">
                        <a16:creationId xmlns:a16="http://schemas.microsoft.com/office/drawing/2014/main" id="{F024E26A-E62F-A812-1177-5421669AA5B9}"/>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049;p48">
                    <a:extLst>
                      <a:ext uri="{FF2B5EF4-FFF2-40B4-BE49-F238E27FC236}">
                        <a16:creationId xmlns:a16="http://schemas.microsoft.com/office/drawing/2014/main" id="{70C7048C-5286-4BF0-86E5-DD037195ABAA}"/>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050;p48">
                    <a:extLst>
                      <a:ext uri="{FF2B5EF4-FFF2-40B4-BE49-F238E27FC236}">
                        <a16:creationId xmlns:a16="http://schemas.microsoft.com/office/drawing/2014/main" id="{9E106121-A18D-D618-2DA7-8D10E7B7D269}"/>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051;p48">
                    <a:extLst>
                      <a:ext uri="{FF2B5EF4-FFF2-40B4-BE49-F238E27FC236}">
                        <a16:creationId xmlns:a16="http://schemas.microsoft.com/office/drawing/2014/main" id="{5259AF83-662F-763E-C050-DA146E4B43F1}"/>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052;p48">
                    <a:extLst>
                      <a:ext uri="{FF2B5EF4-FFF2-40B4-BE49-F238E27FC236}">
                        <a16:creationId xmlns:a16="http://schemas.microsoft.com/office/drawing/2014/main" id="{D22C6518-E807-6BF5-4202-7A68E24390E7}"/>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053;p48">
                    <a:extLst>
                      <a:ext uri="{FF2B5EF4-FFF2-40B4-BE49-F238E27FC236}">
                        <a16:creationId xmlns:a16="http://schemas.microsoft.com/office/drawing/2014/main" id="{BA4D9A32-0C8C-B2FC-675C-3B3D80170074}"/>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054;p48">
                    <a:extLst>
                      <a:ext uri="{FF2B5EF4-FFF2-40B4-BE49-F238E27FC236}">
                        <a16:creationId xmlns:a16="http://schemas.microsoft.com/office/drawing/2014/main" id="{994C7647-A76D-170C-9101-B504E9AC769E}"/>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055;p48">
                    <a:extLst>
                      <a:ext uri="{FF2B5EF4-FFF2-40B4-BE49-F238E27FC236}">
                        <a16:creationId xmlns:a16="http://schemas.microsoft.com/office/drawing/2014/main" id="{30F695ED-4B20-83BF-5F5A-79C0DDAB2DB4}"/>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056;p48">
                    <a:extLst>
                      <a:ext uri="{FF2B5EF4-FFF2-40B4-BE49-F238E27FC236}">
                        <a16:creationId xmlns:a16="http://schemas.microsoft.com/office/drawing/2014/main" id="{F20FFB69-0F39-509B-CAC2-78197A600FF5}"/>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057;p48">
                    <a:extLst>
                      <a:ext uri="{FF2B5EF4-FFF2-40B4-BE49-F238E27FC236}">
                        <a16:creationId xmlns:a16="http://schemas.microsoft.com/office/drawing/2014/main" id="{17C78C07-ABB7-B906-C9D7-0E2F07ECABD5}"/>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1" name="Google Shape;2058;p48">
                  <a:extLst>
                    <a:ext uri="{FF2B5EF4-FFF2-40B4-BE49-F238E27FC236}">
                      <a16:creationId xmlns:a16="http://schemas.microsoft.com/office/drawing/2014/main" id="{2A56C1C1-7818-108C-6B8D-7752A0DBA989}"/>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404" name="Google Shape;2059;p48">
            <a:extLst>
              <a:ext uri="{FF2B5EF4-FFF2-40B4-BE49-F238E27FC236}">
                <a16:creationId xmlns:a16="http://schemas.microsoft.com/office/drawing/2014/main" id="{F5C86FEE-F8B8-C598-127E-353E8640AFA4}"/>
              </a:ext>
            </a:extLst>
          </p:cNvPr>
          <p:cNvGrpSpPr/>
          <p:nvPr/>
        </p:nvGrpSpPr>
        <p:grpSpPr>
          <a:xfrm>
            <a:off x="5986787" y="1264738"/>
            <a:ext cx="1521393" cy="1222694"/>
            <a:chOff x="5610409" y="1420197"/>
            <a:chExt cx="2021788" cy="1662078"/>
          </a:xfrm>
        </p:grpSpPr>
        <p:grpSp>
          <p:nvGrpSpPr>
            <p:cNvPr id="405" name="Google Shape;2060;p48">
              <a:extLst>
                <a:ext uri="{FF2B5EF4-FFF2-40B4-BE49-F238E27FC236}">
                  <a16:creationId xmlns:a16="http://schemas.microsoft.com/office/drawing/2014/main" id="{50E05CD9-7C41-4378-2118-D527922775FD}"/>
                </a:ext>
              </a:extLst>
            </p:cNvPr>
            <p:cNvGrpSpPr/>
            <p:nvPr/>
          </p:nvGrpSpPr>
          <p:grpSpPr>
            <a:xfrm>
              <a:off x="6823350" y="1420197"/>
              <a:ext cx="808848" cy="669086"/>
              <a:chOff x="6823350" y="1420197"/>
              <a:chExt cx="808848" cy="669086"/>
            </a:xfrm>
          </p:grpSpPr>
          <p:grpSp>
            <p:nvGrpSpPr>
              <p:cNvPr id="445" name="Google Shape;2061;p48">
                <a:extLst>
                  <a:ext uri="{FF2B5EF4-FFF2-40B4-BE49-F238E27FC236}">
                    <a16:creationId xmlns:a16="http://schemas.microsoft.com/office/drawing/2014/main" id="{D1E52F54-6E54-F81B-F2C2-B567C4C6AD93}"/>
                  </a:ext>
                </a:extLst>
              </p:cNvPr>
              <p:cNvGrpSpPr/>
              <p:nvPr/>
            </p:nvGrpSpPr>
            <p:grpSpPr>
              <a:xfrm>
                <a:off x="6823350" y="1420197"/>
                <a:ext cx="313701" cy="306841"/>
                <a:chOff x="488084" y="3164562"/>
                <a:chExt cx="535235" cy="523530"/>
              </a:xfrm>
            </p:grpSpPr>
            <p:grpSp>
              <p:nvGrpSpPr>
                <p:cNvPr id="474" name="Google Shape;2062;p48">
                  <a:extLst>
                    <a:ext uri="{FF2B5EF4-FFF2-40B4-BE49-F238E27FC236}">
                      <a16:creationId xmlns:a16="http://schemas.microsoft.com/office/drawing/2014/main" id="{80F489FD-AE16-EAEF-86CC-A69149ADD57C}"/>
                    </a:ext>
                  </a:extLst>
                </p:cNvPr>
                <p:cNvGrpSpPr/>
                <p:nvPr/>
              </p:nvGrpSpPr>
              <p:grpSpPr>
                <a:xfrm>
                  <a:off x="488084" y="3164562"/>
                  <a:ext cx="535235" cy="523530"/>
                  <a:chOff x="488084" y="3164562"/>
                  <a:chExt cx="535235" cy="523530"/>
                </a:xfrm>
              </p:grpSpPr>
              <p:sp>
                <p:nvSpPr>
                  <p:cNvPr id="476" name="Google Shape;2063;p48">
                    <a:extLst>
                      <a:ext uri="{FF2B5EF4-FFF2-40B4-BE49-F238E27FC236}">
                        <a16:creationId xmlns:a16="http://schemas.microsoft.com/office/drawing/2014/main" id="{1A91BAA7-0EB9-124D-0C67-88FECFA4BFA0}"/>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7" name="Google Shape;2064;p48">
                    <a:extLst>
                      <a:ext uri="{FF2B5EF4-FFF2-40B4-BE49-F238E27FC236}">
                        <a16:creationId xmlns:a16="http://schemas.microsoft.com/office/drawing/2014/main" id="{0E8FEF85-C92A-55F8-DDF4-7BBB76A1C411}"/>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8" name="Google Shape;2065;p48">
                    <a:extLst>
                      <a:ext uri="{FF2B5EF4-FFF2-40B4-BE49-F238E27FC236}">
                        <a16:creationId xmlns:a16="http://schemas.microsoft.com/office/drawing/2014/main" id="{B82C753A-C2CF-2E8C-6B3B-B1D66757D756}"/>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9" name="Google Shape;2066;p48">
                    <a:extLst>
                      <a:ext uri="{FF2B5EF4-FFF2-40B4-BE49-F238E27FC236}">
                        <a16:creationId xmlns:a16="http://schemas.microsoft.com/office/drawing/2014/main" id="{BBEEAA72-7573-AB82-ADDB-FD9CE5E205E4}"/>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0" name="Google Shape;2067;p48">
                    <a:extLst>
                      <a:ext uri="{FF2B5EF4-FFF2-40B4-BE49-F238E27FC236}">
                        <a16:creationId xmlns:a16="http://schemas.microsoft.com/office/drawing/2014/main" id="{9E58B352-E529-3090-89A0-1545CE3D0CC4}"/>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1" name="Google Shape;2068;p48">
                    <a:extLst>
                      <a:ext uri="{FF2B5EF4-FFF2-40B4-BE49-F238E27FC236}">
                        <a16:creationId xmlns:a16="http://schemas.microsoft.com/office/drawing/2014/main" id="{7B98A442-FC38-DC7C-EA78-503C866D0DF8}"/>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2" name="Google Shape;2069;p48">
                    <a:extLst>
                      <a:ext uri="{FF2B5EF4-FFF2-40B4-BE49-F238E27FC236}">
                        <a16:creationId xmlns:a16="http://schemas.microsoft.com/office/drawing/2014/main" id="{1D758034-7850-9561-697B-8E07BDB127FD}"/>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3" name="Google Shape;2070;p48">
                    <a:extLst>
                      <a:ext uri="{FF2B5EF4-FFF2-40B4-BE49-F238E27FC236}">
                        <a16:creationId xmlns:a16="http://schemas.microsoft.com/office/drawing/2014/main" id="{5387BF5E-81ED-11FD-A62D-9BDF7C69908B}"/>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4" name="Google Shape;2071;p48">
                    <a:extLst>
                      <a:ext uri="{FF2B5EF4-FFF2-40B4-BE49-F238E27FC236}">
                        <a16:creationId xmlns:a16="http://schemas.microsoft.com/office/drawing/2014/main" id="{F23260C2-CA98-C8A7-9F54-52A07C9FE767}"/>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5" name="Google Shape;2072;p48">
                    <a:extLst>
                      <a:ext uri="{FF2B5EF4-FFF2-40B4-BE49-F238E27FC236}">
                        <a16:creationId xmlns:a16="http://schemas.microsoft.com/office/drawing/2014/main" id="{A916070F-D0F1-63F9-F8C9-5D013D75D1F5}"/>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6" name="Google Shape;2073;p48">
                    <a:extLst>
                      <a:ext uri="{FF2B5EF4-FFF2-40B4-BE49-F238E27FC236}">
                        <a16:creationId xmlns:a16="http://schemas.microsoft.com/office/drawing/2014/main" id="{A5D6AADD-0017-8943-0AD1-9F6EBEA614E1}"/>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75" name="Google Shape;2074;p48">
                  <a:extLst>
                    <a:ext uri="{FF2B5EF4-FFF2-40B4-BE49-F238E27FC236}">
                      <a16:creationId xmlns:a16="http://schemas.microsoft.com/office/drawing/2014/main" id="{B944A3B5-EF57-4924-34ED-03C60ABA0189}"/>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46" name="Google Shape;2075;p48">
                <a:extLst>
                  <a:ext uri="{FF2B5EF4-FFF2-40B4-BE49-F238E27FC236}">
                    <a16:creationId xmlns:a16="http://schemas.microsoft.com/office/drawing/2014/main" id="{395FB50A-FEBB-217F-8E46-CF59127C625A}"/>
                  </a:ext>
                </a:extLst>
              </p:cNvPr>
              <p:cNvGrpSpPr/>
              <p:nvPr/>
            </p:nvGrpSpPr>
            <p:grpSpPr>
              <a:xfrm rot="1030961">
                <a:off x="7300840" y="1512509"/>
                <a:ext cx="219950" cy="215140"/>
                <a:chOff x="488084" y="3164562"/>
                <a:chExt cx="535235" cy="523530"/>
              </a:xfrm>
            </p:grpSpPr>
            <p:grpSp>
              <p:nvGrpSpPr>
                <p:cNvPr id="461" name="Google Shape;2076;p48">
                  <a:extLst>
                    <a:ext uri="{FF2B5EF4-FFF2-40B4-BE49-F238E27FC236}">
                      <a16:creationId xmlns:a16="http://schemas.microsoft.com/office/drawing/2014/main" id="{70E2BA87-2C62-D21E-C4EE-F142BACFF0AD}"/>
                    </a:ext>
                  </a:extLst>
                </p:cNvPr>
                <p:cNvGrpSpPr/>
                <p:nvPr/>
              </p:nvGrpSpPr>
              <p:grpSpPr>
                <a:xfrm>
                  <a:off x="488084" y="3164562"/>
                  <a:ext cx="535235" cy="523530"/>
                  <a:chOff x="488084" y="3164562"/>
                  <a:chExt cx="535235" cy="523530"/>
                </a:xfrm>
              </p:grpSpPr>
              <p:sp>
                <p:nvSpPr>
                  <p:cNvPr id="463" name="Google Shape;2077;p48">
                    <a:extLst>
                      <a:ext uri="{FF2B5EF4-FFF2-40B4-BE49-F238E27FC236}">
                        <a16:creationId xmlns:a16="http://schemas.microsoft.com/office/drawing/2014/main" id="{B53EF59E-8047-A89D-175E-7F040D884E0D}"/>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4" name="Google Shape;2078;p48">
                    <a:extLst>
                      <a:ext uri="{FF2B5EF4-FFF2-40B4-BE49-F238E27FC236}">
                        <a16:creationId xmlns:a16="http://schemas.microsoft.com/office/drawing/2014/main" id="{E45F3245-7023-C37B-3F71-9E8E0DD0C82E}"/>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5" name="Google Shape;2079;p48">
                    <a:extLst>
                      <a:ext uri="{FF2B5EF4-FFF2-40B4-BE49-F238E27FC236}">
                        <a16:creationId xmlns:a16="http://schemas.microsoft.com/office/drawing/2014/main" id="{DF347F08-97E2-8DF5-B1C9-9A76B2CC550A}"/>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6" name="Google Shape;2080;p48">
                    <a:extLst>
                      <a:ext uri="{FF2B5EF4-FFF2-40B4-BE49-F238E27FC236}">
                        <a16:creationId xmlns:a16="http://schemas.microsoft.com/office/drawing/2014/main" id="{D2290AFF-CA79-9E7C-9545-45CA591D4D9C}"/>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7" name="Google Shape;2081;p48">
                    <a:extLst>
                      <a:ext uri="{FF2B5EF4-FFF2-40B4-BE49-F238E27FC236}">
                        <a16:creationId xmlns:a16="http://schemas.microsoft.com/office/drawing/2014/main" id="{68F4CF34-9C52-CF38-1928-8A2D9A804D28}"/>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8" name="Google Shape;2082;p48">
                    <a:extLst>
                      <a:ext uri="{FF2B5EF4-FFF2-40B4-BE49-F238E27FC236}">
                        <a16:creationId xmlns:a16="http://schemas.microsoft.com/office/drawing/2014/main" id="{397F4AF3-C2E6-CA89-7E24-CBACDB65E016}"/>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9" name="Google Shape;2083;p48">
                    <a:extLst>
                      <a:ext uri="{FF2B5EF4-FFF2-40B4-BE49-F238E27FC236}">
                        <a16:creationId xmlns:a16="http://schemas.microsoft.com/office/drawing/2014/main" id="{BF67E366-1EEF-1E54-12F9-268E744984C9}"/>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0" name="Google Shape;2084;p48">
                    <a:extLst>
                      <a:ext uri="{FF2B5EF4-FFF2-40B4-BE49-F238E27FC236}">
                        <a16:creationId xmlns:a16="http://schemas.microsoft.com/office/drawing/2014/main" id="{13646FC1-C707-247D-EE32-23D5D806FB7D}"/>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1" name="Google Shape;2085;p48">
                    <a:extLst>
                      <a:ext uri="{FF2B5EF4-FFF2-40B4-BE49-F238E27FC236}">
                        <a16:creationId xmlns:a16="http://schemas.microsoft.com/office/drawing/2014/main" id="{C5C8A9E2-4C20-114D-747A-54C9BF0155E2}"/>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2" name="Google Shape;2086;p48">
                    <a:extLst>
                      <a:ext uri="{FF2B5EF4-FFF2-40B4-BE49-F238E27FC236}">
                        <a16:creationId xmlns:a16="http://schemas.microsoft.com/office/drawing/2014/main" id="{3DE6E517-B293-0CFF-A7E4-95FBCB989D95}"/>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3" name="Google Shape;2087;p48">
                    <a:extLst>
                      <a:ext uri="{FF2B5EF4-FFF2-40B4-BE49-F238E27FC236}">
                        <a16:creationId xmlns:a16="http://schemas.microsoft.com/office/drawing/2014/main" id="{BC64BFDD-EAC0-91D4-B0D4-4121701D5C7C}"/>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62" name="Google Shape;2088;p48">
                  <a:extLst>
                    <a:ext uri="{FF2B5EF4-FFF2-40B4-BE49-F238E27FC236}">
                      <a16:creationId xmlns:a16="http://schemas.microsoft.com/office/drawing/2014/main" id="{2D6169E1-11F2-C9AF-D878-1F3F76A84344}"/>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47" name="Google Shape;2089;p48">
                <a:extLst>
                  <a:ext uri="{FF2B5EF4-FFF2-40B4-BE49-F238E27FC236}">
                    <a16:creationId xmlns:a16="http://schemas.microsoft.com/office/drawing/2014/main" id="{B67AF286-CF37-1F01-FE69-EF6EA8994187}"/>
                  </a:ext>
                </a:extLst>
              </p:cNvPr>
              <p:cNvGrpSpPr/>
              <p:nvPr/>
            </p:nvGrpSpPr>
            <p:grpSpPr>
              <a:xfrm rot="1189650">
                <a:off x="7435149" y="1895271"/>
                <a:ext cx="173420" cy="169628"/>
                <a:chOff x="488084" y="3164562"/>
                <a:chExt cx="535235" cy="523530"/>
              </a:xfrm>
            </p:grpSpPr>
            <p:grpSp>
              <p:nvGrpSpPr>
                <p:cNvPr id="448" name="Google Shape;2090;p48">
                  <a:extLst>
                    <a:ext uri="{FF2B5EF4-FFF2-40B4-BE49-F238E27FC236}">
                      <a16:creationId xmlns:a16="http://schemas.microsoft.com/office/drawing/2014/main" id="{C81421ED-203F-BA56-3F31-3F9258441439}"/>
                    </a:ext>
                  </a:extLst>
                </p:cNvPr>
                <p:cNvGrpSpPr/>
                <p:nvPr/>
              </p:nvGrpSpPr>
              <p:grpSpPr>
                <a:xfrm>
                  <a:off x="488084" y="3164562"/>
                  <a:ext cx="535235" cy="523530"/>
                  <a:chOff x="488084" y="3164562"/>
                  <a:chExt cx="535235" cy="523530"/>
                </a:xfrm>
              </p:grpSpPr>
              <p:sp>
                <p:nvSpPr>
                  <p:cNvPr id="450" name="Google Shape;2091;p48">
                    <a:extLst>
                      <a:ext uri="{FF2B5EF4-FFF2-40B4-BE49-F238E27FC236}">
                        <a16:creationId xmlns:a16="http://schemas.microsoft.com/office/drawing/2014/main" id="{0B5B3643-629C-C0B6-4CD0-CEBB720084DF}"/>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1" name="Google Shape;2092;p48">
                    <a:extLst>
                      <a:ext uri="{FF2B5EF4-FFF2-40B4-BE49-F238E27FC236}">
                        <a16:creationId xmlns:a16="http://schemas.microsoft.com/office/drawing/2014/main" id="{4DF71C54-78AC-905F-E864-7C2E22C9801C}"/>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2" name="Google Shape;2093;p48">
                    <a:extLst>
                      <a:ext uri="{FF2B5EF4-FFF2-40B4-BE49-F238E27FC236}">
                        <a16:creationId xmlns:a16="http://schemas.microsoft.com/office/drawing/2014/main" id="{2D93C2D5-BC58-9F6E-DB52-D8ECEF3EADF0}"/>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3" name="Google Shape;2094;p48">
                    <a:extLst>
                      <a:ext uri="{FF2B5EF4-FFF2-40B4-BE49-F238E27FC236}">
                        <a16:creationId xmlns:a16="http://schemas.microsoft.com/office/drawing/2014/main" id="{82BCD4B5-812A-A28D-9422-21D640EC101F}"/>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4" name="Google Shape;2095;p48">
                    <a:extLst>
                      <a:ext uri="{FF2B5EF4-FFF2-40B4-BE49-F238E27FC236}">
                        <a16:creationId xmlns:a16="http://schemas.microsoft.com/office/drawing/2014/main" id="{3B5360A4-9E70-F3A8-225A-B5866D702FD3}"/>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5" name="Google Shape;2096;p48">
                    <a:extLst>
                      <a:ext uri="{FF2B5EF4-FFF2-40B4-BE49-F238E27FC236}">
                        <a16:creationId xmlns:a16="http://schemas.microsoft.com/office/drawing/2014/main" id="{4992DD63-D07A-8A4B-17D5-C5870B8D29DD}"/>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6" name="Google Shape;2097;p48">
                    <a:extLst>
                      <a:ext uri="{FF2B5EF4-FFF2-40B4-BE49-F238E27FC236}">
                        <a16:creationId xmlns:a16="http://schemas.microsoft.com/office/drawing/2014/main" id="{8B506708-B378-2F55-A3D2-E464773FEF4C}"/>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7" name="Google Shape;2098;p48">
                    <a:extLst>
                      <a:ext uri="{FF2B5EF4-FFF2-40B4-BE49-F238E27FC236}">
                        <a16:creationId xmlns:a16="http://schemas.microsoft.com/office/drawing/2014/main" id="{573F4018-9202-16A5-822F-3C811C31B16B}"/>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8" name="Google Shape;2099;p48">
                    <a:extLst>
                      <a:ext uri="{FF2B5EF4-FFF2-40B4-BE49-F238E27FC236}">
                        <a16:creationId xmlns:a16="http://schemas.microsoft.com/office/drawing/2014/main" id="{159AAAF2-63EC-B240-FE4A-D4B512338F25}"/>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9" name="Google Shape;2100;p48">
                    <a:extLst>
                      <a:ext uri="{FF2B5EF4-FFF2-40B4-BE49-F238E27FC236}">
                        <a16:creationId xmlns:a16="http://schemas.microsoft.com/office/drawing/2014/main" id="{80538FDA-487B-ACCA-E6C8-6F003CCB9ACF}"/>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0" name="Google Shape;2101;p48">
                    <a:extLst>
                      <a:ext uri="{FF2B5EF4-FFF2-40B4-BE49-F238E27FC236}">
                        <a16:creationId xmlns:a16="http://schemas.microsoft.com/office/drawing/2014/main" id="{313DEA5A-426E-4AFC-2E98-9CD784128E86}"/>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49" name="Google Shape;2102;p48">
                  <a:extLst>
                    <a:ext uri="{FF2B5EF4-FFF2-40B4-BE49-F238E27FC236}">
                      <a16:creationId xmlns:a16="http://schemas.microsoft.com/office/drawing/2014/main" id="{7F6A1B4D-2BC8-0C14-9580-932B19AA629A}"/>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406" name="Google Shape;2103;p48">
              <a:extLst>
                <a:ext uri="{FF2B5EF4-FFF2-40B4-BE49-F238E27FC236}">
                  <a16:creationId xmlns:a16="http://schemas.microsoft.com/office/drawing/2014/main" id="{00D41F55-43F9-2070-9D7A-7506FC675FC1}"/>
                </a:ext>
              </a:extLst>
            </p:cNvPr>
            <p:cNvGrpSpPr/>
            <p:nvPr/>
          </p:nvGrpSpPr>
          <p:grpSpPr>
            <a:xfrm>
              <a:off x="5610409" y="1878492"/>
              <a:ext cx="1775182" cy="1203783"/>
              <a:chOff x="4873192" y="1275236"/>
              <a:chExt cx="1775182" cy="1203783"/>
            </a:xfrm>
          </p:grpSpPr>
          <p:grpSp>
            <p:nvGrpSpPr>
              <p:cNvPr id="407" name="Google Shape;2104;p48">
                <a:extLst>
                  <a:ext uri="{FF2B5EF4-FFF2-40B4-BE49-F238E27FC236}">
                    <a16:creationId xmlns:a16="http://schemas.microsoft.com/office/drawing/2014/main" id="{7D6BD2F2-A142-B7A5-CDEC-29FDAAD5A690}"/>
                  </a:ext>
                </a:extLst>
              </p:cNvPr>
              <p:cNvGrpSpPr/>
              <p:nvPr/>
            </p:nvGrpSpPr>
            <p:grpSpPr>
              <a:xfrm>
                <a:off x="4873192" y="1275236"/>
                <a:ext cx="1775182" cy="1203783"/>
                <a:chOff x="6669303" y="1389965"/>
                <a:chExt cx="985282" cy="668211"/>
              </a:xfrm>
            </p:grpSpPr>
            <p:sp>
              <p:nvSpPr>
                <p:cNvPr id="424" name="Google Shape;2105;p48">
                  <a:extLst>
                    <a:ext uri="{FF2B5EF4-FFF2-40B4-BE49-F238E27FC236}">
                      <a16:creationId xmlns:a16="http://schemas.microsoft.com/office/drawing/2014/main" id="{69A30559-D434-848C-169B-EA3494D51CAE}"/>
                    </a:ext>
                  </a:extLst>
                </p:cNvPr>
                <p:cNvSpPr/>
                <p:nvPr/>
              </p:nvSpPr>
              <p:spPr>
                <a:xfrm>
                  <a:off x="6812096" y="1389965"/>
                  <a:ext cx="668977" cy="668211"/>
                </a:xfrm>
                <a:custGeom>
                  <a:avLst/>
                  <a:gdLst/>
                  <a:ahLst/>
                  <a:cxnLst/>
                  <a:rect l="l" t="t" r="r" b="b"/>
                  <a:pathLst>
                    <a:path w="27941" h="27909" extrusionOk="0">
                      <a:moveTo>
                        <a:pt x="13956" y="1"/>
                      </a:moveTo>
                      <a:cubicBezTo>
                        <a:pt x="12478" y="1"/>
                        <a:pt x="11056" y="235"/>
                        <a:pt x="9718" y="660"/>
                      </a:cubicBezTo>
                      <a:cubicBezTo>
                        <a:pt x="5522" y="2002"/>
                        <a:pt x="2182" y="5278"/>
                        <a:pt x="760" y="9450"/>
                      </a:cubicBezTo>
                      <a:cubicBezTo>
                        <a:pt x="294" y="10814"/>
                        <a:pt x="34" y="12280"/>
                        <a:pt x="19" y="13804"/>
                      </a:cubicBezTo>
                      <a:cubicBezTo>
                        <a:pt x="1" y="15510"/>
                        <a:pt x="289" y="17153"/>
                        <a:pt x="837" y="18668"/>
                      </a:cubicBezTo>
                      <a:cubicBezTo>
                        <a:pt x="894" y="18835"/>
                        <a:pt x="957" y="18999"/>
                        <a:pt x="1024" y="19163"/>
                      </a:cubicBezTo>
                      <a:cubicBezTo>
                        <a:pt x="1092" y="19331"/>
                        <a:pt x="1159" y="19489"/>
                        <a:pt x="1230" y="19653"/>
                      </a:cubicBezTo>
                      <a:cubicBezTo>
                        <a:pt x="1269" y="19735"/>
                        <a:pt x="1303" y="19811"/>
                        <a:pt x="1341" y="19893"/>
                      </a:cubicBezTo>
                      <a:cubicBezTo>
                        <a:pt x="1418" y="20052"/>
                        <a:pt x="1495" y="20205"/>
                        <a:pt x="1576" y="20363"/>
                      </a:cubicBezTo>
                      <a:cubicBezTo>
                        <a:pt x="1653" y="20518"/>
                        <a:pt x="1735" y="20671"/>
                        <a:pt x="1822" y="20825"/>
                      </a:cubicBezTo>
                      <a:cubicBezTo>
                        <a:pt x="1913" y="20974"/>
                        <a:pt x="1999" y="21128"/>
                        <a:pt x="2090" y="21277"/>
                      </a:cubicBezTo>
                      <a:cubicBezTo>
                        <a:pt x="2470" y="21887"/>
                        <a:pt x="2893" y="22468"/>
                        <a:pt x="3359" y="23011"/>
                      </a:cubicBezTo>
                      <a:cubicBezTo>
                        <a:pt x="3456" y="23127"/>
                        <a:pt x="3556" y="23242"/>
                        <a:pt x="3663" y="23357"/>
                      </a:cubicBezTo>
                      <a:cubicBezTo>
                        <a:pt x="3778" y="23488"/>
                        <a:pt x="3898" y="23608"/>
                        <a:pt x="4018" y="23732"/>
                      </a:cubicBezTo>
                      <a:cubicBezTo>
                        <a:pt x="4142" y="23858"/>
                        <a:pt x="4263" y="23978"/>
                        <a:pt x="4393" y="24098"/>
                      </a:cubicBezTo>
                      <a:cubicBezTo>
                        <a:pt x="4517" y="24218"/>
                        <a:pt x="4648" y="24333"/>
                        <a:pt x="4777" y="24448"/>
                      </a:cubicBezTo>
                      <a:cubicBezTo>
                        <a:pt x="4907" y="24564"/>
                        <a:pt x="5042" y="24674"/>
                        <a:pt x="5176" y="24785"/>
                      </a:cubicBezTo>
                      <a:cubicBezTo>
                        <a:pt x="5378" y="24954"/>
                        <a:pt x="5584" y="25112"/>
                        <a:pt x="5796" y="25260"/>
                      </a:cubicBezTo>
                      <a:cubicBezTo>
                        <a:pt x="5868" y="25313"/>
                        <a:pt x="5940" y="25366"/>
                        <a:pt x="6007" y="25415"/>
                      </a:cubicBezTo>
                      <a:cubicBezTo>
                        <a:pt x="6238" y="25573"/>
                        <a:pt x="6473" y="25726"/>
                        <a:pt x="6709" y="25870"/>
                      </a:cubicBezTo>
                      <a:cubicBezTo>
                        <a:pt x="6772" y="25910"/>
                        <a:pt x="6830" y="25943"/>
                        <a:pt x="6892" y="25981"/>
                      </a:cubicBezTo>
                      <a:cubicBezTo>
                        <a:pt x="7493" y="26338"/>
                        <a:pt x="8127" y="26649"/>
                        <a:pt x="8780" y="26908"/>
                      </a:cubicBezTo>
                      <a:cubicBezTo>
                        <a:pt x="8895" y="26957"/>
                        <a:pt x="9011" y="27001"/>
                        <a:pt x="9131" y="27043"/>
                      </a:cubicBezTo>
                      <a:cubicBezTo>
                        <a:pt x="9150" y="27053"/>
                        <a:pt x="9170" y="27063"/>
                        <a:pt x="9188" y="27068"/>
                      </a:cubicBezTo>
                      <a:cubicBezTo>
                        <a:pt x="9304" y="27110"/>
                        <a:pt x="9419" y="27150"/>
                        <a:pt x="9530" y="27188"/>
                      </a:cubicBezTo>
                      <a:cubicBezTo>
                        <a:pt x="9698" y="27241"/>
                        <a:pt x="9866" y="27298"/>
                        <a:pt x="10039" y="27347"/>
                      </a:cubicBezTo>
                      <a:cubicBezTo>
                        <a:pt x="10140" y="27376"/>
                        <a:pt x="10241" y="27404"/>
                        <a:pt x="10337" y="27433"/>
                      </a:cubicBezTo>
                      <a:cubicBezTo>
                        <a:pt x="10452" y="27462"/>
                        <a:pt x="10563" y="27491"/>
                        <a:pt x="10678" y="27520"/>
                      </a:cubicBezTo>
                      <a:cubicBezTo>
                        <a:pt x="10789" y="27543"/>
                        <a:pt x="10900" y="27567"/>
                        <a:pt x="11011" y="27596"/>
                      </a:cubicBezTo>
                      <a:cubicBezTo>
                        <a:pt x="11126" y="27620"/>
                        <a:pt x="11236" y="27640"/>
                        <a:pt x="11351" y="27664"/>
                      </a:cubicBezTo>
                      <a:cubicBezTo>
                        <a:pt x="11697" y="27731"/>
                        <a:pt x="12049" y="27779"/>
                        <a:pt x="12404" y="27822"/>
                      </a:cubicBezTo>
                      <a:cubicBezTo>
                        <a:pt x="12500" y="27831"/>
                        <a:pt x="12596" y="27842"/>
                        <a:pt x="12692" y="27851"/>
                      </a:cubicBezTo>
                      <a:cubicBezTo>
                        <a:pt x="12956" y="27875"/>
                        <a:pt x="13225" y="27895"/>
                        <a:pt x="13495" y="27899"/>
                      </a:cubicBezTo>
                      <a:cubicBezTo>
                        <a:pt x="13606" y="27904"/>
                        <a:pt x="13711" y="27908"/>
                        <a:pt x="13821" y="27908"/>
                      </a:cubicBezTo>
                      <a:lnTo>
                        <a:pt x="14148" y="27908"/>
                      </a:lnTo>
                      <a:cubicBezTo>
                        <a:pt x="14413" y="27904"/>
                        <a:pt x="14673" y="27895"/>
                        <a:pt x="14937" y="27875"/>
                      </a:cubicBezTo>
                      <a:cubicBezTo>
                        <a:pt x="15119" y="27866"/>
                        <a:pt x="15301" y="27846"/>
                        <a:pt x="15484" y="27827"/>
                      </a:cubicBezTo>
                      <a:cubicBezTo>
                        <a:pt x="15758" y="27798"/>
                        <a:pt x="16028" y="27764"/>
                        <a:pt x="16296" y="27716"/>
                      </a:cubicBezTo>
                      <a:cubicBezTo>
                        <a:pt x="16407" y="27697"/>
                        <a:pt x="16523" y="27678"/>
                        <a:pt x="16633" y="27654"/>
                      </a:cubicBezTo>
                      <a:cubicBezTo>
                        <a:pt x="16729" y="27635"/>
                        <a:pt x="16829" y="27616"/>
                        <a:pt x="16931" y="27596"/>
                      </a:cubicBezTo>
                      <a:cubicBezTo>
                        <a:pt x="16955" y="27591"/>
                        <a:pt x="16984" y="27582"/>
                        <a:pt x="17008" y="27577"/>
                      </a:cubicBezTo>
                      <a:cubicBezTo>
                        <a:pt x="17113" y="27553"/>
                        <a:pt x="17215" y="27529"/>
                        <a:pt x="17315" y="27505"/>
                      </a:cubicBezTo>
                      <a:cubicBezTo>
                        <a:pt x="17412" y="27481"/>
                        <a:pt x="17512" y="27456"/>
                        <a:pt x="17614" y="27428"/>
                      </a:cubicBezTo>
                      <a:cubicBezTo>
                        <a:pt x="18180" y="27279"/>
                        <a:pt x="18738" y="27087"/>
                        <a:pt x="19276" y="26866"/>
                      </a:cubicBezTo>
                      <a:cubicBezTo>
                        <a:pt x="19324" y="26842"/>
                        <a:pt x="19377" y="26828"/>
                        <a:pt x="19424" y="26804"/>
                      </a:cubicBezTo>
                      <a:cubicBezTo>
                        <a:pt x="19732" y="26673"/>
                        <a:pt x="20030" y="26529"/>
                        <a:pt x="20329" y="26380"/>
                      </a:cubicBezTo>
                      <a:cubicBezTo>
                        <a:pt x="20420" y="26332"/>
                        <a:pt x="20506" y="26289"/>
                        <a:pt x="20588" y="26241"/>
                      </a:cubicBezTo>
                      <a:cubicBezTo>
                        <a:pt x="20968" y="26039"/>
                        <a:pt x="21333" y="25823"/>
                        <a:pt x="21684" y="25582"/>
                      </a:cubicBezTo>
                      <a:cubicBezTo>
                        <a:pt x="21755" y="25535"/>
                        <a:pt x="21828" y="25486"/>
                        <a:pt x="21899" y="25438"/>
                      </a:cubicBezTo>
                      <a:cubicBezTo>
                        <a:pt x="21972" y="25391"/>
                        <a:pt x="22044" y="25338"/>
                        <a:pt x="22112" y="25289"/>
                      </a:cubicBezTo>
                      <a:cubicBezTo>
                        <a:pt x="22394" y="25087"/>
                        <a:pt x="22673" y="24872"/>
                        <a:pt x="22938" y="24646"/>
                      </a:cubicBezTo>
                      <a:cubicBezTo>
                        <a:pt x="23202" y="24424"/>
                        <a:pt x="23461" y="24193"/>
                        <a:pt x="23711" y="23949"/>
                      </a:cubicBezTo>
                      <a:cubicBezTo>
                        <a:pt x="23836" y="23823"/>
                        <a:pt x="23957" y="23703"/>
                        <a:pt x="24077" y="23579"/>
                      </a:cubicBezTo>
                      <a:cubicBezTo>
                        <a:pt x="24164" y="23488"/>
                        <a:pt x="24255" y="23391"/>
                        <a:pt x="24337" y="23295"/>
                      </a:cubicBezTo>
                      <a:cubicBezTo>
                        <a:pt x="24399" y="23228"/>
                        <a:pt x="24461" y="23155"/>
                        <a:pt x="24523" y="23084"/>
                      </a:cubicBezTo>
                      <a:cubicBezTo>
                        <a:pt x="24836" y="22723"/>
                        <a:pt x="25129" y="22353"/>
                        <a:pt x="25399" y="21964"/>
                      </a:cubicBezTo>
                      <a:cubicBezTo>
                        <a:pt x="25499" y="21820"/>
                        <a:pt x="25595" y="21676"/>
                        <a:pt x="25692" y="21532"/>
                      </a:cubicBezTo>
                      <a:cubicBezTo>
                        <a:pt x="25787" y="21383"/>
                        <a:pt x="25879" y="21239"/>
                        <a:pt x="25970" y="21084"/>
                      </a:cubicBezTo>
                      <a:cubicBezTo>
                        <a:pt x="26148" y="20786"/>
                        <a:pt x="26316" y="20479"/>
                        <a:pt x="26470" y="20161"/>
                      </a:cubicBezTo>
                      <a:cubicBezTo>
                        <a:pt x="26542" y="20023"/>
                        <a:pt x="26610" y="19879"/>
                        <a:pt x="26677" y="19729"/>
                      </a:cubicBezTo>
                      <a:cubicBezTo>
                        <a:pt x="26792" y="19475"/>
                        <a:pt x="26903" y="19216"/>
                        <a:pt x="27003" y="18950"/>
                      </a:cubicBezTo>
                      <a:cubicBezTo>
                        <a:pt x="27580" y="17446"/>
                        <a:pt x="27907" y="15813"/>
                        <a:pt x="27926" y="14106"/>
                      </a:cubicBezTo>
                      <a:cubicBezTo>
                        <a:pt x="27941" y="12852"/>
                        <a:pt x="27786" y="11632"/>
                        <a:pt x="27489" y="10468"/>
                      </a:cubicBezTo>
                      <a:cubicBezTo>
                        <a:pt x="26369" y="6134"/>
                        <a:pt x="23221" y="2607"/>
                        <a:pt x="19107" y="977"/>
                      </a:cubicBezTo>
                      <a:cubicBezTo>
                        <a:pt x="17565" y="363"/>
                        <a:pt x="15884" y="21"/>
                        <a:pt x="14125" y="2"/>
                      </a:cubicBezTo>
                      <a:cubicBezTo>
                        <a:pt x="14069" y="1"/>
                        <a:pt x="14012" y="1"/>
                        <a:pt x="13956"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5" name="Google Shape;2106;p48">
                  <a:extLst>
                    <a:ext uri="{FF2B5EF4-FFF2-40B4-BE49-F238E27FC236}">
                      <a16:creationId xmlns:a16="http://schemas.microsoft.com/office/drawing/2014/main" id="{21B3ED69-F027-D358-C3C3-AECCB8C5B929}"/>
                    </a:ext>
                  </a:extLst>
                </p:cNvPr>
                <p:cNvSpPr/>
                <p:nvPr/>
              </p:nvSpPr>
              <p:spPr>
                <a:xfrm>
                  <a:off x="6830269" y="1405767"/>
                  <a:ext cx="372019" cy="640390"/>
                </a:xfrm>
                <a:custGeom>
                  <a:avLst/>
                  <a:gdLst/>
                  <a:ahLst/>
                  <a:cxnLst/>
                  <a:rect l="l" t="t" r="r" b="b"/>
                  <a:pathLst>
                    <a:path w="15538" h="26747" extrusionOk="0">
                      <a:moveTo>
                        <a:pt x="8959" y="0"/>
                      </a:moveTo>
                      <a:cubicBezTo>
                        <a:pt x="4763" y="1342"/>
                        <a:pt x="1423" y="4618"/>
                        <a:pt x="1" y="8790"/>
                      </a:cubicBezTo>
                      <a:cubicBezTo>
                        <a:pt x="82" y="8919"/>
                        <a:pt x="160" y="9054"/>
                        <a:pt x="236" y="9185"/>
                      </a:cubicBezTo>
                      <a:cubicBezTo>
                        <a:pt x="861" y="10227"/>
                        <a:pt x="1529" y="11312"/>
                        <a:pt x="2558" y="11957"/>
                      </a:cubicBezTo>
                      <a:cubicBezTo>
                        <a:pt x="3494" y="12543"/>
                        <a:pt x="4638" y="12702"/>
                        <a:pt x="5632" y="13187"/>
                      </a:cubicBezTo>
                      <a:cubicBezTo>
                        <a:pt x="10833" y="15719"/>
                        <a:pt x="1919" y="19184"/>
                        <a:pt x="6695" y="21674"/>
                      </a:cubicBezTo>
                      <a:cubicBezTo>
                        <a:pt x="7214" y="21943"/>
                        <a:pt x="7830" y="21963"/>
                        <a:pt x="8396" y="22136"/>
                      </a:cubicBezTo>
                      <a:cubicBezTo>
                        <a:pt x="8837" y="22271"/>
                        <a:pt x="13831" y="26747"/>
                        <a:pt x="15159" y="26747"/>
                      </a:cubicBezTo>
                      <a:cubicBezTo>
                        <a:pt x="15336" y="26747"/>
                        <a:pt x="15448" y="26666"/>
                        <a:pt x="15475" y="26485"/>
                      </a:cubicBezTo>
                      <a:cubicBezTo>
                        <a:pt x="15537" y="26086"/>
                        <a:pt x="15465" y="25793"/>
                        <a:pt x="15321" y="25552"/>
                      </a:cubicBezTo>
                      <a:cubicBezTo>
                        <a:pt x="14903" y="24846"/>
                        <a:pt x="13845" y="24615"/>
                        <a:pt x="13457" y="23693"/>
                      </a:cubicBezTo>
                      <a:cubicBezTo>
                        <a:pt x="12851" y="22246"/>
                        <a:pt x="13885" y="20684"/>
                        <a:pt x="14235" y="19286"/>
                      </a:cubicBezTo>
                      <a:cubicBezTo>
                        <a:pt x="14537" y="18079"/>
                        <a:pt x="14446" y="16604"/>
                        <a:pt x="13452" y="15854"/>
                      </a:cubicBezTo>
                      <a:cubicBezTo>
                        <a:pt x="12678" y="15268"/>
                        <a:pt x="11621" y="15311"/>
                        <a:pt x="10655" y="15200"/>
                      </a:cubicBezTo>
                      <a:cubicBezTo>
                        <a:pt x="9689" y="15095"/>
                        <a:pt x="8584" y="14639"/>
                        <a:pt x="8396" y="13687"/>
                      </a:cubicBezTo>
                      <a:cubicBezTo>
                        <a:pt x="8267" y="12985"/>
                        <a:pt x="8699" y="12308"/>
                        <a:pt x="9170" y="11769"/>
                      </a:cubicBezTo>
                      <a:cubicBezTo>
                        <a:pt x="10237" y="10558"/>
                        <a:pt x="11611" y="9646"/>
                        <a:pt x="12634" y="8396"/>
                      </a:cubicBezTo>
                      <a:cubicBezTo>
                        <a:pt x="13654" y="7147"/>
                        <a:pt x="14283" y="5350"/>
                        <a:pt x="13543" y="3917"/>
                      </a:cubicBezTo>
                      <a:cubicBezTo>
                        <a:pt x="13062" y="2985"/>
                        <a:pt x="10760" y="1154"/>
                        <a:pt x="8959"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6" name="Google Shape;2107;p48">
                  <a:extLst>
                    <a:ext uri="{FF2B5EF4-FFF2-40B4-BE49-F238E27FC236}">
                      <a16:creationId xmlns:a16="http://schemas.microsoft.com/office/drawing/2014/main" id="{0B13A4D8-8C60-B4F8-B93A-5FE689772D57}"/>
                    </a:ext>
                  </a:extLst>
                </p:cNvPr>
                <p:cNvSpPr/>
                <p:nvPr/>
              </p:nvSpPr>
              <p:spPr>
                <a:xfrm>
                  <a:off x="7170228" y="1413357"/>
                  <a:ext cx="312234" cy="551156"/>
                </a:xfrm>
                <a:custGeom>
                  <a:avLst/>
                  <a:gdLst/>
                  <a:ahLst/>
                  <a:cxnLst/>
                  <a:rect l="l" t="t" r="r" b="b"/>
                  <a:pathLst>
                    <a:path w="13041" h="23020" extrusionOk="0">
                      <a:moveTo>
                        <a:pt x="4149" y="0"/>
                      </a:moveTo>
                      <a:lnTo>
                        <a:pt x="4149" y="0"/>
                      </a:lnTo>
                      <a:cubicBezTo>
                        <a:pt x="4082" y="519"/>
                        <a:pt x="4184" y="1145"/>
                        <a:pt x="4519" y="1879"/>
                      </a:cubicBezTo>
                      <a:cubicBezTo>
                        <a:pt x="5029" y="3008"/>
                        <a:pt x="5861" y="4162"/>
                        <a:pt x="5539" y="5354"/>
                      </a:cubicBezTo>
                      <a:cubicBezTo>
                        <a:pt x="5308" y="6219"/>
                        <a:pt x="4519" y="6810"/>
                        <a:pt x="3736" y="7247"/>
                      </a:cubicBezTo>
                      <a:cubicBezTo>
                        <a:pt x="2953" y="7690"/>
                        <a:pt x="2102" y="8060"/>
                        <a:pt x="1536" y="8757"/>
                      </a:cubicBezTo>
                      <a:cubicBezTo>
                        <a:pt x="0" y="10631"/>
                        <a:pt x="1195" y="10998"/>
                        <a:pt x="2533" y="10998"/>
                      </a:cubicBezTo>
                      <a:cubicBezTo>
                        <a:pt x="3222" y="10998"/>
                        <a:pt x="3950" y="10901"/>
                        <a:pt x="4361" y="10862"/>
                      </a:cubicBezTo>
                      <a:cubicBezTo>
                        <a:pt x="4448" y="10853"/>
                        <a:pt x="4535" y="10849"/>
                        <a:pt x="4621" y="10849"/>
                      </a:cubicBezTo>
                      <a:cubicBezTo>
                        <a:pt x="6400" y="10849"/>
                        <a:pt x="8002" y="12556"/>
                        <a:pt x="5774" y="14211"/>
                      </a:cubicBezTo>
                      <a:cubicBezTo>
                        <a:pt x="5135" y="14682"/>
                        <a:pt x="4213" y="14883"/>
                        <a:pt x="3900" y="15615"/>
                      </a:cubicBezTo>
                      <a:cubicBezTo>
                        <a:pt x="3654" y="16186"/>
                        <a:pt x="4222" y="18729"/>
                        <a:pt x="4606" y="19262"/>
                      </a:cubicBezTo>
                      <a:cubicBezTo>
                        <a:pt x="5010" y="19829"/>
                        <a:pt x="5591" y="20262"/>
                        <a:pt x="5918" y="20876"/>
                      </a:cubicBezTo>
                      <a:cubicBezTo>
                        <a:pt x="6245" y="21491"/>
                        <a:pt x="6178" y="22414"/>
                        <a:pt x="5539" y="22688"/>
                      </a:cubicBezTo>
                      <a:cubicBezTo>
                        <a:pt x="5837" y="22908"/>
                        <a:pt x="6208" y="23020"/>
                        <a:pt x="6577" y="23020"/>
                      </a:cubicBezTo>
                      <a:cubicBezTo>
                        <a:pt x="6879" y="23020"/>
                        <a:pt x="7180" y="22945"/>
                        <a:pt x="7442" y="22794"/>
                      </a:cubicBezTo>
                      <a:cubicBezTo>
                        <a:pt x="8600" y="22125"/>
                        <a:pt x="8456" y="20060"/>
                        <a:pt x="9046" y="18959"/>
                      </a:cubicBezTo>
                      <a:cubicBezTo>
                        <a:pt x="9590" y="17959"/>
                        <a:pt x="10936" y="16176"/>
                        <a:pt x="9926" y="15081"/>
                      </a:cubicBezTo>
                      <a:cubicBezTo>
                        <a:pt x="9512" y="14634"/>
                        <a:pt x="8926" y="14225"/>
                        <a:pt x="8913" y="13619"/>
                      </a:cubicBezTo>
                      <a:cubicBezTo>
                        <a:pt x="8898" y="13067"/>
                        <a:pt x="9403" y="12610"/>
                        <a:pt x="9940" y="12490"/>
                      </a:cubicBezTo>
                      <a:cubicBezTo>
                        <a:pt x="10032" y="12469"/>
                        <a:pt x="10135" y="12461"/>
                        <a:pt x="10246" y="12461"/>
                      </a:cubicBezTo>
                      <a:cubicBezTo>
                        <a:pt x="10444" y="12461"/>
                        <a:pt x="10668" y="12487"/>
                        <a:pt x="10902" y="12514"/>
                      </a:cubicBezTo>
                      <a:cubicBezTo>
                        <a:pt x="11130" y="12538"/>
                        <a:pt x="11366" y="12563"/>
                        <a:pt x="11592" y="12563"/>
                      </a:cubicBezTo>
                      <a:cubicBezTo>
                        <a:pt x="11956" y="12563"/>
                        <a:pt x="12294" y="12499"/>
                        <a:pt x="12531" y="12264"/>
                      </a:cubicBezTo>
                      <a:cubicBezTo>
                        <a:pt x="12603" y="12197"/>
                        <a:pt x="12666" y="12111"/>
                        <a:pt x="12713" y="12010"/>
                      </a:cubicBezTo>
                      <a:cubicBezTo>
                        <a:pt x="13040" y="11347"/>
                        <a:pt x="12406" y="10246"/>
                        <a:pt x="12531" y="9491"/>
                      </a:cubicBezTo>
                      <a:cubicBezTo>
                        <a:pt x="11411" y="5157"/>
                        <a:pt x="8263" y="1630"/>
                        <a:pt x="4149"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7" name="Google Shape;2108;p48">
                  <a:extLst>
                    <a:ext uri="{FF2B5EF4-FFF2-40B4-BE49-F238E27FC236}">
                      <a16:creationId xmlns:a16="http://schemas.microsoft.com/office/drawing/2014/main" id="{A0E137C2-4445-12CF-4AE7-9992958EA25C}"/>
                    </a:ext>
                  </a:extLst>
                </p:cNvPr>
                <p:cNvSpPr/>
                <p:nvPr/>
              </p:nvSpPr>
              <p:spPr>
                <a:xfrm>
                  <a:off x="6833836" y="1841736"/>
                  <a:ext cx="624803" cy="216440"/>
                </a:xfrm>
                <a:custGeom>
                  <a:avLst/>
                  <a:gdLst/>
                  <a:ahLst/>
                  <a:cxnLst/>
                  <a:rect l="l" t="t" r="r" b="b"/>
                  <a:pathLst>
                    <a:path w="26096" h="9040" extrusionOk="0">
                      <a:moveTo>
                        <a:pt x="0" y="1"/>
                      </a:moveTo>
                      <a:cubicBezTo>
                        <a:pt x="80" y="210"/>
                        <a:pt x="166" y="420"/>
                        <a:pt x="254" y="626"/>
                      </a:cubicBezTo>
                      <a:lnTo>
                        <a:pt x="254" y="626"/>
                      </a:lnTo>
                      <a:cubicBezTo>
                        <a:pt x="207" y="517"/>
                        <a:pt x="162" y="408"/>
                        <a:pt x="116" y="294"/>
                      </a:cubicBezTo>
                      <a:cubicBezTo>
                        <a:pt x="78" y="197"/>
                        <a:pt x="40" y="96"/>
                        <a:pt x="0" y="1"/>
                      </a:cubicBezTo>
                      <a:close/>
                      <a:moveTo>
                        <a:pt x="254" y="626"/>
                      </a:moveTo>
                      <a:cubicBezTo>
                        <a:pt x="276" y="679"/>
                        <a:pt x="299" y="731"/>
                        <a:pt x="322" y="784"/>
                      </a:cubicBezTo>
                      <a:cubicBezTo>
                        <a:pt x="323" y="784"/>
                        <a:pt x="323" y="785"/>
                        <a:pt x="324" y="786"/>
                      </a:cubicBezTo>
                      <a:lnTo>
                        <a:pt x="324" y="786"/>
                      </a:lnTo>
                      <a:cubicBezTo>
                        <a:pt x="300" y="733"/>
                        <a:pt x="277" y="680"/>
                        <a:pt x="254" y="626"/>
                      </a:cubicBezTo>
                      <a:close/>
                      <a:moveTo>
                        <a:pt x="324" y="786"/>
                      </a:moveTo>
                      <a:lnTo>
                        <a:pt x="324" y="786"/>
                      </a:lnTo>
                      <a:cubicBezTo>
                        <a:pt x="330" y="799"/>
                        <a:pt x="336" y="813"/>
                        <a:pt x="342" y="826"/>
                      </a:cubicBezTo>
                      <a:cubicBezTo>
                        <a:pt x="337" y="813"/>
                        <a:pt x="333" y="799"/>
                        <a:pt x="324" y="786"/>
                      </a:cubicBezTo>
                      <a:close/>
                      <a:moveTo>
                        <a:pt x="26095" y="81"/>
                      </a:moveTo>
                      <a:cubicBezTo>
                        <a:pt x="25995" y="347"/>
                        <a:pt x="25884" y="606"/>
                        <a:pt x="25769" y="860"/>
                      </a:cubicBezTo>
                      <a:cubicBezTo>
                        <a:pt x="25762" y="875"/>
                        <a:pt x="25757" y="889"/>
                        <a:pt x="25751" y="904"/>
                      </a:cubicBezTo>
                      <a:lnTo>
                        <a:pt x="25751" y="904"/>
                      </a:lnTo>
                      <a:cubicBezTo>
                        <a:pt x="25873" y="635"/>
                        <a:pt x="25992" y="360"/>
                        <a:pt x="26095" y="81"/>
                      </a:cubicBezTo>
                      <a:close/>
                      <a:moveTo>
                        <a:pt x="25751" y="904"/>
                      </a:moveTo>
                      <a:cubicBezTo>
                        <a:pt x="25749" y="908"/>
                        <a:pt x="25747" y="913"/>
                        <a:pt x="25744" y="917"/>
                      </a:cubicBezTo>
                      <a:cubicBezTo>
                        <a:pt x="25747" y="913"/>
                        <a:pt x="25749" y="908"/>
                        <a:pt x="25751" y="904"/>
                      </a:cubicBezTo>
                      <a:close/>
                      <a:moveTo>
                        <a:pt x="25576" y="1269"/>
                      </a:moveTo>
                      <a:lnTo>
                        <a:pt x="25576" y="1269"/>
                      </a:lnTo>
                      <a:cubicBezTo>
                        <a:pt x="25571" y="1279"/>
                        <a:pt x="25567" y="1283"/>
                        <a:pt x="25562" y="1292"/>
                      </a:cubicBezTo>
                      <a:cubicBezTo>
                        <a:pt x="25558" y="1303"/>
                        <a:pt x="25552" y="1312"/>
                        <a:pt x="25547" y="1321"/>
                      </a:cubicBezTo>
                      <a:cubicBezTo>
                        <a:pt x="25558" y="1307"/>
                        <a:pt x="25567" y="1288"/>
                        <a:pt x="25576" y="1269"/>
                      </a:cubicBezTo>
                      <a:close/>
                      <a:moveTo>
                        <a:pt x="597" y="1360"/>
                      </a:moveTo>
                      <a:cubicBezTo>
                        <a:pt x="630" y="1423"/>
                        <a:pt x="659" y="1480"/>
                        <a:pt x="688" y="1538"/>
                      </a:cubicBezTo>
                      <a:cubicBezTo>
                        <a:pt x="683" y="1523"/>
                        <a:pt x="674" y="1509"/>
                        <a:pt x="668" y="1494"/>
                      </a:cubicBezTo>
                      <a:cubicBezTo>
                        <a:pt x="645" y="1447"/>
                        <a:pt x="621" y="1403"/>
                        <a:pt x="597" y="1360"/>
                      </a:cubicBezTo>
                      <a:close/>
                      <a:moveTo>
                        <a:pt x="25269" y="1855"/>
                      </a:moveTo>
                      <a:cubicBezTo>
                        <a:pt x="25215" y="1950"/>
                        <a:pt x="25159" y="2045"/>
                        <a:pt x="25105" y="2140"/>
                      </a:cubicBezTo>
                      <a:lnTo>
                        <a:pt x="25105" y="2140"/>
                      </a:lnTo>
                      <a:cubicBezTo>
                        <a:pt x="25161" y="2046"/>
                        <a:pt x="25215" y="1951"/>
                        <a:pt x="25269" y="1855"/>
                      </a:cubicBezTo>
                      <a:close/>
                      <a:moveTo>
                        <a:pt x="25105" y="2140"/>
                      </a:moveTo>
                      <a:lnTo>
                        <a:pt x="25105" y="2140"/>
                      </a:lnTo>
                      <a:cubicBezTo>
                        <a:pt x="24979" y="2352"/>
                        <a:pt x="24849" y="2561"/>
                        <a:pt x="24715" y="2766"/>
                      </a:cubicBezTo>
                      <a:lnTo>
                        <a:pt x="24715" y="2766"/>
                      </a:lnTo>
                      <a:cubicBezTo>
                        <a:pt x="24738" y="2732"/>
                        <a:pt x="24761" y="2698"/>
                        <a:pt x="24784" y="2663"/>
                      </a:cubicBezTo>
                      <a:cubicBezTo>
                        <a:pt x="24879" y="2514"/>
                        <a:pt x="24971" y="2370"/>
                        <a:pt x="25062" y="2215"/>
                      </a:cubicBezTo>
                      <a:cubicBezTo>
                        <a:pt x="25076" y="2190"/>
                        <a:pt x="25090" y="2165"/>
                        <a:pt x="25105" y="2140"/>
                      </a:cubicBezTo>
                      <a:close/>
                      <a:moveTo>
                        <a:pt x="24715" y="2766"/>
                      </a:moveTo>
                      <a:cubicBezTo>
                        <a:pt x="24694" y="2797"/>
                        <a:pt x="24674" y="2828"/>
                        <a:pt x="24653" y="2860"/>
                      </a:cubicBezTo>
                      <a:cubicBezTo>
                        <a:pt x="24674" y="2829"/>
                        <a:pt x="24694" y="2798"/>
                        <a:pt x="24715" y="2766"/>
                      </a:cubicBezTo>
                      <a:close/>
                      <a:moveTo>
                        <a:pt x="1386" y="2727"/>
                      </a:moveTo>
                      <a:cubicBezTo>
                        <a:pt x="1712" y="3221"/>
                        <a:pt x="2066" y="3695"/>
                        <a:pt x="2451" y="4147"/>
                      </a:cubicBezTo>
                      <a:lnTo>
                        <a:pt x="2451" y="4142"/>
                      </a:lnTo>
                      <a:cubicBezTo>
                        <a:pt x="2066" y="3695"/>
                        <a:pt x="1712" y="3221"/>
                        <a:pt x="1386" y="2727"/>
                      </a:cubicBezTo>
                      <a:close/>
                      <a:moveTo>
                        <a:pt x="24178" y="3528"/>
                      </a:moveTo>
                      <a:cubicBezTo>
                        <a:pt x="23995" y="3763"/>
                        <a:pt x="23813" y="3989"/>
                        <a:pt x="23615" y="4215"/>
                      </a:cubicBezTo>
                      <a:cubicBezTo>
                        <a:pt x="23553" y="4286"/>
                        <a:pt x="23491" y="4359"/>
                        <a:pt x="23429" y="4426"/>
                      </a:cubicBezTo>
                      <a:cubicBezTo>
                        <a:pt x="23417" y="4440"/>
                        <a:pt x="23407" y="4452"/>
                        <a:pt x="23396" y="4464"/>
                      </a:cubicBezTo>
                      <a:lnTo>
                        <a:pt x="23396" y="4464"/>
                      </a:lnTo>
                      <a:cubicBezTo>
                        <a:pt x="23671" y="4163"/>
                        <a:pt x="23930" y="3850"/>
                        <a:pt x="24178" y="3528"/>
                      </a:cubicBezTo>
                      <a:close/>
                      <a:moveTo>
                        <a:pt x="23396" y="4464"/>
                      </a:moveTo>
                      <a:cubicBezTo>
                        <a:pt x="23385" y="4477"/>
                        <a:pt x="23373" y="4490"/>
                        <a:pt x="23360" y="4503"/>
                      </a:cubicBezTo>
                      <a:cubicBezTo>
                        <a:pt x="23373" y="4490"/>
                        <a:pt x="23385" y="4478"/>
                        <a:pt x="23396" y="4464"/>
                      </a:cubicBezTo>
                      <a:close/>
                      <a:moveTo>
                        <a:pt x="23130" y="4748"/>
                      </a:moveTo>
                      <a:lnTo>
                        <a:pt x="23130" y="4748"/>
                      </a:lnTo>
                      <a:cubicBezTo>
                        <a:pt x="23062" y="4818"/>
                        <a:pt x="22994" y="4888"/>
                        <a:pt x="22926" y="4957"/>
                      </a:cubicBezTo>
                      <a:lnTo>
                        <a:pt x="22926" y="4957"/>
                      </a:lnTo>
                      <a:cubicBezTo>
                        <a:pt x="22995" y="4887"/>
                        <a:pt x="23064" y="4818"/>
                        <a:pt x="23130" y="4748"/>
                      </a:cubicBezTo>
                      <a:close/>
                      <a:moveTo>
                        <a:pt x="22926" y="4957"/>
                      </a:moveTo>
                      <a:lnTo>
                        <a:pt x="22926" y="4957"/>
                      </a:lnTo>
                      <a:cubicBezTo>
                        <a:pt x="22902" y="4982"/>
                        <a:pt x="22877" y="5006"/>
                        <a:pt x="22853" y="5030"/>
                      </a:cubicBezTo>
                      <a:lnTo>
                        <a:pt x="22853" y="5030"/>
                      </a:lnTo>
                      <a:cubicBezTo>
                        <a:pt x="22877" y="5006"/>
                        <a:pt x="22902" y="4982"/>
                        <a:pt x="22926" y="4957"/>
                      </a:cubicBezTo>
                      <a:close/>
                      <a:moveTo>
                        <a:pt x="22853" y="5030"/>
                      </a:moveTo>
                      <a:lnTo>
                        <a:pt x="22853" y="5030"/>
                      </a:lnTo>
                      <a:cubicBezTo>
                        <a:pt x="22834" y="5049"/>
                        <a:pt x="22815" y="5068"/>
                        <a:pt x="22795" y="5087"/>
                      </a:cubicBezTo>
                      <a:lnTo>
                        <a:pt x="22795" y="5087"/>
                      </a:lnTo>
                      <a:cubicBezTo>
                        <a:pt x="22798" y="5085"/>
                        <a:pt x="22801" y="5082"/>
                        <a:pt x="22803" y="5080"/>
                      </a:cubicBezTo>
                      <a:cubicBezTo>
                        <a:pt x="22820" y="5063"/>
                        <a:pt x="22836" y="5047"/>
                        <a:pt x="22853" y="5030"/>
                      </a:cubicBezTo>
                      <a:close/>
                      <a:moveTo>
                        <a:pt x="22795" y="5087"/>
                      </a:moveTo>
                      <a:cubicBezTo>
                        <a:pt x="22760" y="5119"/>
                        <a:pt x="22724" y="5154"/>
                        <a:pt x="22693" y="5185"/>
                      </a:cubicBezTo>
                      <a:cubicBezTo>
                        <a:pt x="22727" y="5153"/>
                        <a:pt x="22761" y="5120"/>
                        <a:pt x="22795" y="5087"/>
                      </a:cubicBezTo>
                      <a:close/>
                      <a:moveTo>
                        <a:pt x="22107" y="5714"/>
                      </a:moveTo>
                      <a:lnTo>
                        <a:pt x="22107" y="5714"/>
                      </a:lnTo>
                      <a:cubicBezTo>
                        <a:pt x="22087" y="5730"/>
                        <a:pt x="22067" y="5747"/>
                        <a:pt x="22047" y="5763"/>
                      </a:cubicBezTo>
                      <a:lnTo>
                        <a:pt x="22047" y="5763"/>
                      </a:lnTo>
                      <a:cubicBezTo>
                        <a:pt x="22067" y="5748"/>
                        <a:pt x="22088" y="5733"/>
                        <a:pt x="22107" y="5714"/>
                      </a:cubicBezTo>
                      <a:close/>
                      <a:moveTo>
                        <a:pt x="22047" y="5763"/>
                      </a:moveTo>
                      <a:cubicBezTo>
                        <a:pt x="22041" y="5768"/>
                        <a:pt x="22035" y="5772"/>
                        <a:pt x="22030" y="5777"/>
                      </a:cubicBezTo>
                      <a:cubicBezTo>
                        <a:pt x="22019" y="5785"/>
                        <a:pt x="22010" y="5794"/>
                        <a:pt x="22000" y="5802"/>
                      </a:cubicBezTo>
                      <a:lnTo>
                        <a:pt x="22000" y="5802"/>
                      </a:lnTo>
                      <a:cubicBezTo>
                        <a:pt x="22015" y="5789"/>
                        <a:pt x="22031" y="5776"/>
                        <a:pt x="22047" y="5763"/>
                      </a:cubicBezTo>
                      <a:close/>
                      <a:moveTo>
                        <a:pt x="22000" y="5802"/>
                      </a:moveTo>
                      <a:cubicBezTo>
                        <a:pt x="21983" y="5817"/>
                        <a:pt x="21965" y="5833"/>
                        <a:pt x="21948" y="5848"/>
                      </a:cubicBezTo>
                      <a:cubicBezTo>
                        <a:pt x="21966" y="5833"/>
                        <a:pt x="21983" y="5818"/>
                        <a:pt x="22000" y="5802"/>
                      </a:cubicBezTo>
                      <a:close/>
                      <a:moveTo>
                        <a:pt x="3908" y="5613"/>
                      </a:moveTo>
                      <a:cubicBezTo>
                        <a:pt x="4028" y="5719"/>
                        <a:pt x="4143" y="5819"/>
                        <a:pt x="4268" y="5916"/>
                      </a:cubicBezTo>
                      <a:cubicBezTo>
                        <a:pt x="4454" y="6071"/>
                        <a:pt x="4643" y="6218"/>
                        <a:pt x="4838" y="6356"/>
                      </a:cubicBezTo>
                      <a:lnTo>
                        <a:pt x="4838" y="6356"/>
                      </a:lnTo>
                      <a:cubicBezTo>
                        <a:pt x="4517" y="6121"/>
                        <a:pt x="4207" y="5873"/>
                        <a:pt x="3908" y="5613"/>
                      </a:cubicBezTo>
                      <a:close/>
                      <a:moveTo>
                        <a:pt x="4838" y="6356"/>
                      </a:moveTo>
                      <a:cubicBezTo>
                        <a:pt x="4875" y="6383"/>
                        <a:pt x="4912" y="6410"/>
                        <a:pt x="4950" y="6437"/>
                      </a:cubicBezTo>
                      <a:lnTo>
                        <a:pt x="4950" y="6437"/>
                      </a:lnTo>
                      <a:cubicBezTo>
                        <a:pt x="4929" y="6422"/>
                        <a:pt x="4909" y="6406"/>
                        <a:pt x="4888" y="6391"/>
                      </a:cubicBezTo>
                      <a:cubicBezTo>
                        <a:pt x="4871" y="6380"/>
                        <a:pt x="4855" y="6368"/>
                        <a:pt x="4838" y="6356"/>
                      </a:cubicBezTo>
                      <a:close/>
                      <a:moveTo>
                        <a:pt x="21352" y="6309"/>
                      </a:moveTo>
                      <a:lnTo>
                        <a:pt x="21352" y="6309"/>
                      </a:lnTo>
                      <a:cubicBezTo>
                        <a:pt x="21215" y="6411"/>
                        <a:pt x="21075" y="6511"/>
                        <a:pt x="20934" y="6608"/>
                      </a:cubicBezTo>
                      <a:lnTo>
                        <a:pt x="20934" y="6608"/>
                      </a:lnTo>
                      <a:cubicBezTo>
                        <a:pt x="20953" y="6595"/>
                        <a:pt x="20972" y="6582"/>
                        <a:pt x="20991" y="6569"/>
                      </a:cubicBezTo>
                      <a:cubicBezTo>
                        <a:pt x="21064" y="6522"/>
                        <a:pt x="21136" y="6469"/>
                        <a:pt x="21204" y="6420"/>
                      </a:cubicBezTo>
                      <a:cubicBezTo>
                        <a:pt x="21256" y="6382"/>
                        <a:pt x="21304" y="6349"/>
                        <a:pt x="21352" y="6309"/>
                      </a:cubicBezTo>
                      <a:close/>
                      <a:moveTo>
                        <a:pt x="20934" y="6608"/>
                      </a:moveTo>
                      <a:cubicBezTo>
                        <a:pt x="20881" y="6643"/>
                        <a:pt x="20828" y="6678"/>
                        <a:pt x="20776" y="6713"/>
                      </a:cubicBezTo>
                      <a:cubicBezTo>
                        <a:pt x="20750" y="6731"/>
                        <a:pt x="20723" y="6749"/>
                        <a:pt x="20697" y="6767"/>
                      </a:cubicBezTo>
                      <a:lnTo>
                        <a:pt x="20697" y="6767"/>
                      </a:lnTo>
                      <a:cubicBezTo>
                        <a:pt x="20777" y="6714"/>
                        <a:pt x="20856" y="6662"/>
                        <a:pt x="20934" y="6608"/>
                      </a:cubicBezTo>
                      <a:close/>
                      <a:moveTo>
                        <a:pt x="20697" y="6767"/>
                      </a:moveTo>
                      <a:cubicBezTo>
                        <a:pt x="20444" y="6933"/>
                        <a:pt x="20185" y="7091"/>
                        <a:pt x="19921" y="7240"/>
                      </a:cubicBezTo>
                      <a:lnTo>
                        <a:pt x="19921" y="7240"/>
                      </a:lnTo>
                      <a:cubicBezTo>
                        <a:pt x="20187" y="7092"/>
                        <a:pt x="20446" y="6936"/>
                        <a:pt x="20697" y="6767"/>
                      </a:cubicBezTo>
                      <a:close/>
                      <a:moveTo>
                        <a:pt x="19921" y="7240"/>
                      </a:moveTo>
                      <a:lnTo>
                        <a:pt x="19921" y="7240"/>
                      </a:lnTo>
                      <a:cubicBezTo>
                        <a:pt x="19842" y="7285"/>
                        <a:pt x="19761" y="7329"/>
                        <a:pt x="19680" y="7372"/>
                      </a:cubicBezTo>
                      <a:cubicBezTo>
                        <a:pt x="19648" y="7390"/>
                        <a:pt x="19616" y="7408"/>
                        <a:pt x="19583" y="7426"/>
                      </a:cubicBezTo>
                      <a:lnTo>
                        <a:pt x="19583" y="7426"/>
                      </a:lnTo>
                      <a:cubicBezTo>
                        <a:pt x="19697" y="7366"/>
                        <a:pt x="19810" y="7304"/>
                        <a:pt x="19921" y="7240"/>
                      </a:cubicBezTo>
                      <a:close/>
                      <a:moveTo>
                        <a:pt x="19583" y="7426"/>
                      </a:moveTo>
                      <a:lnTo>
                        <a:pt x="19583" y="7426"/>
                      </a:lnTo>
                      <a:cubicBezTo>
                        <a:pt x="19567" y="7435"/>
                        <a:pt x="19551" y="7443"/>
                        <a:pt x="19535" y="7451"/>
                      </a:cubicBezTo>
                      <a:lnTo>
                        <a:pt x="19535" y="7451"/>
                      </a:lnTo>
                      <a:cubicBezTo>
                        <a:pt x="19551" y="7443"/>
                        <a:pt x="19567" y="7435"/>
                        <a:pt x="19583" y="7426"/>
                      </a:cubicBezTo>
                      <a:close/>
                      <a:moveTo>
                        <a:pt x="19535" y="7451"/>
                      </a:moveTo>
                      <a:lnTo>
                        <a:pt x="19535" y="7451"/>
                      </a:lnTo>
                      <a:cubicBezTo>
                        <a:pt x="19510" y="7465"/>
                        <a:pt x="19484" y="7478"/>
                        <a:pt x="19459" y="7491"/>
                      </a:cubicBezTo>
                      <a:lnTo>
                        <a:pt x="19459" y="7491"/>
                      </a:lnTo>
                      <a:cubicBezTo>
                        <a:pt x="19484" y="7478"/>
                        <a:pt x="19509" y="7465"/>
                        <a:pt x="19535" y="7451"/>
                      </a:cubicBezTo>
                      <a:close/>
                      <a:moveTo>
                        <a:pt x="19459" y="7491"/>
                      </a:moveTo>
                      <a:cubicBezTo>
                        <a:pt x="19436" y="7503"/>
                        <a:pt x="19414" y="7514"/>
                        <a:pt x="19391" y="7526"/>
                      </a:cubicBezTo>
                      <a:lnTo>
                        <a:pt x="19391" y="7526"/>
                      </a:lnTo>
                      <a:cubicBezTo>
                        <a:pt x="19401" y="7521"/>
                        <a:pt x="19411" y="7516"/>
                        <a:pt x="19421" y="7511"/>
                      </a:cubicBezTo>
                      <a:cubicBezTo>
                        <a:pt x="19433" y="7504"/>
                        <a:pt x="19446" y="7498"/>
                        <a:pt x="19459" y="7491"/>
                      </a:cubicBezTo>
                      <a:close/>
                      <a:moveTo>
                        <a:pt x="4950" y="6437"/>
                      </a:moveTo>
                      <a:lnTo>
                        <a:pt x="4950" y="6437"/>
                      </a:lnTo>
                      <a:cubicBezTo>
                        <a:pt x="5001" y="6474"/>
                        <a:pt x="5052" y="6511"/>
                        <a:pt x="5099" y="6546"/>
                      </a:cubicBezTo>
                      <a:cubicBezTo>
                        <a:pt x="5330" y="6704"/>
                        <a:pt x="5565" y="6857"/>
                        <a:pt x="5801" y="7001"/>
                      </a:cubicBezTo>
                      <a:cubicBezTo>
                        <a:pt x="5864" y="7041"/>
                        <a:pt x="5922" y="7074"/>
                        <a:pt x="5984" y="7112"/>
                      </a:cubicBezTo>
                      <a:cubicBezTo>
                        <a:pt x="6483" y="7408"/>
                        <a:pt x="7005" y="7673"/>
                        <a:pt x="7541" y="7903"/>
                      </a:cubicBezTo>
                      <a:lnTo>
                        <a:pt x="7541" y="7903"/>
                      </a:lnTo>
                      <a:cubicBezTo>
                        <a:pt x="6621" y="7506"/>
                        <a:pt x="5754" y="7013"/>
                        <a:pt x="4950" y="6437"/>
                      </a:cubicBezTo>
                      <a:close/>
                      <a:moveTo>
                        <a:pt x="19391" y="7526"/>
                      </a:moveTo>
                      <a:cubicBezTo>
                        <a:pt x="19102" y="7669"/>
                        <a:pt x="18814" y="7808"/>
                        <a:pt x="18516" y="7935"/>
                      </a:cubicBezTo>
                      <a:cubicBezTo>
                        <a:pt x="18514" y="7936"/>
                        <a:pt x="18512" y="7937"/>
                        <a:pt x="18509" y="7938"/>
                      </a:cubicBezTo>
                      <a:lnTo>
                        <a:pt x="18509" y="7938"/>
                      </a:lnTo>
                      <a:cubicBezTo>
                        <a:pt x="18809" y="7811"/>
                        <a:pt x="19103" y="7673"/>
                        <a:pt x="19391" y="7526"/>
                      </a:cubicBezTo>
                      <a:close/>
                      <a:moveTo>
                        <a:pt x="18509" y="7938"/>
                      </a:moveTo>
                      <a:lnTo>
                        <a:pt x="18509" y="7938"/>
                      </a:lnTo>
                      <a:cubicBezTo>
                        <a:pt x="18492" y="7945"/>
                        <a:pt x="18475" y="7953"/>
                        <a:pt x="18458" y="7960"/>
                      </a:cubicBezTo>
                      <a:lnTo>
                        <a:pt x="18458" y="7960"/>
                      </a:lnTo>
                      <a:cubicBezTo>
                        <a:pt x="18475" y="7953"/>
                        <a:pt x="18493" y="7946"/>
                        <a:pt x="18509" y="7938"/>
                      </a:cubicBezTo>
                      <a:close/>
                      <a:moveTo>
                        <a:pt x="7541" y="7903"/>
                      </a:moveTo>
                      <a:cubicBezTo>
                        <a:pt x="7683" y="7964"/>
                        <a:pt x="7827" y="8023"/>
                        <a:pt x="7971" y="8080"/>
                      </a:cubicBezTo>
                      <a:lnTo>
                        <a:pt x="7971" y="8080"/>
                      </a:lnTo>
                      <a:cubicBezTo>
                        <a:pt x="7938" y="8067"/>
                        <a:pt x="7905" y="8053"/>
                        <a:pt x="7872" y="8039"/>
                      </a:cubicBezTo>
                      <a:cubicBezTo>
                        <a:pt x="7761" y="7995"/>
                        <a:pt x="7651" y="7950"/>
                        <a:pt x="7541" y="7903"/>
                      </a:cubicBezTo>
                      <a:close/>
                      <a:moveTo>
                        <a:pt x="7971" y="8080"/>
                      </a:moveTo>
                      <a:cubicBezTo>
                        <a:pt x="8006" y="8094"/>
                        <a:pt x="8042" y="8108"/>
                        <a:pt x="8077" y="8121"/>
                      </a:cubicBezTo>
                      <a:lnTo>
                        <a:pt x="8077" y="8121"/>
                      </a:lnTo>
                      <a:cubicBezTo>
                        <a:pt x="8042" y="8108"/>
                        <a:pt x="8006" y="8094"/>
                        <a:pt x="7971" y="8080"/>
                      </a:cubicBezTo>
                      <a:close/>
                      <a:moveTo>
                        <a:pt x="8077" y="8121"/>
                      </a:moveTo>
                      <a:cubicBezTo>
                        <a:pt x="8130" y="8141"/>
                        <a:pt x="8183" y="8161"/>
                        <a:pt x="8237" y="8181"/>
                      </a:cubicBezTo>
                      <a:lnTo>
                        <a:pt x="8237" y="8181"/>
                      </a:lnTo>
                      <a:cubicBezTo>
                        <a:pt x="8232" y="8179"/>
                        <a:pt x="8227" y="8177"/>
                        <a:pt x="8223" y="8174"/>
                      </a:cubicBezTo>
                      <a:cubicBezTo>
                        <a:pt x="8174" y="8157"/>
                        <a:pt x="8125" y="8139"/>
                        <a:pt x="8077" y="8121"/>
                      </a:cubicBezTo>
                      <a:close/>
                      <a:moveTo>
                        <a:pt x="8237" y="8181"/>
                      </a:moveTo>
                      <a:cubicBezTo>
                        <a:pt x="8251" y="8188"/>
                        <a:pt x="8266" y="8195"/>
                        <a:pt x="8280" y="8199"/>
                      </a:cubicBezTo>
                      <a:cubicBezTo>
                        <a:pt x="8396" y="8241"/>
                        <a:pt x="8511" y="8281"/>
                        <a:pt x="8622" y="8319"/>
                      </a:cubicBezTo>
                      <a:cubicBezTo>
                        <a:pt x="8790" y="8372"/>
                        <a:pt x="8958" y="8429"/>
                        <a:pt x="9131" y="8478"/>
                      </a:cubicBezTo>
                      <a:cubicBezTo>
                        <a:pt x="9232" y="8507"/>
                        <a:pt x="9333" y="8535"/>
                        <a:pt x="9429" y="8564"/>
                      </a:cubicBezTo>
                      <a:cubicBezTo>
                        <a:pt x="9544" y="8593"/>
                        <a:pt x="9655" y="8622"/>
                        <a:pt x="9770" y="8651"/>
                      </a:cubicBezTo>
                      <a:cubicBezTo>
                        <a:pt x="9803" y="8657"/>
                        <a:pt x="9835" y="8664"/>
                        <a:pt x="9867" y="8671"/>
                      </a:cubicBezTo>
                      <a:lnTo>
                        <a:pt x="9867" y="8671"/>
                      </a:lnTo>
                      <a:cubicBezTo>
                        <a:pt x="9310" y="8540"/>
                        <a:pt x="8766" y="8376"/>
                        <a:pt x="8237" y="8181"/>
                      </a:cubicBezTo>
                      <a:close/>
                      <a:moveTo>
                        <a:pt x="9867" y="8671"/>
                      </a:moveTo>
                      <a:cubicBezTo>
                        <a:pt x="9919" y="8684"/>
                        <a:pt x="9972" y="8696"/>
                        <a:pt x="10024" y="8707"/>
                      </a:cubicBezTo>
                      <a:lnTo>
                        <a:pt x="10024" y="8707"/>
                      </a:lnTo>
                      <a:cubicBezTo>
                        <a:pt x="9972" y="8694"/>
                        <a:pt x="9919" y="8683"/>
                        <a:pt x="9867" y="8671"/>
                      </a:cubicBezTo>
                      <a:close/>
                      <a:moveTo>
                        <a:pt x="18458" y="7960"/>
                      </a:moveTo>
                      <a:cubicBezTo>
                        <a:pt x="18427" y="7971"/>
                        <a:pt x="18397" y="7982"/>
                        <a:pt x="18368" y="7997"/>
                      </a:cubicBezTo>
                      <a:cubicBezTo>
                        <a:pt x="17830" y="8218"/>
                        <a:pt x="17272" y="8410"/>
                        <a:pt x="16706" y="8559"/>
                      </a:cubicBezTo>
                      <a:cubicBezTo>
                        <a:pt x="16604" y="8587"/>
                        <a:pt x="16504" y="8612"/>
                        <a:pt x="16407" y="8636"/>
                      </a:cubicBezTo>
                      <a:cubicBezTo>
                        <a:pt x="16307" y="8660"/>
                        <a:pt x="16205" y="8684"/>
                        <a:pt x="16105" y="8708"/>
                      </a:cubicBezTo>
                      <a:cubicBezTo>
                        <a:pt x="16919" y="8528"/>
                        <a:pt x="17705" y="8276"/>
                        <a:pt x="18458" y="7960"/>
                      </a:cubicBezTo>
                      <a:close/>
                      <a:moveTo>
                        <a:pt x="16100" y="8708"/>
                      </a:moveTo>
                      <a:lnTo>
                        <a:pt x="16100" y="8708"/>
                      </a:lnTo>
                      <a:cubicBezTo>
                        <a:pt x="16094" y="8710"/>
                        <a:pt x="16088" y="8711"/>
                        <a:pt x="16082" y="8712"/>
                      </a:cubicBezTo>
                      <a:lnTo>
                        <a:pt x="16082" y="8712"/>
                      </a:lnTo>
                      <a:cubicBezTo>
                        <a:pt x="16088" y="8711"/>
                        <a:pt x="16094" y="8710"/>
                        <a:pt x="16100" y="8708"/>
                      </a:cubicBezTo>
                      <a:close/>
                      <a:moveTo>
                        <a:pt x="16082" y="8712"/>
                      </a:moveTo>
                      <a:cubicBezTo>
                        <a:pt x="16033" y="8723"/>
                        <a:pt x="15984" y="8734"/>
                        <a:pt x="15935" y="8744"/>
                      </a:cubicBezTo>
                      <a:lnTo>
                        <a:pt x="15935" y="8744"/>
                      </a:lnTo>
                      <a:cubicBezTo>
                        <a:pt x="15964" y="8738"/>
                        <a:pt x="15993" y="8733"/>
                        <a:pt x="16023" y="8727"/>
                      </a:cubicBezTo>
                      <a:cubicBezTo>
                        <a:pt x="16041" y="8723"/>
                        <a:pt x="16062" y="8717"/>
                        <a:pt x="16082" y="8712"/>
                      </a:cubicBezTo>
                      <a:close/>
                      <a:moveTo>
                        <a:pt x="15935" y="8744"/>
                      </a:moveTo>
                      <a:cubicBezTo>
                        <a:pt x="15863" y="8758"/>
                        <a:pt x="15793" y="8771"/>
                        <a:pt x="15725" y="8785"/>
                      </a:cubicBezTo>
                      <a:cubicBezTo>
                        <a:pt x="15700" y="8790"/>
                        <a:pt x="15674" y="8796"/>
                        <a:pt x="15648" y="8801"/>
                      </a:cubicBezTo>
                      <a:lnTo>
                        <a:pt x="15648" y="8801"/>
                      </a:lnTo>
                      <a:cubicBezTo>
                        <a:pt x="15744" y="8783"/>
                        <a:pt x="15839" y="8764"/>
                        <a:pt x="15935" y="8744"/>
                      </a:cubicBezTo>
                      <a:close/>
                      <a:moveTo>
                        <a:pt x="10024" y="8707"/>
                      </a:moveTo>
                      <a:cubicBezTo>
                        <a:pt x="10050" y="8714"/>
                        <a:pt x="10076" y="8720"/>
                        <a:pt x="10103" y="8727"/>
                      </a:cubicBezTo>
                      <a:cubicBezTo>
                        <a:pt x="10218" y="8751"/>
                        <a:pt x="10328" y="8771"/>
                        <a:pt x="10443" y="8795"/>
                      </a:cubicBezTo>
                      <a:cubicBezTo>
                        <a:pt x="10631" y="8831"/>
                        <a:pt x="10820" y="8862"/>
                        <a:pt x="11011" y="8890"/>
                      </a:cubicBezTo>
                      <a:lnTo>
                        <a:pt x="11011" y="8890"/>
                      </a:lnTo>
                      <a:cubicBezTo>
                        <a:pt x="10678" y="8840"/>
                        <a:pt x="10349" y="8779"/>
                        <a:pt x="10024" y="8707"/>
                      </a:cubicBezTo>
                      <a:close/>
                      <a:moveTo>
                        <a:pt x="15648" y="8801"/>
                      </a:moveTo>
                      <a:cubicBezTo>
                        <a:pt x="15355" y="8855"/>
                        <a:pt x="15058" y="8901"/>
                        <a:pt x="14759" y="8937"/>
                      </a:cubicBezTo>
                      <a:lnTo>
                        <a:pt x="14759" y="8937"/>
                      </a:lnTo>
                      <a:cubicBezTo>
                        <a:pt x="14970" y="8913"/>
                        <a:pt x="15180" y="8884"/>
                        <a:pt x="15388" y="8847"/>
                      </a:cubicBezTo>
                      <a:cubicBezTo>
                        <a:pt x="15474" y="8833"/>
                        <a:pt x="15561" y="8818"/>
                        <a:pt x="15648" y="8801"/>
                      </a:cubicBezTo>
                      <a:close/>
                      <a:moveTo>
                        <a:pt x="11011" y="8890"/>
                      </a:moveTo>
                      <a:cubicBezTo>
                        <a:pt x="11154" y="8911"/>
                        <a:pt x="11297" y="8930"/>
                        <a:pt x="11442" y="8946"/>
                      </a:cubicBezTo>
                      <a:lnTo>
                        <a:pt x="11442" y="8946"/>
                      </a:lnTo>
                      <a:cubicBezTo>
                        <a:pt x="11297" y="8929"/>
                        <a:pt x="11154" y="8910"/>
                        <a:pt x="11011" y="8890"/>
                      </a:cubicBezTo>
                      <a:close/>
                      <a:moveTo>
                        <a:pt x="11442" y="8946"/>
                      </a:moveTo>
                      <a:cubicBezTo>
                        <a:pt x="11460" y="8949"/>
                        <a:pt x="11478" y="8951"/>
                        <a:pt x="11496" y="8953"/>
                      </a:cubicBezTo>
                      <a:cubicBezTo>
                        <a:pt x="11505" y="8954"/>
                        <a:pt x="11514" y="8955"/>
                        <a:pt x="11523" y="8956"/>
                      </a:cubicBezTo>
                      <a:lnTo>
                        <a:pt x="11523" y="8956"/>
                      </a:lnTo>
                      <a:cubicBezTo>
                        <a:pt x="11496" y="8953"/>
                        <a:pt x="11469" y="8950"/>
                        <a:pt x="11442" y="8946"/>
                      </a:cubicBezTo>
                      <a:close/>
                      <a:moveTo>
                        <a:pt x="14759" y="8937"/>
                      </a:moveTo>
                      <a:cubicBezTo>
                        <a:pt x="14698" y="8944"/>
                        <a:pt x="14637" y="8951"/>
                        <a:pt x="14576" y="8958"/>
                      </a:cubicBezTo>
                      <a:cubicBezTo>
                        <a:pt x="14509" y="8965"/>
                        <a:pt x="14442" y="8972"/>
                        <a:pt x="14375" y="8979"/>
                      </a:cubicBezTo>
                      <a:lnTo>
                        <a:pt x="14375" y="8979"/>
                      </a:lnTo>
                      <a:cubicBezTo>
                        <a:pt x="14503" y="8967"/>
                        <a:pt x="14631" y="8953"/>
                        <a:pt x="14759" y="8937"/>
                      </a:cubicBezTo>
                      <a:close/>
                      <a:moveTo>
                        <a:pt x="11523" y="8956"/>
                      </a:moveTo>
                      <a:cubicBezTo>
                        <a:pt x="11639" y="8968"/>
                        <a:pt x="11755" y="8980"/>
                        <a:pt x="11872" y="8990"/>
                      </a:cubicBezTo>
                      <a:lnTo>
                        <a:pt x="11872" y="8990"/>
                      </a:lnTo>
                      <a:cubicBezTo>
                        <a:pt x="11842" y="8987"/>
                        <a:pt x="11813" y="8984"/>
                        <a:pt x="11784" y="8982"/>
                      </a:cubicBezTo>
                      <a:cubicBezTo>
                        <a:pt x="11698" y="8973"/>
                        <a:pt x="11610" y="8964"/>
                        <a:pt x="11523" y="8956"/>
                      </a:cubicBezTo>
                      <a:close/>
                      <a:moveTo>
                        <a:pt x="14375" y="8979"/>
                      </a:moveTo>
                      <a:lnTo>
                        <a:pt x="14375" y="8979"/>
                      </a:lnTo>
                      <a:cubicBezTo>
                        <a:pt x="14274" y="8988"/>
                        <a:pt x="14173" y="8996"/>
                        <a:pt x="14071" y="9004"/>
                      </a:cubicBezTo>
                      <a:lnTo>
                        <a:pt x="14071" y="9004"/>
                      </a:lnTo>
                      <a:cubicBezTo>
                        <a:pt x="14172" y="8998"/>
                        <a:pt x="14273" y="8989"/>
                        <a:pt x="14375" y="8979"/>
                      </a:cubicBezTo>
                      <a:close/>
                      <a:moveTo>
                        <a:pt x="14071" y="9004"/>
                      </a:moveTo>
                      <a:cubicBezTo>
                        <a:pt x="14057" y="9005"/>
                        <a:pt x="14043" y="9005"/>
                        <a:pt x="14029" y="9006"/>
                      </a:cubicBezTo>
                      <a:cubicBezTo>
                        <a:pt x="13977" y="9010"/>
                        <a:pt x="13926" y="9013"/>
                        <a:pt x="13876" y="9016"/>
                      </a:cubicBezTo>
                      <a:lnTo>
                        <a:pt x="13876" y="9016"/>
                      </a:lnTo>
                      <a:cubicBezTo>
                        <a:pt x="13941" y="9013"/>
                        <a:pt x="14006" y="9008"/>
                        <a:pt x="14071" y="9004"/>
                      </a:cubicBezTo>
                      <a:close/>
                      <a:moveTo>
                        <a:pt x="11872" y="8990"/>
                      </a:moveTo>
                      <a:lnTo>
                        <a:pt x="11872" y="8990"/>
                      </a:lnTo>
                      <a:cubicBezTo>
                        <a:pt x="12057" y="9006"/>
                        <a:pt x="12245" y="9019"/>
                        <a:pt x="12433" y="9026"/>
                      </a:cubicBezTo>
                      <a:lnTo>
                        <a:pt x="12433" y="9026"/>
                      </a:lnTo>
                      <a:cubicBezTo>
                        <a:pt x="12245" y="9018"/>
                        <a:pt x="12058" y="9005"/>
                        <a:pt x="11872" y="8990"/>
                      </a:cubicBezTo>
                      <a:close/>
                      <a:moveTo>
                        <a:pt x="12433" y="9026"/>
                      </a:moveTo>
                      <a:cubicBezTo>
                        <a:pt x="12544" y="9031"/>
                        <a:pt x="12655" y="9035"/>
                        <a:pt x="12766" y="9037"/>
                      </a:cubicBezTo>
                      <a:lnTo>
                        <a:pt x="12766" y="9037"/>
                      </a:lnTo>
                      <a:cubicBezTo>
                        <a:pt x="12707" y="9035"/>
                        <a:pt x="12648" y="9033"/>
                        <a:pt x="12587" y="9030"/>
                      </a:cubicBezTo>
                      <a:cubicBezTo>
                        <a:pt x="12536" y="9029"/>
                        <a:pt x="12484" y="9028"/>
                        <a:pt x="12433" y="9026"/>
                      </a:cubicBezTo>
                      <a:close/>
                      <a:moveTo>
                        <a:pt x="12766" y="9037"/>
                      </a:moveTo>
                      <a:cubicBezTo>
                        <a:pt x="12815" y="9039"/>
                        <a:pt x="12864" y="9039"/>
                        <a:pt x="12913" y="9039"/>
                      </a:cubicBezTo>
                      <a:cubicBezTo>
                        <a:pt x="12864" y="9039"/>
                        <a:pt x="12815" y="9038"/>
                        <a:pt x="12766" y="9037"/>
                      </a:cubicBezTo>
                      <a:close/>
                      <a:moveTo>
                        <a:pt x="13876" y="9016"/>
                      </a:moveTo>
                      <a:cubicBezTo>
                        <a:pt x="13608" y="9032"/>
                        <a:pt x="13338" y="9039"/>
                        <a:pt x="13067" y="9039"/>
                      </a:cubicBezTo>
                      <a:lnTo>
                        <a:pt x="13240" y="9039"/>
                      </a:lnTo>
                      <a:cubicBezTo>
                        <a:pt x="13454" y="9036"/>
                        <a:pt x="13664" y="9029"/>
                        <a:pt x="13876" y="9016"/>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8" name="Google Shape;2109;p48">
                  <a:extLst>
                    <a:ext uri="{FF2B5EF4-FFF2-40B4-BE49-F238E27FC236}">
                      <a16:creationId xmlns:a16="http://schemas.microsoft.com/office/drawing/2014/main" id="{C0E24F67-E7D1-E528-0F89-E07B50630C56}"/>
                    </a:ext>
                  </a:extLst>
                </p:cNvPr>
                <p:cNvSpPr/>
                <p:nvPr/>
              </p:nvSpPr>
              <p:spPr>
                <a:xfrm>
                  <a:off x="6832112" y="1836900"/>
                  <a:ext cx="626527" cy="221277"/>
                </a:xfrm>
                <a:custGeom>
                  <a:avLst/>
                  <a:gdLst/>
                  <a:ahLst/>
                  <a:cxnLst/>
                  <a:rect l="l" t="t" r="r" b="b"/>
                  <a:pathLst>
                    <a:path w="26168" h="9242" extrusionOk="0">
                      <a:moveTo>
                        <a:pt x="1" y="1"/>
                      </a:moveTo>
                      <a:lnTo>
                        <a:pt x="1" y="1"/>
                      </a:lnTo>
                      <a:cubicBezTo>
                        <a:pt x="25" y="68"/>
                        <a:pt x="48" y="135"/>
                        <a:pt x="72" y="203"/>
                      </a:cubicBezTo>
                      <a:cubicBezTo>
                        <a:pt x="112" y="298"/>
                        <a:pt x="150" y="399"/>
                        <a:pt x="188" y="496"/>
                      </a:cubicBezTo>
                      <a:cubicBezTo>
                        <a:pt x="256" y="664"/>
                        <a:pt x="323" y="822"/>
                        <a:pt x="394" y="986"/>
                      </a:cubicBezTo>
                      <a:cubicBezTo>
                        <a:pt x="404" y="1000"/>
                        <a:pt x="409" y="1015"/>
                        <a:pt x="414" y="1028"/>
                      </a:cubicBezTo>
                      <a:cubicBezTo>
                        <a:pt x="496" y="1212"/>
                        <a:pt x="582" y="1389"/>
                        <a:pt x="669" y="1562"/>
                      </a:cubicBezTo>
                      <a:cubicBezTo>
                        <a:pt x="693" y="1605"/>
                        <a:pt x="717" y="1649"/>
                        <a:pt x="740" y="1696"/>
                      </a:cubicBezTo>
                      <a:cubicBezTo>
                        <a:pt x="746" y="1711"/>
                        <a:pt x="755" y="1725"/>
                        <a:pt x="760" y="1740"/>
                      </a:cubicBezTo>
                      <a:cubicBezTo>
                        <a:pt x="846" y="1904"/>
                        <a:pt x="933" y="2057"/>
                        <a:pt x="1019" y="2215"/>
                      </a:cubicBezTo>
                      <a:cubicBezTo>
                        <a:pt x="1077" y="2312"/>
                        <a:pt x="1135" y="2412"/>
                        <a:pt x="1192" y="2509"/>
                      </a:cubicBezTo>
                      <a:cubicBezTo>
                        <a:pt x="1274" y="2638"/>
                        <a:pt x="1356" y="2769"/>
                        <a:pt x="1438" y="2898"/>
                      </a:cubicBezTo>
                      <a:cubicBezTo>
                        <a:pt x="1769" y="3403"/>
                        <a:pt x="2130" y="3888"/>
                        <a:pt x="2523" y="4344"/>
                      </a:cubicBezTo>
                      <a:lnTo>
                        <a:pt x="2523" y="4349"/>
                      </a:lnTo>
                      <a:cubicBezTo>
                        <a:pt x="2754" y="4619"/>
                        <a:pt x="2995" y="4878"/>
                        <a:pt x="3244" y="5127"/>
                      </a:cubicBezTo>
                      <a:cubicBezTo>
                        <a:pt x="3312" y="5200"/>
                        <a:pt x="3384" y="5267"/>
                        <a:pt x="3456" y="5340"/>
                      </a:cubicBezTo>
                      <a:cubicBezTo>
                        <a:pt x="3508" y="5387"/>
                        <a:pt x="3561" y="5440"/>
                        <a:pt x="3614" y="5488"/>
                      </a:cubicBezTo>
                      <a:cubicBezTo>
                        <a:pt x="3716" y="5584"/>
                        <a:pt x="3821" y="5675"/>
                        <a:pt x="3927" y="5772"/>
                      </a:cubicBezTo>
                      <a:cubicBezTo>
                        <a:pt x="3946" y="5786"/>
                        <a:pt x="3960" y="5801"/>
                        <a:pt x="3980" y="5815"/>
                      </a:cubicBezTo>
                      <a:cubicBezTo>
                        <a:pt x="4100" y="5921"/>
                        <a:pt x="4215" y="6021"/>
                        <a:pt x="4340" y="6118"/>
                      </a:cubicBezTo>
                      <a:cubicBezTo>
                        <a:pt x="4542" y="6287"/>
                        <a:pt x="4748" y="6445"/>
                        <a:pt x="4960" y="6593"/>
                      </a:cubicBezTo>
                      <a:cubicBezTo>
                        <a:pt x="5032" y="6646"/>
                        <a:pt x="5104" y="6699"/>
                        <a:pt x="5171" y="6748"/>
                      </a:cubicBezTo>
                      <a:cubicBezTo>
                        <a:pt x="5402" y="6906"/>
                        <a:pt x="5637" y="7059"/>
                        <a:pt x="5873" y="7203"/>
                      </a:cubicBezTo>
                      <a:cubicBezTo>
                        <a:pt x="5936" y="7243"/>
                        <a:pt x="5994" y="7276"/>
                        <a:pt x="6056" y="7314"/>
                      </a:cubicBezTo>
                      <a:cubicBezTo>
                        <a:pt x="6657" y="7671"/>
                        <a:pt x="7291" y="7982"/>
                        <a:pt x="7944" y="8241"/>
                      </a:cubicBezTo>
                      <a:cubicBezTo>
                        <a:pt x="8059" y="8290"/>
                        <a:pt x="8175" y="8334"/>
                        <a:pt x="8295" y="8376"/>
                      </a:cubicBezTo>
                      <a:cubicBezTo>
                        <a:pt x="8314" y="8386"/>
                        <a:pt x="8334" y="8396"/>
                        <a:pt x="8352" y="8401"/>
                      </a:cubicBezTo>
                      <a:cubicBezTo>
                        <a:pt x="8468" y="8443"/>
                        <a:pt x="8583" y="8483"/>
                        <a:pt x="8694" y="8521"/>
                      </a:cubicBezTo>
                      <a:cubicBezTo>
                        <a:pt x="8862" y="8574"/>
                        <a:pt x="9030" y="8631"/>
                        <a:pt x="9203" y="8680"/>
                      </a:cubicBezTo>
                      <a:cubicBezTo>
                        <a:pt x="9304" y="8709"/>
                        <a:pt x="9405" y="8737"/>
                        <a:pt x="9501" y="8766"/>
                      </a:cubicBezTo>
                      <a:cubicBezTo>
                        <a:pt x="9616" y="8795"/>
                        <a:pt x="9727" y="8824"/>
                        <a:pt x="9842" y="8853"/>
                      </a:cubicBezTo>
                      <a:cubicBezTo>
                        <a:pt x="9953" y="8876"/>
                        <a:pt x="10064" y="8900"/>
                        <a:pt x="10175" y="8929"/>
                      </a:cubicBezTo>
                      <a:cubicBezTo>
                        <a:pt x="10290" y="8953"/>
                        <a:pt x="10400" y="8973"/>
                        <a:pt x="10515" y="8997"/>
                      </a:cubicBezTo>
                      <a:cubicBezTo>
                        <a:pt x="10861" y="9064"/>
                        <a:pt x="11213" y="9112"/>
                        <a:pt x="11568" y="9155"/>
                      </a:cubicBezTo>
                      <a:cubicBezTo>
                        <a:pt x="11664" y="9164"/>
                        <a:pt x="11760" y="9175"/>
                        <a:pt x="11856" y="9184"/>
                      </a:cubicBezTo>
                      <a:cubicBezTo>
                        <a:pt x="12120" y="9208"/>
                        <a:pt x="12389" y="9228"/>
                        <a:pt x="12659" y="9232"/>
                      </a:cubicBezTo>
                      <a:cubicBezTo>
                        <a:pt x="12770" y="9237"/>
                        <a:pt x="12875" y="9241"/>
                        <a:pt x="12985" y="9241"/>
                      </a:cubicBezTo>
                      <a:lnTo>
                        <a:pt x="13312" y="9241"/>
                      </a:lnTo>
                      <a:cubicBezTo>
                        <a:pt x="13577" y="9237"/>
                        <a:pt x="13837" y="9228"/>
                        <a:pt x="14101" y="9208"/>
                      </a:cubicBezTo>
                      <a:cubicBezTo>
                        <a:pt x="14283" y="9199"/>
                        <a:pt x="14465" y="9179"/>
                        <a:pt x="14648" y="9160"/>
                      </a:cubicBezTo>
                      <a:cubicBezTo>
                        <a:pt x="14922" y="9131"/>
                        <a:pt x="15192" y="9097"/>
                        <a:pt x="15460" y="9049"/>
                      </a:cubicBezTo>
                      <a:cubicBezTo>
                        <a:pt x="15571" y="9030"/>
                        <a:pt x="15687" y="9011"/>
                        <a:pt x="15797" y="8987"/>
                      </a:cubicBezTo>
                      <a:cubicBezTo>
                        <a:pt x="15893" y="8968"/>
                        <a:pt x="15993" y="8949"/>
                        <a:pt x="16095" y="8929"/>
                      </a:cubicBezTo>
                      <a:cubicBezTo>
                        <a:pt x="16119" y="8924"/>
                        <a:pt x="16148" y="8915"/>
                        <a:pt x="16172" y="8910"/>
                      </a:cubicBezTo>
                      <a:lnTo>
                        <a:pt x="16177" y="8910"/>
                      </a:lnTo>
                      <a:cubicBezTo>
                        <a:pt x="16277" y="8886"/>
                        <a:pt x="16379" y="8862"/>
                        <a:pt x="16479" y="8838"/>
                      </a:cubicBezTo>
                      <a:cubicBezTo>
                        <a:pt x="16576" y="8814"/>
                        <a:pt x="16676" y="8789"/>
                        <a:pt x="16778" y="8761"/>
                      </a:cubicBezTo>
                      <a:cubicBezTo>
                        <a:pt x="17344" y="8612"/>
                        <a:pt x="17902" y="8420"/>
                        <a:pt x="18440" y="8199"/>
                      </a:cubicBezTo>
                      <a:cubicBezTo>
                        <a:pt x="18488" y="8175"/>
                        <a:pt x="18541" y="8161"/>
                        <a:pt x="18588" y="8137"/>
                      </a:cubicBezTo>
                      <a:cubicBezTo>
                        <a:pt x="18896" y="8006"/>
                        <a:pt x="19194" y="7862"/>
                        <a:pt x="19493" y="7713"/>
                      </a:cubicBezTo>
                      <a:cubicBezTo>
                        <a:pt x="19584" y="7665"/>
                        <a:pt x="19670" y="7622"/>
                        <a:pt x="19752" y="7574"/>
                      </a:cubicBezTo>
                      <a:cubicBezTo>
                        <a:pt x="20132" y="7372"/>
                        <a:pt x="20497" y="7156"/>
                        <a:pt x="20848" y="6915"/>
                      </a:cubicBezTo>
                      <a:cubicBezTo>
                        <a:pt x="20919" y="6868"/>
                        <a:pt x="20992" y="6819"/>
                        <a:pt x="21063" y="6771"/>
                      </a:cubicBezTo>
                      <a:cubicBezTo>
                        <a:pt x="21136" y="6724"/>
                        <a:pt x="21208" y="6671"/>
                        <a:pt x="21276" y="6622"/>
                      </a:cubicBezTo>
                      <a:cubicBezTo>
                        <a:pt x="21328" y="6584"/>
                        <a:pt x="21376" y="6551"/>
                        <a:pt x="21424" y="6511"/>
                      </a:cubicBezTo>
                      <a:cubicBezTo>
                        <a:pt x="21626" y="6363"/>
                        <a:pt x="21828" y="6209"/>
                        <a:pt x="22020" y="6050"/>
                      </a:cubicBezTo>
                      <a:cubicBezTo>
                        <a:pt x="22048" y="6027"/>
                        <a:pt x="22073" y="6003"/>
                        <a:pt x="22102" y="5979"/>
                      </a:cubicBezTo>
                      <a:cubicBezTo>
                        <a:pt x="22126" y="5959"/>
                        <a:pt x="22155" y="5941"/>
                        <a:pt x="22179" y="5916"/>
                      </a:cubicBezTo>
                      <a:cubicBezTo>
                        <a:pt x="22376" y="5748"/>
                        <a:pt x="22573" y="5570"/>
                        <a:pt x="22765" y="5387"/>
                      </a:cubicBezTo>
                      <a:cubicBezTo>
                        <a:pt x="22798" y="5353"/>
                        <a:pt x="22837" y="5315"/>
                        <a:pt x="22875" y="5282"/>
                      </a:cubicBezTo>
                      <a:cubicBezTo>
                        <a:pt x="22986" y="5171"/>
                        <a:pt x="23097" y="5061"/>
                        <a:pt x="23202" y="4950"/>
                      </a:cubicBezTo>
                      <a:cubicBezTo>
                        <a:pt x="23279" y="4868"/>
                        <a:pt x="23356" y="4787"/>
                        <a:pt x="23432" y="4705"/>
                      </a:cubicBezTo>
                      <a:cubicBezTo>
                        <a:pt x="23457" y="4681"/>
                        <a:pt x="23476" y="4657"/>
                        <a:pt x="23501" y="4628"/>
                      </a:cubicBezTo>
                      <a:cubicBezTo>
                        <a:pt x="23563" y="4561"/>
                        <a:pt x="23625" y="4488"/>
                        <a:pt x="23687" y="4417"/>
                      </a:cubicBezTo>
                      <a:cubicBezTo>
                        <a:pt x="23885" y="4191"/>
                        <a:pt x="24067" y="3965"/>
                        <a:pt x="24250" y="3730"/>
                      </a:cubicBezTo>
                      <a:cubicBezTo>
                        <a:pt x="24413" y="3513"/>
                        <a:pt x="24572" y="3288"/>
                        <a:pt x="24725" y="3062"/>
                      </a:cubicBezTo>
                      <a:cubicBezTo>
                        <a:pt x="24769" y="2994"/>
                        <a:pt x="24812" y="2931"/>
                        <a:pt x="24856" y="2865"/>
                      </a:cubicBezTo>
                      <a:cubicBezTo>
                        <a:pt x="24951" y="2716"/>
                        <a:pt x="25043" y="2572"/>
                        <a:pt x="25134" y="2417"/>
                      </a:cubicBezTo>
                      <a:cubicBezTo>
                        <a:pt x="25202" y="2297"/>
                        <a:pt x="25273" y="2177"/>
                        <a:pt x="25341" y="2057"/>
                      </a:cubicBezTo>
                      <a:cubicBezTo>
                        <a:pt x="25437" y="1880"/>
                        <a:pt x="25533" y="1707"/>
                        <a:pt x="25619" y="1523"/>
                      </a:cubicBezTo>
                      <a:cubicBezTo>
                        <a:pt x="25624" y="1514"/>
                        <a:pt x="25630" y="1505"/>
                        <a:pt x="25634" y="1494"/>
                      </a:cubicBezTo>
                      <a:cubicBezTo>
                        <a:pt x="25639" y="1485"/>
                        <a:pt x="25643" y="1480"/>
                        <a:pt x="25648" y="1471"/>
                      </a:cubicBezTo>
                      <a:cubicBezTo>
                        <a:pt x="25706" y="1356"/>
                        <a:pt x="25763" y="1235"/>
                        <a:pt x="25816" y="1119"/>
                      </a:cubicBezTo>
                      <a:cubicBezTo>
                        <a:pt x="25826" y="1101"/>
                        <a:pt x="25831" y="1081"/>
                        <a:pt x="25841" y="1062"/>
                      </a:cubicBezTo>
                      <a:cubicBezTo>
                        <a:pt x="25956" y="808"/>
                        <a:pt x="26067" y="549"/>
                        <a:pt x="26167" y="283"/>
                      </a:cubicBezTo>
                      <a:lnTo>
                        <a:pt x="26167" y="283"/>
                      </a:lnTo>
                      <a:cubicBezTo>
                        <a:pt x="25115" y="1385"/>
                        <a:pt x="23923" y="2350"/>
                        <a:pt x="22625" y="3153"/>
                      </a:cubicBezTo>
                      <a:cubicBezTo>
                        <a:pt x="22438" y="3965"/>
                        <a:pt x="22193" y="4739"/>
                        <a:pt x="21564" y="5104"/>
                      </a:cubicBezTo>
                      <a:cubicBezTo>
                        <a:pt x="21299" y="5258"/>
                        <a:pt x="20997" y="5329"/>
                        <a:pt x="20699" y="5329"/>
                      </a:cubicBezTo>
                      <a:cubicBezTo>
                        <a:pt x="20329" y="5329"/>
                        <a:pt x="19959" y="5220"/>
                        <a:pt x="19661" y="4998"/>
                      </a:cubicBezTo>
                      <a:cubicBezTo>
                        <a:pt x="19915" y="4892"/>
                        <a:pt x="20079" y="4681"/>
                        <a:pt x="20160" y="4426"/>
                      </a:cubicBezTo>
                      <a:lnTo>
                        <a:pt x="20160" y="4426"/>
                      </a:lnTo>
                      <a:cubicBezTo>
                        <a:pt x="18089" y="5296"/>
                        <a:pt x="15820" y="5791"/>
                        <a:pt x="13447" y="5819"/>
                      </a:cubicBezTo>
                      <a:cubicBezTo>
                        <a:pt x="13875" y="6633"/>
                        <a:pt x="14850" y="6877"/>
                        <a:pt x="15244" y="7545"/>
                      </a:cubicBezTo>
                      <a:cubicBezTo>
                        <a:pt x="15388" y="7786"/>
                        <a:pt x="15460" y="8079"/>
                        <a:pt x="15398" y="8478"/>
                      </a:cubicBezTo>
                      <a:cubicBezTo>
                        <a:pt x="15374" y="8660"/>
                        <a:pt x="15259" y="8742"/>
                        <a:pt x="15081" y="8742"/>
                      </a:cubicBezTo>
                      <a:cubicBezTo>
                        <a:pt x="14234" y="8742"/>
                        <a:pt x="11899" y="6921"/>
                        <a:pt x="10203" y="5570"/>
                      </a:cubicBezTo>
                      <a:cubicBezTo>
                        <a:pt x="6185" y="4888"/>
                        <a:pt x="2629" y="2874"/>
                        <a:pt x="1"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9" name="Google Shape;2110;p48">
                  <a:extLst>
                    <a:ext uri="{FF2B5EF4-FFF2-40B4-BE49-F238E27FC236}">
                      <a16:creationId xmlns:a16="http://schemas.microsoft.com/office/drawing/2014/main" id="{80FA11E5-D878-A15B-5F25-84724BAA92E0}"/>
                    </a:ext>
                  </a:extLst>
                </p:cNvPr>
                <p:cNvSpPr/>
                <p:nvPr/>
              </p:nvSpPr>
              <p:spPr>
                <a:xfrm>
                  <a:off x="7076398" y="1970259"/>
                  <a:ext cx="125890" cy="75970"/>
                </a:xfrm>
                <a:custGeom>
                  <a:avLst/>
                  <a:gdLst/>
                  <a:ahLst/>
                  <a:cxnLst/>
                  <a:rect l="l" t="t" r="r" b="b"/>
                  <a:pathLst>
                    <a:path w="5258" h="3173" extrusionOk="0">
                      <a:moveTo>
                        <a:pt x="0" y="0"/>
                      </a:moveTo>
                      <a:lnTo>
                        <a:pt x="0" y="0"/>
                      </a:lnTo>
                      <a:cubicBezTo>
                        <a:pt x="1696" y="1351"/>
                        <a:pt x="4031" y="3172"/>
                        <a:pt x="4878" y="3172"/>
                      </a:cubicBezTo>
                      <a:cubicBezTo>
                        <a:pt x="5056" y="3172"/>
                        <a:pt x="5171" y="3090"/>
                        <a:pt x="5195" y="2908"/>
                      </a:cubicBezTo>
                      <a:cubicBezTo>
                        <a:pt x="5257" y="2509"/>
                        <a:pt x="5185" y="2216"/>
                        <a:pt x="5041" y="1975"/>
                      </a:cubicBezTo>
                      <a:cubicBezTo>
                        <a:pt x="4647" y="1307"/>
                        <a:pt x="3672" y="1063"/>
                        <a:pt x="3244" y="249"/>
                      </a:cubicBezTo>
                      <a:lnTo>
                        <a:pt x="2820" y="249"/>
                      </a:lnTo>
                      <a:cubicBezTo>
                        <a:pt x="1860" y="240"/>
                        <a:pt x="917" y="154"/>
                        <a:pt x="0"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0" name="Google Shape;2111;p48">
                  <a:extLst>
                    <a:ext uri="{FF2B5EF4-FFF2-40B4-BE49-F238E27FC236}">
                      <a16:creationId xmlns:a16="http://schemas.microsoft.com/office/drawing/2014/main" id="{3FAB26F2-135C-A712-9516-9A3B260C95BC}"/>
                    </a:ext>
                  </a:extLst>
                </p:cNvPr>
                <p:cNvSpPr/>
                <p:nvPr/>
              </p:nvSpPr>
              <p:spPr>
                <a:xfrm>
                  <a:off x="7302846" y="1912366"/>
                  <a:ext cx="70990" cy="52147"/>
                </a:xfrm>
                <a:custGeom>
                  <a:avLst/>
                  <a:gdLst/>
                  <a:ahLst/>
                  <a:cxnLst/>
                  <a:rect l="l" t="t" r="r" b="b"/>
                  <a:pathLst>
                    <a:path w="2965" h="2178" extrusionOk="0">
                      <a:moveTo>
                        <a:pt x="2964" y="1"/>
                      </a:moveTo>
                      <a:lnTo>
                        <a:pt x="2964" y="1"/>
                      </a:lnTo>
                      <a:cubicBezTo>
                        <a:pt x="2181" y="486"/>
                        <a:pt x="1360" y="914"/>
                        <a:pt x="499" y="1274"/>
                      </a:cubicBezTo>
                      <a:cubicBezTo>
                        <a:pt x="418" y="1529"/>
                        <a:pt x="254" y="1740"/>
                        <a:pt x="0" y="1846"/>
                      </a:cubicBezTo>
                      <a:cubicBezTo>
                        <a:pt x="298" y="2068"/>
                        <a:pt x="668" y="2177"/>
                        <a:pt x="1038" y="2177"/>
                      </a:cubicBezTo>
                      <a:cubicBezTo>
                        <a:pt x="1336" y="2177"/>
                        <a:pt x="1638" y="2106"/>
                        <a:pt x="1903" y="1952"/>
                      </a:cubicBezTo>
                      <a:cubicBezTo>
                        <a:pt x="2532" y="1587"/>
                        <a:pt x="2777" y="813"/>
                        <a:pt x="2964"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1" name="Google Shape;2112;p48">
                  <a:extLst>
                    <a:ext uri="{FF2B5EF4-FFF2-40B4-BE49-F238E27FC236}">
                      <a16:creationId xmlns:a16="http://schemas.microsoft.com/office/drawing/2014/main" id="{36053BD7-3A1D-09B3-E166-0EC6DF6A4783}"/>
                    </a:ext>
                  </a:extLst>
                </p:cNvPr>
                <p:cNvSpPr/>
                <p:nvPr/>
              </p:nvSpPr>
              <p:spPr>
                <a:xfrm>
                  <a:off x="6669303" y="1819278"/>
                  <a:ext cx="456129" cy="131301"/>
                </a:xfrm>
                <a:custGeom>
                  <a:avLst/>
                  <a:gdLst/>
                  <a:ahLst/>
                  <a:cxnLst/>
                  <a:rect l="l" t="t" r="r" b="b"/>
                  <a:pathLst>
                    <a:path w="19051" h="5484" extrusionOk="0">
                      <a:moveTo>
                        <a:pt x="9711" y="1"/>
                      </a:moveTo>
                      <a:cubicBezTo>
                        <a:pt x="9179" y="1"/>
                        <a:pt x="8638" y="139"/>
                        <a:pt x="8083" y="448"/>
                      </a:cubicBezTo>
                      <a:cubicBezTo>
                        <a:pt x="7233" y="919"/>
                        <a:pt x="4955" y="3033"/>
                        <a:pt x="4787" y="3971"/>
                      </a:cubicBezTo>
                      <a:cubicBezTo>
                        <a:pt x="4793" y="3934"/>
                        <a:pt x="4749" y="3917"/>
                        <a:pt x="4663" y="3917"/>
                      </a:cubicBezTo>
                      <a:cubicBezTo>
                        <a:pt x="4100" y="3917"/>
                        <a:pt x="1743" y="4644"/>
                        <a:pt x="1" y="5278"/>
                      </a:cubicBezTo>
                      <a:lnTo>
                        <a:pt x="19051" y="5484"/>
                      </a:lnTo>
                      <a:cubicBezTo>
                        <a:pt x="18723" y="4494"/>
                        <a:pt x="16479" y="3971"/>
                        <a:pt x="15873" y="3764"/>
                      </a:cubicBezTo>
                      <a:cubicBezTo>
                        <a:pt x="14225" y="3201"/>
                        <a:pt x="15028" y="3778"/>
                        <a:pt x="13764" y="2649"/>
                      </a:cubicBezTo>
                      <a:cubicBezTo>
                        <a:pt x="13125" y="2077"/>
                        <a:pt x="12798" y="1313"/>
                        <a:pt x="12038" y="813"/>
                      </a:cubicBezTo>
                      <a:cubicBezTo>
                        <a:pt x="11274" y="307"/>
                        <a:pt x="10503" y="1"/>
                        <a:pt x="9711"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2" name="Google Shape;2113;p48">
                  <a:extLst>
                    <a:ext uri="{FF2B5EF4-FFF2-40B4-BE49-F238E27FC236}">
                      <a16:creationId xmlns:a16="http://schemas.microsoft.com/office/drawing/2014/main" id="{7B7122C7-1807-F89B-5611-D0B5E956D8AF}"/>
                    </a:ext>
                  </a:extLst>
                </p:cNvPr>
                <p:cNvSpPr/>
                <p:nvPr/>
              </p:nvSpPr>
              <p:spPr>
                <a:xfrm>
                  <a:off x="7190531" y="1474386"/>
                  <a:ext cx="464054" cy="118276"/>
                </a:xfrm>
                <a:custGeom>
                  <a:avLst/>
                  <a:gdLst/>
                  <a:ahLst/>
                  <a:cxnLst/>
                  <a:rect l="l" t="t" r="r" b="b"/>
                  <a:pathLst>
                    <a:path w="19382" h="4940" extrusionOk="0">
                      <a:moveTo>
                        <a:pt x="8741" y="0"/>
                      </a:moveTo>
                      <a:cubicBezTo>
                        <a:pt x="7724" y="0"/>
                        <a:pt x="6818" y="611"/>
                        <a:pt x="5858" y="1497"/>
                      </a:cubicBezTo>
                      <a:cubicBezTo>
                        <a:pt x="4532" y="2719"/>
                        <a:pt x="4483" y="2935"/>
                        <a:pt x="2908" y="3589"/>
                      </a:cubicBezTo>
                      <a:cubicBezTo>
                        <a:pt x="1879" y="4012"/>
                        <a:pt x="918" y="4223"/>
                        <a:pt x="0" y="4727"/>
                      </a:cubicBezTo>
                      <a:lnTo>
                        <a:pt x="19381" y="4939"/>
                      </a:lnTo>
                      <a:cubicBezTo>
                        <a:pt x="17891" y="2622"/>
                        <a:pt x="15657" y="3535"/>
                        <a:pt x="13446" y="2945"/>
                      </a:cubicBezTo>
                      <a:cubicBezTo>
                        <a:pt x="11851" y="2512"/>
                        <a:pt x="11481" y="1075"/>
                        <a:pt x="10169" y="388"/>
                      </a:cubicBezTo>
                      <a:cubicBezTo>
                        <a:pt x="9662" y="120"/>
                        <a:pt x="9191" y="0"/>
                        <a:pt x="8741"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3" name="Google Shape;2114;p48">
                  <a:extLst>
                    <a:ext uri="{FF2B5EF4-FFF2-40B4-BE49-F238E27FC236}">
                      <a16:creationId xmlns:a16="http://schemas.microsoft.com/office/drawing/2014/main" id="{29F9836A-80CE-D162-37A6-1B4F8BF75384}"/>
                    </a:ext>
                  </a:extLst>
                </p:cNvPr>
                <p:cNvSpPr/>
                <p:nvPr/>
              </p:nvSpPr>
              <p:spPr>
                <a:xfrm>
                  <a:off x="6994945" y="1848655"/>
                  <a:ext cx="81237" cy="81213"/>
                </a:xfrm>
                <a:custGeom>
                  <a:avLst/>
                  <a:gdLst/>
                  <a:ahLst/>
                  <a:cxnLst/>
                  <a:rect l="l" t="t" r="r" b="b"/>
                  <a:pathLst>
                    <a:path w="3393" h="3392" extrusionOk="0">
                      <a:moveTo>
                        <a:pt x="1715" y="0"/>
                      </a:moveTo>
                      <a:cubicBezTo>
                        <a:pt x="1701" y="1092"/>
                        <a:pt x="1109" y="1682"/>
                        <a:pt x="25" y="1682"/>
                      </a:cubicBezTo>
                      <a:cubicBezTo>
                        <a:pt x="17" y="1682"/>
                        <a:pt x="9" y="1682"/>
                        <a:pt x="0" y="1682"/>
                      </a:cubicBezTo>
                      <a:lnTo>
                        <a:pt x="0" y="1682"/>
                      </a:lnTo>
                      <a:cubicBezTo>
                        <a:pt x="1100" y="1691"/>
                        <a:pt x="1691" y="2292"/>
                        <a:pt x="1677" y="3392"/>
                      </a:cubicBezTo>
                      <a:cubicBezTo>
                        <a:pt x="1691" y="2300"/>
                        <a:pt x="2282" y="1715"/>
                        <a:pt x="3367" y="1715"/>
                      </a:cubicBezTo>
                      <a:cubicBezTo>
                        <a:pt x="3375" y="1715"/>
                        <a:pt x="3384" y="1715"/>
                        <a:pt x="3392" y="1715"/>
                      </a:cubicBezTo>
                      <a:cubicBezTo>
                        <a:pt x="2292" y="1706"/>
                        <a:pt x="1701" y="1100"/>
                        <a:pt x="1715"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4" name="Google Shape;2115;p48">
                  <a:extLst>
                    <a:ext uri="{FF2B5EF4-FFF2-40B4-BE49-F238E27FC236}">
                      <a16:creationId xmlns:a16="http://schemas.microsoft.com/office/drawing/2014/main" id="{0D3D1800-4AF4-8EEB-9FE8-465DBE43E879}"/>
                    </a:ext>
                  </a:extLst>
                </p:cNvPr>
                <p:cNvSpPr/>
                <p:nvPr/>
              </p:nvSpPr>
              <p:spPr>
                <a:xfrm>
                  <a:off x="6828665" y="1736461"/>
                  <a:ext cx="81237" cy="81237"/>
                </a:xfrm>
                <a:custGeom>
                  <a:avLst/>
                  <a:gdLst/>
                  <a:ahLst/>
                  <a:cxnLst/>
                  <a:rect l="l" t="t" r="r" b="b"/>
                  <a:pathLst>
                    <a:path w="3393" h="3393" extrusionOk="0">
                      <a:moveTo>
                        <a:pt x="1711" y="0"/>
                      </a:moveTo>
                      <a:cubicBezTo>
                        <a:pt x="1702" y="1091"/>
                        <a:pt x="1111" y="1677"/>
                        <a:pt x="29" y="1677"/>
                      </a:cubicBezTo>
                      <a:cubicBezTo>
                        <a:pt x="20" y="1677"/>
                        <a:pt x="10" y="1677"/>
                        <a:pt x="1" y="1677"/>
                      </a:cubicBezTo>
                      <a:lnTo>
                        <a:pt x="1" y="1677"/>
                      </a:lnTo>
                      <a:cubicBezTo>
                        <a:pt x="1101" y="1687"/>
                        <a:pt x="1687" y="2293"/>
                        <a:pt x="1678" y="3393"/>
                      </a:cubicBezTo>
                      <a:cubicBezTo>
                        <a:pt x="1687" y="2306"/>
                        <a:pt x="2277" y="1716"/>
                        <a:pt x="3352" y="1716"/>
                      </a:cubicBezTo>
                      <a:cubicBezTo>
                        <a:pt x="3366" y="1716"/>
                        <a:pt x="3379" y="1716"/>
                        <a:pt x="3393" y="1716"/>
                      </a:cubicBezTo>
                      <a:cubicBezTo>
                        <a:pt x="2292" y="1701"/>
                        <a:pt x="1702" y="1100"/>
                        <a:pt x="1711"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5" name="Google Shape;2116;p48">
                  <a:extLst>
                    <a:ext uri="{FF2B5EF4-FFF2-40B4-BE49-F238E27FC236}">
                      <a16:creationId xmlns:a16="http://schemas.microsoft.com/office/drawing/2014/main" id="{5729FB12-BC03-0060-9D00-E22D7C7128F4}"/>
                    </a:ext>
                  </a:extLst>
                </p:cNvPr>
                <p:cNvSpPr/>
                <p:nvPr/>
              </p:nvSpPr>
              <p:spPr>
                <a:xfrm>
                  <a:off x="7310986" y="1863141"/>
                  <a:ext cx="52482" cy="52362"/>
                </a:xfrm>
                <a:custGeom>
                  <a:avLst/>
                  <a:gdLst/>
                  <a:ahLst/>
                  <a:cxnLst/>
                  <a:rect l="l" t="t" r="r" b="b"/>
                  <a:pathLst>
                    <a:path w="2192" h="2187" extrusionOk="0">
                      <a:moveTo>
                        <a:pt x="1111" y="1"/>
                      </a:moveTo>
                      <a:lnTo>
                        <a:pt x="1111" y="1"/>
                      </a:lnTo>
                      <a:cubicBezTo>
                        <a:pt x="1102" y="698"/>
                        <a:pt x="721" y="1081"/>
                        <a:pt x="25" y="1081"/>
                      </a:cubicBezTo>
                      <a:cubicBezTo>
                        <a:pt x="17" y="1081"/>
                        <a:pt x="9" y="1081"/>
                        <a:pt x="0" y="1081"/>
                      </a:cubicBezTo>
                      <a:lnTo>
                        <a:pt x="0" y="1081"/>
                      </a:lnTo>
                      <a:cubicBezTo>
                        <a:pt x="712" y="1090"/>
                        <a:pt x="1091" y="1476"/>
                        <a:pt x="1087" y="2186"/>
                      </a:cubicBezTo>
                      <a:cubicBezTo>
                        <a:pt x="1091" y="1484"/>
                        <a:pt x="1472" y="1105"/>
                        <a:pt x="2166" y="1105"/>
                      </a:cubicBezTo>
                      <a:cubicBezTo>
                        <a:pt x="2175" y="1105"/>
                        <a:pt x="2183" y="1105"/>
                        <a:pt x="2192" y="1105"/>
                      </a:cubicBezTo>
                      <a:cubicBezTo>
                        <a:pt x="1481" y="1096"/>
                        <a:pt x="1102" y="706"/>
                        <a:pt x="1111"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6" name="Google Shape;2117;p48">
                  <a:extLst>
                    <a:ext uri="{FF2B5EF4-FFF2-40B4-BE49-F238E27FC236}">
                      <a16:creationId xmlns:a16="http://schemas.microsoft.com/office/drawing/2014/main" id="{A46EBC8E-447B-FB00-FCE9-507BF7BD7BB1}"/>
                    </a:ext>
                  </a:extLst>
                </p:cNvPr>
                <p:cNvSpPr/>
                <p:nvPr/>
              </p:nvSpPr>
              <p:spPr>
                <a:xfrm>
                  <a:off x="7354729" y="1810778"/>
                  <a:ext cx="52362" cy="52386"/>
                </a:xfrm>
                <a:custGeom>
                  <a:avLst/>
                  <a:gdLst/>
                  <a:ahLst/>
                  <a:cxnLst/>
                  <a:rect l="l" t="t" r="r" b="b"/>
                  <a:pathLst>
                    <a:path w="2187" h="2188" extrusionOk="0">
                      <a:moveTo>
                        <a:pt x="1105" y="1"/>
                      </a:moveTo>
                      <a:cubicBezTo>
                        <a:pt x="1100" y="702"/>
                        <a:pt x="715" y="1081"/>
                        <a:pt x="13" y="1081"/>
                      </a:cubicBezTo>
                      <a:cubicBezTo>
                        <a:pt x="9" y="1081"/>
                        <a:pt x="4" y="1081"/>
                        <a:pt x="0" y="1081"/>
                      </a:cubicBezTo>
                      <a:lnTo>
                        <a:pt x="0" y="1081"/>
                      </a:lnTo>
                      <a:cubicBezTo>
                        <a:pt x="711" y="1086"/>
                        <a:pt x="1091" y="1476"/>
                        <a:pt x="1081" y="2187"/>
                      </a:cubicBezTo>
                      <a:cubicBezTo>
                        <a:pt x="1091" y="1484"/>
                        <a:pt x="1471" y="1105"/>
                        <a:pt x="2162" y="1105"/>
                      </a:cubicBezTo>
                      <a:cubicBezTo>
                        <a:pt x="2170" y="1105"/>
                        <a:pt x="2179" y="1105"/>
                        <a:pt x="2187" y="1106"/>
                      </a:cubicBezTo>
                      <a:cubicBezTo>
                        <a:pt x="1480" y="1096"/>
                        <a:pt x="1101" y="707"/>
                        <a:pt x="1105"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7" name="Google Shape;2118;p48">
                  <a:extLst>
                    <a:ext uri="{FF2B5EF4-FFF2-40B4-BE49-F238E27FC236}">
                      <a16:creationId xmlns:a16="http://schemas.microsoft.com/office/drawing/2014/main" id="{7DB7EAE2-9C4F-4B74-B689-BE3192AA8D73}"/>
                    </a:ext>
                  </a:extLst>
                </p:cNvPr>
                <p:cNvSpPr/>
                <p:nvPr/>
              </p:nvSpPr>
              <p:spPr>
                <a:xfrm>
                  <a:off x="6946246" y="1924457"/>
                  <a:ext cx="52386" cy="52362"/>
                </a:xfrm>
                <a:custGeom>
                  <a:avLst/>
                  <a:gdLst/>
                  <a:ahLst/>
                  <a:cxnLst/>
                  <a:rect l="l" t="t" r="r" b="b"/>
                  <a:pathLst>
                    <a:path w="2188" h="2187" extrusionOk="0">
                      <a:moveTo>
                        <a:pt x="1106" y="0"/>
                      </a:moveTo>
                      <a:lnTo>
                        <a:pt x="1106" y="0"/>
                      </a:lnTo>
                      <a:cubicBezTo>
                        <a:pt x="1096" y="699"/>
                        <a:pt x="721" y="1082"/>
                        <a:pt x="26" y="1082"/>
                      </a:cubicBezTo>
                      <a:cubicBezTo>
                        <a:pt x="17" y="1082"/>
                        <a:pt x="9" y="1082"/>
                        <a:pt x="1" y="1082"/>
                      </a:cubicBezTo>
                      <a:lnTo>
                        <a:pt x="1" y="1082"/>
                      </a:lnTo>
                      <a:cubicBezTo>
                        <a:pt x="712" y="1091"/>
                        <a:pt x="1092" y="1476"/>
                        <a:pt x="1082" y="2187"/>
                      </a:cubicBezTo>
                      <a:cubicBezTo>
                        <a:pt x="1092" y="1486"/>
                        <a:pt x="1470" y="1106"/>
                        <a:pt x="2159" y="1106"/>
                      </a:cubicBezTo>
                      <a:cubicBezTo>
                        <a:pt x="2169" y="1106"/>
                        <a:pt x="2178" y="1106"/>
                        <a:pt x="2187" y="1106"/>
                      </a:cubicBezTo>
                      <a:cubicBezTo>
                        <a:pt x="1480" y="1096"/>
                        <a:pt x="1096" y="707"/>
                        <a:pt x="1106"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8" name="Google Shape;2119;p48">
                  <a:extLst>
                    <a:ext uri="{FF2B5EF4-FFF2-40B4-BE49-F238E27FC236}">
                      <a16:creationId xmlns:a16="http://schemas.microsoft.com/office/drawing/2014/main" id="{22A7314F-E290-49C1-CA54-7A4A6770F1D8}"/>
                    </a:ext>
                  </a:extLst>
                </p:cNvPr>
                <p:cNvSpPr/>
                <p:nvPr/>
              </p:nvSpPr>
              <p:spPr>
                <a:xfrm>
                  <a:off x="7310986" y="1470555"/>
                  <a:ext cx="52482" cy="52482"/>
                </a:xfrm>
                <a:custGeom>
                  <a:avLst/>
                  <a:gdLst/>
                  <a:ahLst/>
                  <a:cxnLst/>
                  <a:rect l="l" t="t" r="r" b="b"/>
                  <a:pathLst>
                    <a:path w="2192" h="2192" extrusionOk="0">
                      <a:moveTo>
                        <a:pt x="1111" y="0"/>
                      </a:moveTo>
                      <a:lnTo>
                        <a:pt x="1111" y="0"/>
                      </a:lnTo>
                      <a:cubicBezTo>
                        <a:pt x="1102" y="708"/>
                        <a:pt x="716" y="1087"/>
                        <a:pt x="13" y="1087"/>
                      </a:cubicBezTo>
                      <a:cubicBezTo>
                        <a:pt x="9" y="1087"/>
                        <a:pt x="5" y="1087"/>
                        <a:pt x="0" y="1087"/>
                      </a:cubicBezTo>
                      <a:lnTo>
                        <a:pt x="0" y="1087"/>
                      </a:lnTo>
                      <a:cubicBezTo>
                        <a:pt x="712" y="1091"/>
                        <a:pt x="1091" y="1480"/>
                        <a:pt x="1087" y="2191"/>
                      </a:cubicBezTo>
                      <a:cubicBezTo>
                        <a:pt x="1091" y="1488"/>
                        <a:pt x="1472" y="1109"/>
                        <a:pt x="2166" y="1109"/>
                      </a:cubicBezTo>
                      <a:cubicBezTo>
                        <a:pt x="2175" y="1109"/>
                        <a:pt x="2183" y="1110"/>
                        <a:pt x="2192" y="1110"/>
                      </a:cubicBezTo>
                      <a:cubicBezTo>
                        <a:pt x="1481" y="1100"/>
                        <a:pt x="1102" y="712"/>
                        <a:pt x="1111"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9" name="Google Shape;2120;p48">
                  <a:extLst>
                    <a:ext uri="{FF2B5EF4-FFF2-40B4-BE49-F238E27FC236}">
                      <a16:creationId xmlns:a16="http://schemas.microsoft.com/office/drawing/2014/main" id="{FAD554C3-D335-E3CB-48D9-FD8EE01418BF}"/>
                    </a:ext>
                  </a:extLst>
                </p:cNvPr>
                <p:cNvSpPr/>
                <p:nvPr/>
              </p:nvSpPr>
              <p:spPr>
                <a:xfrm>
                  <a:off x="7000308" y="1667770"/>
                  <a:ext cx="62155" cy="39361"/>
                </a:xfrm>
                <a:custGeom>
                  <a:avLst/>
                  <a:gdLst/>
                  <a:ahLst/>
                  <a:cxnLst/>
                  <a:rect l="l" t="t" r="r" b="b"/>
                  <a:pathLst>
                    <a:path w="2596" h="1644" extrusionOk="0">
                      <a:moveTo>
                        <a:pt x="1298" y="0"/>
                      </a:moveTo>
                      <a:cubicBezTo>
                        <a:pt x="583" y="0"/>
                        <a:pt x="1" y="369"/>
                        <a:pt x="1" y="822"/>
                      </a:cubicBezTo>
                      <a:cubicBezTo>
                        <a:pt x="1" y="1278"/>
                        <a:pt x="583" y="1644"/>
                        <a:pt x="1298" y="1644"/>
                      </a:cubicBezTo>
                      <a:cubicBezTo>
                        <a:pt x="2015" y="1644"/>
                        <a:pt x="2596" y="1278"/>
                        <a:pt x="2596" y="822"/>
                      </a:cubicBezTo>
                      <a:cubicBezTo>
                        <a:pt x="2596" y="369"/>
                        <a:pt x="2015" y="0"/>
                        <a:pt x="1298"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0" name="Google Shape;2121;p48">
                  <a:extLst>
                    <a:ext uri="{FF2B5EF4-FFF2-40B4-BE49-F238E27FC236}">
                      <a16:creationId xmlns:a16="http://schemas.microsoft.com/office/drawing/2014/main" id="{0E47DA45-9315-F71D-19BC-3A2878C198F2}"/>
                    </a:ext>
                  </a:extLst>
                </p:cNvPr>
                <p:cNvSpPr/>
                <p:nvPr/>
              </p:nvSpPr>
              <p:spPr>
                <a:xfrm>
                  <a:off x="7217563" y="1667770"/>
                  <a:ext cx="62155" cy="39361"/>
                </a:xfrm>
                <a:custGeom>
                  <a:avLst/>
                  <a:gdLst/>
                  <a:ahLst/>
                  <a:cxnLst/>
                  <a:rect l="l" t="t" r="r" b="b"/>
                  <a:pathLst>
                    <a:path w="2596" h="1644" extrusionOk="0">
                      <a:moveTo>
                        <a:pt x="1298" y="0"/>
                      </a:moveTo>
                      <a:cubicBezTo>
                        <a:pt x="577" y="0"/>
                        <a:pt x="0" y="369"/>
                        <a:pt x="0" y="822"/>
                      </a:cubicBezTo>
                      <a:cubicBezTo>
                        <a:pt x="0" y="1278"/>
                        <a:pt x="577" y="1644"/>
                        <a:pt x="1298" y="1644"/>
                      </a:cubicBezTo>
                      <a:cubicBezTo>
                        <a:pt x="2014" y="1644"/>
                        <a:pt x="2595" y="1278"/>
                        <a:pt x="2595" y="822"/>
                      </a:cubicBezTo>
                      <a:cubicBezTo>
                        <a:pt x="2595" y="369"/>
                        <a:pt x="2014" y="0"/>
                        <a:pt x="1298"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1" name="Google Shape;2122;p48">
                  <a:extLst>
                    <a:ext uri="{FF2B5EF4-FFF2-40B4-BE49-F238E27FC236}">
                      <a16:creationId xmlns:a16="http://schemas.microsoft.com/office/drawing/2014/main" id="{5C791C2A-B6CA-9B44-9256-B30E880EAD07}"/>
                    </a:ext>
                  </a:extLst>
                </p:cNvPr>
                <p:cNvSpPr/>
                <p:nvPr/>
              </p:nvSpPr>
              <p:spPr>
                <a:xfrm>
                  <a:off x="7093660" y="1659869"/>
                  <a:ext cx="94238" cy="36560"/>
                </a:xfrm>
                <a:custGeom>
                  <a:avLst/>
                  <a:gdLst/>
                  <a:ahLst/>
                  <a:cxnLst/>
                  <a:rect l="l" t="t" r="r" b="b"/>
                  <a:pathLst>
                    <a:path w="3936" h="1527" extrusionOk="0">
                      <a:moveTo>
                        <a:pt x="3794" y="0"/>
                      </a:moveTo>
                      <a:cubicBezTo>
                        <a:pt x="3743" y="0"/>
                        <a:pt x="3695" y="32"/>
                        <a:pt x="3676" y="85"/>
                      </a:cubicBezTo>
                      <a:cubicBezTo>
                        <a:pt x="3676" y="85"/>
                        <a:pt x="3647" y="162"/>
                        <a:pt x="3585" y="277"/>
                      </a:cubicBezTo>
                      <a:cubicBezTo>
                        <a:pt x="3489" y="446"/>
                        <a:pt x="3310" y="699"/>
                        <a:pt x="3032" y="907"/>
                      </a:cubicBezTo>
                      <a:cubicBezTo>
                        <a:pt x="2888" y="1007"/>
                        <a:pt x="2720" y="1103"/>
                        <a:pt x="2523" y="1171"/>
                      </a:cubicBezTo>
                      <a:cubicBezTo>
                        <a:pt x="2321" y="1238"/>
                        <a:pt x="2090" y="1276"/>
                        <a:pt x="1821" y="1276"/>
                      </a:cubicBezTo>
                      <a:cubicBezTo>
                        <a:pt x="1460" y="1276"/>
                        <a:pt x="1187" y="1200"/>
                        <a:pt x="975" y="1094"/>
                      </a:cubicBezTo>
                      <a:cubicBezTo>
                        <a:pt x="817" y="1007"/>
                        <a:pt x="692" y="907"/>
                        <a:pt x="595" y="801"/>
                      </a:cubicBezTo>
                      <a:cubicBezTo>
                        <a:pt x="451" y="637"/>
                        <a:pt x="365" y="464"/>
                        <a:pt x="317" y="330"/>
                      </a:cubicBezTo>
                      <a:cubicBezTo>
                        <a:pt x="289" y="262"/>
                        <a:pt x="274" y="205"/>
                        <a:pt x="264" y="167"/>
                      </a:cubicBezTo>
                      <a:cubicBezTo>
                        <a:pt x="260" y="147"/>
                        <a:pt x="260" y="133"/>
                        <a:pt x="254" y="123"/>
                      </a:cubicBezTo>
                      <a:lnTo>
                        <a:pt x="254" y="109"/>
                      </a:lnTo>
                      <a:cubicBezTo>
                        <a:pt x="246" y="48"/>
                        <a:pt x="192" y="2"/>
                        <a:pt x="132" y="2"/>
                      </a:cubicBezTo>
                      <a:cubicBezTo>
                        <a:pt x="127" y="2"/>
                        <a:pt x="121" y="2"/>
                        <a:pt x="116" y="3"/>
                      </a:cubicBezTo>
                      <a:cubicBezTo>
                        <a:pt x="48" y="13"/>
                        <a:pt x="0" y="75"/>
                        <a:pt x="10" y="142"/>
                      </a:cubicBezTo>
                      <a:cubicBezTo>
                        <a:pt x="10" y="147"/>
                        <a:pt x="19" y="234"/>
                        <a:pt x="63" y="364"/>
                      </a:cubicBezTo>
                      <a:cubicBezTo>
                        <a:pt x="96" y="460"/>
                        <a:pt x="144" y="580"/>
                        <a:pt x="221" y="710"/>
                      </a:cubicBezTo>
                      <a:cubicBezTo>
                        <a:pt x="278" y="806"/>
                        <a:pt x="351" y="901"/>
                        <a:pt x="437" y="998"/>
                      </a:cubicBezTo>
                      <a:cubicBezTo>
                        <a:pt x="577" y="1142"/>
                        <a:pt x="755" y="1276"/>
                        <a:pt x="981" y="1373"/>
                      </a:cubicBezTo>
                      <a:cubicBezTo>
                        <a:pt x="1211" y="1469"/>
                        <a:pt x="1485" y="1526"/>
                        <a:pt x="1821" y="1526"/>
                      </a:cubicBezTo>
                      <a:cubicBezTo>
                        <a:pt x="2221" y="1526"/>
                        <a:pt x="2552" y="1445"/>
                        <a:pt x="2826" y="1315"/>
                      </a:cubicBezTo>
                      <a:cubicBezTo>
                        <a:pt x="3028" y="1218"/>
                        <a:pt x="3201" y="1099"/>
                        <a:pt x="3339" y="974"/>
                      </a:cubicBezTo>
                      <a:cubicBezTo>
                        <a:pt x="3551" y="786"/>
                        <a:pt x="3691" y="590"/>
                        <a:pt x="3782" y="435"/>
                      </a:cubicBezTo>
                      <a:cubicBezTo>
                        <a:pt x="3873" y="282"/>
                        <a:pt x="3911" y="171"/>
                        <a:pt x="3911" y="167"/>
                      </a:cubicBezTo>
                      <a:cubicBezTo>
                        <a:pt x="3936" y="100"/>
                        <a:pt x="3902" y="32"/>
                        <a:pt x="3835" y="7"/>
                      </a:cubicBezTo>
                      <a:cubicBezTo>
                        <a:pt x="3822" y="3"/>
                        <a:pt x="3808" y="0"/>
                        <a:pt x="3794"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2" name="Google Shape;2123;p48">
                  <a:extLst>
                    <a:ext uri="{FF2B5EF4-FFF2-40B4-BE49-F238E27FC236}">
                      <a16:creationId xmlns:a16="http://schemas.microsoft.com/office/drawing/2014/main" id="{39545E8B-686C-51C9-64A4-7AA6B62E8EDA}"/>
                    </a:ext>
                  </a:extLst>
                </p:cNvPr>
                <p:cNvSpPr/>
                <p:nvPr/>
              </p:nvSpPr>
              <p:spPr>
                <a:xfrm>
                  <a:off x="7002631" y="1649310"/>
                  <a:ext cx="57654" cy="23751"/>
                </a:xfrm>
                <a:custGeom>
                  <a:avLst/>
                  <a:gdLst/>
                  <a:ahLst/>
                  <a:cxnLst/>
                  <a:rect l="l" t="t" r="r" b="b"/>
                  <a:pathLst>
                    <a:path w="2408" h="992" extrusionOk="0">
                      <a:moveTo>
                        <a:pt x="137" y="1"/>
                      </a:moveTo>
                      <a:cubicBezTo>
                        <a:pt x="132" y="1"/>
                        <a:pt x="126" y="1"/>
                        <a:pt x="121" y="2"/>
                      </a:cubicBezTo>
                      <a:cubicBezTo>
                        <a:pt x="48" y="11"/>
                        <a:pt x="1" y="74"/>
                        <a:pt x="10" y="142"/>
                      </a:cubicBezTo>
                      <a:cubicBezTo>
                        <a:pt x="15" y="146"/>
                        <a:pt x="19" y="204"/>
                        <a:pt x="48" y="281"/>
                      </a:cubicBezTo>
                      <a:cubicBezTo>
                        <a:pt x="68" y="339"/>
                        <a:pt x="97" y="415"/>
                        <a:pt x="145" y="492"/>
                      </a:cubicBezTo>
                      <a:cubicBezTo>
                        <a:pt x="178" y="550"/>
                        <a:pt x="221" y="612"/>
                        <a:pt x="279" y="670"/>
                      </a:cubicBezTo>
                      <a:cubicBezTo>
                        <a:pt x="361" y="756"/>
                        <a:pt x="471" y="838"/>
                        <a:pt x="611" y="901"/>
                      </a:cubicBezTo>
                      <a:cubicBezTo>
                        <a:pt x="750" y="958"/>
                        <a:pt x="919" y="992"/>
                        <a:pt x="1121" y="992"/>
                      </a:cubicBezTo>
                      <a:cubicBezTo>
                        <a:pt x="1361" y="992"/>
                        <a:pt x="1558" y="944"/>
                        <a:pt x="1726" y="867"/>
                      </a:cubicBezTo>
                      <a:cubicBezTo>
                        <a:pt x="1851" y="809"/>
                        <a:pt x="1951" y="737"/>
                        <a:pt x="2038" y="661"/>
                      </a:cubicBezTo>
                      <a:cubicBezTo>
                        <a:pt x="2163" y="545"/>
                        <a:pt x="2250" y="425"/>
                        <a:pt x="2303" y="333"/>
                      </a:cubicBezTo>
                      <a:cubicBezTo>
                        <a:pt x="2361" y="237"/>
                        <a:pt x="2384" y="175"/>
                        <a:pt x="2384" y="166"/>
                      </a:cubicBezTo>
                      <a:cubicBezTo>
                        <a:pt x="2408" y="102"/>
                        <a:pt x="2374" y="31"/>
                        <a:pt x="2308" y="7"/>
                      </a:cubicBezTo>
                      <a:cubicBezTo>
                        <a:pt x="2296" y="3"/>
                        <a:pt x="2284" y="1"/>
                        <a:pt x="2271" y="1"/>
                      </a:cubicBezTo>
                      <a:cubicBezTo>
                        <a:pt x="2219" y="1"/>
                        <a:pt x="2168" y="34"/>
                        <a:pt x="2148" y="84"/>
                      </a:cubicBezTo>
                      <a:cubicBezTo>
                        <a:pt x="2148" y="84"/>
                        <a:pt x="2135" y="127"/>
                        <a:pt x="2095" y="189"/>
                      </a:cubicBezTo>
                      <a:cubicBezTo>
                        <a:pt x="2043" y="286"/>
                        <a:pt x="1947" y="425"/>
                        <a:pt x="1789" y="541"/>
                      </a:cubicBezTo>
                      <a:cubicBezTo>
                        <a:pt x="1711" y="598"/>
                        <a:pt x="1620" y="646"/>
                        <a:pt x="1509" y="685"/>
                      </a:cubicBezTo>
                      <a:cubicBezTo>
                        <a:pt x="1399" y="723"/>
                        <a:pt x="1270" y="743"/>
                        <a:pt x="1121" y="743"/>
                      </a:cubicBezTo>
                      <a:cubicBezTo>
                        <a:pt x="913" y="743"/>
                        <a:pt x="764" y="703"/>
                        <a:pt x="649" y="641"/>
                      </a:cubicBezTo>
                      <a:cubicBezTo>
                        <a:pt x="562" y="598"/>
                        <a:pt x="496" y="541"/>
                        <a:pt x="443" y="483"/>
                      </a:cubicBezTo>
                      <a:cubicBezTo>
                        <a:pt x="365" y="397"/>
                        <a:pt x="318" y="300"/>
                        <a:pt x="294" y="228"/>
                      </a:cubicBezTo>
                      <a:cubicBezTo>
                        <a:pt x="279" y="189"/>
                        <a:pt x="270" y="160"/>
                        <a:pt x="265" y="137"/>
                      </a:cubicBezTo>
                      <a:cubicBezTo>
                        <a:pt x="265" y="127"/>
                        <a:pt x="260" y="117"/>
                        <a:pt x="260" y="113"/>
                      </a:cubicBezTo>
                      <a:lnTo>
                        <a:pt x="260" y="108"/>
                      </a:lnTo>
                      <a:cubicBezTo>
                        <a:pt x="251" y="46"/>
                        <a:pt x="198" y="1"/>
                        <a:pt x="137"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3" name="Google Shape;2124;p48">
                  <a:extLst>
                    <a:ext uri="{FF2B5EF4-FFF2-40B4-BE49-F238E27FC236}">
                      <a16:creationId xmlns:a16="http://schemas.microsoft.com/office/drawing/2014/main" id="{11736661-4391-E7BD-76C0-02417DCF32F4}"/>
                    </a:ext>
                  </a:extLst>
                </p:cNvPr>
                <p:cNvSpPr/>
                <p:nvPr/>
              </p:nvSpPr>
              <p:spPr>
                <a:xfrm>
                  <a:off x="7219861" y="1649310"/>
                  <a:ext cx="57677" cy="23751"/>
                </a:xfrm>
                <a:custGeom>
                  <a:avLst/>
                  <a:gdLst/>
                  <a:ahLst/>
                  <a:cxnLst/>
                  <a:rect l="l" t="t" r="r" b="b"/>
                  <a:pathLst>
                    <a:path w="2409" h="992" extrusionOk="0">
                      <a:moveTo>
                        <a:pt x="134" y="1"/>
                      </a:moveTo>
                      <a:cubicBezTo>
                        <a:pt x="128" y="1"/>
                        <a:pt x="122" y="1"/>
                        <a:pt x="115" y="2"/>
                      </a:cubicBezTo>
                      <a:cubicBezTo>
                        <a:pt x="49" y="11"/>
                        <a:pt x="0" y="74"/>
                        <a:pt x="11" y="142"/>
                      </a:cubicBezTo>
                      <a:cubicBezTo>
                        <a:pt x="11" y="146"/>
                        <a:pt x="20" y="204"/>
                        <a:pt x="44" y="281"/>
                      </a:cubicBezTo>
                      <a:cubicBezTo>
                        <a:pt x="64" y="339"/>
                        <a:pt x="97" y="415"/>
                        <a:pt x="140" y="492"/>
                      </a:cubicBezTo>
                      <a:cubicBezTo>
                        <a:pt x="179" y="550"/>
                        <a:pt x="222" y="612"/>
                        <a:pt x="275" y="670"/>
                      </a:cubicBezTo>
                      <a:cubicBezTo>
                        <a:pt x="361" y="756"/>
                        <a:pt x="467" y="838"/>
                        <a:pt x="611" y="901"/>
                      </a:cubicBezTo>
                      <a:cubicBezTo>
                        <a:pt x="750" y="958"/>
                        <a:pt x="918" y="992"/>
                        <a:pt x="1120" y="992"/>
                      </a:cubicBezTo>
                      <a:cubicBezTo>
                        <a:pt x="1355" y="992"/>
                        <a:pt x="1557" y="944"/>
                        <a:pt x="1726" y="867"/>
                      </a:cubicBezTo>
                      <a:cubicBezTo>
                        <a:pt x="1846" y="809"/>
                        <a:pt x="1952" y="737"/>
                        <a:pt x="2034" y="661"/>
                      </a:cubicBezTo>
                      <a:cubicBezTo>
                        <a:pt x="2163" y="545"/>
                        <a:pt x="2249" y="425"/>
                        <a:pt x="2302" y="333"/>
                      </a:cubicBezTo>
                      <a:cubicBezTo>
                        <a:pt x="2355" y="237"/>
                        <a:pt x="2380" y="175"/>
                        <a:pt x="2384" y="166"/>
                      </a:cubicBezTo>
                      <a:cubicBezTo>
                        <a:pt x="2408" y="102"/>
                        <a:pt x="2370" y="31"/>
                        <a:pt x="2307" y="7"/>
                      </a:cubicBezTo>
                      <a:cubicBezTo>
                        <a:pt x="2294" y="3"/>
                        <a:pt x="2282" y="1"/>
                        <a:pt x="2269" y="1"/>
                      </a:cubicBezTo>
                      <a:cubicBezTo>
                        <a:pt x="2216" y="1"/>
                        <a:pt x="2168" y="34"/>
                        <a:pt x="2149" y="84"/>
                      </a:cubicBezTo>
                      <a:cubicBezTo>
                        <a:pt x="2149" y="84"/>
                        <a:pt x="2134" y="127"/>
                        <a:pt x="2096" y="189"/>
                      </a:cubicBezTo>
                      <a:cubicBezTo>
                        <a:pt x="2043" y="286"/>
                        <a:pt x="1942" y="425"/>
                        <a:pt x="1788" y="541"/>
                      </a:cubicBezTo>
                      <a:cubicBezTo>
                        <a:pt x="1712" y="598"/>
                        <a:pt x="1615" y="646"/>
                        <a:pt x="1510" y="685"/>
                      </a:cubicBezTo>
                      <a:cubicBezTo>
                        <a:pt x="1399" y="723"/>
                        <a:pt x="1269" y="743"/>
                        <a:pt x="1120" y="743"/>
                      </a:cubicBezTo>
                      <a:cubicBezTo>
                        <a:pt x="914" y="743"/>
                        <a:pt x="765" y="703"/>
                        <a:pt x="649" y="641"/>
                      </a:cubicBezTo>
                      <a:cubicBezTo>
                        <a:pt x="563" y="598"/>
                        <a:pt x="496" y="541"/>
                        <a:pt x="443" y="483"/>
                      </a:cubicBezTo>
                      <a:cubicBezTo>
                        <a:pt x="366" y="397"/>
                        <a:pt x="317" y="300"/>
                        <a:pt x="288" y="228"/>
                      </a:cubicBezTo>
                      <a:cubicBezTo>
                        <a:pt x="279" y="189"/>
                        <a:pt x="270" y="160"/>
                        <a:pt x="265" y="137"/>
                      </a:cubicBezTo>
                      <a:cubicBezTo>
                        <a:pt x="260" y="127"/>
                        <a:pt x="260" y="117"/>
                        <a:pt x="260" y="113"/>
                      </a:cubicBezTo>
                      <a:lnTo>
                        <a:pt x="260" y="108"/>
                      </a:lnTo>
                      <a:cubicBezTo>
                        <a:pt x="251" y="46"/>
                        <a:pt x="198" y="1"/>
                        <a:pt x="134"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4" name="Google Shape;2125;p48">
                  <a:extLst>
                    <a:ext uri="{FF2B5EF4-FFF2-40B4-BE49-F238E27FC236}">
                      <a16:creationId xmlns:a16="http://schemas.microsoft.com/office/drawing/2014/main" id="{5C7B18DC-295E-52BF-C597-FABAF7C3592F}"/>
                    </a:ext>
                  </a:extLst>
                </p:cNvPr>
                <p:cNvSpPr/>
                <p:nvPr/>
              </p:nvSpPr>
              <p:spPr>
                <a:xfrm>
                  <a:off x="6941649" y="1463971"/>
                  <a:ext cx="93902" cy="93807"/>
                </a:xfrm>
                <a:custGeom>
                  <a:avLst/>
                  <a:gdLst/>
                  <a:ahLst/>
                  <a:cxnLst/>
                  <a:rect l="l" t="t" r="r" b="b"/>
                  <a:pathLst>
                    <a:path w="3922" h="3918" extrusionOk="0">
                      <a:moveTo>
                        <a:pt x="1961" y="1"/>
                      </a:moveTo>
                      <a:cubicBezTo>
                        <a:pt x="880" y="1"/>
                        <a:pt x="0" y="881"/>
                        <a:pt x="0" y="1961"/>
                      </a:cubicBezTo>
                      <a:cubicBezTo>
                        <a:pt x="0" y="3043"/>
                        <a:pt x="880" y="3917"/>
                        <a:pt x="1961" y="3917"/>
                      </a:cubicBezTo>
                      <a:cubicBezTo>
                        <a:pt x="3043" y="3917"/>
                        <a:pt x="3921" y="3043"/>
                        <a:pt x="3921" y="1961"/>
                      </a:cubicBezTo>
                      <a:cubicBezTo>
                        <a:pt x="3921" y="881"/>
                        <a:pt x="3043" y="1"/>
                        <a:pt x="1961"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8" name="Google Shape;2126;p48">
                <a:extLst>
                  <a:ext uri="{FF2B5EF4-FFF2-40B4-BE49-F238E27FC236}">
                    <a16:creationId xmlns:a16="http://schemas.microsoft.com/office/drawing/2014/main" id="{8E79664C-0ECE-9C0E-A423-B08C4055914C}"/>
                  </a:ext>
                </a:extLst>
              </p:cNvPr>
              <p:cNvGrpSpPr/>
              <p:nvPr/>
            </p:nvGrpSpPr>
            <p:grpSpPr>
              <a:xfrm>
                <a:off x="4873192" y="1275236"/>
                <a:ext cx="1775182" cy="1203783"/>
                <a:chOff x="6669303" y="1389965"/>
                <a:chExt cx="985282" cy="668211"/>
              </a:xfrm>
            </p:grpSpPr>
            <p:sp>
              <p:nvSpPr>
                <p:cNvPr id="409" name="Google Shape;2127;p48">
                  <a:extLst>
                    <a:ext uri="{FF2B5EF4-FFF2-40B4-BE49-F238E27FC236}">
                      <a16:creationId xmlns:a16="http://schemas.microsoft.com/office/drawing/2014/main" id="{F86E69C8-3018-539E-FAD6-47204301B3C6}"/>
                    </a:ext>
                  </a:extLst>
                </p:cNvPr>
                <p:cNvSpPr/>
                <p:nvPr/>
              </p:nvSpPr>
              <p:spPr>
                <a:xfrm>
                  <a:off x="6812096" y="1389965"/>
                  <a:ext cx="668977" cy="668211"/>
                </a:xfrm>
                <a:custGeom>
                  <a:avLst/>
                  <a:gdLst/>
                  <a:ahLst/>
                  <a:cxnLst/>
                  <a:rect l="l" t="t" r="r" b="b"/>
                  <a:pathLst>
                    <a:path w="27941" h="27909" extrusionOk="0">
                      <a:moveTo>
                        <a:pt x="13956" y="1"/>
                      </a:moveTo>
                      <a:cubicBezTo>
                        <a:pt x="12478" y="1"/>
                        <a:pt x="11056" y="235"/>
                        <a:pt x="9718" y="660"/>
                      </a:cubicBezTo>
                      <a:cubicBezTo>
                        <a:pt x="5522" y="2002"/>
                        <a:pt x="2182" y="5278"/>
                        <a:pt x="760" y="9450"/>
                      </a:cubicBezTo>
                      <a:cubicBezTo>
                        <a:pt x="294" y="10814"/>
                        <a:pt x="34" y="12280"/>
                        <a:pt x="19" y="13804"/>
                      </a:cubicBezTo>
                      <a:cubicBezTo>
                        <a:pt x="1" y="15510"/>
                        <a:pt x="289" y="17153"/>
                        <a:pt x="837" y="18668"/>
                      </a:cubicBezTo>
                      <a:cubicBezTo>
                        <a:pt x="894" y="18835"/>
                        <a:pt x="957" y="18999"/>
                        <a:pt x="1024" y="19163"/>
                      </a:cubicBezTo>
                      <a:cubicBezTo>
                        <a:pt x="1092" y="19331"/>
                        <a:pt x="1159" y="19489"/>
                        <a:pt x="1230" y="19653"/>
                      </a:cubicBezTo>
                      <a:cubicBezTo>
                        <a:pt x="1269" y="19735"/>
                        <a:pt x="1303" y="19811"/>
                        <a:pt x="1341" y="19893"/>
                      </a:cubicBezTo>
                      <a:cubicBezTo>
                        <a:pt x="1418" y="20052"/>
                        <a:pt x="1495" y="20205"/>
                        <a:pt x="1576" y="20363"/>
                      </a:cubicBezTo>
                      <a:cubicBezTo>
                        <a:pt x="1653" y="20518"/>
                        <a:pt x="1735" y="20671"/>
                        <a:pt x="1822" y="20825"/>
                      </a:cubicBezTo>
                      <a:cubicBezTo>
                        <a:pt x="1913" y="20974"/>
                        <a:pt x="1999" y="21128"/>
                        <a:pt x="2090" y="21277"/>
                      </a:cubicBezTo>
                      <a:cubicBezTo>
                        <a:pt x="2470" y="21887"/>
                        <a:pt x="2893" y="22468"/>
                        <a:pt x="3359" y="23011"/>
                      </a:cubicBezTo>
                      <a:cubicBezTo>
                        <a:pt x="3456" y="23127"/>
                        <a:pt x="3556" y="23242"/>
                        <a:pt x="3663" y="23357"/>
                      </a:cubicBezTo>
                      <a:cubicBezTo>
                        <a:pt x="3778" y="23488"/>
                        <a:pt x="3898" y="23608"/>
                        <a:pt x="4018" y="23732"/>
                      </a:cubicBezTo>
                      <a:cubicBezTo>
                        <a:pt x="4142" y="23858"/>
                        <a:pt x="4263" y="23978"/>
                        <a:pt x="4393" y="24098"/>
                      </a:cubicBezTo>
                      <a:cubicBezTo>
                        <a:pt x="4517" y="24218"/>
                        <a:pt x="4648" y="24333"/>
                        <a:pt x="4777" y="24448"/>
                      </a:cubicBezTo>
                      <a:cubicBezTo>
                        <a:pt x="4907" y="24564"/>
                        <a:pt x="5042" y="24674"/>
                        <a:pt x="5176" y="24785"/>
                      </a:cubicBezTo>
                      <a:cubicBezTo>
                        <a:pt x="5378" y="24954"/>
                        <a:pt x="5584" y="25112"/>
                        <a:pt x="5796" y="25260"/>
                      </a:cubicBezTo>
                      <a:cubicBezTo>
                        <a:pt x="5868" y="25313"/>
                        <a:pt x="5940" y="25366"/>
                        <a:pt x="6007" y="25415"/>
                      </a:cubicBezTo>
                      <a:cubicBezTo>
                        <a:pt x="6238" y="25573"/>
                        <a:pt x="6473" y="25726"/>
                        <a:pt x="6709" y="25870"/>
                      </a:cubicBezTo>
                      <a:cubicBezTo>
                        <a:pt x="6772" y="25910"/>
                        <a:pt x="6830" y="25943"/>
                        <a:pt x="6892" y="25981"/>
                      </a:cubicBezTo>
                      <a:cubicBezTo>
                        <a:pt x="7493" y="26338"/>
                        <a:pt x="8127" y="26649"/>
                        <a:pt x="8780" y="26908"/>
                      </a:cubicBezTo>
                      <a:cubicBezTo>
                        <a:pt x="8895" y="26957"/>
                        <a:pt x="9011" y="27001"/>
                        <a:pt x="9131" y="27043"/>
                      </a:cubicBezTo>
                      <a:cubicBezTo>
                        <a:pt x="9150" y="27053"/>
                        <a:pt x="9170" y="27063"/>
                        <a:pt x="9188" y="27068"/>
                      </a:cubicBezTo>
                      <a:cubicBezTo>
                        <a:pt x="9304" y="27110"/>
                        <a:pt x="9419" y="27150"/>
                        <a:pt x="9530" y="27188"/>
                      </a:cubicBezTo>
                      <a:cubicBezTo>
                        <a:pt x="9698" y="27241"/>
                        <a:pt x="9866" y="27298"/>
                        <a:pt x="10039" y="27347"/>
                      </a:cubicBezTo>
                      <a:cubicBezTo>
                        <a:pt x="10140" y="27376"/>
                        <a:pt x="10241" y="27404"/>
                        <a:pt x="10337" y="27433"/>
                      </a:cubicBezTo>
                      <a:cubicBezTo>
                        <a:pt x="10452" y="27462"/>
                        <a:pt x="10563" y="27491"/>
                        <a:pt x="10678" y="27520"/>
                      </a:cubicBezTo>
                      <a:cubicBezTo>
                        <a:pt x="10789" y="27543"/>
                        <a:pt x="10900" y="27567"/>
                        <a:pt x="11011" y="27596"/>
                      </a:cubicBezTo>
                      <a:cubicBezTo>
                        <a:pt x="11126" y="27620"/>
                        <a:pt x="11236" y="27640"/>
                        <a:pt x="11351" y="27664"/>
                      </a:cubicBezTo>
                      <a:cubicBezTo>
                        <a:pt x="11697" y="27731"/>
                        <a:pt x="12049" y="27779"/>
                        <a:pt x="12404" y="27822"/>
                      </a:cubicBezTo>
                      <a:cubicBezTo>
                        <a:pt x="12500" y="27831"/>
                        <a:pt x="12596" y="27842"/>
                        <a:pt x="12692" y="27851"/>
                      </a:cubicBezTo>
                      <a:cubicBezTo>
                        <a:pt x="12956" y="27875"/>
                        <a:pt x="13225" y="27895"/>
                        <a:pt x="13495" y="27899"/>
                      </a:cubicBezTo>
                      <a:cubicBezTo>
                        <a:pt x="13606" y="27904"/>
                        <a:pt x="13711" y="27908"/>
                        <a:pt x="13821" y="27908"/>
                      </a:cubicBezTo>
                      <a:lnTo>
                        <a:pt x="14148" y="27908"/>
                      </a:lnTo>
                      <a:cubicBezTo>
                        <a:pt x="14413" y="27904"/>
                        <a:pt x="14673" y="27895"/>
                        <a:pt x="14937" y="27875"/>
                      </a:cubicBezTo>
                      <a:cubicBezTo>
                        <a:pt x="15119" y="27866"/>
                        <a:pt x="15301" y="27846"/>
                        <a:pt x="15484" y="27827"/>
                      </a:cubicBezTo>
                      <a:cubicBezTo>
                        <a:pt x="15758" y="27798"/>
                        <a:pt x="16028" y="27764"/>
                        <a:pt x="16296" y="27716"/>
                      </a:cubicBezTo>
                      <a:cubicBezTo>
                        <a:pt x="16407" y="27697"/>
                        <a:pt x="16523" y="27678"/>
                        <a:pt x="16633" y="27654"/>
                      </a:cubicBezTo>
                      <a:cubicBezTo>
                        <a:pt x="16729" y="27635"/>
                        <a:pt x="16829" y="27616"/>
                        <a:pt x="16931" y="27596"/>
                      </a:cubicBezTo>
                      <a:cubicBezTo>
                        <a:pt x="16955" y="27591"/>
                        <a:pt x="16984" y="27582"/>
                        <a:pt x="17008" y="27577"/>
                      </a:cubicBezTo>
                      <a:cubicBezTo>
                        <a:pt x="17113" y="27553"/>
                        <a:pt x="17215" y="27529"/>
                        <a:pt x="17315" y="27505"/>
                      </a:cubicBezTo>
                      <a:cubicBezTo>
                        <a:pt x="17412" y="27481"/>
                        <a:pt x="17512" y="27456"/>
                        <a:pt x="17614" y="27428"/>
                      </a:cubicBezTo>
                      <a:cubicBezTo>
                        <a:pt x="18180" y="27279"/>
                        <a:pt x="18738" y="27087"/>
                        <a:pt x="19276" y="26866"/>
                      </a:cubicBezTo>
                      <a:cubicBezTo>
                        <a:pt x="19324" y="26842"/>
                        <a:pt x="19377" y="26828"/>
                        <a:pt x="19424" y="26804"/>
                      </a:cubicBezTo>
                      <a:cubicBezTo>
                        <a:pt x="19732" y="26673"/>
                        <a:pt x="20030" y="26529"/>
                        <a:pt x="20329" y="26380"/>
                      </a:cubicBezTo>
                      <a:cubicBezTo>
                        <a:pt x="20420" y="26332"/>
                        <a:pt x="20506" y="26289"/>
                        <a:pt x="20588" y="26241"/>
                      </a:cubicBezTo>
                      <a:cubicBezTo>
                        <a:pt x="20968" y="26039"/>
                        <a:pt x="21333" y="25823"/>
                        <a:pt x="21684" y="25582"/>
                      </a:cubicBezTo>
                      <a:cubicBezTo>
                        <a:pt x="21755" y="25535"/>
                        <a:pt x="21828" y="25486"/>
                        <a:pt x="21899" y="25438"/>
                      </a:cubicBezTo>
                      <a:cubicBezTo>
                        <a:pt x="21972" y="25391"/>
                        <a:pt x="22044" y="25338"/>
                        <a:pt x="22112" y="25289"/>
                      </a:cubicBezTo>
                      <a:cubicBezTo>
                        <a:pt x="22394" y="25087"/>
                        <a:pt x="22673" y="24872"/>
                        <a:pt x="22938" y="24646"/>
                      </a:cubicBezTo>
                      <a:cubicBezTo>
                        <a:pt x="23202" y="24424"/>
                        <a:pt x="23461" y="24193"/>
                        <a:pt x="23711" y="23949"/>
                      </a:cubicBezTo>
                      <a:cubicBezTo>
                        <a:pt x="23836" y="23823"/>
                        <a:pt x="23957" y="23703"/>
                        <a:pt x="24077" y="23579"/>
                      </a:cubicBezTo>
                      <a:cubicBezTo>
                        <a:pt x="24164" y="23488"/>
                        <a:pt x="24255" y="23391"/>
                        <a:pt x="24337" y="23295"/>
                      </a:cubicBezTo>
                      <a:cubicBezTo>
                        <a:pt x="24399" y="23228"/>
                        <a:pt x="24461" y="23155"/>
                        <a:pt x="24523" y="23084"/>
                      </a:cubicBezTo>
                      <a:cubicBezTo>
                        <a:pt x="24836" y="22723"/>
                        <a:pt x="25129" y="22353"/>
                        <a:pt x="25399" y="21964"/>
                      </a:cubicBezTo>
                      <a:cubicBezTo>
                        <a:pt x="25499" y="21820"/>
                        <a:pt x="25595" y="21676"/>
                        <a:pt x="25692" y="21532"/>
                      </a:cubicBezTo>
                      <a:cubicBezTo>
                        <a:pt x="25787" y="21383"/>
                        <a:pt x="25879" y="21239"/>
                        <a:pt x="25970" y="21084"/>
                      </a:cubicBezTo>
                      <a:cubicBezTo>
                        <a:pt x="26148" y="20786"/>
                        <a:pt x="26316" y="20479"/>
                        <a:pt x="26470" y="20161"/>
                      </a:cubicBezTo>
                      <a:cubicBezTo>
                        <a:pt x="26542" y="20023"/>
                        <a:pt x="26610" y="19879"/>
                        <a:pt x="26677" y="19729"/>
                      </a:cubicBezTo>
                      <a:cubicBezTo>
                        <a:pt x="26792" y="19475"/>
                        <a:pt x="26903" y="19216"/>
                        <a:pt x="27003" y="18950"/>
                      </a:cubicBezTo>
                      <a:cubicBezTo>
                        <a:pt x="27580" y="17446"/>
                        <a:pt x="27907" y="15813"/>
                        <a:pt x="27926" y="14106"/>
                      </a:cubicBezTo>
                      <a:cubicBezTo>
                        <a:pt x="27941" y="12852"/>
                        <a:pt x="27786" y="11632"/>
                        <a:pt x="27489" y="10468"/>
                      </a:cubicBezTo>
                      <a:cubicBezTo>
                        <a:pt x="26369" y="6134"/>
                        <a:pt x="23221" y="2607"/>
                        <a:pt x="19107" y="977"/>
                      </a:cubicBezTo>
                      <a:cubicBezTo>
                        <a:pt x="17565" y="363"/>
                        <a:pt x="15884" y="21"/>
                        <a:pt x="14125" y="2"/>
                      </a:cubicBezTo>
                      <a:cubicBezTo>
                        <a:pt x="14069" y="1"/>
                        <a:pt x="14012" y="1"/>
                        <a:pt x="13956" y="1"/>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 name="Google Shape;2128;p48">
                  <a:extLst>
                    <a:ext uri="{FF2B5EF4-FFF2-40B4-BE49-F238E27FC236}">
                      <a16:creationId xmlns:a16="http://schemas.microsoft.com/office/drawing/2014/main" id="{2975ED2B-26CC-C73D-B8CB-FAF3196D9CE2}"/>
                    </a:ext>
                  </a:extLst>
                </p:cNvPr>
                <p:cNvSpPr/>
                <p:nvPr/>
              </p:nvSpPr>
              <p:spPr>
                <a:xfrm>
                  <a:off x="6830269" y="1405767"/>
                  <a:ext cx="372019" cy="640390"/>
                </a:xfrm>
                <a:custGeom>
                  <a:avLst/>
                  <a:gdLst/>
                  <a:ahLst/>
                  <a:cxnLst/>
                  <a:rect l="l" t="t" r="r" b="b"/>
                  <a:pathLst>
                    <a:path w="15538" h="26747" extrusionOk="0">
                      <a:moveTo>
                        <a:pt x="8959" y="0"/>
                      </a:moveTo>
                      <a:cubicBezTo>
                        <a:pt x="4763" y="1342"/>
                        <a:pt x="1423" y="4618"/>
                        <a:pt x="1" y="8790"/>
                      </a:cubicBezTo>
                      <a:cubicBezTo>
                        <a:pt x="82" y="8919"/>
                        <a:pt x="160" y="9054"/>
                        <a:pt x="236" y="9185"/>
                      </a:cubicBezTo>
                      <a:cubicBezTo>
                        <a:pt x="861" y="10227"/>
                        <a:pt x="1529" y="11312"/>
                        <a:pt x="2558" y="11957"/>
                      </a:cubicBezTo>
                      <a:cubicBezTo>
                        <a:pt x="3494" y="12543"/>
                        <a:pt x="4638" y="12702"/>
                        <a:pt x="5632" y="13187"/>
                      </a:cubicBezTo>
                      <a:cubicBezTo>
                        <a:pt x="10833" y="15719"/>
                        <a:pt x="1919" y="19184"/>
                        <a:pt x="6695" y="21674"/>
                      </a:cubicBezTo>
                      <a:cubicBezTo>
                        <a:pt x="7214" y="21943"/>
                        <a:pt x="7830" y="21963"/>
                        <a:pt x="8396" y="22136"/>
                      </a:cubicBezTo>
                      <a:cubicBezTo>
                        <a:pt x="8837" y="22271"/>
                        <a:pt x="13831" y="26747"/>
                        <a:pt x="15159" y="26747"/>
                      </a:cubicBezTo>
                      <a:cubicBezTo>
                        <a:pt x="15336" y="26747"/>
                        <a:pt x="15448" y="26666"/>
                        <a:pt x="15475" y="26485"/>
                      </a:cubicBezTo>
                      <a:cubicBezTo>
                        <a:pt x="15537" y="26086"/>
                        <a:pt x="15465" y="25793"/>
                        <a:pt x="15321" y="25552"/>
                      </a:cubicBezTo>
                      <a:cubicBezTo>
                        <a:pt x="14903" y="24846"/>
                        <a:pt x="13845" y="24615"/>
                        <a:pt x="13457" y="23693"/>
                      </a:cubicBezTo>
                      <a:cubicBezTo>
                        <a:pt x="12851" y="22246"/>
                        <a:pt x="13885" y="20684"/>
                        <a:pt x="14235" y="19286"/>
                      </a:cubicBezTo>
                      <a:cubicBezTo>
                        <a:pt x="14537" y="18079"/>
                        <a:pt x="14446" y="16604"/>
                        <a:pt x="13452" y="15854"/>
                      </a:cubicBezTo>
                      <a:cubicBezTo>
                        <a:pt x="12678" y="15268"/>
                        <a:pt x="11621" y="15311"/>
                        <a:pt x="10655" y="15200"/>
                      </a:cubicBezTo>
                      <a:cubicBezTo>
                        <a:pt x="9689" y="15095"/>
                        <a:pt x="8584" y="14639"/>
                        <a:pt x="8396" y="13687"/>
                      </a:cubicBezTo>
                      <a:cubicBezTo>
                        <a:pt x="8267" y="12985"/>
                        <a:pt x="8699" y="12308"/>
                        <a:pt x="9170" y="11769"/>
                      </a:cubicBezTo>
                      <a:cubicBezTo>
                        <a:pt x="10237" y="10558"/>
                        <a:pt x="11611" y="9646"/>
                        <a:pt x="12634" y="8396"/>
                      </a:cubicBezTo>
                      <a:cubicBezTo>
                        <a:pt x="13654" y="7147"/>
                        <a:pt x="14283" y="5350"/>
                        <a:pt x="13543" y="3917"/>
                      </a:cubicBezTo>
                      <a:cubicBezTo>
                        <a:pt x="13062" y="2985"/>
                        <a:pt x="10760" y="1154"/>
                        <a:pt x="8959" y="0"/>
                      </a:cubicBezTo>
                      <a:close/>
                    </a:path>
                  </a:pathLst>
                </a:custGeom>
                <a:solidFill>
                  <a:srgbClr val="00C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 name="Google Shape;2129;p48">
                  <a:extLst>
                    <a:ext uri="{FF2B5EF4-FFF2-40B4-BE49-F238E27FC236}">
                      <a16:creationId xmlns:a16="http://schemas.microsoft.com/office/drawing/2014/main" id="{EBCD7424-89D2-7DF6-33B5-178FF355939A}"/>
                    </a:ext>
                  </a:extLst>
                </p:cNvPr>
                <p:cNvSpPr/>
                <p:nvPr/>
              </p:nvSpPr>
              <p:spPr>
                <a:xfrm>
                  <a:off x="7170228" y="1413357"/>
                  <a:ext cx="312234" cy="551156"/>
                </a:xfrm>
                <a:custGeom>
                  <a:avLst/>
                  <a:gdLst/>
                  <a:ahLst/>
                  <a:cxnLst/>
                  <a:rect l="l" t="t" r="r" b="b"/>
                  <a:pathLst>
                    <a:path w="13041" h="23020" extrusionOk="0">
                      <a:moveTo>
                        <a:pt x="4149" y="0"/>
                      </a:moveTo>
                      <a:lnTo>
                        <a:pt x="4149" y="0"/>
                      </a:lnTo>
                      <a:cubicBezTo>
                        <a:pt x="4082" y="519"/>
                        <a:pt x="4184" y="1145"/>
                        <a:pt x="4519" y="1879"/>
                      </a:cubicBezTo>
                      <a:cubicBezTo>
                        <a:pt x="5029" y="3008"/>
                        <a:pt x="5861" y="4162"/>
                        <a:pt x="5539" y="5354"/>
                      </a:cubicBezTo>
                      <a:cubicBezTo>
                        <a:pt x="5308" y="6219"/>
                        <a:pt x="4519" y="6810"/>
                        <a:pt x="3736" y="7247"/>
                      </a:cubicBezTo>
                      <a:cubicBezTo>
                        <a:pt x="2953" y="7690"/>
                        <a:pt x="2102" y="8060"/>
                        <a:pt x="1536" y="8757"/>
                      </a:cubicBezTo>
                      <a:cubicBezTo>
                        <a:pt x="0" y="10631"/>
                        <a:pt x="1195" y="10998"/>
                        <a:pt x="2533" y="10998"/>
                      </a:cubicBezTo>
                      <a:cubicBezTo>
                        <a:pt x="3222" y="10998"/>
                        <a:pt x="3950" y="10901"/>
                        <a:pt x="4361" y="10862"/>
                      </a:cubicBezTo>
                      <a:cubicBezTo>
                        <a:pt x="4448" y="10853"/>
                        <a:pt x="4535" y="10849"/>
                        <a:pt x="4621" y="10849"/>
                      </a:cubicBezTo>
                      <a:cubicBezTo>
                        <a:pt x="6400" y="10849"/>
                        <a:pt x="8002" y="12556"/>
                        <a:pt x="5774" y="14211"/>
                      </a:cubicBezTo>
                      <a:cubicBezTo>
                        <a:pt x="5135" y="14682"/>
                        <a:pt x="4213" y="14883"/>
                        <a:pt x="3900" y="15615"/>
                      </a:cubicBezTo>
                      <a:cubicBezTo>
                        <a:pt x="3654" y="16186"/>
                        <a:pt x="4222" y="18729"/>
                        <a:pt x="4606" y="19262"/>
                      </a:cubicBezTo>
                      <a:cubicBezTo>
                        <a:pt x="5010" y="19829"/>
                        <a:pt x="5591" y="20262"/>
                        <a:pt x="5918" y="20876"/>
                      </a:cubicBezTo>
                      <a:cubicBezTo>
                        <a:pt x="6245" y="21491"/>
                        <a:pt x="6178" y="22414"/>
                        <a:pt x="5539" y="22688"/>
                      </a:cubicBezTo>
                      <a:cubicBezTo>
                        <a:pt x="5837" y="22908"/>
                        <a:pt x="6208" y="23020"/>
                        <a:pt x="6577" y="23020"/>
                      </a:cubicBezTo>
                      <a:cubicBezTo>
                        <a:pt x="6879" y="23020"/>
                        <a:pt x="7180" y="22945"/>
                        <a:pt x="7442" y="22794"/>
                      </a:cubicBezTo>
                      <a:cubicBezTo>
                        <a:pt x="8600" y="22125"/>
                        <a:pt x="8456" y="20060"/>
                        <a:pt x="9046" y="18959"/>
                      </a:cubicBezTo>
                      <a:cubicBezTo>
                        <a:pt x="9590" y="17959"/>
                        <a:pt x="10936" y="16176"/>
                        <a:pt x="9926" y="15081"/>
                      </a:cubicBezTo>
                      <a:cubicBezTo>
                        <a:pt x="9512" y="14634"/>
                        <a:pt x="8926" y="14225"/>
                        <a:pt x="8913" y="13619"/>
                      </a:cubicBezTo>
                      <a:cubicBezTo>
                        <a:pt x="8898" y="13067"/>
                        <a:pt x="9403" y="12610"/>
                        <a:pt x="9940" y="12490"/>
                      </a:cubicBezTo>
                      <a:cubicBezTo>
                        <a:pt x="10032" y="12469"/>
                        <a:pt x="10135" y="12461"/>
                        <a:pt x="10246" y="12461"/>
                      </a:cubicBezTo>
                      <a:cubicBezTo>
                        <a:pt x="10444" y="12461"/>
                        <a:pt x="10668" y="12487"/>
                        <a:pt x="10902" y="12514"/>
                      </a:cubicBezTo>
                      <a:cubicBezTo>
                        <a:pt x="11130" y="12538"/>
                        <a:pt x="11366" y="12563"/>
                        <a:pt x="11592" y="12563"/>
                      </a:cubicBezTo>
                      <a:cubicBezTo>
                        <a:pt x="11956" y="12563"/>
                        <a:pt x="12294" y="12499"/>
                        <a:pt x="12531" y="12264"/>
                      </a:cubicBezTo>
                      <a:cubicBezTo>
                        <a:pt x="12603" y="12197"/>
                        <a:pt x="12666" y="12111"/>
                        <a:pt x="12713" y="12010"/>
                      </a:cubicBezTo>
                      <a:cubicBezTo>
                        <a:pt x="13040" y="11347"/>
                        <a:pt x="12406" y="10246"/>
                        <a:pt x="12531" y="9491"/>
                      </a:cubicBezTo>
                      <a:cubicBezTo>
                        <a:pt x="11411" y="5157"/>
                        <a:pt x="8263" y="1630"/>
                        <a:pt x="4149" y="0"/>
                      </a:cubicBezTo>
                      <a:close/>
                    </a:path>
                  </a:pathLst>
                </a:custGeom>
                <a:solidFill>
                  <a:srgbClr val="00C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2" name="Google Shape;2130;p48">
                  <a:extLst>
                    <a:ext uri="{FF2B5EF4-FFF2-40B4-BE49-F238E27FC236}">
                      <a16:creationId xmlns:a16="http://schemas.microsoft.com/office/drawing/2014/main" id="{4B2733EA-197F-EA59-D31E-9773CB47F179}"/>
                    </a:ext>
                  </a:extLst>
                </p:cNvPr>
                <p:cNvSpPr/>
                <p:nvPr/>
              </p:nvSpPr>
              <p:spPr>
                <a:xfrm>
                  <a:off x="6833836" y="1841736"/>
                  <a:ext cx="624803" cy="216440"/>
                </a:xfrm>
                <a:custGeom>
                  <a:avLst/>
                  <a:gdLst/>
                  <a:ahLst/>
                  <a:cxnLst/>
                  <a:rect l="l" t="t" r="r" b="b"/>
                  <a:pathLst>
                    <a:path w="26096" h="9040" extrusionOk="0">
                      <a:moveTo>
                        <a:pt x="0" y="1"/>
                      </a:moveTo>
                      <a:cubicBezTo>
                        <a:pt x="80" y="210"/>
                        <a:pt x="166" y="420"/>
                        <a:pt x="254" y="626"/>
                      </a:cubicBezTo>
                      <a:lnTo>
                        <a:pt x="254" y="626"/>
                      </a:lnTo>
                      <a:cubicBezTo>
                        <a:pt x="207" y="517"/>
                        <a:pt x="162" y="408"/>
                        <a:pt x="116" y="294"/>
                      </a:cubicBezTo>
                      <a:cubicBezTo>
                        <a:pt x="78" y="197"/>
                        <a:pt x="40" y="96"/>
                        <a:pt x="0" y="1"/>
                      </a:cubicBezTo>
                      <a:close/>
                      <a:moveTo>
                        <a:pt x="254" y="626"/>
                      </a:moveTo>
                      <a:cubicBezTo>
                        <a:pt x="276" y="679"/>
                        <a:pt x="299" y="731"/>
                        <a:pt x="322" y="784"/>
                      </a:cubicBezTo>
                      <a:cubicBezTo>
                        <a:pt x="323" y="784"/>
                        <a:pt x="323" y="785"/>
                        <a:pt x="324" y="786"/>
                      </a:cubicBezTo>
                      <a:lnTo>
                        <a:pt x="324" y="786"/>
                      </a:lnTo>
                      <a:cubicBezTo>
                        <a:pt x="300" y="733"/>
                        <a:pt x="277" y="680"/>
                        <a:pt x="254" y="626"/>
                      </a:cubicBezTo>
                      <a:close/>
                      <a:moveTo>
                        <a:pt x="324" y="786"/>
                      </a:moveTo>
                      <a:lnTo>
                        <a:pt x="324" y="786"/>
                      </a:lnTo>
                      <a:cubicBezTo>
                        <a:pt x="330" y="799"/>
                        <a:pt x="336" y="813"/>
                        <a:pt x="342" y="826"/>
                      </a:cubicBezTo>
                      <a:cubicBezTo>
                        <a:pt x="337" y="813"/>
                        <a:pt x="333" y="799"/>
                        <a:pt x="324" y="786"/>
                      </a:cubicBezTo>
                      <a:close/>
                      <a:moveTo>
                        <a:pt x="26095" y="81"/>
                      </a:moveTo>
                      <a:cubicBezTo>
                        <a:pt x="25995" y="347"/>
                        <a:pt x="25884" y="606"/>
                        <a:pt x="25769" y="860"/>
                      </a:cubicBezTo>
                      <a:cubicBezTo>
                        <a:pt x="25762" y="875"/>
                        <a:pt x="25757" y="889"/>
                        <a:pt x="25751" y="904"/>
                      </a:cubicBezTo>
                      <a:lnTo>
                        <a:pt x="25751" y="904"/>
                      </a:lnTo>
                      <a:cubicBezTo>
                        <a:pt x="25873" y="635"/>
                        <a:pt x="25992" y="360"/>
                        <a:pt x="26095" y="81"/>
                      </a:cubicBezTo>
                      <a:close/>
                      <a:moveTo>
                        <a:pt x="25751" y="904"/>
                      </a:moveTo>
                      <a:cubicBezTo>
                        <a:pt x="25749" y="908"/>
                        <a:pt x="25747" y="913"/>
                        <a:pt x="25744" y="917"/>
                      </a:cubicBezTo>
                      <a:cubicBezTo>
                        <a:pt x="25747" y="913"/>
                        <a:pt x="25749" y="908"/>
                        <a:pt x="25751" y="904"/>
                      </a:cubicBezTo>
                      <a:close/>
                      <a:moveTo>
                        <a:pt x="25576" y="1269"/>
                      </a:moveTo>
                      <a:lnTo>
                        <a:pt x="25576" y="1269"/>
                      </a:lnTo>
                      <a:cubicBezTo>
                        <a:pt x="25571" y="1279"/>
                        <a:pt x="25567" y="1283"/>
                        <a:pt x="25562" y="1292"/>
                      </a:cubicBezTo>
                      <a:cubicBezTo>
                        <a:pt x="25558" y="1303"/>
                        <a:pt x="25552" y="1312"/>
                        <a:pt x="25547" y="1321"/>
                      </a:cubicBezTo>
                      <a:cubicBezTo>
                        <a:pt x="25558" y="1307"/>
                        <a:pt x="25567" y="1288"/>
                        <a:pt x="25576" y="1269"/>
                      </a:cubicBezTo>
                      <a:close/>
                      <a:moveTo>
                        <a:pt x="597" y="1360"/>
                      </a:moveTo>
                      <a:cubicBezTo>
                        <a:pt x="630" y="1423"/>
                        <a:pt x="659" y="1480"/>
                        <a:pt x="688" y="1538"/>
                      </a:cubicBezTo>
                      <a:cubicBezTo>
                        <a:pt x="683" y="1523"/>
                        <a:pt x="674" y="1509"/>
                        <a:pt x="668" y="1494"/>
                      </a:cubicBezTo>
                      <a:cubicBezTo>
                        <a:pt x="645" y="1447"/>
                        <a:pt x="621" y="1403"/>
                        <a:pt x="597" y="1360"/>
                      </a:cubicBezTo>
                      <a:close/>
                      <a:moveTo>
                        <a:pt x="25269" y="1855"/>
                      </a:moveTo>
                      <a:cubicBezTo>
                        <a:pt x="25215" y="1950"/>
                        <a:pt x="25159" y="2045"/>
                        <a:pt x="25105" y="2140"/>
                      </a:cubicBezTo>
                      <a:lnTo>
                        <a:pt x="25105" y="2140"/>
                      </a:lnTo>
                      <a:cubicBezTo>
                        <a:pt x="25161" y="2046"/>
                        <a:pt x="25215" y="1951"/>
                        <a:pt x="25269" y="1855"/>
                      </a:cubicBezTo>
                      <a:close/>
                      <a:moveTo>
                        <a:pt x="25105" y="2140"/>
                      </a:moveTo>
                      <a:lnTo>
                        <a:pt x="25105" y="2140"/>
                      </a:lnTo>
                      <a:cubicBezTo>
                        <a:pt x="24979" y="2352"/>
                        <a:pt x="24849" y="2561"/>
                        <a:pt x="24715" y="2766"/>
                      </a:cubicBezTo>
                      <a:lnTo>
                        <a:pt x="24715" y="2766"/>
                      </a:lnTo>
                      <a:cubicBezTo>
                        <a:pt x="24738" y="2732"/>
                        <a:pt x="24761" y="2698"/>
                        <a:pt x="24784" y="2663"/>
                      </a:cubicBezTo>
                      <a:cubicBezTo>
                        <a:pt x="24879" y="2514"/>
                        <a:pt x="24971" y="2370"/>
                        <a:pt x="25062" y="2215"/>
                      </a:cubicBezTo>
                      <a:cubicBezTo>
                        <a:pt x="25076" y="2190"/>
                        <a:pt x="25090" y="2165"/>
                        <a:pt x="25105" y="2140"/>
                      </a:cubicBezTo>
                      <a:close/>
                      <a:moveTo>
                        <a:pt x="24715" y="2766"/>
                      </a:moveTo>
                      <a:cubicBezTo>
                        <a:pt x="24694" y="2797"/>
                        <a:pt x="24674" y="2828"/>
                        <a:pt x="24653" y="2860"/>
                      </a:cubicBezTo>
                      <a:cubicBezTo>
                        <a:pt x="24674" y="2829"/>
                        <a:pt x="24694" y="2798"/>
                        <a:pt x="24715" y="2766"/>
                      </a:cubicBezTo>
                      <a:close/>
                      <a:moveTo>
                        <a:pt x="1386" y="2727"/>
                      </a:moveTo>
                      <a:cubicBezTo>
                        <a:pt x="1712" y="3221"/>
                        <a:pt x="2066" y="3695"/>
                        <a:pt x="2451" y="4147"/>
                      </a:cubicBezTo>
                      <a:lnTo>
                        <a:pt x="2451" y="4142"/>
                      </a:lnTo>
                      <a:cubicBezTo>
                        <a:pt x="2066" y="3695"/>
                        <a:pt x="1712" y="3221"/>
                        <a:pt x="1386" y="2727"/>
                      </a:cubicBezTo>
                      <a:close/>
                      <a:moveTo>
                        <a:pt x="24178" y="3528"/>
                      </a:moveTo>
                      <a:cubicBezTo>
                        <a:pt x="23995" y="3763"/>
                        <a:pt x="23813" y="3989"/>
                        <a:pt x="23615" y="4215"/>
                      </a:cubicBezTo>
                      <a:cubicBezTo>
                        <a:pt x="23553" y="4286"/>
                        <a:pt x="23491" y="4359"/>
                        <a:pt x="23429" y="4426"/>
                      </a:cubicBezTo>
                      <a:cubicBezTo>
                        <a:pt x="23417" y="4440"/>
                        <a:pt x="23407" y="4452"/>
                        <a:pt x="23396" y="4464"/>
                      </a:cubicBezTo>
                      <a:lnTo>
                        <a:pt x="23396" y="4464"/>
                      </a:lnTo>
                      <a:cubicBezTo>
                        <a:pt x="23671" y="4163"/>
                        <a:pt x="23930" y="3850"/>
                        <a:pt x="24178" y="3528"/>
                      </a:cubicBezTo>
                      <a:close/>
                      <a:moveTo>
                        <a:pt x="23396" y="4464"/>
                      </a:moveTo>
                      <a:cubicBezTo>
                        <a:pt x="23385" y="4477"/>
                        <a:pt x="23373" y="4490"/>
                        <a:pt x="23360" y="4503"/>
                      </a:cubicBezTo>
                      <a:cubicBezTo>
                        <a:pt x="23373" y="4490"/>
                        <a:pt x="23385" y="4478"/>
                        <a:pt x="23396" y="4464"/>
                      </a:cubicBezTo>
                      <a:close/>
                      <a:moveTo>
                        <a:pt x="23130" y="4748"/>
                      </a:moveTo>
                      <a:lnTo>
                        <a:pt x="23130" y="4748"/>
                      </a:lnTo>
                      <a:cubicBezTo>
                        <a:pt x="23062" y="4818"/>
                        <a:pt x="22994" y="4888"/>
                        <a:pt x="22926" y="4957"/>
                      </a:cubicBezTo>
                      <a:lnTo>
                        <a:pt x="22926" y="4957"/>
                      </a:lnTo>
                      <a:cubicBezTo>
                        <a:pt x="22995" y="4887"/>
                        <a:pt x="23064" y="4818"/>
                        <a:pt x="23130" y="4748"/>
                      </a:cubicBezTo>
                      <a:close/>
                      <a:moveTo>
                        <a:pt x="22926" y="4957"/>
                      </a:moveTo>
                      <a:lnTo>
                        <a:pt x="22926" y="4957"/>
                      </a:lnTo>
                      <a:cubicBezTo>
                        <a:pt x="22902" y="4982"/>
                        <a:pt x="22877" y="5006"/>
                        <a:pt x="22853" y="5030"/>
                      </a:cubicBezTo>
                      <a:lnTo>
                        <a:pt x="22853" y="5030"/>
                      </a:lnTo>
                      <a:cubicBezTo>
                        <a:pt x="22877" y="5006"/>
                        <a:pt x="22902" y="4982"/>
                        <a:pt x="22926" y="4957"/>
                      </a:cubicBezTo>
                      <a:close/>
                      <a:moveTo>
                        <a:pt x="22853" y="5030"/>
                      </a:moveTo>
                      <a:lnTo>
                        <a:pt x="22853" y="5030"/>
                      </a:lnTo>
                      <a:cubicBezTo>
                        <a:pt x="22834" y="5049"/>
                        <a:pt x="22815" y="5068"/>
                        <a:pt x="22795" y="5087"/>
                      </a:cubicBezTo>
                      <a:lnTo>
                        <a:pt x="22795" y="5087"/>
                      </a:lnTo>
                      <a:cubicBezTo>
                        <a:pt x="22798" y="5085"/>
                        <a:pt x="22801" y="5082"/>
                        <a:pt x="22803" y="5080"/>
                      </a:cubicBezTo>
                      <a:cubicBezTo>
                        <a:pt x="22820" y="5063"/>
                        <a:pt x="22836" y="5047"/>
                        <a:pt x="22853" y="5030"/>
                      </a:cubicBezTo>
                      <a:close/>
                      <a:moveTo>
                        <a:pt x="22795" y="5087"/>
                      </a:moveTo>
                      <a:cubicBezTo>
                        <a:pt x="22760" y="5119"/>
                        <a:pt x="22724" y="5154"/>
                        <a:pt x="22693" y="5185"/>
                      </a:cubicBezTo>
                      <a:cubicBezTo>
                        <a:pt x="22727" y="5153"/>
                        <a:pt x="22761" y="5120"/>
                        <a:pt x="22795" y="5087"/>
                      </a:cubicBezTo>
                      <a:close/>
                      <a:moveTo>
                        <a:pt x="22107" y="5714"/>
                      </a:moveTo>
                      <a:lnTo>
                        <a:pt x="22107" y="5714"/>
                      </a:lnTo>
                      <a:cubicBezTo>
                        <a:pt x="22087" y="5730"/>
                        <a:pt x="22067" y="5747"/>
                        <a:pt x="22047" y="5763"/>
                      </a:cubicBezTo>
                      <a:lnTo>
                        <a:pt x="22047" y="5763"/>
                      </a:lnTo>
                      <a:cubicBezTo>
                        <a:pt x="22067" y="5748"/>
                        <a:pt x="22088" y="5733"/>
                        <a:pt x="22107" y="5714"/>
                      </a:cubicBezTo>
                      <a:close/>
                      <a:moveTo>
                        <a:pt x="22047" y="5763"/>
                      </a:moveTo>
                      <a:cubicBezTo>
                        <a:pt x="22041" y="5768"/>
                        <a:pt x="22035" y="5772"/>
                        <a:pt x="22030" y="5777"/>
                      </a:cubicBezTo>
                      <a:cubicBezTo>
                        <a:pt x="22019" y="5785"/>
                        <a:pt x="22010" y="5794"/>
                        <a:pt x="22000" y="5802"/>
                      </a:cubicBezTo>
                      <a:lnTo>
                        <a:pt x="22000" y="5802"/>
                      </a:lnTo>
                      <a:cubicBezTo>
                        <a:pt x="22015" y="5789"/>
                        <a:pt x="22031" y="5776"/>
                        <a:pt x="22047" y="5763"/>
                      </a:cubicBezTo>
                      <a:close/>
                      <a:moveTo>
                        <a:pt x="22000" y="5802"/>
                      </a:moveTo>
                      <a:cubicBezTo>
                        <a:pt x="21983" y="5817"/>
                        <a:pt x="21965" y="5833"/>
                        <a:pt x="21948" y="5848"/>
                      </a:cubicBezTo>
                      <a:cubicBezTo>
                        <a:pt x="21966" y="5833"/>
                        <a:pt x="21983" y="5818"/>
                        <a:pt x="22000" y="5802"/>
                      </a:cubicBezTo>
                      <a:close/>
                      <a:moveTo>
                        <a:pt x="3908" y="5613"/>
                      </a:moveTo>
                      <a:cubicBezTo>
                        <a:pt x="4028" y="5719"/>
                        <a:pt x="4143" y="5819"/>
                        <a:pt x="4268" y="5916"/>
                      </a:cubicBezTo>
                      <a:cubicBezTo>
                        <a:pt x="4454" y="6071"/>
                        <a:pt x="4643" y="6218"/>
                        <a:pt x="4838" y="6356"/>
                      </a:cubicBezTo>
                      <a:lnTo>
                        <a:pt x="4838" y="6356"/>
                      </a:lnTo>
                      <a:cubicBezTo>
                        <a:pt x="4517" y="6121"/>
                        <a:pt x="4207" y="5873"/>
                        <a:pt x="3908" y="5613"/>
                      </a:cubicBezTo>
                      <a:close/>
                      <a:moveTo>
                        <a:pt x="4838" y="6356"/>
                      </a:moveTo>
                      <a:cubicBezTo>
                        <a:pt x="4875" y="6383"/>
                        <a:pt x="4912" y="6410"/>
                        <a:pt x="4950" y="6437"/>
                      </a:cubicBezTo>
                      <a:lnTo>
                        <a:pt x="4950" y="6437"/>
                      </a:lnTo>
                      <a:cubicBezTo>
                        <a:pt x="4929" y="6422"/>
                        <a:pt x="4909" y="6406"/>
                        <a:pt x="4888" y="6391"/>
                      </a:cubicBezTo>
                      <a:cubicBezTo>
                        <a:pt x="4871" y="6380"/>
                        <a:pt x="4855" y="6368"/>
                        <a:pt x="4838" y="6356"/>
                      </a:cubicBezTo>
                      <a:close/>
                      <a:moveTo>
                        <a:pt x="21352" y="6309"/>
                      </a:moveTo>
                      <a:lnTo>
                        <a:pt x="21352" y="6309"/>
                      </a:lnTo>
                      <a:cubicBezTo>
                        <a:pt x="21215" y="6411"/>
                        <a:pt x="21075" y="6511"/>
                        <a:pt x="20934" y="6608"/>
                      </a:cubicBezTo>
                      <a:lnTo>
                        <a:pt x="20934" y="6608"/>
                      </a:lnTo>
                      <a:cubicBezTo>
                        <a:pt x="20953" y="6595"/>
                        <a:pt x="20972" y="6582"/>
                        <a:pt x="20991" y="6569"/>
                      </a:cubicBezTo>
                      <a:cubicBezTo>
                        <a:pt x="21064" y="6522"/>
                        <a:pt x="21136" y="6469"/>
                        <a:pt x="21204" y="6420"/>
                      </a:cubicBezTo>
                      <a:cubicBezTo>
                        <a:pt x="21256" y="6382"/>
                        <a:pt x="21304" y="6349"/>
                        <a:pt x="21352" y="6309"/>
                      </a:cubicBezTo>
                      <a:close/>
                      <a:moveTo>
                        <a:pt x="20934" y="6608"/>
                      </a:moveTo>
                      <a:cubicBezTo>
                        <a:pt x="20881" y="6643"/>
                        <a:pt x="20828" y="6678"/>
                        <a:pt x="20776" y="6713"/>
                      </a:cubicBezTo>
                      <a:cubicBezTo>
                        <a:pt x="20750" y="6731"/>
                        <a:pt x="20723" y="6749"/>
                        <a:pt x="20697" y="6767"/>
                      </a:cubicBezTo>
                      <a:lnTo>
                        <a:pt x="20697" y="6767"/>
                      </a:lnTo>
                      <a:cubicBezTo>
                        <a:pt x="20777" y="6714"/>
                        <a:pt x="20856" y="6662"/>
                        <a:pt x="20934" y="6608"/>
                      </a:cubicBezTo>
                      <a:close/>
                      <a:moveTo>
                        <a:pt x="20697" y="6767"/>
                      </a:moveTo>
                      <a:cubicBezTo>
                        <a:pt x="20444" y="6933"/>
                        <a:pt x="20185" y="7091"/>
                        <a:pt x="19921" y="7240"/>
                      </a:cubicBezTo>
                      <a:lnTo>
                        <a:pt x="19921" y="7240"/>
                      </a:lnTo>
                      <a:cubicBezTo>
                        <a:pt x="20187" y="7092"/>
                        <a:pt x="20446" y="6936"/>
                        <a:pt x="20697" y="6767"/>
                      </a:cubicBezTo>
                      <a:close/>
                      <a:moveTo>
                        <a:pt x="19921" y="7240"/>
                      </a:moveTo>
                      <a:lnTo>
                        <a:pt x="19921" y="7240"/>
                      </a:lnTo>
                      <a:cubicBezTo>
                        <a:pt x="19842" y="7285"/>
                        <a:pt x="19761" y="7329"/>
                        <a:pt x="19680" y="7372"/>
                      </a:cubicBezTo>
                      <a:cubicBezTo>
                        <a:pt x="19648" y="7390"/>
                        <a:pt x="19616" y="7408"/>
                        <a:pt x="19583" y="7426"/>
                      </a:cubicBezTo>
                      <a:lnTo>
                        <a:pt x="19583" y="7426"/>
                      </a:lnTo>
                      <a:cubicBezTo>
                        <a:pt x="19697" y="7366"/>
                        <a:pt x="19810" y="7304"/>
                        <a:pt x="19921" y="7240"/>
                      </a:cubicBezTo>
                      <a:close/>
                      <a:moveTo>
                        <a:pt x="19583" y="7426"/>
                      </a:moveTo>
                      <a:lnTo>
                        <a:pt x="19583" y="7426"/>
                      </a:lnTo>
                      <a:cubicBezTo>
                        <a:pt x="19567" y="7435"/>
                        <a:pt x="19551" y="7443"/>
                        <a:pt x="19535" y="7451"/>
                      </a:cubicBezTo>
                      <a:lnTo>
                        <a:pt x="19535" y="7451"/>
                      </a:lnTo>
                      <a:cubicBezTo>
                        <a:pt x="19551" y="7443"/>
                        <a:pt x="19567" y="7435"/>
                        <a:pt x="19583" y="7426"/>
                      </a:cubicBezTo>
                      <a:close/>
                      <a:moveTo>
                        <a:pt x="19535" y="7451"/>
                      </a:moveTo>
                      <a:lnTo>
                        <a:pt x="19535" y="7451"/>
                      </a:lnTo>
                      <a:cubicBezTo>
                        <a:pt x="19510" y="7465"/>
                        <a:pt x="19484" y="7478"/>
                        <a:pt x="19459" y="7491"/>
                      </a:cubicBezTo>
                      <a:lnTo>
                        <a:pt x="19459" y="7491"/>
                      </a:lnTo>
                      <a:cubicBezTo>
                        <a:pt x="19484" y="7478"/>
                        <a:pt x="19509" y="7465"/>
                        <a:pt x="19535" y="7451"/>
                      </a:cubicBezTo>
                      <a:close/>
                      <a:moveTo>
                        <a:pt x="19459" y="7491"/>
                      </a:moveTo>
                      <a:cubicBezTo>
                        <a:pt x="19436" y="7503"/>
                        <a:pt x="19414" y="7514"/>
                        <a:pt x="19391" y="7526"/>
                      </a:cubicBezTo>
                      <a:lnTo>
                        <a:pt x="19391" y="7526"/>
                      </a:lnTo>
                      <a:cubicBezTo>
                        <a:pt x="19401" y="7521"/>
                        <a:pt x="19411" y="7516"/>
                        <a:pt x="19421" y="7511"/>
                      </a:cubicBezTo>
                      <a:cubicBezTo>
                        <a:pt x="19433" y="7504"/>
                        <a:pt x="19446" y="7498"/>
                        <a:pt x="19459" y="7491"/>
                      </a:cubicBezTo>
                      <a:close/>
                      <a:moveTo>
                        <a:pt x="4950" y="6437"/>
                      </a:moveTo>
                      <a:lnTo>
                        <a:pt x="4950" y="6437"/>
                      </a:lnTo>
                      <a:cubicBezTo>
                        <a:pt x="5001" y="6474"/>
                        <a:pt x="5052" y="6511"/>
                        <a:pt x="5099" y="6546"/>
                      </a:cubicBezTo>
                      <a:cubicBezTo>
                        <a:pt x="5330" y="6704"/>
                        <a:pt x="5565" y="6857"/>
                        <a:pt x="5801" y="7001"/>
                      </a:cubicBezTo>
                      <a:cubicBezTo>
                        <a:pt x="5864" y="7041"/>
                        <a:pt x="5922" y="7074"/>
                        <a:pt x="5984" y="7112"/>
                      </a:cubicBezTo>
                      <a:cubicBezTo>
                        <a:pt x="6483" y="7408"/>
                        <a:pt x="7005" y="7673"/>
                        <a:pt x="7541" y="7903"/>
                      </a:cubicBezTo>
                      <a:lnTo>
                        <a:pt x="7541" y="7903"/>
                      </a:lnTo>
                      <a:cubicBezTo>
                        <a:pt x="6621" y="7506"/>
                        <a:pt x="5754" y="7013"/>
                        <a:pt x="4950" y="6437"/>
                      </a:cubicBezTo>
                      <a:close/>
                      <a:moveTo>
                        <a:pt x="19391" y="7526"/>
                      </a:moveTo>
                      <a:cubicBezTo>
                        <a:pt x="19102" y="7669"/>
                        <a:pt x="18814" y="7808"/>
                        <a:pt x="18516" y="7935"/>
                      </a:cubicBezTo>
                      <a:cubicBezTo>
                        <a:pt x="18514" y="7936"/>
                        <a:pt x="18512" y="7937"/>
                        <a:pt x="18509" y="7938"/>
                      </a:cubicBezTo>
                      <a:lnTo>
                        <a:pt x="18509" y="7938"/>
                      </a:lnTo>
                      <a:cubicBezTo>
                        <a:pt x="18809" y="7811"/>
                        <a:pt x="19103" y="7673"/>
                        <a:pt x="19391" y="7526"/>
                      </a:cubicBezTo>
                      <a:close/>
                      <a:moveTo>
                        <a:pt x="18509" y="7938"/>
                      </a:moveTo>
                      <a:lnTo>
                        <a:pt x="18509" y="7938"/>
                      </a:lnTo>
                      <a:cubicBezTo>
                        <a:pt x="18492" y="7945"/>
                        <a:pt x="18475" y="7953"/>
                        <a:pt x="18458" y="7960"/>
                      </a:cubicBezTo>
                      <a:lnTo>
                        <a:pt x="18458" y="7960"/>
                      </a:lnTo>
                      <a:cubicBezTo>
                        <a:pt x="18475" y="7953"/>
                        <a:pt x="18493" y="7946"/>
                        <a:pt x="18509" y="7938"/>
                      </a:cubicBezTo>
                      <a:close/>
                      <a:moveTo>
                        <a:pt x="7541" y="7903"/>
                      </a:moveTo>
                      <a:cubicBezTo>
                        <a:pt x="7683" y="7964"/>
                        <a:pt x="7827" y="8023"/>
                        <a:pt x="7971" y="8080"/>
                      </a:cubicBezTo>
                      <a:lnTo>
                        <a:pt x="7971" y="8080"/>
                      </a:lnTo>
                      <a:cubicBezTo>
                        <a:pt x="7938" y="8067"/>
                        <a:pt x="7905" y="8053"/>
                        <a:pt x="7872" y="8039"/>
                      </a:cubicBezTo>
                      <a:cubicBezTo>
                        <a:pt x="7761" y="7995"/>
                        <a:pt x="7651" y="7950"/>
                        <a:pt x="7541" y="7903"/>
                      </a:cubicBezTo>
                      <a:close/>
                      <a:moveTo>
                        <a:pt x="7971" y="8080"/>
                      </a:moveTo>
                      <a:cubicBezTo>
                        <a:pt x="8006" y="8094"/>
                        <a:pt x="8042" y="8108"/>
                        <a:pt x="8077" y="8121"/>
                      </a:cubicBezTo>
                      <a:lnTo>
                        <a:pt x="8077" y="8121"/>
                      </a:lnTo>
                      <a:cubicBezTo>
                        <a:pt x="8042" y="8108"/>
                        <a:pt x="8006" y="8094"/>
                        <a:pt x="7971" y="8080"/>
                      </a:cubicBezTo>
                      <a:close/>
                      <a:moveTo>
                        <a:pt x="8077" y="8121"/>
                      </a:moveTo>
                      <a:cubicBezTo>
                        <a:pt x="8130" y="8141"/>
                        <a:pt x="8183" y="8161"/>
                        <a:pt x="8237" y="8181"/>
                      </a:cubicBezTo>
                      <a:lnTo>
                        <a:pt x="8237" y="8181"/>
                      </a:lnTo>
                      <a:cubicBezTo>
                        <a:pt x="8232" y="8179"/>
                        <a:pt x="8227" y="8177"/>
                        <a:pt x="8223" y="8174"/>
                      </a:cubicBezTo>
                      <a:cubicBezTo>
                        <a:pt x="8174" y="8157"/>
                        <a:pt x="8125" y="8139"/>
                        <a:pt x="8077" y="8121"/>
                      </a:cubicBezTo>
                      <a:close/>
                      <a:moveTo>
                        <a:pt x="8237" y="8181"/>
                      </a:moveTo>
                      <a:cubicBezTo>
                        <a:pt x="8251" y="8188"/>
                        <a:pt x="8266" y="8195"/>
                        <a:pt x="8280" y="8199"/>
                      </a:cubicBezTo>
                      <a:cubicBezTo>
                        <a:pt x="8396" y="8241"/>
                        <a:pt x="8511" y="8281"/>
                        <a:pt x="8622" y="8319"/>
                      </a:cubicBezTo>
                      <a:cubicBezTo>
                        <a:pt x="8790" y="8372"/>
                        <a:pt x="8958" y="8429"/>
                        <a:pt x="9131" y="8478"/>
                      </a:cubicBezTo>
                      <a:cubicBezTo>
                        <a:pt x="9232" y="8507"/>
                        <a:pt x="9333" y="8535"/>
                        <a:pt x="9429" y="8564"/>
                      </a:cubicBezTo>
                      <a:cubicBezTo>
                        <a:pt x="9544" y="8593"/>
                        <a:pt x="9655" y="8622"/>
                        <a:pt x="9770" y="8651"/>
                      </a:cubicBezTo>
                      <a:cubicBezTo>
                        <a:pt x="9803" y="8657"/>
                        <a:pt x="9835" y="8664"/>
                        <a:pt x="9867" y="8671"/>
                      </a:cubicBezTo>
                      <a:lnTo>
                        <a:pt x="9867" y="8671"/>
                      </a:lnTo>
                      <a:cubicBezTo>
                        <a:pt x="9310" y="8540"/>
                        <a:pt x="8766" y="8376"/>
                        <a:pt x="8237" y="8181"/>
                      </a:cubicBezTo>
                      <a:close/>
                      <a:moveTo>
                        <a:pt x="9867" y="8671"/>
                      </a:moveTo>
                      <a:cubicBezTo>
                        <a:pt x="9919" y="8684"/>
                        <a:pt x="9972" y="8696"/>
                        <a:pt x="10024" y="8707"/>
                      </a:cubicBezTo>
                      <a:lnTo>
                        <a:pt x="10024" y="8707"/>
                      </a:lnTo>
                      <a:cubicBezTo>
                        <a:pt x="9972" y="8694"/>
                        <a:pt x="9919" y="8683"/>
                        <a:pt x="9867" y="8671"/>
                      </a:cubicBezTo>
                      <a:close/>
                      <a:moveTo>
                        <a:pt x="18458" y="7960"/>
                      </a:moveTo>
                      <a:cubicBezTo>
                        <a:pt x="18427" y="7971"/>
                        <a:pt x="18397" y="7982"/>
                        <a:pt x="18368" y="7997"/>
                      </a:cubicBezTo>
                      <a:cubicBezTo>
                        <a:pt x="17830" y="8218"/>
                        <a:pt x="17272" y="8410"/>
                        <a:pt x="16706" y="8559"/>
                      </a:cubicBezTo>
                      <a:cubicBezTo>
                        <a:pt x="16604" y="8587"/>
                        <a:pt x="16504" y="8612"/>
                        <a:pt x="16407" y="8636"/>
                      </a:cubicBezTo>
                      <a:cubicBezTo>
                        <a:pt x="16307" y="8660"/>
                        <a:pt x="16205" y="8684"/>
                        <a:pt x="16105" y="8708"/>
                      </a:cubicBezTo>
                      <a:cubicBezTo>
                        <a:pt x="16919" y="8528"/>
                        <a:pt x="17705" y="8276"/>
                        <a:pt x="18458" y="7960"/>
                      </a:cubicBezTo>
                      <a:close/>
                      <a:moveTo>
                        <a:pt x="16100" y="8708"/>
                      </a:moveTo>
                      <a:lnTo>
                        <a:pt x="16100" y="8708"/>
                      </a:lnTo>
                      <a:cubicBezTo>
                        <a:pt x="16094" y="8710"/>
                        <a:pt x="16088" y="8711"/>
                        <a:pt x="16082" y="8712"/>
                      </a:cubicBezTo>
                      <a:lnTo>
                        <a:pt x="16082" y="8712"/>
                      </a:lnTo>
                      <a:cubicBezTo>
                        <a:pt x="16088" y="8711"/>
                        <a:pt x="16094" y="8710"/>
                        <a:pt x="16100" y="8708"/>
                      </a:cubicBezTo>
                      <a:close/>
                      <a:moveTo>
                        <a:pt x="16082" y="8712"/>
                      </a:moveTo>
                      <a:cubicBezTo>
                        <a:pt x="16033" y="8723"/>
                        <a:pt x="15984" y="8734"/>
                        <a:pt x="15935" y="8744"/>
                      </a:cubicBezTo>
                      <a:lnTo>
                        <a:pt x="15935" y="8744"/>
                      </a:lnTo>
                      <a:cubicBezTo>
                        <a:pt x="15964" y="8738"/>
                        <a:pt x="15993" y="8733"/>
                        <a:pt x="16023" y="8727"/>
                      </a:cubicBezTo>
                      <a:cubicBezTo>
                        <a:pt x="16041" y="8723"/>
                        <a:pt x="16062" y="8717"/>
                        <a:pt x="16082" y="8712"/>
                      </a:cubicBezTo>
                      <a:close/>
                      <a:moveTo>
                        <a:pt x="15935" y="8744"/>
                      </a:moveTo>
                      <a:cubicBezTo>
                        <a:pt x="15863" y="8758"/>
                        <a:pt x="15793" y="8771"/>
                        <a:pt x="15725" y="8785"/>
                      </a:cubicBezTo>
                      <a:cubicBezTo>
                        <a:pt x="15700" y="8790"/>
                        <a:pt x="15674" y="8796"/>
                        <a:pt x="15648" y="8801"/>
                      </a:cubicBezTo>
                      <a:lnTo>
                        <a:pt x="15648" y="8801"/>
                      </a:lnTo>
                      <a:cubicBezTo>
                        <a:pt x="15744" y="8783"/>
                        <a:pt x="15839" y="8764"/>
                        <a:pt x="15935" y="8744"/>
                      </a:cubicBezTo>
                      <a:close/>
                      <a:moveTo>
                        <a:pt x="10024" y="8707"/>
                      </a:moveTo>
                      <a:cubicBezTo>
                        <a:pt x="10050" y="8714"/>
                        <a:pt x="10076" y="8720"/>
                        <a:pt x="10103" y="8727"/>
                      </a:cubicBezTo>
                      <a:cubicBezTo>
                        <a:pt x="10218" y="8751"/>
                        <a:pt x="10328" y="8771"/>
                        <a:pt x="10443" y="8795"/>
                      </a:cubicBezTo>
                      <a:cubicBezTo>
                        <a:pt x="10631" y="8831"/>
                        <a:pt x="10820" y="8862"/>
                        <a:pt x="11011" y="8890"/>
                      </a:cubicBezTo>
                      <a:lnTo>
                        <a:pt x="11011" y="8890"/>
                      </a:lnTo>
                      <a:cubicBezTo>
                        <a:pt x="10678" y="8840"/>
                        <a:pt x="10349" y="8779"/>
                        <a:pt x="10024" y="8707"/>
                      </a:cubicBezTo>
                      <a:close/>
                      <a:moveTo>
                        <a:pt x="15648" y="8801"/>
                      </a:moveTo>
                      <a:cubicBezTo>
                        <a:pt x="15355" y="8855"/>
                        <a:pt x="15058" y="8901"/>
                        <a:pt x="14759" y="8937"/>
                      </a:cubicBezTo>
                      <a:lnTo>
                        <a:pt x="14759" y="8937"/>
                      </a:lnTo>
                      <a:cubicBezTo>
                        <a:pt x="14970" y="8913"/>
                        <a:pt x="15180" y="8884"/>
                        <a:pt x="15388" y="8847"/>
                      </a:cubicBezTo>
                      <a:cubicBezTo>
                        <a:pt x="15474" y="8833"/>
                        <a:pt x="15561" y="8818"/>
                        <a:pt x="15648" y="8801"/>
                      </a:cubicBezTo>
                      <a:close/>
                      <a:moveTo>
                        <a:pt x="11011" y="8890"/>
                      </a:moveTo>
                      <a:cubicBezTo>
                        <a:pt x="11154" y="8911"/>
                        <a:pt x="11297" y="8930"/>
                        <a:pt x="11442" y="8946"/>
                      </a:cubicBezTo>
                      <a:lnTo>
                        <a:pt x="11442" y="8946"/>
                      </a:lnTo>
                      <a:cubicBezTo>
                        <a:pt x="11297" y="8929"/>
                        <a:pt x="11154" y="8910"/>
                        <a:pt x="11011" y="8890"/>
                      </a:cubicBezTo>
                      <a:close/>
                      <a:moveTo>
                        <a:pt x="11442" y="8946"/>
                      </a:moveTo>
                      <a:cubicBezTo>
                        <a:pt x="11460" y="8949"/>
                        <a:pt x="11478" y="8951"/>
                        <a:pt x="11496" y="8953"/>
                      </a:cubicBezTo>
                      <a:cubicBezTo>
                        <a:pt x="11505" y="8954"/>
                        <a:pt x="11514" y="8955"/>
                        <a:pt x="11523" y="8956"/>
                      </a:cubicBezTo>
                      <a:lnTo>
                        <a:pt x="11523" y="8956"/>
                      </a:lnTo>
                      <a:cubicBezTo>
                        <a:pt x="11496" y="8953"/>
                        <a:pt x="11469" y="8950"/>
                        <a:pt x="11442" y="8946"/>
                      </a:cubicBezTo>
                      <a:close/>
                      <a:moveTo>
                        <a:pt x="14759" y="8937"/>
                      </a:moveTo>
                      <a:cubicBezTo>
                        <a:pt x="14698" y="8944"/>
                        <a:pt x="14637" y="8951"/>
                        <a:pt x="14576" y="8958"/>
                      </a:cubicBezTo>
                      <a:cubicBezTo>
                        <a:pt x="14509" y="8965"/>
                        <a:pt x="14442" y="8972"/>
                        <a:pt x="14375" y="8979"/>
                      </a:cubicBezTo>
                      <a:lnTo>
                        <a:pt x="14375" y="8979"/>
                      </a:lnTo>
                      <a:cubicBezTo>
                        <a:pt x="14503" y="8967"/>
                        <a:pt x="14631" y="8953"/>
                        <a:pt x="14759" y="8937"/>
                      </a:cubicBezTo>
                      <a:close/>
                      <a:moveTo>
                        <a:pt x="11523" y="8956"/>
                      </a:moveTo>
                      <a:cubicBezTo>
                        <a:pt x="11639" y="8968"/>
                        <a:pt x="11755" y="8980"/>
                        <a:pt x="11872" y="8990"/>
                      </a:cubicBezTo>
                      <a:lnTo>
                        <a:pt x="11872" y="8990"/>
                      </a:lnTo>
                      <a:cubicBezTo>
                        <a:pt x="11842" y="8987"/>
                        <a:pt x="11813" y="8984"/>
                        <a:pt x="11784" y="8982"/>
                      </a:cubicBezTo>
                      <a:cubicBezTo>
                        <a:pt x="11698" y="8973"/>
                        <a:pt x="11610" y="8964"/>
                        <a:pt x="11523" y="8956"/>
                      </a:cubicBezTo>
                      <a:close/>
                      <a:moveTo>
                        <a:pt x="14375" y="8979"/>
                      </a:moveTo>
                      <a:lnTo>
                        <a:pt x="14375" y="8979"/>
                      </a:lnTo>
                      <a:cubicBezTo>
                        <a:pt x="14274" y="8988"/>
                        <a:pt x="14173" y="8996"/>
                        <a:pt x="14071" y="9004"/>
                      </a:cubicBezTo>
                      <a:lnTo>
                        <a:pt x="14071" y="9004"/>
                      </a:lnTo>
                      <a:cubicBezTo>
                        <a:pt x="14172" y="8998"/>
                        <a:pt x="14273" y="8989"/>
                        <a:pt x="14375" y="8979"/>
                      </a:cubicBezTo>
                      <a:close/>
                      <a:moveTo>
                        <a:pt x="14071" y="9004"/>
                      </a:moveTo>
                      <a:cubicBezTo>
                        <a:pt x="14057" y="9005"/>
                        <a:pt x="14043" y="9005"/>
                        <a:pt x="14029" y="9006"/>
                      </a:cubicBezTo>
                      <a:cubicBezTo>
                        <a:pt x="13977" y="9010"/>
                        <a:pt x="13926" y="9013"/>
                        <a:pt x="13876" y="9016"/>
                      </a:cubicBezTo>
                      <a:lnTo>
                        <a:pt x="13876" y="9016"/>
                      </a:lnTo>
                      <a:cubicBezTo>
                        <a:pt x="13941" y="9013"/>
                        <a:pt x="14006" y="9008"/>
                        <a:pt x="14071" y="9004"/>
                      </a:cubicBezTo>
                      <a:close/>
                      <a:moveTo>
                        <a:pt x="11872" y="8990"/>
                      </a:moveTo>
                      <a:lnTo>
                        <a:pt x="11872" y="8990"/>
                      </a:lnTo>
                      <a:cubicBezTo>
                        <a:pt x="12057" y="9006"/>
                        <a:pt x="12245" y="9019"/>
                        <a:pt x="12433" y="9026"/>
                      </a:cubicBezTo>
                      <a:lnTo>
                        <a:pt x="12433" y="9026"/>
                      </a:lnTo>
                      <a:cubicBezTo>
                        <a:pt x="12245" y="9018"/>
                        <a:pt x="12058" y="9005"/>
                        <a:pt x="11872" y="8990"/>
                      </a:cubicBezTo>
                      <a:close/>
                      <a:moveTo>
                        <a:pt x="12433" y="9026"/>
                      </a:moveTo>
                      <a:cubicBezTo>
                        <a:pt x="12544" y="9031"/>
                        <a:pt x="12655" y="9035"/>
                        <a:pt x="12766" y="9037"/>
                      </a:cubicBezTo>
                      <a:lnTo>
                        <a:pt x="12766" y="9037"/>
                      </a:lnTo>
                      <a:cubicBezTo>
                        <a:pt x="12707" y="9035"/>
                        <a:pt x="12648" y="9033"/>
                        <a:pt x="12587" y="9030"/>
                      </a:cubicBezTo>
                      <a:cubicBezTo>
                        <a:pt x="12536" y="9029"/>
                        <a:pt x="12484" y="9028"/>
                        <a:pt x="12433" y="9026"/>
                      </a:cubicBezTo>
                      <a:close/>
                      <a:moveTo>
                        <a:pt x="12766" y="9037"/>
                      </a:moveTo>
                      <a:cubicBezTo>
                        <a:pt x="12815" y="9039"/>
                        <a:pt x="12864" y="9039"/>
                        <a:pt x="12913" y="9039"/>
                      </a:cubicBezTo>
                      <a:cubicBezTo>
                        <a:pt x="12864" y="9039"/>
                        <a:pt x="12815" y="9038"/>
                        <a:pt x="12766" y="9037"/>
                      </a:cubicBezTo>
                      <a:close/>
                      <a:moveTo>
                        <a:pt x="13876" y="9016"/>
                      </a:moveTo>
                      <a:cubicBezTo>
                        <a:pt x="13608" y="9032"/>
                        <a:pt x="13338" y="9039"/>
                        <a:pt x="13067" y="9039"/>
                      </a:cubicBezTo>
                      <a:lnTo>
                        <a:pt x="13240" y="9039"/>
                      </a:lnTo>
                      <a:cubicBezTo>
                        <a:pt x="13454" y="9036"/>
                        <a:pt x="13664" y="9029"/>
                        <a:pt x="13876" y="9016"/>
                      </a:cubicBezTo>
                      <a:close/>
                    </a:path>
                  </a:pathLst>
                </a:custGeom>
                <a:solidFill>
                  <a:srgbClr val="4C30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3" name="Google Shape;2131;p48">
                  <a:extLst>
                    <a:ext uri="{FF2B5EF4-FFF2-40B4-BE49-F238E27FC236}">
                      <a16:creationId xmlns:a16="http://schemas.microsoft.com/office/drawing/2014/main" id="{8B129447-C463-24B5-35D5-561AB89F2817}"/>
                    </a:ext>
                  </a:extLst>
                </p:cNvPr>
                <p:cNvSpPr/>
                <p:nvPr/>
              </p:nvSpPr>
              <p:spPr>
                <a:xfrm>
                  <a:off x="6832112" y="1836900"/>
                  <a:ext cx="626527" cy="221277"/>
                </a:xfrm>
                <a:custGeom>
                  <a:avLst/>
                  <a:gdLst/>
                  <a:ahLst/>
                  <a:cxnLst/>
                  <a:rect l="l" t="t" r="r" b="b"/>
                  <a:pathLst>
                    <a:path w="26168" h="9242" extrusionOk="0">
                      <a:moveTo>
                        <a:pt x="1" y="1"/>
                      </a:moveTo>
                      <a:lnTo>
                        <a:pt x="1" y="1"/>
                      </a:lnTo>
                      <a:cubicBezTo>
                        <a:pt x="25" y="68"/>
                        <a:pt x="48" y="135"/>
                        <a:pt x="72" y="203"/>
                      </a:cubicBezTo>
                      <a:cubicBezTo>
                        <a:pt x="112" y="298"/>
                        <a:pt x="150" y="399"/>
                        <a:pt x="188" y="496"/>
                      </a:cubicBezTo>
                      <a:cubicBezTo>
                        <a:pt x="256" y="664"/>
                        <a:pt x="323" y="822"/>
                        <a:pt x="394" y="986"/>
                      </a:cubicBezTo>
                      <a:cubicBezTo>
                        <a:pt x="404" y="1000"/>
                        <a:pt x="409" y="1015"/>
                        <a:pt x="414" y="1028"/>
                      </a:cubicBezTo>
                      <a:cubicBezTo>
                        <a:pt x="496" y="1212"/>
                        <a:pt x="582" y="1389"/>
                        <a:pt x="669" y="1562"/>
                      </a:cubicBezTo>
                      <a:cubicBezTo>
                        <a:pt x="693" y="1605"/>
                        <a:pt x="717" y="1649"/>
                        <a:pt x="740" y="1696"/>
                      </a:cubicBezTo>
                      <a:cubicBezTo>
                        <a:pt x="746" y="1711"/>
                        <a:pt x="755" y="1725"/>
                        <a:pt x="760" y="1740"/>
                      </a:cubicBezTo>
                      <a:cubicBezTo>
                        <a:pt x="846" y="1904"/>
                        <a:pt x="933" y="2057"/>
                        <a:pt x="1019" y="2215"/>
                      </a:cubicBezTo>
                      <a:cubicBezTo>
                        <a:pt x="1077" y="2312"/>
                        <a:pt x="1135" y="2412"/>
                        <a:pt x="1192" y="2509"/>
                      </a:cubicBezTo>
                      <a:cubicBezTo>
                        <a:pt x="1274" y="2638"/>
                        <a:pt x="1356" y="2769"/>
                        <a:pt x="1438" y="2898"/>
                      </a:cubicBezTo>
                      <a:cubicBezTo>
                        <a:pt x="1769" y="3403"/>
                        <a:pt x="2130" y="3888"/>
                        <a:pt x="2523" y="4344"/>
                      </a:cubicBezTo>
                      <a:lnTo>
                        <a:pt x="2523" y="4349"/>
                      </a:lnTo>
                      <a:cubicBezTo>
                        <a:pt x="2754" y="4619"/>
                        <a:pt x="2995" y="4878"/>
                        <a:pt x="3244" y="5127"/>
                      </a:cubicBezTo>
                      <a:cubicBezTo>
                        <a:pt x="3312" y="5200"/>
                        <a:pt x="3384" y="5267"/>
                        <a:pt x="3456" y="5340"/>
                      </a:cubicBezTo>
                      <a:cubicBezTo>
                        <a:pt x="3508" y="5387"/>
                        <a:pt x="3561" y="5440"/>
                        <a:pt x="3614" y="5488"/>
                      </a:cubicBezTo>
                      <a:cubicBezTo>
                        <a:pt x="3716" y="5584"/>
                        <a:pt x="3821" y="5675"/>
                        <a:pt x="3927" y="5772"/>
                      </a:cubicBezTo>
                      <a:cubicBezTo>
                        <a:pt x="3946" y="5786"/>
                        <a:pt x="3960" y="5801"/>
                        <a:pt x="3980" y="5815"/>
                      </a:cubicBezTo>
                      <a:cubicBezTo>
                        <a:pt x="4100" y="5921"/>
                        <a:pt x="4215" y="6021"/>
                        <a:pt x="4340" y="6118"/>
                      </a:cubicBezTo>
                      <a:cubicBezTo>
                        <a:pt x="4542" y="6287"/>
                        <a:pt x="4748" y="6445"/>
                        <a:pt x="4960" y="6593"/>
                      </a:cubicBezTo>
                      <a:cubicBezTo>
                        <a:pt x="5032" y="6646"/>
                        <a:pt x="5104" y="6699"/>
                        <a:pt x="5171" y="6748"/>
                      </a:cubicBezTo>
                      <a:cubicBezTo>
                        <a:pt x="5402" y="6906"/>
                        <a:pt x="5637" y="7059"/>
                        <a:pt x="5873" y="7203"/>
                      </a:cubicBezTo>
                      <a:cubicBezTo>
                        <a:pt x="5936" y="7243"/>
                        <a:pt x="5994" y="7276"/>
                        <a:pt x="6056" y="7314"/>
                      </a:cubicBezTo>
                      <a:cubicBezTo>
                        <a:pt x="6657" y="7671"/>
                        <a:pt x="7291" y="7982"/>
                        <a:pt x="7944" y="8241"/>
                      </a:cubicBezTo>
                      <a:cubicBezTo>
                        <a:pt x="8059" y="8290"/>
                        <a:pt x="8175" y="8334"/>
                        <a:pt x="8295" y="8376"/>
                      </a:cubicBezTo>
                      <a:cubicBezTo>
                        <a:pt x="8314" y="8386"/>
                        <a:pt x="8334" y="8396"/>
                        <a:pt x="8352" y="8401"/>
                      </a:cubicBezTo>
                      <a:cubicBezTo>
                        <a:pt x="8468" y="8443"/>
                        <a:pt x="8583" y="8483"/>
                        <a:pt x="8694" y="8521"/>
                      </a:cubicBezTo>
                      <a:cubicBezTo>
                        <a:pt x="8862" y="8574"/>
                        <a:pt x="9030" y="8631"/>
                        <a:pt x="9203" y="8680"/>
                      </a:cubicBezTo>
                      <a:cubicBezTo>
                        <a:pt x="9304" y="8709"/>
                        <a:pt x="9405" y="8737"/>
                        <a:pt x="9501" y="8766"/>
                      </a:cubicBezTo>
                      <a:cubicBezTo>
                        <a:pt x="9616" y="8795"/>
                        <a:pt x="9727" y="8824"/>
                        <a:pt x="9842" y="8853"/>
                      </a:cubicBezTo>
                      <a:cubicBezTo>
                        <a:pt x="9953" y="8876"/>
                        <a:pt x="10064" y="8900"/>
                        <a:pt x="10175" y="8929"/>
                      </a:cubicBezTo>
                      <a:cubicBezTo>
                        <a:pt x="10290" y="8953"/>
                        <a:pt x="10400" y="8973"/>
                        <a:pt x="10515" y="8997"/>
                      </a:cubicBezTo>
                      <a:cubicBezTo>
                        <a:pt x="10861" y="9064"/>
                        <a:pt x="11213" y="9112"/>
                        <a:pt x="11568" y="9155"/>
                      </a:cubicBezTo>
                      <a:cubicBezTo>
                        <a:pt x="11664" y="9164"/>
                        <a:pt x="11760" y="9175"/>
                        <a:pt x="11856" y="9184"/>
                      </a:cubicBezTo>
                      <a:cubicBezTo>
                        <a:pt x="12120" y="9208"/>
                        <a:pt x="12389" y="9228"/>
                        <a:pt x="12659" y="9232"/>
                      </a:cubicBezTo>
                      <a:cubicBezTo>
                        <a:pt x="12770" y="9237"/>
                        <a:pt x="12875" y="9241"/>
                        <a:pt x="12985" y="9241"/>
                      </a:cubicBezTo>
                      <a:lnTo>
                        <a:pt x="13312" y="9241"/>
                      </a:lnTo>
                      <a:cubicBezTo>
                        <a:pt x="13577" y="9237"/>
                        <a:pt x="13837" y="9228"/>
                        <a:pt x="14101" y="9208"/>
                      </a:cubicBezTo>
                      <a:cubicBezTo>
                        <a:pt x="14283" y="9199"/>
                        <a:pt x="14465" y="9179"/>
                        <a:pt x="14648" y="9160"/>
                      </a:cubicBezTo>
                      <a:cubicBezTo>
                        <a:pt x="14922" y="9131"/>
                        <a:pt x="15192" y="9097"/>
                        <a:pt x="15460" y="9049"/>
                      </a:cubicBezTo>
                      <a:cubicBezTo>
                        <a:pt x="15571" y="9030"/>
                        <a:pt x="15687" y="9011"/>
                        <a:pt x="15797" y="8987"/>
                      </a:cubicBezTo>
                      <a:cubicBezTo>
                        <a:pt x="15893" y="8968"/>
                        <a:pt x="15993" y="8949"/>
                        <a:pt x="16095" y="8929"/>
                      </a:cubicBezTo>
                      <a:cubicBezTo>
                        <a:pt x="16119" y="8924"/>
                        <a:pt x="16148" y="8915"/>
                        <a:pt x="16172" y="8910"/>
                      </a:cubicBezTo>
                      <a:lnTo>
                        <a:pt x="16177" y="8910"/>
                      </a:lnTo>
                      <a:cubicBezTo>
                        <a:pt x="16277" y="8886"/>
                        <a:pt x="16379" y="8862"/>
                        <a:pt x="16479" y="8838"/>
                      </a:cubicBezTo>
                      <a:cubicBezTo>
                        <a:pt x="16576" y="8814"/>
                        <a:pt x="16676" y="8789"/>
                        <a:pt x="16778" y="8761"/>
                      </a:cubicBezTo>
                      <a:cubicBezTo>
                        <a:pt x="17344" y="8612"/>
                        <a:pt x="17902" y="8420"/>
                        <a:pt x="18440" y="8199"/>
                      </a:cubicBezTo>
                      <a:cubicBezTo>
                        <a:pt x="18488" y="8175"/>
                        <a:pt x="18541" y="8161"/>
                        <a:pt x="18588" y="8137"/>
                      </a:cubicBezTo>
                      <a:cubicBezTo>
                        <a:pt x="18896" y="8006"/>
                        <a:pt x="19194" y="7862"/>
                        <a:pt x="19493" y="7713"/>
                      </a:cubicBezTo>
                      <a:cubicBezTo>
                        <a:pt x="19584" y="7665"/>
                        <a:pt x="19670" y="7622"/>
                        <a:pt x="19752" y="7574"/>
                      </a:cubicBezTo>
                      <a:cubicBezTo>
                        <a:pt x="20132" y="7372"/>
                        <a:pt x="20497" y="7156"/>
                        <a:pt x="20848" y="6915"/>
                      </a:cubicBezTo>
                      <a:cubicBezTo>
                        <a:pt x="20919" y="6868"/>
                        <a:pt x="20992" y="6819"/>
                        <a:pt x="21063" y="6771"/>
                      </a:cubicBezTo>
                      <a:cubicBezTo>
                        <a:pt x="21136" y="6724"/>
                        <a:pt x="21208" y="6671"/>
                        <a:pt x="21276" y="6622"/>
                      </a:cubicBezTo>
                      <a:cubicBezTo>
                        <a:pt x="21328" y="6584"/>
                        <a:pt x="21376" y="6551"/>
                        <a:pt x="21424" y="6511"/>
                      </a:cubicBezTo>
                      <a:cubicBezTo>
                        <a:pt x="21626" y="6363"/>
                        <a:pt x="21828" y="6209"/>
                        <a:pt x="22020" y="6050"/>
                      </a:cubicBezTo>
                      <a:cubicBezTo>
                        <a:pt x="22048" y="6027"/>
                        <a:pt x="22073" y="6003"/>
                        <a:pt x="22102" y="5979"/>
                      </a:cubicBezTo>
                      <a:cubicBezTo>
                        <a:pt x="22126" y="5959"/>
                        <a:pt x="22155" y="5941"/>
                        <a:pt x="22179" y="5916"/>
                      </a:cubicBezTo>
                      <a:cubicBezTo>
                        <a:pt x="22376" y="5748"/>
                        <a:pt x="22573" y="5570"/>
                        <a:pt x="22765" y="5387"/>
                      </a:cubicBezTo>
                      <a:cubicBezTo>
                        <a:pt x="22798" y="5353"/>
                        <a:pt x="22837" y="5315"/>
                        <a:pt x="22875" y="5282"/>
                      </a:cubicBezTo>
                      <a:cubicBezTo>
                        <a:pt x="22986" y="5171"/>
                        <a:pt x="23097" y="5061"/>
                        <a:pt x="23202" y="4950"/>
                      </a:cubicBezTo>
                      <a:cubicBezTo>
                        <a:pt x="23279" y="4868"/>
                        <a:pt x="23356" y="4787"/>
                        <a:pt x="23432" y="4705"/>
                      </a:cubicBezTo>
                      <a:cubicBezTo>
                        <a:pt x="23457" y="4681"/>
                        <a:pt x="23476" y="4657"/>
                        <a:pt x="23501" y="4628"/>
                      </a:cubicBezTo>
                      <a:cubicBezTo>
                        <a:pt x="23563" y="4561"/>
                        <a:pt x="23625" y="4488"/>
                        <a:pt x="23687" y="4417"/>
                      </a:cubicBezTo>
                      <a:cubicBezTo>
                        <a:pt x="23885" y="4191"/>
                        <a:pt x="24067" y="3965"/>
                        <a:pt x="24250" y="3730"/>
                      </a:cubicBezTo>
                      <a:cubicBezTo>
                        <a:pt x="24413" y="3513"/>
                        <a:pt x="24572" y="3288"/>
                        <a:pt x="24725" y="3062"/>
                      </a:cubicBezTo>
                      <a:cubicBezTo>
                        <a:pt x="24769" y="2994"/>
                        <a:pt x="24812" y="2931"/>
                        <a:pt x="24856" y="2865"/>
                      </a:cubicBezTo>
                      <a:cubicBezTo>
                        <a:pt x="24951" y="2716"/>
                        <a:pt x="25043" y="2572"/>
                        <a:pt x="25134" y="2417"/>
                      </a:cubicBezTo>
                      <a:cubicBezTo>
                        <a:pt x="25202" y="2297"/>
                        <a:pt x="25273" y="2177"/>
                        <a:pt x="25341" y="2057"/>
                      </a:cubicBezTo>
                      <a:cubicBezTo>
                        <a:pt x="25437" y="1880"/>
                        <a:pt x="25533" y="1707"/>
                        <a:pt x="25619" y="1523"/>
                      </a:cubicBezTo>
                      <a:cubicBezTo>
                        <a:pt x="25624" y="1514"/>
                        <a:pt x="25630" y="1505"/>
                        <a:pt x="25634" y="1494"/>
                      </a:cubicBezTo>
                      <a:cubicBezTo>
                        <a:pt x="25639" y="1485"/>
                        <a:pt x="25643" y="1480"/>
                        <a:pt x="25648" y="1471"/>
                      </a:cubicBezTo>
                      <a:cubicBezTo>
                        <a:pt x="25706" y="1356"/>
                        <a:pt x="25763" y="1235"/>
                        <a:pt x="25816" y="1119"/>
                      </a:cubicBezTo>
                      <a:cubicBezTo>
                        <a:pt x="25826" y="1101"/>
                        <a:pt x="25831" y="1081"/>
                        <a:pt x="25841" y="1062"/>
                      </a:cubicBezTo>
                      <a:cubicBezTo>
                        <a:pt x="25956" y="808"/>
                        <a:pt x="26067" y="549"/>
                        <a:pt x="26167" y="283"/>
                      </a:cubicBezTo>
                      <a:lnTo>
                        <a:pt x="26167" y="283"/>
                      </a:lnTo>
                      <a:cubicBezTo>
                        <a:pt x="25115" y="1385"/>
                        <a:pt x="23923" y="2350"/>
                        <a:pt x="22625" y="3153"/>
                      </a:cubicBezTo>
                      <a:cubicBezTo>
                        <a:pt x="22438" y="3965"/>
                        <a:pt x="22193" y="4739"/>
                        <a:pt x="21564" y="5104"/>
                      </a:cubicBezTo>
                      <a:cubicBezTo>
                        <a:pt x="21299" y="5258"/>
                        <a:pt x="20997" y="5329"/>
                        <a:pt x="20699" y="5329"/>
                      </a:cubicBezTo>
                      <a:cubicBezTo>
                        <a:pt x="20329" y="5329"/>
                        <a:pt x="19959" y="5220"/>
                        <a:pt x="19661" y="4998"/>
                      </a:cubicBezTo>
                      <a:cubicBezTo>
                        <a:pt x="19915" y="4892"/>
                        <a:pt x="20079" y="4681"/>
                        <a:pt x="20160" y="4426"/>
                      </a:cubicBezTo>
                      <a:lnTo>
                        <a:pt x="20160" y="4426"/>
                      </a:lnTo>
                      <a:cubicBezTo>
                        <a:pt x="18089" y="5296"/>
                        <a:pt x="15820" y="5791"/>
                        <a:pt x="13447" y="5819"/>
                      </a:cubicBezTo>
                      <a:cubicBezTo>
                        <a:pt x="13875" y="6633"/>
                        <a:pt x="14850" y="6877"/>
                        <a:pt x="15244" y="7545"/>
                      </a:cubicBezTo>
                      <a:cubicBezTo>
                        <a:pt x="15388" y="7786"/>
                        <a:pt x="15460" y="8079"/>
                        <a:pt x="15398" y="8478"/>
                      </a:cubicBezTo>
                      <a:cubicBezTo>
                        <a:pt x="15374" y="8660"/>
                        <a:pt x="15259" y="8742"/>
                        <a:pt x="15081" y="8742"/>
                      </a:cubicBezTo>
                      <a:cubicBezTo>
                        <a:pt x="14234" y="8742"/>
                        <a:pt x="11899" y="6921"/>
                        <a:pt x="10203" y="5570"/>
                      </a:cubicBezTo>
                      <a:cubicBezTo>
                        <a:pt x="6185" y="4888"/>
                        <a:pt x="2629" y="2874"/>
                        <a:pt x="1" y="1"/>
                      </a:cubicBezTo>
                      <a:close/>
                    </a:path>
                  </a:pathLst>
                </a:custGeom>
                <a:solidFill>
                  <a:srgbClr val="1A0A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4" name="Google Shape;2132;p48">
                  <a:extLst>
                    <a:ext uri="{FF2B5EF4-FFF2-40B4-BE49-F238E27FC236}">
                      <a16:creationId xmlns:a16="http://schemas.microsoft.com/office/drawing/2014/main" id="{8E23E63B-1C78-E63D-D42D-9E27A8C708BE}"/>
                    </a:ext>
                  </a:extLst>
                </p:cNvPr>
                <p:cNvSpPr/>
                <p:nvPr/>
              </p:nvSpPr>
              <p:spPr>
                <a:xfrm>
                  <a:off x="7076398" y="1970259"/>
                  <a:ext cx="125890" cy="75970"/>
                </a:xfrm>
                <a:custGeom>
                  <a:avLst/>
                  <a:gdLst/>
                  <a:ahLst/>
                  <a:cxnLst/>
                  <a:rect l="l" t="t" r="r" b="b"/>
                  <a:pathLst>
                    <a:path w="5258" h="3173" extrusionOk="0">
                      <a:moveTo>
                        <a:pt x="0" y="0"/>
                      </a:moveTo>
                      <a:lnTo>
                        <a:pt x="0" y="0"/>
                      </a:lnTo>
                      <a:cubicBezTo>
                        <a:pt x="1696" y="1351"/>
                        <a:pt x="4031" y="3172"/>
                        <a:pt x="4878" y="3172"/>
                      </a:cubicBezTo>
                      <a:cubicBezTo>
                        <a:pt x="5056" y="3172"/>
                        <a:pt x="5171" y="3090"/>
                        <a:pt x="5195" y="2908"/>
                      </a:cubicBezTo>
                      <a:cubicBezTo>
                        <a:pt x="5257" y="2509"/>
                        <a:pt x="5185" y="2216"/>
                        <a:pt x="5041" y="1975"/>
                      </a:cubicBezTo>
                      <a:cubicBezTo>
                        <a:pt x="4647" y="1307"/>
                        <a:pt x="3672" y="1063"/>
                        <a:pt x="3244" y="249"/>
                      </a:cubicBezTo>
                      <a:lnTo>
                        <a:pt x="2820" y="249"/>
                      </a:lnTo>
                      <a:cubicBezTo>
                        <a:pt x="1860" y="240"/>
                        <a:pt x="917" y="154"/>
                        <a:pt x="0" y="0"/>
                      </a:cubicBezTo>
                      <a:close/>
                    </a:path>
                  </a:pathLst>
                </a:custGeom>
                <a:solidFill>
                  <a:srgbClr val="002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5" name="Google Shape;2133;p48">
                  <a:extLst>
                    <a:ext uri="{FF2B5EF4-FFF2-40B4-BE49-F238E27FC236}">
                      <a16:creationId xmlns:a16="http://schemas.microsoft.com/office/drawing/2014/main" id="{92AF68AB-AE45-B285-D080-08B6CDBC61DC}"/>
                    </a:ext>
                  </a:extLst>
                </p:cNvPr>
                <p:cNvSpPr/>
                <p:nvPr/>
              </p:nvSpPr>
              <p:spPr>
                <a:xfrm>
                  <a:off x="7302846" y="1912366"/>
                  <a:ext cx="70990" cy="52147"/>
                </a:xfrm>
                <a:custGeom>
                  <a:avLst/>
                  <a:gdLst/>
                  <a:ahLst/>
                  <a:cxnLst/>
                  <a:rect l="l" t="t" r="r" b="b"/>
                  <a:pathLst>
                    <a:path w="2965" h="2178" extrusionOk="0">
                      <a:moveTo>
                        <a:pt x="2964" y="1"/>
                      </a:moveTo>
                      <a:lnTo>
                        <a:pt x="2964" y="1"/>
                      </a:lnTo>
                      <a:cubicBezTo>
                        <a:pt x="2181" y="486"/>
                        <a:pt x="1360" y="914"/>
                        <a:pt x="499" y="1274"/>
                      </a:cubicBezTo>
                      <a:cubicBezTo>
                        <a:pt x="418" y="1529"/>
                        <a:pt x="254" y="1740"/>
                        <a:pt x="0" y="1846"/>
                      </a:cubicBezTo>
                      <a:cubicBezTo>
                        <a:pt x="298" y="2068"/>
                        <a:pt x="668" y="2177"/>
                        <a:pt x="1038" y="2177"/>
                      </a:cubicBezTo>
                      <a:cubicBezTo>
                        <a:pt x="1336" y="2177"/>
                        <a:pt x="1638" y="2106"/>
                        <a:pt x="1903" y="1952"/>
                      </a:cubicBezTo>
                      <a:cubicBezTo>
                        <a:pt x="2532" y="1587"/>
                        <a:pt x="2777" y="813"/>
                        <a:pt x="2964" y="1"/>
                      </a:cubicBezTo>
                      <a:close/>
                    </a:path>
                  </a:pathLst>
                </a:custGeom>
                <a:solidFill>
                  <a:srgbClr val="002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 name="Google Shape;2134;p48">
                  <a:extLst>
                    <a:ext uri="{FF2B5EF4-FFF2-40B4-BE49-F238E27FC236}">
                      <a16:creationId xmlns:a16="http://schemas.microsoft.com/office/drawing/2014/main" id="{355DB5BC-A5EA-8E0E-3FA1-064C55B61DEF}"/>
                    </a:ext>
                  </a:extLst>
                </p:cNvPr>
                <p:cNvSpPr/>
                <p:nvPr/>
              </p:nvSpPr>
              <p:spPr>
                <a:xfrm>
                  <a:off x="6669303" y="1819278"/>
                  <a:ext cx="456129" cy="131301"/>
                </a:xfrm>
                <a:custGeom>
                  <a:avLst/>
                  <a:gdLst/>
                  <a:ahLst/>
                  <a:cxnLst/>
                  <a:rect l="l" t="t" r="r" b="b"/>
                  <a:pathLst>
                    <a:path w="19051" h="5484" extrusionOk="0">
                      <a:moveTo>
                        <a:pt x="9711" y="1"/>
                      </a:moveTo>
                      <a:cubicBezTo>
                        <a:pt x="9179" y="1"/>
                        <a:pt x="8638" y="139"/>
                        <a:pt x="8083" y="448"/>
                      </a:cubicBezTo>
                      <a:cubicBezTo>
                        <a:pt x="7233" y="919"/>
                        <a:pt x="4955" y="3033"/>
                        <a:pt x="4787" y="3971"/>
                      </a:cubicBezTo>
                      <a:cubicBezTo>
                        <a:pt x="4793" y="3934"/>
                        <a:pt x="4749" y="3917"/>
                        <a:pt x="4663" y="3917"/>
                      </a:cubicBezTo>
                      <a:cubicBezTo>
                        <a:pt x="4100" y="3917"/>
                        <a:pt x="1743" y="4644"/>
                        <a:pt x="1" y="5278"/>
                      </a:cubicBezTo>
                      <a:lnTo>
                        <a:pt x="19051" y="5484"/>
                      </a:lnTo>
                      <a:cubicBezTo>
                        <a:pt x="18723" y="4494"/>
                        <a:pt x="16479" y="3971"/>
                        <a:pt x="15873" y="3764"/>
                      </a:cubicBezTo>
                      <a:cubicBezTo>
                        <a:pt x="14225" y="3201"/>
                        <a:pt x="15028" y="3778"/>
                        <a:pt x="13764" y="2649"/>
                      </a:cubicBezTo>
                      <a:cubicBezTo>
                        <a:pt x="13125" y="2077"/>
                        <a:pt x="12798" y="1313"/>
                        <a:pt x="12038" y="813"/>
                      </a:cubicBezTo>
                      <a:cubicBezTo>
                        <a:pt x="11274" y="307"/>
                        <a:pt x="10503" y="1"/>
                        <a:pt x="9711"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 name="Google Shape;2135;p48">
                  <a:extLst>
                    <a:ext uri="{FF2B5EF4-FFF2-40B4-BE49-F238E27FC236}">
                      <a16:creationId xmlns:a16="http://schemas.microsoft.com/office/drawing/2014/main" id="{1D613271-FA9D-E5DE-B1DF-CF524B9D0D48}"/>
                    </a:ext>
                  </a:extLst>
                </p:cNvPr>
                <p:cNvSpPr/>
                <p:nvPr/>
              </p:nvSpPr>
              <p:spPr>
                <a:xfrm>
                  <a:off x="7190531" y="1474386"/>
                  <a:ext cx="464054" cy="118276"/>
                </a:xfrm>
                <a:custGeom>
                  <a:avLst/>
                  <a:gdLst/>
                  <a:ahLst/>
                  <a:cxnLst/>
                  <a:rect l="l" t="t" r="r" b="b"/>
                  <a:pathLst>
                    <a:path w="19382" h="4940" extrusionOk="0">
                      <a:moveTo>
                        <a:pt x="8741" y="0"/>
                      </a:moveTo>
                      <a:cubicBezTo>
                        <a:pt x="7724" y="0"/>
                        <a:pt x="6818" y="611"/>
                        <a:pt x="5858" y="1497"/>
                      </a:cubicBezTo>
                      <a:cubicBezTo>
                        <a:pt x="4532" y="2719"/>
                        <a:pt x="4483" y="2935"/>
                        <a:pt x="2908" y="3589"/>
                      </a:cubicBezTo>
                      <a:cubicBezTo>
                        <a:pt x="1879" y="4012"/>
                        <a:pt x="918" y="4223"/>
                        <a:pt x="0" y="4727"/>
                      </a:cubicBezTo>
                      <a:lnTo>
                        <a:pt x="19381" y="4939"/>
                      </a:lnTo>
                      <a:cubicBezTo>
                        <a:pt x="17891" y="2622"/>
                        <a:pt x="15657" y="3535"/>
                        <a:pt x="13446" y="2945"/>
                      </a:cubicBezTo>
                      <a:cubicBezTo>
                        <a:pt x="11851" y="2512"/>
                        <a:pt x="11481" y="1075"/>
                        <a:pt x="10169" y="388"/>
                      </a:cubicBezTo>
                      <a:cubicBezTo>
                        <a:pt x="9662" y="120"/>
                        <a:pt x="9191" y="0"/>
                        <a:pt x="8741"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8" name="Google Shape;2136;p48">
                  <a:extLst>
                    <a:ext uri="{FF2B5EF4-FFF2-40B4-BE49-F238E27FC236}">
                      <a16:creationId xmlns:a16="http://schemas.microsoft.com/office/drawing/2014/main" id="{6D33DCE6-3F1A-903C-F4FA-D39B1F7C847C}"/>
                    </a:ext>
                  </a:extLst>
                </p:cNvPr>
                <p:cNvSpPr/>
                <p:nvPr/>
              </p:nvSpPr>
              <p:spPr>
                <a:xfrm>
                  <a:off x="7000308" y="1667770"/>
                  <a:ext cx="62155" cy="39361"/>
                </a:xfrm>
                <a:custGeom>
                  <a:avLst/>
                  <a:gdLst/>
                  <a:ahLst/>
                  <a:cxnLst/>
                  <a:rect l="l" t="t" r="r" b="b"/>
                  <a:pathLst>
                    <a:path w="2596" h="1644" extrusionOk="0">
                      <a:moveTo>
                        <a:pt x="1298" y="0"/>
                      </a:moveTo>
                      <a:cubicBezTo>
                        <a:pt x="583" y="0"/>
                        <a:pt x="1" y="369"/>
                        <a:pt x="1" y="822"/>
                      </a:cubicBezTo>
                      <a:cubicBezTo>
                        <a:pt x="1" y="1278"/>
                        <a:pt x="583" y="1644"/>
                        <a:pt x="1298" y="1644"/>
                      </a:cubicBezTo>
                      <a:cubicBezTo>
                        <a:pt x="2015" y="1644"/>
                        <a:pt x="2596" y="1278"/>
                        <a:pt x="2596" y="822"/>
                      </a:cubicBezTo>
                      <a:cubicBezTo>
                        <a:pt x="2596" y="369"/>
                        <a:pt x="2015" y="0"/>
                        <a:pt x="1298"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9" name="Google Shape;2137;p48">
                  <a:extLst>
                    <a:ext uri="{FF2B5EF4-FFF2-40B4-BE49-F238E27FC236}">
                      <a16:creationId xmlns:a16="http://schemas.microsoft.com/office/drawing/2014/main" id="{058EB3C4-FF71-30EF-E386-D923C4CD9CAC}"/>
                    </a:ext>
                  </a:extLst>
                </p:cNvPr>
                <p:cNvSpPr/>
                <p:nvPr/>
              </p:nvSpPr>
              <p:spPr>
                <a:xfrm>
                  <a:off x="7217563" y="1667770"/>
                  <a:ext cx="62155" cy="39361"/>
                </a:xfrm>
                <a:custGeom>
                  <a:avLst/>
                  <a:gdLst/>
                  <a:ahLst/>
                  <a:cxnLst/>
                  <a:rect l="l" t="t" r="r" b="b"/>
                  <a:pathLst>
                    <a:path w="2596" h="1644" extrusionOk="0">
                      <a:moveTo>
                        <a:pt x="1298" y="0"/>
                      </a:moveTo>
                      <a:cubicBezTo>
                        <a:pt x="577" y="0"/>
                        <a:pt x="0" y="369"/>
                        <a:pt x="0" y="822"/>
                      </a:cubicBezTo>
                      <a:cubicBezTo>
                        <a:pt x="0" y="1278"/>
                        <a:pt x="577" y="1644"/>
                        <a:pt x="1298" y="1644"/>
                      </a:cubicBezTo>
                      <a:cubicBezTo>
                        <a:pt x="2014" y="1644"/>
                        <a:pt x="2595" y="1278"/>
                        <a:pt x="2595" y="822"/>
                      </a:cubicBezTo>
                      <a:cubicBezTo>
                        <a:pt x="2595" y="369"/>
                        <a:pt x="2014" y="0"/>
                        <a:pt x="1298"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0" name="Google Shape;2138;p48">
                  <a:extLst>
                    <a:ext uri="{FF2B5EF4-FFF2-40B4-BE49-F238E27FC236}">
                      <a16:creationId xmlns:a16="http://schemas.microsoft.com/office/drawing/2014/main" id="{DAF9B626-35A3-604F-EBCD-289B571E1675}"/>
                    </a:ext>
                  </a:extLst>
                </p:cNvPr>
                <p:cNvSpPr/>
                <p:nvPr/>
              </p:nvSpPr>
              <p:spPr>
                <a:xfrm>
                  <a:off x="7093660" y="1659869"/>
                  <a:ext cx="94238" cy="36560"/>
                </a:xfrm>
                <a:custGeom>
                  <a:avLst/>
                  <a:gdLst/>
                  <a:ahLst/>
                  <a:cxnLst/>
                  <a:rect l="l" t="t" r="r" b="b"/>
                  <a:pathLst>
                    <a:path w="3936" h="1527" extrusionOk="0">
                      <a:moveTo>
                        <a:pt x="3794" y="0"/>
                      </a:moveTo>
                      <a:cubicBezTo>
                        <a:pt x="3743" y="0"/>
                        <a:pt x="3695" y="32"/>
                        <a:pt x="3676" y="85"/>
                      </a:cubicBezTo>
                      <a:cubicBezTo>
                        <a:pt x="3676" y="85"/>
                        <a:pt x="3647" y="162"/>
                        <a:pt x="3585" y="277"/>
                      </a:cubicBezTo>
                      <a:cubicBezTo>
                        <a:pt x="3489" y="446"/>
                        <a:pt x="3310" y="699"/>
                        <a:pt x="3032" y="907"/>
                      </a:cubicBezTo>
                      <a:cubicBezTo>
                        <a:pt x="2888" y="1007"/>
                        <a:pt x="2720" y="1103"/>
                        <a:pt x="2523" y="1171"/>
                      </a:cubicBezTo>
                      <a:cubicBezTo>
                        <a:pt x="2321" y="1238"/>
                        <a:pt x="2090" y="1276"/>
                        <a:pt x="1821" y="1276"/>
                      </a:cubicBezTo>
                      <a:cubicBezTo>
                        <a:pt x="1460" y="1276"/>
                        <a:pt x="1187" y="1200"/>
                        <a:pt x="975" y="1094"/>
                      </a:cubicBezTo>
                      <a:cubicBezTo>
                        <a:pt x="817" y="1007"/>
                        <a:pt x="692" y="907"/>
                        <a:pt x="595" y="801"/>
                      </a:cubicBezTo>
                      <a:cubicBezTo>
                        <a:pt x="451" y="637"/>
                        <a:pt x="365" y="464"/>
                        <a:pt x="317" y="330"/>
                      </a:cubicBezTo>
                      <a:cubicBezTo>
                        <a:pt x="289" y="262"/>
                        <a:pt x="274" y="205"/>
                        <a:pt x="264" y="167"/>
                      </a:cubicBezTo>
                      <a:cubicBezTo>
                        <a:pt x="260" y="147"/>
                        <a:pt x="260" y="133"/>
                        <a:pt x="254" y="123"/>
                      </a:cubicBezTo>
                      <a:lnTo>
                        <a:pt x="254" y="109"/>
                      </a:lnTo>
                      <a:cubicBezTo>
                        <a:pt x="246" y="48"/>
                        <a:pt x="192" y="2"/>
                        <a:pt x="132" y="2"/>
                      </a:cubicBezTo>
                      <a:cubicBezTo>
                        <a:pt x="127" y="2"/>
                        <a:pt x="121" y="2"/>
                        <a:pt x="116" y="3"/>
                      </a:cubicBezTo>
                      <a:cubicBezTo>
                        <a:pt x="48" y="13"/>
                        <a:pt x="0" y="75"/>
                        <a:pt x="10" y="142"/>
                      </a:cubicBezTo>
                      <a:cubicBezTo>
                        <a:pt x="10" y="147"/>
                        <a:pt x="19" y="234"/>
                        <a:pt x="63" y="364"/>
                      </a:cubicBezTo>
                      <a:cubicBezTo>
                        <a:pt x="96" y="460"/>
                        <a:pt x="144" y="580"/>
                        <a:pt x="221" y="710"/>
                      </a:cubicBezTo>
                      <a:cubicBezTo>
                        <a:pt x="278" y="806"/>
                        <a:pt x="351" y="901"/>
                        <a:pt x="437" y="998"/>
                      </a:cubicBezTo>
                      <a:cubicBezTo>
                        <a:pt x="577" y="1142"/>
                        <a:pt x="755" y="1276"/>
                        <a:pt x="981" y="1373"/>
                      </a:cubicBezTo>
                      <a:cubicBezTo>
                        <a:pt x="1211" y="1469"/>
                        <a:pt x="1485" y="1526"/>
                        <a:pt x="1821" y="1526"/>
                      </a:cubicBezTo>
                      <a:cubicBezTo>
                        <a:pt x="2221" y="1526"/>
                        <a:pt x="2552" y="1445"/>
                        <a:pt x="2826" y="1315"/>
                      </a:cubicBezTo>
                      <a:cubicBezTo>
                        <a:pt x="3028" y="1218"/>
                        <a:pt x="3201" y="1099"/>
                        <a:pt x="3339" y="974"/>
                      </a:cubicBezTo>
                      <a:cubicBezTo>
                        <a:pt x="3551" y="786"/>
                        <a:pt x="3691" y="590"/>
                        <a:pt x="3782" y="435"/>
                      </a:cubicBezTo>
                      <a:cubicBezTo>
                        <a:pt x="3873" y="282"/>
                        <a:pt x="3911" y="171"/>
                        <a:pt x="3911" y="167"/>
                      </a:cubicBezTo>
                      <a:cubicBezTo>
                        <a:pt x="3936" y="100"/>
                        <a:pt x="3902" y="32"/>
                        <a:pt x="3835" y="7"/>
                      </a:cubicBezTo>
                      <a:cubicBezTo>
                        <a:pt x="3822" y="3"/>
                        <a:pt x="3808" y="0"/>
                        <a:pt x="3794"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1" name="Google Shape;2139;p48">
                  <a:extLst>
                    <a:ext uri="{FF2B5EF4-FFF2-40B4-BE49-F238E27FC236}">
                      <a16:creationId xmlns:a16="http://schemas.microsoft.com/office/drawing/2014/main" id="{8E893272-3A47-993B-ADE4-C6290604675B}"/>
                    </a:ext>
                  </a:extLst>
                </p:cNvPr>
                <p:cNvSpPr/>
                <p:nvPr/>
              </p:nvSpPr>
              <p:spPr>
                <a:xfrm>
                  <a:off x="7002631" y="1649310"/>
                  <a:ext cx="57654" cy="23751"/>
                </a:xfrm>
                <a:custGeom>
                  <a:avLst/>
                  <a:gdLst/>
                  <a:ahLst/>
                  <a:cxnLst/>
                  <a:rect l="l" t="t" r="r" b="b"/>
                  <a:pathLst>
                    <a:path w="2408" h="992" extrusionOk="0">
                      <a:moveTo>
                        <a:pt x="137" y="1"/>
                      </a:moveTo>
                      <a:cubicBezTo>
                        <a:pt x="132" y="1"/>
                        <a:pt x="126" y="1"/>
                        <a:pt x="121" y="2"/>
                      </a:cubicBezTo>
                      <a:cubicBezTo>
                        <a:pt x="48" y="11"/>
                        <a:pt x="1" y="74"/>
                        <a:pt x="10" y="142"/>
                      </a:cubicBezTo>
                      <a:cubicBezTo>
                        <a:pt x="15" y="146"/>
                        <a:pt x="19" y="204"/>
                        <a:pt x="48" y="281"/>
                      </a:cubicBezTo>
                      <a:cubicBezTo>
                        <a:pt x="68" y="339"/>
                        <a:pt x="97" y="415"/>
                        <a:pt x="145" y="492"/>
                      </a:cubicBezTo>
                      <a:cubicBezTo>
                        <a:pt x="178" y="550"/>
                        <a:pt x="221" y="612"/>
                        <a:pt x="279" y="670"/>
                      </a:cubicBezTo>
                      <a:cubicBezTo>
                        <a:pt x="361" y="756"/>
                        <a:pt x="471" y="838"/>
                        <a:pt x="611" y="901"/>
                      </a:cubicBezTo>
                      <a:cubicBezTo>
                        <a:pt x="750" y="958"/>
                        <a:pt x="919" y="992"/>
                        <a:pt x="1121" y="992"/>
                      </a:cubicBezTo>
                      <a:cubicBezTo>
                        <a:pt x="1361" y="992"/>
                        <a:pt x="1558" y="944"/>
                        <a:pt x="1726" y="867"/>
                      </a:cubicBezTo>
                      <a:cubicBezTo>
                        <a:pt x="1851" y="809"/>
                        <a:pt x="1951" y="737"/>
                        <a:pt x="2038" y="661"/>
                      </a:cubicBezTo>
                      <a:cubicBezTo>
                        <a:pt x="2163" y="545"/>
                        <a:pt x="2250" y="425"/>
                        <a:pt x="2303" y="333"/>
                      </a:cubicBezTo>
                      <a:cubicBezTo>
                        <a:pt x="2361" y="237"/>
                        <a:pt x="2384" y="175"/>
                        <a:pt x="2384" y="166"/>
                      </a:cubicBezTo>
                      <a:cubicBezTo>
                        <a:pt x="2408" y="102"/>
                        <a:pt x="2374" y="31"/>
                        <a:pt x="2308" y="7"/>
                      </a:cubicBezTo>
                      <a:cubicBezTo>
                        <a:pt x="2296" y="3"/>
                        <a:pt x="2284" y="1"/>
                        <a:pt x="2271" y="1"/>
                      </a:cubicBezTo>
                      <a:cubicBezTo>
                        <a:pt x="2219" y="1"/>
                        <a:pt x="2168" y="34"/>
                        <a:pt x="2148" y="84"/>
                      </a:cubicBezTo>
                      <a:cubicBezTo>
                        <a:pt x="2148" y="84"/>
                        <a:pt x="2135" y="127"/>
                        <a:pt x="2095" y="189"/>
                      </a:cubicBezTo>
                      <a:cubicBezTo>
                        <a:pt x="2043" y="286"/>
                        <a:pt x="1947" y="425"/>
                        <a:pt x="1789" y="541"/>
                      </a:cubicBezTo>
                      <a:cubicBezTo>
                        <a:pt x="1711" y="598"/>
                        <a:pt x="1620" y="646"/>
                        <a:pt x="1509" y="685"/>
                      </a:cubicBezTo>
                      <a:cubicBezTo>
                        <a:pt x="1399" y="723"/>
                        <a:pt x="1270" y="743"/>
                        <a:pt x="1121" y="743"/>
                      </a:cubicBezTo>
                      <a:cubicBezTo>
                        <a:pt x="913" y="743"/>
                        <a:pt x="764" y="703"/>
                        <a:pt x="649" y="641"/>
                      </a:cubicBezTo>
                      <a:cubicBezTo>
                        <a:pt x="562" y="598"/>
                        <a:pt x="496" y="541"/>
                        <a:pt x="443" y="483"/>
                      </a:cubicBezTo>
                      <a:cubicBezTo>
                        <a:pt x="365" y="397"/>
                        <a:pt x="318" y="300"/>
                        <a:pt x="294" y="228"/>
                      </a:cubicBezTo>
                      <a:cubicBezTo>
                        <a:pt x="279" y="189"/>
                        <a:pt x="270" y="160"/>
                        <a:pt x="265" y="137"/>
                      </a:cubicBezTo>
                      <a:cubicBezTo>
                        <a:pt x="265" y="127"/>
                        <a:pt x="260" y="117"/>
                        <a:pt x="260" y="113"/>
                      </a:cubicBezTo>
                      <a:lnTo>
                        <a:pt x="260" y="108"/>
                      </a:lnTo>
                      <a:cubicBezTo>
                        <a:pt x="251" y="46"/>
                        <a:pt x="198" y="1"/>
                        <a:pt x="137"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2" name="Google Shape;2140;p48">
                  <a:extLst>
                    <a:ext uri="{FF2B5EF4-FFF2-40B4-BE49-F238E27FC236}">
                      <a16:creationId xmlns:a16="http://schemas.microsoft.com/office/drawing/2014/main" id="{60FECF97-F1E5-DC99-F05C-0D6192DE92B2}"/>
                    </a:ext>
                  </a:extLst>
                </p:cNvPr>
                <p:cNvSpPr/>
                <p:nvPr/>
              </p:nvSpPr>
              <p:spPr>
                <a:xfrm>
                  <a:off x="7219861" y="1649310"/>
                  <a:ext cx="57677" cy="23751"/>
                </a:xfrm>
                <a:custGeom>
                  <a:avLst/>
                  <a:gdLst/>
                  <a:ahLst/>
                  <a:cxnLst/>
                  <a:rect l="l" t="t" r="r" b="b"/>
                  <a:pathLst>
                    <a:path w="2409" h="992" extrusionOk="0">
                      <a:moveTo>
                        <a:pt x="134" y="1"/>
                      </a:moveTo>
                      <a:cubicBezTo>
                        <a:pt x="128" y="1"/>
                        <a:pt x="122" y="1"/>
                        <a:pt x="115" y="2"/>
                      </a:cubicBezTo>
                      <a:cubicBezTo>
                        <a:pt x="49" y="11"/>
                        <a:pt x="0" y="74"/>
                        <a:pt x="11" y="142"/>
                      </a:cubicBezTo>
                      <a:cubicBezTo>
                        <a:pt x="11" y="146"/>
                        <a:pt x="20" y="204"/>
                        <a:pt x="44" y="281"/>
                      </a:cubicBezTo>
                      <a:cubicBezTo>
                        <a:pt x="64" y="339"/>
                        <a:pt x="97" y="415"/>
                        <a:pt x="140" y="492"/>
                      </a:cubicBezTo>
                      <a:cubicBezTo>
                        <a:pt x="179" y="550"/>
                        <a:pt x="222" y="612"/>
                        <a:pt x="275" y="670"/>
                      </a:cubicBezTo>
                      <a:cubicBezTo>
                        <a:pt x="361" y="756"/>
                        <a:pt x="467" y="838"/>
                        <a:pt x="611" y="901"/>
                      </a:cubicBezTo>
                      <a:cubicBezTo>
                        <a:pt x="750" y="958"/>
                        <a:pt x="918" y="992"/>
                        <a:pt x="1120" y="992"/>
                      </a:cubicBezTo>
                      <a:cubicBezTo>
                        <a:pt x="1355" y="992"/>
                        <a:pt x="1557" y="944"/>
                        <a:pt x="1726" y="867"/>
                      </a:cubicBezTo>
                      <a:cubicBezTo>
                        <a:pt x="1846" y="809"/>
                        <a:pt x="1952" y="737"/>
                        <a:pt x="2034" y="661"/>
                      </a:cubicBezTo>
                      <a:cubicBezTo>
                        <a:pt x="2163" y="545"/>
                        <a:pt x="2249" y="425"/>
                        <a:pt x="2302" y="333"/>
                      </a:cubicBezTo>
                      <a:cubicBezTo>
                        <a:pt x="2355" y="237"/>
                        <a:pt x="2380" y="175"/>
                        <a:pt x="2384" y="166"/>
                      </a:cubicBezTo>
                      <a:cubicBezTo>
                        <a:pt x="2408" y="102"/>
                        <a:pt x="2370" y="31"/>
                        <a:pt x="2307" y="7"/>
                      </a:cubicBezTo>
                      <a:cubicBezTo>
                        <a:pt x="2294" y="3"/>
                        <a:pt x="2282" y="1"/>
                        <a:pt x="2269" y="1"/>
                      </a:cubicBezTo>
                      <a:cubicBezTo>
                        <a:pt x="2216" y="1"/>
                        <a:pt x="2168" y="34"/>
                        <a:pt x="2149" y="84"/>
                      </a:cubicBezTo>
                      <a:cubicBezTo>
                        <a:pt x="2149" y="84"/>
                        <a:pt x="2134" y="127"/>
                        <a:pt x="2096" y="189"/>
                      </a:cubicBezTo>
                      <a:cubicBezTo>
                        <a:pt x="2043" y="286"/>
                        <a:pt x="1942" y="425"/>
                        <a:pt x="1788" y="541"/>
                      </a:cubicBezTo>
                      <a:cubicBezTo>
                        <a:pt x="1712" y="598"/>
                        <a:pt x="1615" y="646"/>
                        <a:pt x="1510" y="685"/>
                      </a:cubicBezTo>
                      <a:cubicBezTo>
                        <a:pt x="1399" y="723"/>
                        <a:pt x="1269" y="743"/>
                        <a:pt x="1120" y="743"/>
                      </a:cubicBezTo>
                      <a:cubicBezTo>
                        <a:pt x="914" y="743"/>
                        <a:pt x="765" y="703"/>
                        <a:pt x="649" y="641"/>
                      </a:cubicBezTo>
                      <a:cubicBezTo>
                        <a:pt x="563" y="598"/>
                        <a:pt x="496" y="541"/>
                        <a:pt x="443" y="483"/>
                      </a:cubicBezTo>
                      <a:cubicBezTo>
                        <a:pt x="366" y="397"/>
                        <a:pt x="317" y="300"/>
                        <a:pt x="288" y="228"/>
                      </a:cubicBezTo>
                      <a:cubicBezTo>
                        <a:pt x="279" y="189"/>
                        <a:pt x="270" y="160"/>
                        <a:pt x="265" y="137"/>
                      </a:cubicBezTo>
                      <a:cubicBezTo>
                        <a:pt x="260" y="127"/>
                        <a:pt x="260" y="117"/>
                        <a:pt x="260" y="113"/>
                      </a:cubicBezTo>
                      <a:lnTo>
                        <a:pt x="260" y="108"/>
                      </a:lnTo>
                      <a:cubicBezTo>
                        <a:pt x="251" y="46"/>
                        <a:pt x="198" y="1"/>
                        <a:pt x="134"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3" name="Google Shape;2141;p48">
                  <a:extLst>
                    <a:ext uri="{FF2B5EF4-FFF2-40B4-BE49-F238E27FC236}">
                      <a16:creationId xmlns:a16="http://schemas.microsoft.com/office/drawing/2014/main" id="{47F9D0F8-B435-4672-28BB-DC22CA3692E0}"/>
                    </a:ext>
                  </a:extLst>
                </p:cNvPr>
                <p:cNvSpPr/>
                <p:nvPr/>
              </p:nvSpPr>
              <p:spPr>
                <a:xfrm>
                  <a:off x="6941649" y="1463971"/>
                  <a:ext cx="93902" cy="93807"/>
                </a:xfrm>
                <a:custGeom>
                  <a:avLst/>
                  <a:gdLst/>
                  <a:ahLst/>
                  <a:cxnLst/>
                  <a:rect l="l" t="t" r="r" b="b"/>
                  <a:pathLst>
                    <a:path w="3922" h="3918" extrusionOk="0">
                      <a:moveTo>
                        <a:pt x="1961" y="1"/>
                      </a:moveTo>
                      <a:cubicBezTo>
                        <a:pt x="880" y="1"/>
                        <a:pt x="0" y="881"/>
                        <a:pt x="0" y="1961"/>
                      </a:cubicBezTo>
                      <a:cubicBezTo>
                        <a:pt x="0" y="3043"/>
                        <a:pt x="880" y="3917"/>
                        <a:pt x="1961" y="3917"/>
                      </a:cubicBezTo>
                      <a:cubicBezTo>
                        <a:pt x="3043" y="3917"/>
                        <a:pt x="3921" y="3043"/>
                        <a:pt x="3921" y="1961"/>
                      </a:cubicBezTo>
                      <a:cubicBezTo>
                        <a:pt x="3921" y="881"/>
                        <a:pt x="3043" y="1"/>
                        <a:pt x="1961" y="1"/>
                      </a:cubicBezTo>
                      <a:close/>
                    </a:path>
                  </a:pathLst>
                </a:custGeom>
                <a:solidFill>
                  <a:srgbClr val="FFFFFF">
                    <a:alpha val="3127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489" name="TextBox 488">
            <a:extLst>
              <a:ext uri="{FF2B5EF4-FFF2-40B4-BE49-F238E27FC236}">
                <a16:creationId xmlns:a16="http://schemas.microsoft.com/office/drawing/2014/main" id="{D59EA8AD-E5C1-60FA-1D52-D5AC02FDE3A1}"/>
              </a:ext>
            </a:extLst>
          </p:cNvPr>
          <p:cNvSpPr txBox="1"/>
          <p:nvPr/>
        </p:nvSpPr>
        <p:spPr>
          <a:xfrm>
            <a:off x="1059327" y="2596576"/>
            <a:ext cx="2836825" cy="1569660"/>
          </a:xfrm>
          <a:prstGeom prst="rect">
            <a:avLst/>
          </a:prstGeom>
          <a:noFill/>
        </p:spPr>
        <p:txBody>
          <a:bodyPr wrap="square">
            <a:spAutoFit/>
          </a:bodyPr>
          <a:lstStyle/>
          <a:p>
            <a:pPr algn="just">
              <a:spcAft>
                <a:spcPts val="800"/>
              </a:spcAft>
            </a:pPr>
            <a:r>
              <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Không gian thánh địa Hy Lạp - nơi có đền thờ các vị thần trong thần thoại Hy Lạp</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1" name="TextBox 490">
            <a:extLst>
              <a:ext uri="{FF2B5EF4-FFF2-40B4-BE49-F238E27FC236}">
                <a16:creationId xmlns:a16="http://schemas.microsoft.com/office/drawing/2014/main" id="{A51417B9-303C-CD5B-576F-B4DBE47D6B34}"/>
              </a:ext>
            </a:extLst>
          </p:cNvPr>
          <p:cNvSpPr txBox="1"/>
          <p:nvPr/>
        </p:nvSpPr>
        <p:spPr>
          <a:xfrm>
            <a:off x="5025131" y="2634311"/>
            <a:ext cx="2820849" cy="1569660"/>
          </a:xfrm>
          <a:prstGeom prst="rect">
            <a:avLst/>
          </a:prstGeom>
          <a:noFill/>
        </p:spPr>
        <p:txBody>
          <a:bodyPr wrap="square">
            <a:spAutoFit/>
          </a:bodyPr>
          <a:lstStyle/>
          <a:p>
            <a:pPr algn="just">
              <a:spcAft>
                <a:spcPts val="800"/>
              </a:spcAft>
            </a:pPr>
            <a:r>
              <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Không gian Tâm Vũ Trụ - nơi có những loài thực vật và động vật khổng lồ, kì dị</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65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barn(inVertical)">
                                      <p:cBhvr>
                                        <p:cTn id="7" dur="500"/>
                                        <p:tgtEl>
                                          <p:spTgt spid="48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1"/>
                                        </p:tgtEl>
                                        <p:attrNameLst>
                                          <p:attrName>style.visibility</p:attrName>
                                        </p:attrNameLst>
                                      </p:cBhvr>
                                      <p:to>
                                        <p:strVal val="visible"/>
                                      </p:to>
                                    </p:set>
                                    <p:animEffect transition="in" filter="barn(inVertical)">
                                      <p:cBhvr>
                                        <p:cTn id="12" dur="5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 grpId="0"/>
      <p:bldP spid="49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1. Cốt truyện</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19" y="4227091"/>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2151226" y="227615"/>
            <a:ext cx="790494" cy="501041"/>
          </a:xfrm>
          <a:prstGeom prst="rect">
            <a:avLst/>
          </a:prstGeom>
        </p:spPr>
      </p:pic>
      <p:pic>
        <p:nvPicPr>
          <p:cNvPr id="4" name="图片 2">
            <a:extLst>
              <a:ext uri="{FF2B5EF4-FFF2-40B4-BE49-F238E27FC236}">
                <a16:creationId xmlns:a16="http://schemas.microsoft.com/office/drawing/2014/main" id="{AF5C3115-F321-253D-6C0F-824853D619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1787" y="1087737"/>
            <a:ext cx="5208092" cy="3677949"/>
          </a:xfrm>
          <a:prstGeom prst="rect">
            <a:avLst/>
          </a:prstGeom>
        </p:spPr>
      </p:pic>
      <p:sp>
        <p:nvSpPr>
          <p:cNvPr id="14" name="文本框 5">
            <a:extLst>
              <a:ext uri="{FF2B5EF4-FFF2-40B4-BE49-F238E27FC236}">
                <a16:creationId xmlns:a16="http://schemas.microsoft.com/office/drawing/2014/main" id="{1DFF53D5-C6BC-0126-9DAF-B5480CBC185A}"/>
              </a:ext>
            </a:extLst>
          </p:cNvPr>
          <p:cNvSpPr txBox="1"/>
          <p:nvPr/>
        </p:nvSpPr>
        <p:spPr>
          <a:xfrm>
            <a:off x="1447526" y="1737302"/>
            <a:ext cx="2647132"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i="1">
                <a:solidFill>
                  <a:schemeClr val="bg1"/>
                </a:solidFill>
                <a:latin typeface="Times New Roman" panose="02020603050405020304" pitchFamily="18" charset="0"/>
                <a:cs typeface="Times New Roman" panose="02020603050405020304" pitchFamily="18" charset="0"/>
              </a:rPr>
              <a:t>Gv</a:t>
            </a:r>
            <a:r>
              <a:rPr lang="vi-VN" sz="2400" i="1">
                <a:solidFill>
                  <a:schemeClr val="bg1"/>
                </a:solidFill>
                <a:latin typeface="Times New Roman" panose="02020603050405020304" pitchFamily="18" charset="0"/>
                <a:cs typeface="Times New Roman" panose="02020603050405020304" pitchFamily="18" charset="0"/>
              </a:rPr>
              <a:t> phát PHT số 1 để Hs tìm hiểu về diễn biến chính của câu chuyện. Hs làm việc nhóm đôi</a:t>
            </a:r>
            <a:endParaRPr lang="en-US" sz="2400">
              <a:solidFill>
                <a:schemeClr val="bg1"/>
              </a:solidFill>
              <a:latin typeface="Times New Roman" panose="02020603050405020304" pitchFamily="18" charset="0"/>
              <a:cs typeface="Times New Roman" panose="02020603050405020304" pitchFamily="18" charset="0"/>
            </a:endParaRPr>
          </a:p>
        </p:txBody>
      </p:sp>
      <p:pic>
        <p:nvPicPr>
          <p:cNvPr id="15" name="图片 9" descr="图片包含 玩具, 玩偶&#10;&#10;自动生成的说明">
            <a:extLst>
              <a:ext uri="{FF2B5EF4-FFF2-40B4-BE49-F238E27FC236}">
                <a16:creationId xmlns:a16="http://schemas.microsoft.com/office/drawing/2014/main" id="{4BBD25C4-82B8-2B3C-1391-F9E06DA274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49344" y="1997075"/>
            <a:ext cx="4471028" cy="3349144"/>
          </a:xfrm>
          <a:prstGeom prst="rect">
            <a:avLst/>
          </a:prstGeom>
        </p:spPr>
      </p:pic>
    </p:spTree>
    <p:extLst>
      <p:ext uri="{BB962C8B-B14F-4D97-AF65-F5344CB8AC3E}">
        <p14:creationId xmlns:p14="http://schemas.microsoft.com/office/powerpoint/2010/main" val="205518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1. Cốt truyện</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9"/>
          <a:stretch>
            <a:fillRect/>
          </a:stretch>
        </p:blipFill>
        <p:spPr>
          <a:xfrm>
            <a:off x="2151226" y="227615"/>
            <a:ext cx="790494" cy="501041"/>
          </a:xfrm>
          <a:prstGeom prst="rect">
            <a:avLst/>
          </a:prstGeom>
        </p:spPr>
      </p:pic>
      <p:grpSp>
        <p:nvGrpSpPr>
          <p:cNvPr id="4" name="Group 3">
            <a:extLst>
              <a:ext uri="{FF2B5EF4-FFF2-40B4-BE49-F238E27FC236}">
                <a16:creationId xmlns:a16="http://schemas.microsoft.com/office/drawing/2014/main" id="{FAB62084-2B45-136E-3CCB-E6027D205167}"/>
              </a:ext>
            </a:extLst>
          </p:cNvPr>
          <p:cNvGrpSpPr>
            <a:grpSpLocks/>
          </p:cNvGrpSpPr>
          <p:nvPr/>
        </p:nvGrpSpPr>
        <p:grpSpPr bwMode="auto">
          <a:xfrm>
            <a:off x="1702899" y="1090753"/>
            <a:ext cx="6918625" cy="3451184"/>
            <a:chOff x="252" y="3984"/>
            <a:chExt cx="11412" cy="3120"/>
          </a:xfrm>
        </p:grpSpPr>
        <p:sp>
          <p:nvSpPr>
            <p:cNvPr id="14" name="Rectangle 13">
              <a:extLst>
                <a:ext uri="{FF2B5EF4-FFF2-40B4-BE49-F238E27FC236}">
                  <a16:creationId xmlns:a16="http://schemas.microsoft.com/office/drawing/2014/main" id="{AE7FDC59-3C34-1D7B-7F5A-A647BC39498D}"/>
                </a:ext>
              </a:extLst>
            </p:cNvPr>
            <p:cNvSpPr>
              <a:spLocks noChangeArrowheads="1"/>
            </p:cNvSpPr>
            <p:nvPr/>
          </p:nvSpPr>
          <p:spPr bwMode="auto">
            <a:xfrm>
              <a:off x="252" y="3984"/>
              <a:ext cx="11412" cy="31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800"/>
                </a:spcAft>
              </a:pPr>
              <a:r>
                <a:rPr lang="vi-VN" sz="2000" b="1" i="1">
                  <a:effectLst/>
                  <a:latin typeface="+mj-lt"/>
                  <a:ea typeface="Calibri" panose="020F0502020204030204" pitchFamily="34" charset="0"/>
                  <a:cs typeface="Times New Roman" panose="02020603050405020304" pitchFamily="18" charset="0"/>
                </a:rPr>
                <a:t>Tóm tắt diễn biến chính của câu chuyện</a:t>
              </a:r>
              <a:endParaRPr lang="en-US" sz="2000" b="1" i="1">
                <a:effectLst/>
                <a:latin typeface="+mj-lt"/>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5D883E51-7274-1FD8-3F38-679B33E39095}"/>
                </a:ext>
              </a:extLst>
            </p:cNvPr>
            <p:cNvGrpSpPr>
              <a:grpSpLocks/>
            </p:cNvGrpSpPr>
            <p:nvPr/>
          </p:nvGrpSpPr>
          <p:grpSpPr bwMode="auto">
            <a:xfrm>
              <a:off x="444" y="4416"/>
              <a:ext cx="10922" cy="2520"/>
              <a:chOff x="744" y="1740"/>
              <a:chExt cx="9960" cy="1752"/>
            </a:xfrm>
          </p:grpSpPr>
          <p:sp>
            <p:nvSpPr>
              <p:cNvPr id="16" name="AutoShape 47">
                <a:extLst>
                  <a:ext uri="{FF2B5EF4-FFF2-40B4-BE49-F238E27FC236}">
                    <a16:creationId xmlns:a16="http://schemas.microsoft.com/office/drawing/2014/main" id="{161F35EB-358D-B20C-476A-29B502068596}"/>
                  </a:ext>
                </a:extLst>
              </p:cNvPr>
              <p:cNvSpPr>
                <a:spLocks noChangeArrowheads="1"/>
              </p:cNvSpPr>
              <p:nvPr/>
            </p:nvSpPr>
            <p:spPr bwMode="auto">
              <a:xfrm>
                <a:off x="744" y="1740"/>
                <a:ext cx="2112" cy="1752"/>
              </a:xfrm>
              <a:prstGeom prst="roundRect">
                <a:avLst>
                  <a:gd name="adj" fmla="val 7894"/>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spcAft>
                    <a:spcPts val="800"/>
                  </a:spcAft>
                </a:pPr>
                <a:r>
                  <a:rPr lang="vi-VN" sz="1800">
                    <a:effectLst/>
                    <a:latin typeface="+mj-lt"/>
                    <a:ea typeface="Calibri" panose="020F0502020204030204" pitchFamily="34" charset="0"/>
                    <a:cs typeface="Times New Roman" panose="02020603050405020304" pitchFamily="18" charset="0"/>
                  </a:rPr>
                  <a:t>………………………………………………………………………………………………………………….</a:t>
                </a:r>
                <a:endParaRPr lang="en-US" sz="1800">
                  <a:effectLst/>
                  <a:latin typeface="+mj-lt"/>
                  <a:ea typeface="Calibri" panose="020F0502020204030204" pitchFamily="34" charset="0"/>
                  <a:cs typeface="Times New Roman" panose="02020603050405020304" pitchFamily="18" charset="0"/>
                </a:endParaRPr>
              </a:p>
            </p:txBody>
          </p:sp>
          <p:sp>
            <p:nvSpPr>
              <p:cNvPr id="17" name="AutoShape 48">
                <a:extLst>
                  <a:ext uri="{FF2B5EF4-FFF2-40B4-BE49-F238E27FC236}">
                    <a16:creationId xmlns:a16="http://schemas.microsoft.com/office/drawing/2014/main" id="{C9412787-0F62-B214-16F4-0FB041EF3B49}"/>
                  </a:ext>
                </a:extLst>
              </p:cNvPr>
              <p:cNvSpPr>
                <a:spLocks noChangeArrowheads="1"/>
              </p:cNvSpPr>
              <p:nvPr/>
            </p:nvSpPr>
            <p:spPr bwMode="auto">
              <a:xfrm>
                <a:off x="3372" y="1740"/>
                <a:ext cx="2112" cy="1752"/>
              </a:xfrm>
              <a:prstGeom prst="roundRect">
                <a:avLst>
                  <a:gd name="adj" fmla="val 7894"/>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spcAft>
                    <a:spcPts val="800"/>
                  </a:spcAft>
                </a:pPr>
                <a:r>
                  <a:rPr lang="vi-VN" sz="1800">
                    <a:effectLst/>
                    <a:latin typeface="+mj-lt"/>
                    <a:ea typeface="Calibri" panose="020F0502020204030204" pitchFamily="34" charset="0"/>
                    <a:cs typeface="Times New Roman" panose="02020603050405020304" pitchFamily="18" charset="0"/>
                  </a:rPr>
                  <a:t>………………………………………………………………………………………………………………….</a:t>
                </a:r>
                <a:endParaRPr lang="en-US" sz="1800">
                  <a:effectLst/>
                  <a:latin typeface="+mj-lt"/>
                  <a:ea typeface="Calibri" panose="020F0502020204030204" pitchFamily="34" charset="0"/>
                  <a:cs typeface="Times New Roman" panose="02020603050405020304" pitchFamily="18" charset="0"/>
                </a:endParaRPr>
              </a:p>
              <a:p>
                <a:pPr algn="ctr">
                  <a:spcAft>
                    <a:spcPts val="800"/>
                  </a:spcAft>
                </a:pPr>
                <a:r>
                  <a:rPr lang="vi-VN" sz="1800">
                    <a:effectLst/>
                    <a:latin typeface="+mj-lt"/>
                    <a:ea typeface="Calibri" panose="020F0502020204030204" pitchFamily="34"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p:txBody>
          </p:sp>
          <p:sp>
            <p:nvSpPr>
              <p:cNvPr id="18" name="AutoShape 49">
                <a:extLst>
                  <a:ext uri="{FF2B5EF4-FFF2-40B4-BE49-F238E27FC236}">
                    <a16:creationId xmlns:a16="http://schemas.microsoft.com/office/drawing/2014/main" id="{13AE5DE0-A209-22F7-FD35-BD1BCA8D1BF7}"/>
                  </a:ext>
                </a:extLst>
              </p:cNvPr>
              <p:cNvSpPr>
                <a:spLocks noChangeArrowheads="1"/>
              </p:cNvSpPr>
              <p:nvPr/>
            </p:nvSpPr>
            <p:spPr bwMode="auto">
              <a:xfrm>
                <a:off x="5964" y="1740"/>
                <a:ext cx="2112" cy="1752"/>
              </a:xfrm>
              <a:prstGeom prst="roundRect">
                <a:avLst>
                  <a:gd name="adj" fmla="val 7894"/>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spcAft>
                    <a:spcPts val="800"/>
                  </a:spcAft>
                </a:pPr>
                <a:r>
                  <a:rPr lang="vi-VN" sz="1800">
                    <a:effectLst/>
                    <a:latin typeface="+mj-lt"/>
                    <a:ea typeface="Calibri" panose="020F0502020204030204" pitchFamily="34" charset="0"/>
                    <a:cs typeface="Times New Roman" panose="02020603050405020304" pitchFamily="18" charset="0"/>
                  </a:rPr>
                  <a:t>………………………………………………………………………………………………………………….</a:t>
                </a:r>
                <a:endParaRPr lang="en-US" sz="1800">
                  <a:effectLst/>
                  <a:latin typeface="+mj-lt"/>
                  <a:ea typeface="Calibri" panose="020F0502020204030204" pitchFamily="34" charset="0"/>
                  <a:cs typeface="Times New Roman" panose="02020603050405020304" pitchFamily="18" charset="0"/>
                </a:endParaRPr>
              </a:p>
              <a:p>
                <a:pPr algn="ctr">
                  <a:spcAft>
                    <a:spcPts val="800"/>
                  </a:spcAft>
                </a:pPr>
                <a:r>
                  <a:rPr lang="vi-VN" sz="1800">
                    <a:effectLst/>
                    <a:latin typeface="+mj-lt"/>
                    <a:ea typeface="Calibri" panose="020F0502020204030204" pitchFamily="34"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p:txBody>
          </p:sp>
          <p:sp>
            <p:nvSpPr>
              <p:cNvPr id="19" name="AutoShape 50">
                <a:extLst>
                  <a:ext uri="{FF2B5EF4-FFF2-40B4-BE49-F238E27FC236}">
                    <a16:creationId xmlns:a16="http://schemas.microsoft.com/office/drawing/2014/main" id="{4576D015-37BD-F9D8-7914-9FD40D738168}"/>
                  </a:ext>
                </a:extLst>
              </p:cNvPr>
              <p:cNvSpPr>
                <a:spLocks noChangeArrowheads="1"/>
              </p:cNvSpPr>
              <p:nvPr/>
            </p:nvSpPr>
            <p:spPr bwMode="auto">
              <a:xfrm>
                <a:off x="8592" y="1740"/>
                <a:ext cx="2112" cy="1752"/>
              </a:xfrm>
              <a:prstGeom prst="roundRect">
                <a:avLst>
                  <a:gd name="adj" fmla="val 7894"/>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spcAft>
                    <a:spcPts val="800"/>
                  </a:spcAft>
                </a:pPr>
                <a:r>
                  <a:rPr lang="vi-VN" sz="1800">
                    <a:effectLst/>
                    <a:latin typeface="+mj-lt"/>
                    <a:ea typeface="Calibri" panose="020F0502020204030204" pitchFamily="34" charset="0"/>
                    <a:cs typeface="Times New Roman" panose="02020603050405020304" pitchFamily="18" charset="0"/>
                  </a:rPr>
                  <a:t>………………………………………………………………………………………………………………….</a:t>
                </a:r>
                <a:endParaRPr lang="en-US" sz="1800">
                  <a:effectLst/>
                  <a:latin typeface="+mj-lt"/>
                  <a:ea typeface="Calibri" panose="020F0502020204030204" pitchFamily="34" charset="0"/>
                  <a:cs typeface="Times New Roman" panose="02020603050405020304" pitchFamily="18" charset="0"/>
                </a:endParaRPr>
              </a:p>
              <a:p>
                <a:pPr algn="ctr">
                  <a:spcAft>
                    <a:spcPts val="800"/>
                  </a:spcAft>
                </a:pPr>
                <a:r>
                  <a:rPr lang="vi-VN" sz="1800">
                    <a:effectLst/>
                    <a:latin typeface="+mj-lt"/>
                    <a:ea typeface="Calibri" panose="020F0502020204030204" pitchFamily="34"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p:txBody>
          </p:sp>
          <p:cxnSp>
            <p:nvCxnSpPr>
              <p:cNvPr id="20" name="AutoShape 51">
                <a:extLst>
                  <a:ext uri="{FF2B5EF4-FFF2-40B4-BE49-F238E27FC236}">
                    <a16:creationId xmlns:a16="http://schemas.microsoft.com/office/drawing/2014/main" id="{2446AB1F-ACB0-1F3B-7244-DE9E4F3A5803}"/>
                  </a:ext>
                </a:extLst>
              </p:cNvPr>
              <p:cNvCxnSpPr>
                <a:cxnSpLocks noChangeShapeType="1"/>
              </p:cNvCxnSpPr>
              <p:nvPr/>
            </p:nvCxnSpPr>
            <p:spPr bwMode="auto">
              <a:xfrm>
                <a:off x="2856" y="2592"/>
                <a:ext cx="516" cy="0"/>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 name="AutoShape 52">
                <a:extLst>
                  <a:ext uri="{FF2B5EF4-FFF2-40B4-BE49-F238E27FC236}">
                    <a16:creationId xmlns:a16="http://schemas.microsoft.com/office/drawing/2014/main" id="{A269DE12-E3CD-1654-C016-BE1AFF140DCC}"/>
                  </a:ext>
                </a:extLst>
              </p:cNvPr>
              <p:cNvCxnSpPr>
                <a:cxnSpLocks noChangeShapeType="1"/>
              </p:cNvCxnSpPr>
              <p:nvPr/>
            </p:nvCxnSpPr>
            <p:spPr bwMode="auto">
              <a:xfrm>
                <a:off x="5448" y="2592"/>
                <a:ext cx="516" cy="0"/>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2" name="AutoShape 53">
                <a:extLst>
                  <a:ext uri="{FF2B5EF4-FFF2-40B4-BE49-F238E27FC236}">
                    <a16:creationId xmlns:a16="http://schemas.microsoft.com/office/drawing/2014/main" id="{FBD230F1-13FF-997D-268A-04BB5F9C67C4}"/>
                  </a:ext>
                </a:extLst>
              </p:cNvPr>
              <p:cNvCxnSpPr>
                <a:cxnSpLocks noChangeShapeType="1"/>
              </p:cNvCxnSpPr>
              <p:nvPr/>
            </p:nvCxnSpPr>
            <p:spPr bwMode="auto">
              <a:xfrm>
                <a:off x="8076" y="2592"/>
                <a:ext cx="516" cy="0"/>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gr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9473" y="4000273"/>
            <a:ext cx="2098510" cy="13429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D7B98262-156E-384D-F0B6-5A9AA587DE0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 b="89457" l="0" r="97750">
                        <a14:foregroundMark x1="17943" y1="4483" x2="8750" y2="4031"/>
                        <a14:foregroundMark x1="8750" y1="4031" x2="7648" y2="3382"/>
                        <a14:foregroundMark x1="10000" y1="11008" x2="7750" y2="51783"/>
                        <a14:foregroundMark x1="7750" y1="51783" x2="25000" y2="61550"/>
                        <a14:foregroundMark x1="25000" y1="61550" x2="39750" y2="64031"/>
                        <a14:foregroundMark x1="39750" y1="64031" x2="39500" y2="75194"/>
                        <a14:foregroundMark x1="39500" y1="75194" x2="43750" y2="80000"/>
                        <a14:foregroundMark x1="33000" y1="65581" x2="11250" y2="63256"/>
                        <a14:foregroundMark x1="11250" y1="63256" x2="0" y2="59070"/>
                        <a14:foregroundMark x1="42750" y1="65116" x2="58000" y2="68527"/>
                        <a14:foregroundMark x1="58000" y1="68527" x2="56000" y2="77364"/>
                        <a14:foregroundMark x1="63000" y1="81395" x2="65750" y2="68992"/>
                        <a14:foregroundMark x1="65750" y1="68992" x2="57000" y2="55349"/>
                        <a14:foregroundMark x1="57000" y1="55349" x2="56500" y2="43101"/>
                        <a14:foregroundMark x1="56500" y1="43101" x2="66241" y2="50687"/>
                        <a14:foregroundMark x1="66570" y1="56004" x2="66250" y2="58140"/>
                        <a14:foregroundMark x1="37750" y1="42016" x2="51250" y2="59380"/>
                        <a14:foregroundMark x1="33000" y1="46667" x2="41000" y2="60930"/>
                        <a14:foregroundMark x1="31000" y1="51473" x2="32000" y2="56279"/>
                        <a14:foregroundMark x1="39000" y1="48837" x2="44250" y2="53488"/>
                        <a14:foregroundMark x1="50750" y1="39535" x2="50750" y2="43256"/>
                        <a14:foregroundMark x1="70000" y1="44186" x2="69250" y2="47907"/>
                        <a14:foregroundMark x1="67000" y1="60310" x2="81750" y2="49922"/>
                        <a14:foregroundMark x1="81750" y1="49922" x2="91000" y2="35659"/>
                        <a14:foregroundMark x1="91000" y1="35659" x2="90500" y2="12713"/>
                        <a14:foregroundMark x1="90500" y1="12713" x2="97500" y2="26822"/>
                        <a14:foregroundMark x1="97500" y1="26822" x2="93500" y2="56744"/>
                        <a14:foregroundMark x1="93500" y1="56744" x2="67750" y2="63876"/>
                        <a14:foregroundMark x1="3750" y1="9302" x2="9750" y2="41085"/>
                        <a14:foregroundMark x1="4250" y1="37364" x2="2250" y2="44806"/>
                        <a14:foregroundMark x1="30651" y1="71908" x2="26750" y2="78295"/>
                        <a14:foregroundMark x1="33000" y1="68062" x2="30769" y2="71715"/>
                        <a14:foregroundMark x1="26750" y1="78295" x2="30250" y2="79225"/>
                        <a14:foregroundMark x1="19250" y1="76279" x2="28000" y2="71163"/>
                        <a14:foregroundMark x1="26750" y1="69922" x2="20750" y2="71473"/>
                        <a14:foregroundMark x1="21685" y1="82421" x2="20750" y2="83256"/>
                        <a14:foregroundMark x1="27000" y1="77674" x2="26578" y2="78051"/>
                        <a14:foregroundMark x1="30797" y1="80997" x2="32000" y2="81705"/>
                        <a14:foregroundMark x1="67750" y1="76124" x2="70750" y2="76124"/>
                        <a14:foregroundMark x1="69657" y1="71238" x2="69750" y2="70853"/>
                        <a14:foregroundMark x1="69000" y1="73953" x2="69638" y2="71318"/>
                        <a14:foregroundMark x1="68750" y1="65891" x2="68750" y2="69612"/>
                        <a14:foregroundMark x1="68000" y1="76434" x2="65250" y2="82016"/>
                        <a14:foregroundMark x1="59750" y1="82636" x2="66000" y2="80775"/>
                        <a14:foregroundMark x1="52000" y1="76434" x2="48000" y2="75194"/>
                        <a14:foregroundMark x1="55000" y1="77364" x2="52002" y2="76435"/>
                        <a14:foregroundMark x1="58274" y1="82192" x2="60000" y2="83721"/>
                        <a14:foregroundMark x1="43750" y1="76899" x2="46438" y2="82257"/>
                        <a14:foregroundMark x1="39750" y1="77984" x2="43897" y2="83495"/>
                        <a14:foregroundMark x1="71750" y1="66202" x2="86500" y2="62946"/>
                        <a14:foregroundMark x1="86500" y1="62946" x2="99250" y2="54729"/>
                        <a14:foregroundMark x1="99250" y1="54729" x2="97750" y2="7907"/>
                        <a14:foregroundMark x1="97750" y1="7907" x2="89000" y2="9922"/>
                        <a14:foregroundMark x1="42250" y1="44496" x2="36750" y2="45271"/>
                        <a14:foregroundMark x1="29750" y1="47752" x2="32250" y2="43876"/>
                        <a14:foregroundMark x1="38000" y1="41550" x2="35750" y2="41550"/>
                        <a14:foregroundMark x1="39000" y1="40930" x2="42250" y2="41085"/>
                        <a14:foregroundMark x1="41250" y1="42636" x2="41250" y2="42636"/>
                        <a14:foregroundMark x1="28750" y1="45116" x2="28250" y2="47287"/>
                        <a14:foregroundMark x1="30250" y1="44186" x2="29000" y2="44186"/>
                        <a14:foregroundMark x1="59733" y1="35720" x2="59000" y2="36434"/>
                        <a14:foregroundMark x1="53250" y1="36957" x2="53250" y2="38295"/>
                        <a14:foregroundMark x1="45000" y1="81395" x2="47000" y2="84806"/>
                        <a14:foregroundMark x1="48000" y1="84496" x2="47000" y2="82016"/>
                        <a14:foregroundMark x1="53750" y1="77364" x2="57000" y2="78140"/>
                        <a14:foregroundMark x1="22750" y1="4341" x2="18250" y2="15349"/>
                        <a14:foregroundMark x1="24808" y1="14636" x2="18250" y2="19225"/>
                        <a14:foregroundMark x1="84455" y1="31696" x2="85750" y2="37519"/>
                        <a14:foregroundMark x1="80544" y1="14111" x2="80725" y2="14927"/>
                        <a14:foregroundMark x1="79750" y1="10543" x2="80537" y2="14081"/>
                        <a14:foregroundMark x1="85750" y1="37519" x2="85750" y2="39070"/>
                        <a14:foregroundMark x1="82500" y1="12868" x2="85750" y2="23876"/>
                        <a14:foregroundMark x1="85750" y1="23876" x2="85000" y2="14574"/>
                        <a14:foregroundMark x1="85000" y1="14574" x2="82500" y2="10543"/>
                        <a14:foregroundMark x1="83000" y1="12868" x2="82000" y2="13643"/>
                        <a14:backgroundMark x1="28000" y1="1085" x2="26394" y2="4903"/>
                        <a14:backgroundMark x1="24243" y1="46934" x2="24250" y2="47287"/>
                        <a14:backgroundMark x1="23661" y1="19396" x2="24225" y2="46112"/>
                        <a14:backgroundMark x1="29245" y1="43207" x2="34500" y2="38915"/>
                        <a14:backgroundMark x1="27087" y1="44970" x2="28565" y2="43763"/>
                        <a14:backgroundMark x1="24250" y1="47287" x2="24640" y2="46969"/>
                        <a14:backgroundMark x1="59215" y1="34190" x2="67750" y2="32558"/>
                        <a14:backgroundMark x1="34500" y1="38915" x2="49863" y2="35978"/>
                        <a14:backgroundMark x1="67750" y1="32558" x2="78481" y2="24138"/>
                        <a14:backgroundMark x1="77314" y1="18890" x2="74250" y2="14264"/>
                        <a14:backgroundMark x1="74250" y1="14264" x2="74250" y2="3101"/>
                        <a14:backgroundMark x1="74250" y1="3101" x2="28000" y2="1860"/>
                        <a14:backgroundMark x1="71750" y1="36744" x2="80433" y2="32913"/>
                        <a14:backgroundMark x1="73000" y1="37054" x2="75250" y2="46512"/>
                        <a14:backgroundMark x1="75250" y1="46512" x2="81263" y2="36647"/>
                        <a14:backgroundMark x1="80328" y1="32443" x2="80250" y2="32403"/>
                        <a14:backgroundMark x1="74750" y1="45271" x2="78750" y2="42326"/>
                        <a14:backgroundMark x1="70750" y1="50698" x2="77000" y2="45736"/>
                        <a14:backgroundMark x1="66750" y1="50388" x2="73750" y2="53488"/>
                        <a14:backgroundMark x1="64250" y1="54109" x2="67750" y2="55194"/>
                        <a14:backgroundMark x1="89250" y1="1240" x2="92750" y2="1085"/>
                        <a14:backgroundMark x1="18497" y1="3687" x2="18000" y2="4496"/>
                        <a14:backgroundMark x1="20000" y1="1240" x2="18897" y2="3035"/>
                        <a14:backgroundMark x1="18858" y1="3742" x2="19000" y2="3566"/>
                        <a14:backgroundMark x1="18000" y1="4806" x2="18351" y2="4370"/>
                        <a14:backgroundMark x1="7250" y1="1085" x2="1750" y2="1395"/>
                        <a14:backgroundMark x1="20750" y1="78140" x2="27750" y2="82481"/>
                        <a14:backgroundMark x1="41113" y1="82236" x2="31750" y2="73643"/>
                        <a14:backgroundMark x1="44167" y1="81576" x2="40000" y2="77364"/>
                        <a14:backgroundMark x1="49250" y1="77984" x2="57000" y2="88837"/>
                        <a14:backgroundMark x1="57000" y1="88837" x2="57750" y2="89147"/>
                        <a14:backgroundMark x1="75250" y1="82946" x2="70750" y2="73178"/>
                        <a14:backgroundMark x1="70750" y1="73178" x2="92750" y2="62481"/>
                        <a14:backgroundMark x1="92750" y1="62481" x2="94250" y2="60155"/>
                        <a14:backgroundMark x1="48250" y1="35969" x2="67750" y2="32248"/>
                        <a14:backgroundMark x1="56500" y1="81705" x2="59750" y2="80155"/>
                        <a14:backgroundMark x1="59000" y1="80000" x2="56750" y2="81085"/>
                        <a14:backgroundMark x1="47750" y1="76434" x2="47750" y2="78915"/>
                        <a14:backgroundMark x1="46073" y1="85007" x2="48750" y2="86667"/>
                        <a14:backgroundMark x1="30500" y1="4806" x2="27000" y2="28992"/>
                        <a14:backgroundMark x1="27000" y1="28992" x2="45500" y2="31473"/>
                        <a14:backgroundMark x1="45500" y1="31473" x2="82500" y2="27442"/>
                        <a14:backgroundMark x1="81490" y1="24355" x2="79000" y2="16744"/>
                        <a14:backgroundMark x1="82500" y1="27442" x2="82296" y2="26817"/>
                        <a14:backgroundMark x1="82602" y1="10551" x2="84500" y2="7287"/>
                        <a14:backgroundMark x1="81596" y1="12280" x2="82553" y2="10634"/>
                        <a14:backgroundMark x1="79000" y1="16744" x2="79213" y2="16377"/>
                        <a14:backgroundMark x1="84500" y1="7287" x2="58250" y2="3721"/>
                        <a14:backgroundMark x1="58250" y1="3721" x2="42000" y2="4341"/>
                        <a14:backgroundMark x1="42000" y1="4341" x2="31500" y2="11783"/>
                        <a14:backgroundMark x1="31500" y1="11783" x2="27750" y2="22791"/>
                        <a14:backgroundMark x1="27750" y1="22791" x2="47750" y2="17674"/>
                        <a14:backgroundMark x1="47750" y1="17674" x2="57500" y2="8062"/>
                        <a14:backgroundMark x1="57500" y1="8062" x2="56750" y2="7597"/>
                        <a14:backgroundMark x1="81719" y1="24329" x2="83500" y2="31783"/>
                        <a14:backgroundMark x1="45000" y1="41395" x2="47750" y2="37674"/>
                      </a14:backgroundRemoval>
                    </a14:imgEffect>
                  </a14:imgLayer>
                </a14:imgProps>
              </a:ext>
              <a:ext uri="{28A0092B-C50C-407E-A947-70E740481C1C}">
                <a14:useLocalDpi xmlns:a14="http://schemas.microsoft.com/office/drawing/2010/main" val="0"/>
              </a:ext>
            </a:extLst>
          </a:blip>
          <a:srcRect/>
          <a:stretch>
            <a:fillRect/>
          </a:stretch>
        </p:blipFill>
        <p:spPr bwMode="auto">
          <a:xfrm>
            <a:off x="-26174" y="1594255"/>
            <a:ext cx="1832637" cy="295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292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D1AF85-DF9D-AED1-E6AF-7A918E8ACEA0}"/>
              </a:ext>
            </a:extLst>
          </p:cNvPr>
          <p:cNvPicPr>
            <a:picLocks noChangeAspect="1"/>
          </p:cNvPicPr>
          <p:nvPr/>
        </p:nvPicPr>
        <p:blipFill>
          <a:blip r:embed="rId3"/>
          <a:stretch>
            <a:fillRect/>
          </a:stretch>
        </p:blipFill>
        <p:spPr>
          <a:xfrm>
            <a:off x="-11494" y="1255"/>
            <a:ext cx="9144000" cy="5140990"/>
          </a:xfrm>
          <a:prstGeom prst="rect">
            <a:avLst/>
          </a:prstGeom>
        </p:spPr>
      </p:pic>
      <p:sp>
        <p:nvSpPr>
          <p:cNvPr id="29" name="TextBox 28"/>
          <p:cNvSpPr txBox="1"/>
          <p:nvPr/>
        </p:nvSpPr>
        <p:spPr>
          <a:xfrm>
            <a:off x="1365356" y="395369"/>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a:sym typeface="Arial"/>
              </a:rPr>
              <a:t>1</a:t>
            </a:r>
          </a:p>
        </p:txBody>
      </p:sp>
      <p:sp>
        <p:nvSpPr>
          <p:cNvPr id="51" name="5-Point Star 50">
            <a:hlinkClick r:id="rId4"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 name="TextBox 51"/>
          <p:cNvSpPr txBox="1"/>
          <p:nvPr/>
        </p:nvSpPr>
        <p:spPr>
          <a:xfrm>
            <a:off x="2340894" y="1132330"/>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a:sym typeface="Arial"/>
              </a:rPr>
              <a:t>2</a:t>
            </a:r>
          </a:p>
        </p:txBody>
      </p:sp>
      <p:sp>
        <p:nvSpPr>
          <p:cNvPr id="53" name="5-Point Star 52">
            <a:hlinkClick r:id="rId5" action="ppaction://hlinksldjump"/>
          </p:cNvPr>
          <p:cNvSpPr/>
          <p:nvPr/>
        </p:nvSpPr>
        <p:spPr>
          <a:xfrm>
            <a:off x="2166113" y="1458037"/>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4" name="TextBox 53"/>
          <p:cNvSpPr txBox="1"/>
          <p:nvPr/>
        </p:nvSpPr>
        <p:spPr>
          <a:xfrm>
            <a:off x="5419813" y="244691"/>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a:sym typeface="Arial"/>
              </a:rPr>
              <a:t>5</a:t>
            </a:r>
          </a:p>
        </p:txBody>
      </p:sp>
      <p:sp>
        <p:nvSpPr>
          <p:cNvPr id="55" name="5-Point Star 54">
            <a:hlinkClick r:id="rId6" action="ppaction://hlinksldjump"/>
          </p:cNvPr>
          <p:cNvSpPr/>
          <p:nvPr/>
        </p:nvSpPr>
        <p:spPr>
          <a:xfrm>
            <a:off x="5267714" y="655055"/>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6" name="TextBox 55"/>
          <p:cNvSpPr txBox="1"/>
          <p:nvPr/>
        </p:nvSpPr>
        <p:spPr>
          <a:xfrm>
            <a:off x="6869131" y="1361902"/>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a:sym typeface="Arial"/>
              </a:rPr>
              <a:t>6</a:t>
            </a:r>
          </a:p>
        </p:txBody>
      </p:sp>
      <p:sp>
        <p:nvSpPr>
          <p:cNvPr id="57" name="5-Point Star 56">
            <a:hlinkClick r:id="rId7" action="ppaction://hlinksldjump"/>
          </p:cNvPr>
          <p:cNvSpPr/>
          <p:nvPr/>
        </p:nvSpPr>
        <p:spPr>
          <a:xfrm>
            <a:off x="6694350" y="1687610"/>
            <a:ext cx="644356"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8" name="TextBox 57"/>
          <p:cNvSpPr txBox="1"/>
          <p:nvPr/>
        </p:nvSpPr>
        <p:spPr>
          <a:xfrm>
            <a:off x="5316529" y="2097878"/>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a:sym typeface="Arial"/>
              </a:rPr>
              <a:t>4</a:t>
            </a:r>
          </a:p>
        </p:txBody>
      </p:sp>
      <p:sp>
        <p:nvSpPr>
          <p:cNvPr id="59" name="5-Point Star 58">
            <a:hlinkClick r:id="rId8" action="ppaction://hlinksldjump"/>
          </p:cNvPr>
          <p:cNvSpPr/>
          <p:nvPr/>
        </p:nvSpPr>
        <p:spPr>
          <a:xfrm>
            <a:off x="5229139" y="2423586"/>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a:sym typeface="Arial"/>
              </a:rPr>
              <a:t>3</a:t>
            </a:r>
          </a:p>
        </p:txBody>
      </p:sp>
      <p:sp>
        <p:nvSpPr>
          <p:cNvPr id="63" name="5-Point Star 62">
            <a:hlinkClick r:id="rId9"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0" name="Pentagon 69">
            <a:hlinkClick r:id="" action="ppaction://noaction"/>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pipi</a:t>
            </a:r>
          </a:p>
        </p:txBody>
      </p:sp>
      <p:sp>
        <p:nvSpPr>
          <p:cNvPr id="71" name="Rectangle 70"/>
          <p:cNvSpPr/>
          <p:nvPr/>
        </p:nvSpPr>
        <p:spPr>
          <a:xfrm>
            <a:off x="940347" y="4017335"/>
            <a:ext cx="6591100" cy="1084912"/>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Arial"/>
                <a:sym typeface="Arial"/>
              </a:rPr>
              <a:t>Ngôi sao may mắn</a:t>
            </a: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
        <p:nvSpPr>
          <p:cNvPr id="2" name="Rectangle: Rounded Corners 1">
            <a:hlinkClick r:id="rId11" action="ppaction://hlinksldjump"/>
            <a:extLst>
              <a:ext uri="{FF2B5EF4-FFF2-40B4-BE49-F238E27FC236}">
                <a16:creationId xmlns:a16="http://schemas.microsoft.com/office/drawing/2014/main" id="{0480B393-4988-4D76-866F-5168E707A428}"/>
              </a:ext>
            </a:extLst>
          </p:cNvPr>
          <p:cNvSpPr/>
          <p:nvPr/>
        </p:nvSpPr>
        <p:spPr>
          <a:xfrm>
            <a:off x="7755002" y="96704"/>
            <a:ext cx="1269943"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sym typeface="Arial"/>
              </a:rPr>
              <a:t>Bài học</a:t>
            </a:r>
          </a:p>
        </p:txBody>
      </p:sp>
      <p:sp>
        <p:nvSpPr>
          <p:cNvPr id="3" name="5-Point Star 56">
            <a:hlinkClick r:id="rId12" action="ppaction://hlinksldjump"/>
            <a:extLst>
              <a:ext uri="{FF2B5EF4-FFF2-40B4-BE49-F238E27FC236}">
                <a16:creationId xmlns:a16="http://schemas.microsoft.com/office/drawing/2014/main" id="{A3AEF18F-190B-893D-5362-F080CD0FB1E8}"/>
              </a:ext>
            </a:extLst>
          </p:cNvPr>
          <p:cNvSpPr/>
          <p:nvPr/>
        </p:nvSpPr>
        <p:spPr>
          <a:xfrm>
            <a:off x="7885991" y="1299411"/>
            <a:ext cx="819552" cy="803575"/>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5-Point Star 56">
            <a:hlinkClick r:id="rId13" action="ppaction://hlinksldjump"/>
            <a:extLst>
              <a:ext uri="{FF2B5EF4-FFF2-40B4-BE49-F238E27FC236}">
                <a16:creationId xmlns:a16="http://schemas.microsoft.com/office/drawing/2014/main" id="{0B950D65-EB4F-55FF-A467-CB082A51FD45}"/>
              </a:ext>
            </a:extLst>
          </p:cNvPr>
          <p:cNvSpPr/>
          <p:nvPr/>
        </p:nvSpPr>
        <p:spPr>
          <a:xfrm>
            <a:off x="1247270" y="2678012"/>
            <a:ext cx="763993" cy="803575"/>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TextBox 10">
            <a:extLst>
              <a:ext uri="{FF2B5EF4-FFF2-40B4-BE49-F238E27FC236}">
                <a16:creationId xmlns:a16="http://schemas.microsoft.com/office/drawing/2014/main" id="{AFBDBE27-01E3-22E5-DAD4-9EF71BA02790}"/>
              </a:ext>
            </a:extLst>
          </p:cNvPr>
          <p:cNvSpPr txBox="1"/>
          <p:nvPr/>
        </p:nvSpPr>
        <p:spPr>
          <a:xfrm>
            <a:off x="8145560" y="809254"/>
            <a:ext cx="327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prstClr val="white"/>
                </a:solidFill>
                <a:effectLst/>
                <a:uLnTx/>
                <a:uFillTx/>
                <a:latin typeface="Arial"/>
                <a:cs typeface="Arial"/>
                <a:sym typeface="Arial"/>
              </a:rPr>
              <a:t>7</a:t>
            </a:r>
          </a:p>
        </p:txBody>
      </p:sp>
      <p:sp>
        <p:nvSpPr>
          <p:cNvPr id="12" name="TextBox 11">
            <a:extLst>
              <a:ext uri="{FF2B5EF4-FFF2-40B4-BE49-F238E27FC236}">
                <a16:creationId xmlns:a16="http://schemas.microsoft.com/office/drawing/2014/main" id="{62269E80-41B6-2597-2A97-4AFE78024A44}"/>
              </a:ext>
            </a:extLst>
          </p:cNvPr>
          <p:cNvSpPr txBox="1"/>
          <p:nvPr/>
        </p:nvSpPr>
        <p:spPr>
          <a:xfrm>
            <a:off x="1462054" y="2269751"/>
            <a:ext cx="327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prstClr val="white"/>
                </a:solidFill>
                <a:effectLst/>
                <a:uLnTx/>
                <a:uFillTx/>
                <a:latin typeface="Arial"/>
                <a:cs typeface="Arial"/>
                <a:sym typeface="Arial"/>
              </a:rPr>
              <a:t>8</a:t>
            </a:r>
          </a:p>
        </p:txBody>
      </p:sp>
      <p:sp>
        <p:nvSpPr>
          <p:cNvPr id="7" name="5-Point Star 56">
            <a:hlinkClick r:id="rId14" action="ppaction://hlinksldjump"/>
            <a:extLst>
              <a:ext uri="{FF2B5EF4-FFF2-40B4-BE49-F238E27FC236}">
                <a16:creationId xmlns:a16="http://schemas.microsoft.com/office/drawing/2014/main" id="{667BD052-6C2C-06CC-9CF4-CE4B61E351CE}"/>
              </a:ext>
            </a:extLst>
          </p:cNvPr>
          <p:cNvSpPr/>
          <p:nvPr/>
        </p:nvSpPr>
        <p:spPr>
          <a:xfrm>
            <a:off x="6252535" y="3131011"/>
            <a:ext cx="763993" cy="803575"/>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D9DB4131-3290-082C-7734-A5E861A2758E}"/>
              </a:ext>
            </a:extLst>
          </p:cNvPr>
          <p:cNvSpPr txBox="1"/>
          <p:nvPr/>
        </p:nvSpPr>
        <p:spPr>
          <a:xfrm>
            <a:off x="6498309" y="2679755"/>
            <a:ext cx="327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prstClr val="white"/>
                </a:solidFill>
                <a:effectLst/>
                <a:uLnTx/>
                <a:uFillTx/>
                <a:latin typeface="Arial"/>
                <a:cs typeface="Arial"/>
                <a:sym typeface="Arial"/>
              </a:rPr>
              <a:t>9</a:t>
            </a:r>
          </a:p>
        </p:txBody>
      </p:sp>
      <p:pic>
        <p:nvPicPr>
          <p:cNvPr id="10" name="Picture 9">
            <a:extLst>
              <a:ext uri="{FF2B5EF4-FFF2-40B4-BE49-F238E27FC236}">
                <a16:creationId xmlns:a16="http://schemas.microsoft.com/office/drawing/2014/main" id="{33FDFEE7-6796-0E4B-6B72-8D96B92E6D11}"/>
              </a:ext>
            </a:extLst>
          </p:cNvPr>
          <p:cNvPicPr>
            <a:picLocks noChangeAspect="1"/>
          </p:cNvPicPr>
          <p:nvPr/>
        </p:nvPicPr>
        <p:blipFill>
          <a:blip r:embed="rId15"/>
          <a:stretch>
            <a:fillRect/>
          </a:stretch>
        </p:blipFill>
        <p:spPr>
          <a:xfrm>
            <a:off x="2741229" y="1845268"/>
            <a:ext cx="2806709" cy="2469194"/>
          </a:xfrm>
          <a:prstGeom prst="rect">
            <a:avLst/>
          </a:prstGeom>
        </p:spPr>
      </p:pic>
      <p:sp>
        <p:nvSpPr>
          <p:cNvPr id="5" name="Rectangle 4"/>
          <p:cNvSpPr/>
          <p:nvPr/>
        </p:nvSpPr>
        <p:spPr>
          <a:xfrm>
            <a:off x="1970590" y="169185"/>
            <a:ext cx="2932213" cy="307777"/>
          </a:xfrm>
          <a:prstGeom prst="rect">
            <a:avLst/>
          </a:prstGeom>
        </p:spPr>
        <p:txBody>
          <a:bodyPr wrap="none">
            <a:spAutoFit/>
          </a:bodyPr>
          <a:lstStyle/>
          <a:p>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1351nhâm0981713891- 0366.698.459</a:t>
            </a:r>
            <a:endParaRPr lang="en-US" dirty="0">
              <a:solidFill>
                <a:srgbClr val="002060"/>
              </a:solidFill>
            </a:endParaRPr>
          </a:p>
        </p:txBody>
      </p:sp>
    </p:spTree>
    <p:extLst>
      <p:ext uri="{BB962C8B-B14F-4D97-AF65-F5344CB8AC3E}">
        <p14:creationId xmlns:p14="http://schemas.microsoft.com/office/powerpoint/2010/main" val="1729097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44444E-6 2.46914E-7 L -4.44444E-6 -0.07222 " pathEditMode="relative" rAng="0" ptsTypes="AA">
                                      <p:cBhvr>
                                        <p:cTn id="6" dur="250" accel="50000" decel="50000" autoRev="1" fill="hold">
                                          <p:stCondLst>
                                            <p:cond delay="0"/>
                                          </p:stCondLst>
                                        </p:cTn>
                                        <p:tgtEl>
                                          <p:spTgt spid="71"/>
                                        </p:tgtEl>
                                        <p:attrNameLst>
                                          <p:attrName>ppt_x</p:attrName>
                                          <p:attrName>ppt_y</p:attrName>
                                        </p:attrNameLst>
                                      </p:cBhvr>
                                      <p:rCtr x="0" y="-3611"/>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000" fill="hold"/>
                                        <p:tgtEl>
                                          <p:spTgt spid="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1000" fill="hold"/>
                                        <p:tgtEl>
                                          <p:spTgt spid="4"/>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1"/>
                    </p:tgtEl>
                  </p:cond>
                </p:stCondLst>
                <p:endSync evt="end" delay="0">
                  <p:rtn val="all"/>
                </p:endSync>
                <p:childTnLst>
                  <p:par>
                    <p:cTn id="30" fill="hold">
                      <p:stCondLst>
                        <p:cond delay="0"/>
                      </p:stCondLst>
                      <p:childTnLst>
                        <p:par>
                          <p:cTn id="31" fill="hold">
                            <p:stCondLst>
                              <p:cond delay="0"/>
                            </p:stCondLst>
                            <p:childTnLst>
                              <p:par>
                                <p:cTn id="32" presetID="23" presetClass="exit" presetSubtype="544" fill="hold" grpId="0" nodeType="clickEffect">
                                  <p:stCondLst>
                                    <p:cond delay="0"/>
                                  </p:stCondLst>
                                  <p:childTnLst>
                                    <p:anim calcmode="lin" valueType="num">
                                      <p:cBhvr>
                                        <p:cTn id="33" dur="500"/>
                                        <p:tgtEl>
                                          <p:spTgt spid="51"/>
                                        </p:tgtEl>
                                        <p:attrNameLst>
                                          <p:attrName>ppt_w</p:attrName>
                                        </p:attrNameLst>
                                      </p:cBhvr>
                                      <p:tavLst>
                                        <p:tav tm="0">
                                          <p:val>
                                            <p:strVal val="ppt_w"/>
                                          </p:val>
                                        </p:tav>
                                        <p:tav tm="100000">
                                          <p:val>
                                            <p:fltVal val="0"/>
                                          </p:val>
                                        </p:tav>
                                      </p:tavLst>
                                    </p:anim>
                                    <p:anim calcmode="lin" valueType="num">
                                      <p:cBhvr>
                                        <p:cTn id="34" dur="500"/>
                                        <p:tgtEl>
                                          <p:spTgt spid="51"/>
                                        </p:tgtEl>
                                        <p:attrNameLst>
                                          <p:attrName>ppt_h</p:attrName>
                                        </p:attrNameLst>
                                      </p:cBhvr>
                                      <p:tavLst>
                                        <p:tav tm="0">
                                          <p:val>
                                            <p:strVal val="ppt_h"/>
                                          </p:val>
                                        </p:tav>
                                        <p:tav tm="100000">
                                          <p:val>
                                            <p:fltVal val="0"/>
                                          </p:val>
                                        </p:tav>
                                      </p:tavLst>
                                    </p:anim>
                                    <p:anim calcmode="lin" valueType="num">
                                      <p:cBhvr>
                                        <p:cTn id="35" dur="500"/>
                                        <p:tgtEl>
                                          <p:spTgt spid="51"/>
                                        </p:tgtEl>
                                        <p:attrNameLst>
                                          <p:attrName>ppt_x</p:attrName>
                                        </p:attrNameLst>
                                      </p:cBhvr>
                                      <p:tavLst>
                                        <p:tav tm="0">
                                          <p:val>
                                            <p:strVal val="ppt_x"/>
                                          </p:val>
                                        </p:tav>
                                        <p:tav tm="100000">
                                          <p:val>
                                            <p:fltVal val="0.5"/>
                                          </p:val>
                                        </p:tav>
                                      </p:tavLst>
                                    </p:anim>
                                    <p:anim calcmode="lin" valueType="num">
                                      <p:cBhvr>
                                        <p:cTn id="36" dur="500"/>
                                        <p:tgtEl>
                                          <p:spTgt spid="51"/>
                                        </p:tgtEl>
                                        <p:attrNameLst>
                                          <p:attrName>ppt_y</p:attrName>
                                        </p:attrNameLst>
                                      </p:cBhvr>
                                      <p:tavLst>
                                        <p:tav tm="0">
                                          <p:val>
                                            <p:strVal val="ppt_y"/>
                                          </p:val>
                                        </p:tav>
                                        <p:tav tm="100000">
                                          <p:val>
                                            <p:fltVal val="0.5"/>
                                          </p:val>
                                        </p:tav>
                                      </p:tavLst>
                                    </p:anim>
                                    <p:set>
                                      <p:cBhvr>
                                        <p:cTn id="37" dur="1" fill="hold">
                                          <p:stCondLst>
                                            <p:cond delay="499"/>
                                          </p:stCondLst>
                                        </p:cTn>
                                        <p:tgtEl>
                                          <p:spTgt spid="51"/>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29"/>
                                        </p:tgtEl>
                                      </p:cBhvr>
                                    </p:animEffect>
                                    <p:set>
                                      <p:cBhvr>
                                        <p:cTn id="40"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1" restart="whenNotActive" fill="hold" evtFilter="cancelBubble" nodeType="interactiveSeq">
                <p:stCondLst>
                  <p:cond evt="onClick" delay="0">
                    <p:tgtEl>
                      <p:spTgt spid="53"/>
                    </p:tgtEl>
                  </p:cond>
                </p:stCondLst>
                <p:endSync evt="end" delay="0">
                  <p:rtn val="all"/>
                </p:endSync>
                <p:childTnLst>
                  <p:par>
                    <p:cTn id="42" fill="hold">
                      <p:stCondLst>
                        <p:cond delay="0"/>
                      </p:stCondLst>
                      <p:childTnLst>
                        <p:par>
                          <p:cTn id="43" fill="hold">
                            <p:stCondLst>
                              <p:cond delay="0"/>
                            </p:stCondLst>
                            <p:childTnLst>
                              <p:par>
                                <p:cTn id="44" presetID="23" presetClass="exit" presetSubtype="544" fill="hold" grpId="0" nodeType="clickEffect">
                                  <p:stCondLst>
                                    <p:cond delay="0"/>
                                  </p:stCondLst>
                                  <p:childTnLst>
                                    <p:anim calcmode="lin" valueType="num">
                                      <p:cBhvr>
                                        <p:cTn id="45" dur="500"/>
                                        <p:tgtEl>
                                          <p:spTgt spid="53"/>
                                        </p:tgtEl>
                                        <p:attrNameLst>
                                          <p:attrName>ppt_w</p:attrName>
                                        </p:attrNameLst>
                                      </p:cBhvr>
                                      <p:tavLst>
                                        <p:tav tm="0">
                                          <p:val>
                                            <p:strVal val="ppt_w"/>
                                          </p:val>
                                        </p:tav>
                                        <p:tav tm="100000">
                                          <p:val>
                                            <p:fltVal val="0"/>
                                          </p:val>
                                        </p:tav>
                                      </p:tavLst>
                                    </p:anim>
                                    <p:anim calcmode="lin" valueType="num">
                                      <p:cBhvr>
                                        <p:cTn id="46" dur="500"/>
                                        <p:tgtEl>
                                          <p:spTgt spid="53"/>
                                        </p:tgtEl>
                                        <p:attrNameLst>
                                          <p:attrName>ppt_h</p:attrName>
                                        </p:attrNameLst>
                                      </p:cBhvr>
                                      <p:tavLst>
                                        <p:tav tm="0">
                                          <p:val>
                                            <p:strVal val="ppt_h"/>
                                          </p:val>
                                        </p:tav>
                                        <p:tav tm="100000">
                                          <p:val>
                                            <p:fltVal val="0"/>
                                          </p:val>
                                        </p:tav>
                                      </p:tavLst>
                                    </p:anim>
                                    <p:anim calcmode="lin" valueType="num">
                                      <p:cBhvr>
                                        <p:cTn id="47" dur="500"/>
                                        <p:tgtEl>
                                          <p:spTgt spid="53"/>
                                        </p:tgtEl>
                                        <p:attrNameLst>
                                          <p:attrName>ppt_x</p:attrName>
                                        </p:attrNameLst>
                                      </p:cBhvr>
                                      <p:tavLst>
                                        <p:tav tm="0">
                                          <p:val>
                                            <p:strVal val="ppt_x"/>
                                          </p:val>
                                        </p:tav>
                                        <p:tav tm="100000">
                                          <p:val>
                                            <p:fltVal val="0.5"/>
                                          </p:val>
                                        </p:tav>
                                      </p:tavLst>
                                    </p:anim>
                                    <p:anim calcmode="lin" valueType="num">
                                      <p:cBhvr>
                                        <p:cTn id="48" dur="500"/>
                                        <p:tgtEl>
                                          <p:spTgt spid="53"/>
                                        </p:tgtEl>
                                        <p:attrNameLst>
                                          <p:attrName>ppt_y</p:attrName>
                                        </p:attrNameLst>
                                      </p:cBhvr>
                                      <p:tavLst>
                                        <p:tav tm="0">
                                          <p:val>
                                            <p:strVal val="ppt_y"/>
                                          </p:val>
                                        </p:tav>
                                        <p:tav tm="100000">
                                          <p:val>
                                            <p:fltVal val="0.5"/>
                                          </p:val>
                                        </p:tav>
                                      </p:tavLst>
                                    </p:anim>
                                    <p:set>
                                      <p:cBhvr>
                                        <p:cTn id="49" dur="1" fill="hold">
                                          <p:stCondLst>
                                            <p:cond delay="499"/>
                                          </p:stCondLst>
                                        </p:cTn>
                                        <p:tgtEl>
                                          <p:spTgt spid="53"/>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
                                        <p:tgtEl>
                                          <p:spTgt spid="52"/>
                                        </p:tgtEl>
                                      </p:cBhvr>
                                    </p:animEffect>
                                    <p:set>
                                      <p:cBhvr>
                                        <p:cTn id="52"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3" restart="whenNotActive" fill="hold" evtFilter="cancelBubble" nodeType="interactiveSeq">
                <p:stCondLst>
                  <p:cond evt="onClick" delay="0">
                    <p:tgtEl>
                      <p:spTgt spid="55"/>
                    </p:tgtEl>
                  </p:cond>
                </p:stCondLst>
                <p:endSync evt="end" delay="0">
                  <p:rtn val="all"/>
                </p:endSync>
                <p:childTnLst>
                  <p:par>
                    <p:cTn id="54" fill="hold">
                      <p:stCondLst>
                        <p:cond delay="0"/>
                      </p:stCondLst>
                      <p:childTnLst>
                        <p:par>
                          <p:cTn id="55" fill="hold">
                            <p:stCondLst>
                              <p:cond delay="0"/>
                            </p:stCondLst>
                            <p:childTnLst>
                              <p:par>
                                <p:cTn id="56" presetID="23" presetClass="exit" presetSubtype="544" fill="hold" grpId="0" nodeType="clickEffect">
                                  <p:stCondLst>
                                    <p:cond delay="0"/>
                                  </p:stCondLst>
                                  <p:childTnLst>
                                    <p:anim calcmode="lin" valueType="num">
                                      <p:cBhvr>
                                        <p:cTn id="57" dur="500"/>
                                        <p:tgtEl>
                                          <p:spTgt spid="55"/>
                                        </p:tgtEl>
                                        <p:attrNameLst>
                                          <p:attrName>ppt_w</p:attrName>
                                        </p:attrNameLst>
                                      </p:cBhvr>
                                      <p:tavLst>
                                        <p:tav tm="0">
                                          <p:val>
                                            <p:strVal val="ppt_w"/>
                                          </p:val>
                                        </p:tav>
                                        <p:tav tm="100000">
                                          <p:val>
                                            <p:fltVal val="0"/>
                                          </p:val>
                                        </p:tav>
                                      </p:tavLst>
                                    </p:anim>
                                    <p:anim calcmode="lin" valueType="num">
                                      <p:cBhvr>
                                        <p:cTn id="58" dur="500"/>
                                        <p:tgtEl>
                                          <p:spTgt spid="55"/>
                                        </p:tgtEl>
                                        <p:attrNameLst>
                                          <p:attrName>ppt_h</p:attrName>
                                        </p:attrNameLst>
                                      </p:cBhvr>
                                      <p:tavLst>
                                        <p:tav tm="0">
                                          <p:val>
                                            <p:strVal val="ppt_h"/>
                                          </p:val>
                                        </p:tav>
                                        <p:tav tm="100000">
                                          <p:val>
                                            <p:fltVal val="0"/>
                                          </p:val>
                                        </p:tav>
                                      </p:tavLst>
                                    </p:anim>
                                    <p:anim calcmode="lin" valueType="num">
                                      <p:cBhvr>
                                        <p:cTn id="59" dur="500"/>
                                        <p:tgtEl>
                                          <p:spTgt spid="55"/>
                                        </p:tgtEl>
                                        <p:attrNameLst>
                                          <p:attrName>ppt_x</p:attrName>
                                        </p:attrNameLst>
                                      </p:cBhvr>
                                      <p:tavLst>
                                        <p:tav tm="0">
                                          <p:val>
                                            <p:strVal val="ppt_x"/>
                                          </p:val>
                                        </p:tav>
                                        <p:tav tm="100000">
                                          <p:val>
                                            <p:fltVal val="0.5"/>
                                          </p:val>
                                        </p:tav>
                                      </p:tavLst>
                                    </p:anim>
                                    <p:anim calcmode="lin" valueType="num">
                                      <p:cBhvr>
                                        <p:cTn id="60" dur="500"/>
                                        <p:tgtEl>
                                          <p:spTgt spid="55"/>
                                        </p:tgtEl>
                                        <p:attrNameLst>
                                          <p:attrName>ppt_y</p:attrName>
                                        </p:attrNameLst>
                                      </p:cBhvr>
                                      <p:tavLst>
                                        <p:tav tm="0">
                                          <p:val>
                                            <p:strVal val="ppt_y"/>
                                          </p:val>
                                        </p:tav>
                                        <p:tav tm="100000">
                                          <p:val>
                                            <p:fltVal val="0.5"/>
                                          </p:val>
                                        </p:tav>
                                      </p:tavLst>
                                    </p:anim>
                                    <p:set>
                                      <p:cBhvr>
                                        <p:cTn id="61" dur="1" fill="hold">
                                          <p:stCondLst>
                                            <p:cond delay="499"/>
                                          </p:stCondLst>
                                        </p:cTn>
                                        <p:tgtEl>
                                          <p:spTgt spid="55"/>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
                                        <p:tgtEl>
                                          <p:spTgt spid="54"/>
                                        </p:tgtEl>
                                      </p:cBhvr>
                                    </p:animEffect>
                                    <p:set>
                                      <p:cBhvr>
                                        <p:cTn id="64"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7"/>
                    </p:tgtEl>
                  </p:cond>
                </p:stCondLst>
                <p:endSync evt="end" delay="0">
                  <p:rtn val="all"/>
                </p:endSync>
                <p:childTnLst>
                  <p:par>
                    <p:cTn id="66" fill="hold">
                      <p:stCondLst>
                        <p:cond delay="0"/>
                      </p:stCondLst>
                      <p:childTnLst>
                        <p:par>
                          <p:cTn id="67" fill="hold">
                            <p:stCondLst>
                              <p:cond delay="0"/>
                            </p:stCondLst>
                            <p:childTnLst>
                              <p:par>
                                <p:cTn id="68" presetID="23" presetClass="exit" presetSubtype="544" fill="hold" grpId="0" nodeType="clickEffect">
                                  <p:stCondLst>
                                    <p:cond delay="0"/>
                                  </p:stCondLst>
                                  <p:childTnLst>
                                    <p:anim calcmode="lin" valueType="num">
                                      <p:cBhvr>
                                        <p:cTn id="69" dur="500"/>
                                        <p:tgtEl>
                                          <p:spTgt spid="57"/>
                                        </p:tgtEl>
                                        <p:attrNameLst>
                                          <p:attrName>ppt_w</p:attrName>
                                        </p:attrNameLst>
                                      </p:cBhvr>
                                      <p:tavLst>
                                        <p:tav tm="0">
                                          <p:val>
                                            <p:strVal val="ppt_w"/>
                                          </p:val>
                                        </p:tav>
                                        <p:tav tm="100000">
                                          <p:val>
                                            <p:fltVal val="0"/>
                                          </p:val>
                                        </p:tav>
                                      </p:tavLst>
                                    </p:anim>
                                    <p:anim calcmode="lin" valueType="num">
                                      <p:cBhvr>
                                        <p:cTn id="70" dur="500"/>
                                        <p:tgtEl>
                                          <p:spTgt spid="57"/>
                                        </p:tgtEl>
                                        <p:attrNameLst>
                                          <p:attrName>ppt_h</p:attrName>
                                        </p:attrNameLst>
                                      </p:cBhvr>
                                      <p:tavLst>
                                        <p:tav tm="0">
                                          <p:val>
                                            <p:strVal val="ppt_h"/>
                                          </p:val>
                                        </p:tav>
                                        <p:tav tm="100000">
                                          <p:val>
                                            <p:fltVal val="0"/>
                                          </p:val>
                                        </p:tav>
                                      </p:tavLst>
                                    </p:anim>
                                    <p:anim calcmode="lin" valueType="num">
                                      <p:cBhvr>
                                        <p:cTn id="71" dur="500"/>
                                        <p:tgtEl>
                                          <p:spTgt spid="57"/>
                                        </p:tgtEl>
                                        <p:attrNameLst>
                                          <p:attrName>ppt_x</p:attrName>
                                        </p:attrNameLst>
                                      </p:cBhvr>
                                      <p:tavLst>
                                        <p:tav tm="0">
                                          <p:val>
                                            <p:strVal val="ppt_x"/>
                                          </p:val>
                                        </p:tav>
                                        <p:tav tm="100000">
                                          <p:val>
                                            <p:fltVal val="0.5"/>
                                          </p:val>
                                        </p:tav>
                                      </p:tavLst>
                                    </p:anim>
                                    <p:anim calcmode="lin" valueType="num">
                                      <p:cBhvr>
                                        <p:cTn id="72" dur="500"/>
                                        <p:tgtEl>
                                          <p:spTgt spid="57"/>
                                        </p:tgtEl>
                                        <p:attrNameLst>
                                          <p:attrName>ppt_y</p:attrName>
                                        </p:attrNameLst>
                                      </p:cBhvr>
                                      <p:tavLst>
                                        <p:tav tm="0">
                                          <p:val>
                                            <p:strVal val="ppt_y"/>
                                          </p:val>
                                        </p:tav>
                                        <p:tav tm="100000">
                                          <p:val>
                                            <p:fltVal val="0.5"/>
                                          </p:val>
                                        </p:tav>
                                      </p:tavLst>
                                    </p:anim>
                                    <p:set>
                                      <p:cBhvr>
                                        <p:cTn id="73" dur="1" fill="hold">
                                          <p:stCondLst>
                                            <p:cond delay="499"/>
                                          </p:stCondLst>
                                        </p:cTn>
                                        <p:tgtEl>
                                          <p:spTgt spid="5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
                                        <p:tgtEl>
                                          <p:spTgt spid="56"/>
                                        </p:tgtEl>
                                      </p:cBhvr>
                                    </p:animEffect>
                                    <p:set>
                                      <p:cBhvr>
                                        <p:cTn id="76"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p:stCondLst>
                        <p:cond delay="0"/>
                      </p:stCondLst>
                      <p:childTnLst>
                        <p:par>
                          <p:cTn id="79" fill="hold">
                            <p:stCondLst>
                              <p:cond delay="0"/>
                            </p:stCondLst>
                            <p:childTnLst>
                              <p:par>
                                <p:cTn id="80" presetID="23" presetClass="exit" presetSubtype="544" fill="hold" grpId="0" nodeType="clickEffect">
                                  <p:stCondLst>
                                    <p:cond delay="0"/>
                                  </p:stCondLst>
                                  <p:childTnLst>
                                    <p:anim calcmode="lin" valueType="num">
                                      <p:cBhvr>
                                        <p:cTn id="81" dur="500"/>
                                        <p:tgtEl>
                                          <p:spTgt spid="59"/>
                                        </p:tgtEl>
                                        <p:attrNameLst>
                                          <p:attrName>ppt_w</p:attrName>
                                        </p:attrNameLst>
                                      </p:cBhvr>
                                      <p:tavLst>
                                        <p:tav tm="0">
                                          <p:val>
                                            <p:strVal val="ppt_w"/>
                                          </p:val>
                                        </p:tav>
                                        <p:tav tm="100000">
                                          <p:val>
                                            <p:fltVal val="0"/>
                                          </p:val>
                                        </p:tav>
                                      </p:tavLst>
                                    </p:anim>
                                    <p:anim calcmode="lin" valueType="num">
                                      <p:cBhvr>
                                        <p:cTn id="82" dur="500"/>
                                        <p:tgtEl>
                                          <p:spTgt spid="59"/>
                                        </p:tgtEl>
                                        <p:attrNameLst>
                                          <p:attrName>ppt_h</p:attrName>
                                        </p:attrNameLst>
                                      </p:cBhvr>
                                      <p:tavLst>
                                        <p:tav tm="0">
                                          <p:val>
                                            <p:strVal val="ppt_h"/>
                                          </p:val>
                                        </p:tav>
                                        <p:tav tm="100000">
                                          <p:val>
                                            <p:fltVal val="0"/>
                                          </p:val>
                                        </p:tav>
                                      </p:tavLst>
                                    </p:anim>
                                    <p:anim calcmode="lin" valueType="num">
                                      <p:cBhvr>
                                        <p:cTn id="83" dur="500"/>
                                        <p:tgtEl>
                                          <p:spTgt spid="59"/>
                                        </p:tgtEl>
                                        <p:attrNameLst>
                                          <p:attrName>ppt_x</p:attrName>
                                        </p:attrNameLst>
                                      </p:cBhvr>
                                      <p:tavLst>
                                        <p:tav tm="0">
                                          <p:val>
                                            <p:strVal val="ppt_x"/>
                                          </p:val>
                                        </p:tav>
                                        <p:tav tm="100000">
                                          <p:val>
                                            <p:fltVal val="0.5"/>
                                          </p:val>
                                        </p:tav>
                                      </p:tavLst>
                                    </p:anim>
                                    <p:anim calcmode="lin" valueType="num">
                                      <p:cBhvr>
                                        <p:cTn id="84" dur="500"/>
                                        <p:tgtEl>
                                          <p:spTgt spid="59"/>
                                        </p:tgtEl>
                                        <p:attrNameLst>
                                          <p:attrName>ppt_y</p:attrName>
                                        </p:attrNameLst>
                                      </p:cBhvr>
                                      <p:tavLst>
                                        <p:tav tm="0">
                                          <p:val>
                                            <p:strVal val="ppt_y"/>
                                          </p:val>
                                        </p:tav>
                                        <p:tav tm="100000">
                                          <p:val>
                                            <p:fltVal val="0.5"/>
                                          </p:val>
                                        </p:tav>
                                      </p:tavLst>
                                    </p:anim>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
                                        <p:tgtEl>
                                          <p:spTgt spid="58"/>
                                        </p:tgtEl>
                                      </p:cBhvr>
                                    </p:animEffect>
                                    <p:set>
                                      <p:cBhvr>
                                        <p:cTn id="8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9" restart="whenNotActive" fill="hold" evtFilter="cancelBubble" nodeType="interactiveSeq">
                <p:stCondLst>
                  <p:cond evt="onClick" delay="0">
                    <p:tgtEl>
                      <p:spTgt spid="63"/>
                    </p:tgtEl>
                  </p:cond>
                </p:stCondLst>
                <p:endSync evt="end" delay="0">
                  <p:rtn val="all"/>
                </p:endSync>
                <p:childTnLst>
                  <p:par>
                    <p:cTn id="90" fill="hold">
                      <p:stCondLst>
                        <p:cond delay="0"/>
                      </p:stCondLst>
                      <p:childTnLst>
                        <p:par>
                          <p:cTn id="91" fill="hold">
                            <p:stCondLst>
                              <p:cond delay="0"/>
                            </p:stCondLst>
                            <p:childTnLst>
                              <p:par>
                                <p:cTn id="92" presetID="23" presetClass="exit" presetSubtype="544" fill="hold" grpId="0" nodeType="clickEffect">
                                  <p:stCondLst>
                                    <p:cond delay="0"/>
                                  </p:stCondLst>
                                  <p:childTnLst>
                                    <p:anim calcmode="lin" valueType="num">
                                      <p:cBhvr>
                                        <p:cTn id="93" dur="500"/>
                                        <p:tgtEl>
                                          <p:spTgt spid="63"/>
                                        </p:tgtEl>
                                        <p:attrNameLst>
                                          <p:attrName>ppt_w</p:attrName>
                                        </p:attrNameLst>
                                      </p:cBhvr>
                                      <p:tavLst>
                                        <p:tav tm="0">
                                          <p:val>
                                            <p:strVal val="ppt_w"/>
                                          </p:val>
                                        </p:tav>
                                        <p:tav tm="100000">
                                          <p:val>
                                            <p:fltVal val="0"/>
                                          </p:val>
                                        </p:tav>
                                      </p:tavLst>
                                    </p:anim>
                                    <p:anim calcmode="lin" valueType="num">
                                      <p:cBhvr>
                                        <p:cTn id="94" dur="500"/>
                                        <p:tgtEl>
                                          <p:spTgt spid="63"/>
                                        </p:tgtEl>
                                        <p:attrNameLst>
                                          <p:attrName>ppt_h</p:attrName>
                                        </p:attrNameLst>
                                      </p:cBhvr>
                                      <p:tavLst>
                                        <p:tav tm="0">
                                          <p:val>
                                            <p:strVal val="ppt_h"/>
                                          </p:val>
                                        </p:tav>
                                        <p:tav tm="100000">
                                          <p:val>
                                            <p:fltVal val="0"/>
                                          </p:val>
                                        </p:tav>
                                      </p:tavLst>
                                    </p:anim>
                                    <p:anim calcmode="lin" valueType="num">
                                      <p:cBhvr>
                                        <p:cTn id="95" dur="500"/>
                                        <p:tgtEl>
                                          <p:spTgt spid="63"/>
                                        </p:tgtEl>
                                        <p:attrNameLst>
                                          <p:attrName>ppt_x</p:attrName>
                                        </p:attrNameLst>
                                      </p:cBhvr>
                                      <p:tavLst>
                                        <p:tav tm="0">
                                          <p:val>
                                            <p:strVal val="ppt_x"/>
                                          </p:val>
                                        </p:tav>
                                        <p:tav tm="100000">
                                          <p:val>
                                            <p:fltVal val="0.5"/>
                                          </p:val>
                                        </p:tav>
                                      </p:tavLst>
                                    </p:anim>
                                    <p:anim calcmode="lin" valueType="num">
                                      <p:cBhvr>
                                        <p:cTn id="96" dur="500"/>
                                        <p:tgtEl>
                                          <p:spTgt spid="63"/>
                                        </p:tgtEl>
                                        <p:attrNameLst>
                                          <p:attrName>ppt_y</p:attrName>
                                        </p:attrNameLst>
                                      </p:cBhvr>
                                      <p:tavLst>
                                        <p:tav tm="0">
                                          <p:val>
                                            <p:strVal val="ppt_y"/>
                                          </p:val>
                                        </p:tav>
                                        <p:tav tm="100000">
                                          <p:val>
                                            <p:fltVal val="0.5"/>
                                          </p:val>
                                        </p:tav>
                                      </p:tavLst>
                                    </p:anim>
                                    <p:set>
                                      <p:cBhvr>
                                        <p:cTn id="97" dur="1" fill="hold">
                                          <p:stCondLst>
                                            <p:cond delay="499"/>
                                          </p:stCondLst>
                                        </p:cTn>
                                        <p:tgtEl>
                                          <p:spTgt spid="63"/>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
                                        <p:tgtEl>
                                          <p:spTgt spid="62"/>
                                        </p:tgtEl>
                                      </p:cBhvr>
                                    </p:animEffect>
                                    <p:set>
                                      <p:cBhvr>
                                        <p:cTn id="10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1" restart="whenNotActive" fill="hold" evtFilter="cancelBubble" nodeType="interactiveSeq">
                <p:stCondLst>
                  <p:cond evt="onClick" delay="0">
                    <p:tgtEl>
                      <p:spTgt spid="3"/>
                    </p:tgtEl>
                  </p:cond>
                </p:stCondLst>
                <p:endSync evt="end" delay="0">
                  <p:rtn val="all"/>
                </p:endSync>
                <p:childTnLst>
                  <p:par>
                    <p:cTn id="102" fill="hold">
                      <p:stCondLst>
                        <p:cond delay="0"/>
                      </p:stCondLst>
                      <p:childTnLst>
                        <p:par>
                          <p:cTn id="103" fill="hold">
                            <p:stCondLst>
                              <p:cond delay="0"/>
                            </p:stCondLst>
                            <p:childTnLst>
                              <p:par>
                                <p:cTn id="104" presetID="23" presetClass="exit" presetSubtype="544" fill="hold" grpId="0" nodeType="clickEffect">
                                  <p:stCondLst>
                                    <p:cond delay="0"/>
                                  </p:stCondLst>
                                  <p:childTnLst>
                                    <p:anim calcmode="lin" valueType="num">
                                      <p:cBhvr>
                                        <p:cTn id="105" dur="500"/>
                                        <p:tgtEl>
                                          <p:spTgt spid="3"/>
                                        </p:tgtEl>
                                        <p:attrNameLst>
                                          <p:attrName>ppt_w</p:attrName>
                                        </p:attrNameLst>
                                      </p:cBhvr>
                                      <p:tavLst>
                                        <p:tav tm="0">
                                          <p:val>
                                            <p:strVal val="ppt_w"/>
                                          </p:val>
                                        </p:tav>
                                        <p:tav tm="100000">
                                          <p:val>
                                            <p:fltVal val="0"/>
                                          </p:val>
                                        </p:tav>
                                      </p:tavLst>
                                    </p:anim>
                                    <p:anim calcmode="lin" valueType="num">
                                      <p:cBhvr>
                                        <p:cTn id="106" dur="500"/>
                                        <p:tgtEl>
                                          <p:spTgt spid="3"/>
                                        </p:tgtEl>
                                        <p:attrNameLst>
                                          <p:attrName>ppt_h</p:attrName>
                                        </p:attrNameLst>
                                      </p:cBhvr>
                                      <p:tavLst>
                                        <p:tav tm="0">
                                          <p:val>
                                            <p:strVal val="ppt_h"/>
                                          </p:val>
                                        </p:tav>
                                        <p:tav tm="100000">
                                          <p:val>
                                            <p:fltVal val="0"/>
                                          </p:val>
                                        </p:tav>
                                      </p:tavLst>
                                    </p:anim>
                                    <p:anim calcmode="lin" valueType="num">
                                      <p:cBhvr>
                                        <p:cTn id="107" dur="500"/>
                                        <p:tgtEl>
                                          <p:spTgt spid="3"/>
                                        </p:tgtEl>
                                        <p:attrNameLst>
                                          <p:attrName>ppt_x</p:attrName>
                                        </p:attrNameLst>
                                      </p:cBhvr>
                                      <p:tavLst>
                                        <p:tav tm="0">
                                          <p:val>
                                            <p:strVal val="ppt_x"/>
                                          </p:val>
                                        </p:tav>
                                        <p:tav tm="100000">
                                          <p:val>
                                            <p:fltVal val="0.5"/>
                                          </p:val>
                                        </p:tav>
                                      </p:tavLst>
                                    </p:anim>
                                    <p:anim calcmode="lin" valueType="num">
                                      <p:cBhvr>
                                        <p:cTn id="108" dur="500"/>
                                        <p:tgtEl>
                                          <p:spTgt spid="3"/>
                                        </p:tgtEl>
                                        <p:attrNameLst>
                                          <p:attrName>ppt_y</p:attrName>
                                        </p:attrNameLst>
                                      </p:cBhvr>
                                      <p:tavLst>
                                        <p:tav tm="0">
                                          <p:val>
                                            <p:strVal val="ppt_y"/>
                                          </p:val>
                                        </p:tav>
                                        <p:tav tm="100000">
                                          <p:val>
                                            <p:fltVal val="0.5"/>
                                          </p:val>
                                        </p:tav>
                                      </p:tavLst>
                                    </p:anim>
                                    <p:set>
                                      <p:cBhvr>
                                        <p:cTn id="10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0" restart="whenNotActive" fill="hold" evtFilter="cancelBubble" nodeType="interactiveSeq">
                <p:stCondLst>
                  <p:cond evt="onClick" delay="0">
                    <p:tgtEl>
                      <p:spTgt spid="4"/>
                    </p:tgtEl>
                  </p:cond>
                </p:stCondLst>
                <p:endSync evt="end" delay="0">
                  <p:rtn val="all"/>
                </p:endSync>
                <p:childTnLst>
                  <p:par>
                    <p:cTn id="111" fill="hold">
                      <p:stCondLst>
                        <p:cond delay="0"/>
                      </p:stCondLst>
                      <p:childTnLst>
                        <p:par>
                          <p:cTn id="112" fill="hold">
                            <p:stCondLst>
                              <p:cond delay="0"/>
                            </p:stCondLst>
                            <p:childTnLst>
                              <p:par>
                                <p:cTn id="113" presetID="23" presetClass="exit" presetSubtype="544" fill="hold" grpId="0" nodeType="clickEffect">
                                  <p:stCondLst>
                                    <p:cond delay="0"/>
                                  </p:stCondLst>
                                  <p:childTnLst>
                                    <p:anim calcmode="lin" valueType="num">
                                      <p:cBhvr>
                                        <p:cTn id="114" dur="500"/>
                                        <p:tgtEl>
                                          <p:spTgt spid="4"/>
                                        </p:tgtEl>
                                        <p:attrNameLst>
                                          <p:attrName>ppt_w</p:attrName>
                                        </p:attrNameLst>
                                      </p:cBhvr>
                                      <p:tavLst>
                                        <p:tav tm="0">
                                          <p:val>
                                            <p:strVal val="ppt_w"/>
                                          </p:val>
                                        </p:tav>
                                        <p:tav tm="100000">
                                          <p:val>
                                            <p:fltVal val="0"/>
                                          </p:val>
                                        </p:tav>
                                      </p:tavLst>
                                    </p:anim>
                                    <p:anim calcmode="lin" valueType="num">
                                      <p:cBhvr>
                                        <p:cTn id="115" dur="500"/>
                                        <p:tgtEl>
                                          <p:spTgt spid="4"/>
                                        </p:tgtEl>
                                        <p:attrNameLst>
                                          <p:attrName>ppt_h</p:attrName>
                                        </p:attrNameLst>
                                      </p:cBhvr>
                                      <p:tavLst>
                                        <p:tav tm="0">
                                          <p:val>
                                            <p:strVal val="ppt_h"/>
                                          </p:val>
                                        </p:tav>
                                        <p:tav tm="100000">
                                          <p:val>
                                            <p:fltVal val="0"/>
                                          </p:val>
                                        </p:tav>
                                      </p:tavLst>
                                    </p:anim>
                                    <p:anim calcmode="lin" valueType="num">
                                      <p:cBhvr>
                                        <p:cTn id="116" dur="500"/>
                                        <p:tgtEl>
                                          <p:spTgt spid="4"/>
                                        </p:tgtEl>
                                        <p:attrNameLst>
                                          <p:attrName>ppt_x</p:attrName>
                                        </p:attrNameLst>
                                      </p:cBhvr>
                                      <p:tavLst>
                                        <p:tav tm="0">
                                          <p:val>
                                            <p:strVal val="ppt_x"/>
                                          </p:val>
                                        </p:tav>
                                        <p:tav tm="100000">
                                          <p:val>
                                            <p:fltVal val="0.5"/>
                                          </p:val>
                                        </p:tav>
                                      </p:tavLst>
                                    </p:anim>
                                    <p:anim calcmode="lin" valueType="num">
                                      <p:cBhvr>
                                        <p:cTn id="117" dur="500"/>
                                        <p:tgtEl>
                                          <p:spTgt spid="4"/>
                                        </p:tgtEl>
                                        <p:attrNameLst>
                                          <p:attrName>ppt_y</p:attrName>
                                        </p:attrNameLst>
                                      </p:cBhvr>
                                      <p:tavLst>
                                        <p:tav tm="0">
                                          <p:val>
                                            <p:strVal val="ppt_y"/>
                                          </p:val>
                                        </p:tav>
                                        <p:tav tm="100000">
                                          <p:val>
                                            <p:fltVal val="0.5"/>
                                          </p:val>
                                        </p:tav>
                                      </p:tavLst>
                                    </p:anim>
                                    <p:set>
                                      <p:cBhvr>
                                        <p:cTn id="11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9" restart="whenNotActive" fill="hold" evtFilter="cancelBubble" nodeType="interactiveSeq">
                <p:stCondLst>
                  <p:cond evt="onClick" delay="0">
                    <p:tgtEl>
                      <p:spTgt spid="7"/>
                    </p:tgtEl>
                  </p:cond>
                </p:stCondLst>
                <p:endSync evt="end" delay="0">
                  <p:rtn val="all"/>
                </p:endSync>
                <p:childTnLst>
                  <p:par>
                    <p:cTn id="120" fill="hold">
                      <p:stCondLst>
                        <p:cond delay="0"/>
                      </p:stCondLst>
                      <p:childTnLst>
                        <p:par>
                          <p:cTn id="121" fill="hold">
                            <p:stCondLst>
                              <p:cond delay="0"/>
                            </p:stCondLst>
                            <p:childTnLst>
                              <p:par>
                                <p:cTn id="122" presetID="23" presetClass="exit" presetSubtype="544" fill="hold" grpId="0" nodeType="clickEffect">
                                  <p:stCondLst>
                                    <p:cond delay="0"/>
                                  </p:stCondLst>
                                  <p:childTnLst>
                                    <p:anim calcmode="lin" valueType="num">
                                      <p:cBhvr>
                                        <p:cTn id="123" dur="500"/>
                                        <p:tgtEl>
                                          <p:spTgt spid="7"/>
                                        </p:tgtEl>
                                        <p:attrNameLst>
                                          <p:attrName>ppt_w</p:attrName>
                                        </p:attrNameLst>
                                      </p:cBhvr>
                                      <p:tavLst>
                                        <p:tav tm="0">
                                          <p:val>
                                            <p:strVal val="ppt_w"/>
                                          </p:val>
                                        </p:tav>
                                        <p:tav tm="100000">
                                          <p:val>
                                            <p:fltVal val="0"/>
                                          </p:val>
                                        </p:tav>
                                      </p:tavLst>
                                    </p:anim>
                                    <p:anim calcmode="lin" valueType="num">
                                      <p:cBhvr>
                                        <p:cTn id="124" dur="500"/>
                                        <p:tgtEl>
                                          <p:spTgt spid="7"/>
                                        </p:tgtEl>
                                        <p:attrNameLst>
                                          <p:attrName>ppt_h</p:attrName>
                                        </p:attrNameLst>
                                      </p:cBhvr>
                                      <p:tavLst>
                                        <p:tav tm="0">
                                          <p:val>
                                            <p:strVal val="ppt_h"/>
                                          </p:val>
                                        </p:tav>
                                        <p:tav tm="100000">
                                          <p:val>
                                            <p:fltVal val="0"/>
                                          </p:val>
                                        </p:tav>
                                      </p:tavLst>
                                    </p:anim>
                                    <p:anim calcmode="lin" valueType="num">
                                      <p:cBhvr>
                                        <p:cTn id="125" dur="500"/>
                                        <p:tgtEl>
                                          <p:spTgt spid="7"/>
                                        </p:tgtEl>
                                        <p:attrNameLst>
                                          <p:attrName>ppt_x</p:attrName>
                                        </p:attrNameLst>
                                      </p:cBhvr>
                                      <p:tavLst>
                                        <p:tav tm="0">
                                          <p:val>
                                            <p:strVal val="ppt_x"/>
                                          </p:val>
                                        </p:tav>
                                        <p:tav tm="100000">
                                          <p:val>
                                            <p:fltVal val="0.5"/>
                                          </p:val>
                                        </p:tav>
                                      </p:tavLst>
                                    </p:anim>
                                    <p:anim calcmode="lin" valueType="num">
                                      <p:cBhvr>
                                        <p:cTn id="126" dur="500"/>
                                        <p:tgtEl>
                                          <p:spTgt spid="7"/>
                                        </p:tgtEl>
                                        <p:attrNameLst>
                                          <p:attrName>ppt_y</p:attrName>
                                        </p:attrNameLst>
                                      </p:cBhvr>
                                      <p:tavLst>
                                        <p:tav tm="0">
                                          <p:val>
                                            <p:strVal val="ppt_y"/>
                                          </p:val>
                                        </p:tav>
                                        <p:tav tm="100000">
                                          <p:val>
                                            <p:fltVal val="0.5"/>
                                          </p:val>
                                        </p:tav>
                                      </p:tavLst>
                                    </p:anim>
                                    <p:set>
                                      <p:cBhvr>
                                        <p:cTn id="12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71" grpId="0"/>
      <p:bldP spid="3" grpId="0" animBg="1"/>
      <p:bldP spid="3" grpId="1" animBg="1"/>
      <p:bldP spid="4" grpId="0" animBg="1"/>
      <p:bldP spid="4" grpId="1" animBg="1"/>
      <p:bldP spid="7" grpId="0" animBg="1"/>
      <p:bldP spid="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1. Cốt truyện</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8"/>
          <a:stretch>
            <a:fillRect/>
          </a:stretch>
        </p:blipFill>
        <p:spPr>
          <a:xfrm>
            <a:off x="2151226" y="227615"/>
            <a:ext cx="790494" cy="501041"/>
          </a:xfrm>
          <a:prstGeom prst="rect">
            <a:avLst/>
          </a:prstGeom>
        </p:spPr>
      </p:pic>
      <p:grpSp>
        <p:nvGrpSpPr>
          <p:cNvPr id="4" name="Group 3">
            <a:extLst>
              <a:ext uri="{FF2B5EF4-FFF2-40B4-BE49-F238E27FC236}">
                <a16:creationId xmlns:a16="http://schemas.microsoft.com/office/drawing/2014/main" id="{03227FC4-5FC5-1C44-9AD7-207AC9ED1EFC}"/>
              </a:ext>
            </a:extLst>
          </p:cNvPr>
          <p:cNvGrpSpPr>
            <a:grpSpLocks/>
          </p:cNvGrpSpPr>
          <p:nvPr/>
        </p:nvGrpSpPr>
        <p:grpSpPr bwMode="auto">
          <a:xfrm>
            <a:off x="1602542" y="1095366"/>
            <a:ext cx="6790525" cy="3696089"/>
            <a:chOff x="828" y="1572"/>
            <a:chExt cx="10524" cy="2388"/>
          </a:xfrm>
        </p:grpSpPr>
        <p:sp>
          <p:nvSpPr>
            <p:cNvPr id="14" name="Rectangle 13">
              <a:extLst>
                <a:ext uri="{FF2B5EF4-FFF2-40B4-BE49-F238E27FC236}">
                  <a16:creationId xmlns:a16="http://schemas.microsoft.com/office/drawing/2014/main" id="{D1D7A30A-FE8B-DD79-9358-DB44D9907D55}"/>
                </a:ext>
              </a:extLst>
            </p:cNvPr>
            <p:cNvSpPr>
              <a:spLocks noChangeArrowheads="1"/>
            </p:cNvSpPr>
            <p:nvPr/>
          </p:nvSpPr>
          <p:spPr bwMode="auto">
            <a:xfrm>
              <a:off x="828" y="1572"/>
              <a:ext cx="10524" cy="238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800"/>
                </a:spcAft>
              </a:pPr>
              <a:r>
                <a:rPr lang="vi-VN" sz="2400" b="1" i="1">
                  <a:effectLst/>
                  <a:latin typeface="Times New Roman" panose="02020603050405020304" pitchFamily="18" charset="0"/>
                  <a:ea typeface="Calibri" panose="020F0502020204030204" pitchFamily="34" charset="0"/>
                  <a:cs typeface="Times New Roman" panose="02020603050405020304" pitchFamily="18" charset="0"/>
                </a:rPr>
                <a:t>Tóm tắt diễn biến chính của câu chuyện</a:t>
              </a:r>
              <a:endParaRPr lang="en-US" sz="2400" b="1" i="1">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87A85216-D6F3-D56C-34E4-E2891DD83197}"/>
                </a:ext>
              </a:extLst>
            </p:cNvPr>
            <p:cNvGrpSpPr>
              <a:grpSpLocks/>
            </p:cNvGrpSpPr>
            <p:nvPr/>
          </p:nvGrpSpPr>
          <p:grpSpPr bwMode="auto">
            <a:xfrm>
              <a:off x="972" y="2028"/>
              <a:ext cx="9960" cy="1752"/>
              <a:chOff x="744" y="1740"/>
              <a:chExt cx="9960" cy="1752"/>
            </a:xfrm>
          </p:grpSpPr>
          <p:sp>
            <p:nvSpPr>
              <p:cNvPr id="16" name="AutoShape 37">
                <a:extLst>
                  <a:ext uri="{FF2B5EF4-FFF2-40B4-BE49-F238E27FC236}">
                    <a16:creationId xmlns:a16="http://schemas.microsoft.com/office/drawing/2014/main" id="{5432002A-5989-897C-436E-B5C52500DC03}"/>
                  </a:ext>
                </a:extLst>
              </p:cNvPr>
              <p:cNvSpPr>
                <a:spLocks noChangeArrowheads="1"/>
              </p:cNvSpPr>
              <p:nvPr/>
            </p:nvSpPr>
            <p:spPr bwMode="auto">
              <a:xfrm>
                <a:off x="744" y="1740"/>
                <a:ext cx="2112" cy="1752"/>
              </a:xfrm>
              <a:prstGeom prst="roundRect">
                <a:avLst>
                  <a:gd name="adj" fmla="val 7894"/>
                </a:avLst>
              </a:prstGeom>
              <a:solidFill>
                <a:srgbClr val="DAEEF3"/>
              </a:solidFill>
              <a:ln w="9525">
                <a:solidFill>
                  <a:srgbClr val="000000"/>
                </a:solidFill>
                <a:round/>
                <a:headEnd/>
                <a:tailEnd/>
              </a:ln>
            </p:spPr>
            <p:txBody>
              <a:bodyPr rot="0" vert="horz" wrap="square" lIns="91440" tIns="45720" rIns="91440" bIns="45720" anchor="t" anchorCtr="0" upright="1">
                <a:noAutofit/>
              </a:bodyPr>
              <a:lstStyle/>
              <a:p>
                <a:pPr algn="ctr">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Hai nhân vật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bay đến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thánh địa Hy Lạp trên con ngựa Thần Thoại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AutoShape 38">
                <a:extLst>
                  <a:ext uri="{FF2B5EF4-FFF2-40B4-BE49-F238E27FC236}">
                    <a16:creationId xmlns:a16="http://schemas.microsoft.com/office/drawing/2014/main" id="{AE960252-9A4E-C275-D419-E388F8780EFE}"/>
                  </a:ext>
                </a:extLst>
              </p:cNvPr>
              <p:cNvSpPr>
                <a:spLocks noChangeArrowheads="1"/>
              </p:cNvSpPr>
              <p:nvPr/>
            </p:nvSpPr>
            <p:spPr bwMode="auto">
              <a:xfrm>
                <a:off x="3372" y="1740"/>
                <a:ext cx="2112" cy="1752"/>
              </a:xfrm>
              <a:prstGeom prst="roundRect">
                <a:avLst>
                  <a:gd name="adj" fmla="val 7894"/>
                </a:avLst>
              </a:prstGeom>
              <a:solidFill>
                <a:srgbClr val="DAEEF3"/>
              </a:solidFill>
              <a:ln w="9525">
                <a:solidFill>
                  <a:srgbClr val="000000"/>
                </a:solidFill>
                <a:round/>
                <a:headEnd/>
                <a:tailEnd/>
              </a:ln>
            </p:spPr>
            <p:txBody>
              <a:bodyPr rot="0" vert="horz" wrap="square" lIns="91440" tIns="45720" rIns="91440" bIns="45720" anchor="t" anchorCtr="0" upright="1">
                <a:noAutofit/>
              </a:bodyPr>
              <a:lstStyle/>
              <a:p>
                <a:pPr algn="ctr">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Khám phá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thánh địa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và phát hiện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“rốn vũ trụ”</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AutoShape 39">
                <a:extLst>
                  <a:ext uri="{FF2B5EF4-FFF2-40B4-BE49-F238E27FC236}">
                    <a16:creationId xmlns:a16="http://schemas.microsoft.com/office/drawing/2014/main" id="{D98E9817-4DBD-ADCB-D77F-C2BE8BB7B1A3}"/>
                  </a:ext>
                </a:extLst>
              </p:cNvPr>
              <p:cNvSpPr>
                <a:spLocks noChangeArrowheads="1"/>
              </p:cNvSpPr>
              <p:nvPr/>
            </p:nvSpPr>
            <p:spPr bwMode="auto">
              <a:xfrm>
                <a:off x="5964" y="1740"/>
                <a:ext cx="2112" cy="1752"/>
              </a:xfrm>
              <a:prstGeom prst="roundRect">
                <a:avLst>
                  <a:gd name="adj" fmla="val 7894"/>
                </a:avLst>
              </a:prstGeom>
              <a:solidFill>
                <a:srgbClr val="DAEEF3"/>
              </a:solidFill>
              <a:ln w="9525">
                <a:solidFill>
                  <a:srgbClr val="000000"/>
                </a:solidFill>
                <a:round/>
                <a:headEnd/>
                <a:tailEnd/>
              </a:ln>
            </p:spPr>
            <p:txBody>
              <a:bodyPr rot="0" vert="horz" wrap="square" lIns="91440" tIns="45720" rIns="91440" bIns="45720" anchor="t" anchorCtr="0" upright="1">
                <a:noAutofit/>
              </a:bodyPr>
              <a:lstStyle/>
              <a:p>
                <a:pPr algn="ctr">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Thần Đồng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 quay trở về bảo tàng “mượn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chìa khóa”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AutoShape 40">
                <a:extLst>
                  <a:ext uri="{FF2B5EF4-FFF2-40B4-BE49-F238E27FC236}">
                    <a16:creationId xmlns:a16="http://schemas.microsoft.com/office/drawing/2014/main" id="{5CE427FC-FA1A-627F-E5DA-E2566D1CA2D0}"/>
                  </a:ext>
                </a:extLst>
              </p:cNvPr>
              <p:cNvSpPr>
                <a:spLocks noChangeArrowheads="1"/>
              </p:cNvSpPr>
              <p:nvPr/>
            </p:nvSpPr>
            <p:spPr bwMode="auto">
              <a:xfrm>
                <a:off x="8592" y="1740"/>
                <a:ext cx="2112" cy="1752"/>
              </a:xfrm>
              <a:prstGeom prst="roundRect">
                <a:avLst>
                  <a:gd name="adj" fmla="val 7894"/>
                </a:avLst>
              </a:prstGeom>
              <a:solidFill>
                <a:srgbClr val="DAEEF3"/>
              </a:solidFill>
              <a:ln w="9525">
                <a:solidFill>
                  <a:srgbClr val="000000"/>
                </a:solidFill>
                <a:round/>
                <a:headEnd/>
                <a:tailEnd/>
              </a:ln>
            </p:spPr>
            <p:txBody>
              <a:bodyPr rot="0" vert="horz" wrap="square" lIns="91440" tIns="45720" rIns="91440" bIns="45720" anchor="t" anchorCtr="0" upright="1">
                <a:noAutofit/>
              </a:bodyPr>
              <a:lstStyle/>
              <a:p>
                <a:pPr algn="ctr">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Ba nhân vật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vào được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trung tâm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vũ trụ</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0" name="AutoShape 41">
                <a:extLst>
                  <a:ext uri="{FF2B5EF4-FFF2-40B4-BE49-F238E27FC236}">
                    <a16:creationId xmlns:a16="http://schemas.microsoft.com/office/drawing/2014/main" id="{22E2AE30-516B-560D-647D-940AFC65133F}"/>
                  </a:ext>
                </a:extLst>
              </p:cNvPr>
              <p:cNvCxnSpPr>
                <a:cxnSpLocks noChangeShapeType="1"/>
              </p:cNvCxnSpPr>
              <p:nvPr/>
            </p:nvCxnSpPr>
            <p:spPr bwMode="auto">
              <a:xfrm>
                <a:off x="2856" y="2592"/>
                <a:ext cx="516" cy="0"/>
              </a:xfrm>
              <a:prstGeom prst="straightConnector1">
                <a:avLst/>
              </a:prstGeom>
              <a:noFill/>
              <a:ln w="38100">
                <a:solidFill>
                  <a:srgbClr val="E36C0A"/>
                </a:solidFill>
                <a:round/>
                <a:headEnd/>
                <a:tailEnd type="triangle" w="med" len="med"/>
              </a:ln>
              <a:extLst>
                <a:ext uri="{909E8E84-426E-40DD-AFC4-6F175D3DCCD1}">
                  <a14:hiddenFill xmlns:a14="http://schemas.microsoft.com/office/drawing/2010/main">
                    <a:noFill/>
                  </a14:hiddenFill>
                </a:ext>
              </a:extLst>
            </p:spPr>
          </p:cxnSp>
          <p:cxnSp>
            <p:nvCxnSpPr>
              <p:cNvPr id="21" name="AutoShape 42">
                <a:extLst>
                  <a:ext uri="{FF2B5EF4-FFF2-40B4-BE49-F238E27FC236}">
                    <a16:creationId xmlns:a16="http://schemas.microsoft.com/office/drawing/2014/main" id="{E2CA929A-7966-A2F5-5A5A-186E947516D6}"/>
                  </a:ext>
                </a:extLst>
              </p:cNvPr>
              <p:cNvCxnSpPr>
                <a:cxnSpLocks noChangeShapeType="1"/>
              </p:cNvCxnSpPr>
              <p:nvPr/>
            </p:nvCxnSpPr>
            <p:spPr bwMode="auto">
              <a:xfrm>
                <a:off x="5448" y="2592"/>
                <a:ext cx="516" cy="0"/>
              </a:xfrm>
              <a:prstGeom prst="straightConnector1">
                <a:avLst/>
              </a:prstGeom>
              <a:noFill/>
              <a:ln w="38100">
                <a:solidFill>
                  <a:srgbClr val="E36C0A"/>
                </a:solidFill>
                <a:round/>
                <a:headEnd/>
                <a:tailEnd type="triangle" w="med" len="med"/>
              </a:ln>
              <a:extLst>
                <a:ext uri="{909E8E84-426E-40DD-AFC4-6F175D3DCCD1}">
                  <a14:hiddenFill xmlns:a14="http://schemas.microsoft.com/office/drawing/2010/main">
                    <a:noFill/>
                  </a14:hiddenFill>
                </a:ext>
              </a:extLst>
            </p:spPr>
          </p:cxnSp>
          <p:cxnSp>
            <p:nvCxnSpPr>
              <p:cNvPr id="22" name="AutoShape 43">
                <a:extLst>
                  <a:ext uri="{FF2B5EF4-FFF2-40B4-BE49-F238E27FC236}">
                    <a16:creationId xmlns:a16="http://schemas.microsoft.com/office/drawing/2014/main" id="{9BA1D5FF-CFD5-9687-2965-68B8C2E77D09}"/>
                  </a:ext>
                </a:extLst>
              </p:cNvPr>
              <p:cNvCxnSpPr>
                <a:cxnSpLocks noChangeShapeType="1"/>
              </p:cNvCxnSpPr>
              <p:nvPr/>
            </p:nvCxnSpPr>
            <p:spPr bwMode="auto">
              <a:xfrm>
                <a:off x="8076" y="2592"/>
                <a:ext cx="516" cy="0"/>
              </a:xfrm>
              <a:prstGeom prst="straightConnector1">
                <a:avLst/>
              </a:prstGeom>
              <a:noFill/>
              <a:ln w="38100">
                <a:solidFill>
                  <a:srgbClr val="E36C0A"/>
                </a:solidFill>
                <a:round/>
                <a:headEnd/>
                <a:tailEnd type="triangle" w="med" len="med"/>
              </a:ln>
              <a:extLst>
                <a:ext uri="{909E8E84-426E-40DD-AFC4-6F175D3DCCD1}">
                  <a14:hiddenFill xmlns:a14="http://schemas.microsoft.com/office/drawing/2010/main">
                    <a:noFill/>
                  </a14:hiddenFill>
                </a:ext>
              </a:extLst>
            </p:spPr>
          </p:cxnSp>
        </p:gr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333" y="4120492"/>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10">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pic>
        <p:nvPicPr>
          <p:cNvPr id="24" name="Picture 2">
            <a:extLst>
              <a:ext uri="{FF2B5EF4-FFF2-40B4-BE49-F238E27FC236}">
                <a16:creationId xmlns:a16="http://schemas.microsoft.com/office/drawing/2014/main" id="{A0906045-415A-3C2D-6C5B-5D0B11EFAC9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 b="89457" l="0" r="97750">
                        <a14:foregroundMark x1="17943" y1="4483" x2="8750" y2="4031"/>
                        <a14:foregroundMark x1="8750" y1="4031" x2="7648" y2="3382"/>
                        <a14:foregroundMark x1="10000" y1="11008" x2="7750" y2="51783"/>
                        <a14:foregroundMark x1="7750" y1="51783" x2="25000" y2="61550"/>
                        <a14:foregroundMark x1="25000" y1="61550" x2="39750" y2="64031"/>
                        <a14:foregroundMark x1="39750" y1="64031" x2="39500" y2="75194"/>
                        <a14:foregroundMark x1="39500" y1="75194" x2="43750" y2="80000"/>
                        <a14:foregroundMark x1="33000" y1="65581" x2="11250" y2="63256"/>
                        <a14:foregroundMark x1="11250" y1="63256" x2="0" y2="59070"/>
                        <a14:foregroundMark x1="42750" y1="65116" x2="58000" y2="68527"/>
                        <a14:foregroundMark x1="58000" y1="68527" x2="56000" y2="77364"/>
                        <a14:foregroundMark x1="63000" y1="81395" x2="65750" y2="68992"/>
                        <a14:foregroundMark x1="65750" y1="68992" x2="57000" y2="55349"/>
                        <a14:foregroundMark x1="57000" y1="55349" x2="56500" y2="43101"/>
                        <a14:foregroundMark x1="56500" y1="43101" x2="66241" y2="50687"/>
                        <a14:foregroundMark x1="66570" y1="56004" x2="66250" y2="58140"/>
                        <a14:foregroundMark x1="37750" y1="42016" x2="51250" y2="59380"/>
                        <a14:foregroundMark x1="33000" y1="46667" x2="41000" y2="60930"/>
                        <a14:foregroundMark x1="31000" y1="51473" x2="32000" y2="56279"/>
                        <a14:foregroundMark x1="39000" y1="48837" x2="44250" y2="53488"/>
                        <a14:foregroundMark x1="50750" y1="39535" x2="50750" y2="43256"/>
                        <a14:foregroundMark x1="70000" y1="44186" x2="69250" y2="47907"/>
                        <a14:foregroundMark x1="67000" y1="60310" x2="81750" y2="49922"/>
                        <a14:foregroundMark x1="81750" y1="49922" x2="91000" y2="35659"/>
                        <a14:foregroundMark x1="91000" y1="35659" x2="90500" y2="12713"/>
                        <a14:foregroundMark x1="90500" y1="12713" x2="97500" y2="26822"/>
                        <a14:foregroundMark x1="97500" y1="26822" x2="93500" y2="56744"/>
                        <a14:foregroundMark x1="93500" y1="56744" x2="67750" y2="63876"/>
                        <a14:foregroundMark x1="3750" y1="9302" x2="9750" y2="41085"/>
                        <a14:foregroundMark x1="4250" y1="37364" x2="2250" y2="44806"/>
                        <a14:foregroundMark x1="30651" y1="71908" x2="26750" y2="78295"/>
                        <a14:foregroundMark x1="33000" y1="68062" x2="30769" y2="71715"/>
                        <a14:foregroundMark x1="26750" y1="78295" x2="30250" y2="79225"/>
                        <a14:foregroundMark x1="19250" y1="76279" x2="28000" y2="71163"/>
                        <a14:foregroundMark x1="26750" y1="69922" x2="20750" y2="71473"/>
                        <a14:foregroundMark x1="21685" y1="82421" x2="20750" y2="83256"/>
                        <a14:foregroundMark x1="27000" y1="77674" x2="26578" y2="78051"/>
                        <a14:foregroundMark x1="30797" y1="80997" x2="32000" y2="81705"/>
                        <a14:foregroundMark x1="67750" y1="76124" x2="70750" y2="76124"/>
                        <a14:foregroundMark x1="69657" y1="71238" x2="69750" y2="70853"/>
                        <a14:foregroundMark x1="69000" y1="73953" x2="69638" y2="71318"/>
                        <a14:foregroundMark x1="68750" y1="65891" x2="68750" y2="69612"/>
                        <a14:foregroundMark x1="68000" y1="76434" x2="65250" y2="82016"/>
                        <a14:foregroundMark x1="59750" y1="82636" x2="66000" y2="80775"/>
                        <a14:foregroundMark x1="52000" y1="76434" x2="48000" y2="75194"/>
                        <a14:foregroundMark x1="55000" y1="77364" x2="52002" y2="76435"/>
                        <a14:foregroundMark x1="58274" y1="82192" x2="60000" y2="83721"/>
                        <a14:foregroundMark x1="43750" y1="76899" x2="46438" y2="82257"/>
                        <a14:foregroundMark x1="39750" y1="77984" x2="43897" y2="83495"/>
                        <a14:foregroundMark x1="71750" y1="66202" x2="86500" y2="62946"/>
                        <a14:foregroundMark x1="86500" y1="62946" x2="99250" y2="54729"/>
                        <a14:foregroundMark x1="99250" y1="54729" x2="97750" y2="7907"/>
                        <a14:foregroundMark x1="97750" y1="7907" x2="89000" y2="9922"/>
                        <a14:foregroundMark x1="42250" y1="44496" x2="36750" y2="45271"/>
                        <a14:foregroundMark x1="29750" y1="47752" x2="32250" y2="43876"/>
                        <a14:foregroundMark x1="38000" y1="41550" x2="35750" y2="41550"/>
                        <a14:foregroundMark x1="39000" y1="40930" x2="42250" y2="41085"/>
                        <a14:foregroundMark x1="41250" y1="42636" x2="41250" y2="42636"/>
                        <a14:foregroundMark x1="28750" y1="45116" x2="28250" y2="47287"/>
                        <a14:foregroundMark x1="30250" y1="44186" x2="29000" y2="44186"/>
                        <a14:foregroundMark x1="59733" y1="35720" x2="59000" y2="36434"/>
                        <a14:foregroundMark x1="53250" y1="36957" x2="53250" y2="38295"/>
                        <a14:foregroundMark x1="45000" y1="81395" x2="47000" y2="84806"/>
                        <a14:foregroundMark x1="48000" y1="84496" x2="47000" y2="82016"/>
                        <a14:foregroundMark x1="53750" y1="77364" x2="57000" y2="78140"/>
                        <a14:foregroundMark x1="22750" y1="4341" x2="18250" y2="15349"/>
                        <a14:foregroundMark x1="24808" y1="14636" x2="18250" y2="19225"/>
                        <a14:foregroundMark x1="84455" y1="31696" x2="85750" y2="37519"/>
                        <a14:foregroundMark x1="80544" y1="14111" x2="80725" y2="14927"/>
                        <a14:foregroundMark x1="79750" y1="10543" x2="80537" y2="14081"/>
                        <a14:foregroundMark x1="85750" y1="37519" x2="85750" y2="39070"/>
                        <a14:foregroundMark x1="82500" y1="12868" x2="85750" y2="23876"/>
                        <a14:foregroundMark x1="85750" y1="23876" x2="85000" y2="14574"/>
                        <a14:foregroundMark x1="85000" y1="14574" x2="82500" y2="10543"/>
                        <a14:foregroundMark x1="83000" y1="12868" x2="82000" y2="13643"/>
                        <a14:backgroundMark x1="28000" y1="1085" x2="26394" y2="4903"/>
                        <a14:backgroundMark x1="24243" y1="46934" x2="24250" y2="47287"/>
                        <a14:backgroundMark x1="23661" y1="19396" x2="24225" y2="46112"/>
                        <a14:backgroundMark x1="29245" y1="43207" x2="34500" y2="38915"/>
                        <a14:backgroundMark x1="27087" y1="44970" x2="28565" y2="43763"/>
                        <a14:backgroundMark x1="24250" y1="47287" x2="24640" y2="46969"/>
                        <a14:backgroundMark x1="59215" y1="34190" x2="67750" y2="32558"/>
                        <a14:backgroundMark x1="34500" y1="38915" x2="49863" y2="35978"/>
                        <a14:backgroundMark x1="67750" y1="32558" x2="78481" y2="24138"/>
                        <a14:backgroundMark x1="77314" y1="18890" x2="74250" y2="14264"/>
                        <a14:backgroundMark x1="74250" y1="14264" x2="74250" y2="3101"/>
                        <a14:backgroundMark x1="74250" y1="3101" x2="28000" y2="1860"/>
                        <a14:backgroundMark x1="71750" y1="36744" x2="80433" y2="32913"/>
                        <a14:backgroundMark x1="73000" y1="37054" x2="75250" y2="46512"/>
                        <a14:backgroundMark x1="75250" y1="46512" x2="81263" y2="36647"/>
                        <a14:backgroundMark x1="80328" y1="32443" x2="80250" y2="32403"/>
                        <a14:backgroundMark x1="74750" y1="45271" x2="78750" y2="42326"/>
                        <a14:backgroundMark x1="70750" y1="50698" x2="77000" y2="45736"/>
                        <a14:backgroundMark x1="66750" y1="50388" x2="73750" y2="53488"/>
                        <a14:backgroundMark x1="64250" y1="54109" x2="67750" y2="55194"/>
                        <a14:backgroundMark x1="89250" y1="1240" x2="92750" y2="1085"/>
                        <a14:backgroundMark x1="18497" y1="3687" x2="18000" y2="4496"/>
                        <a14:backgroundMark x1="20000" y1="1240" x2="18897" y2="3035"/>
                        <a14:backgroundMark x1="18858" y1="3742" x2="19000" y2="3566"/>
                        <a14:backgroundMark x1="18000" y1="4806" x2="18351" y2="4370"/>
                        <a14:backgroundMark x1="7250" y1="1085" x2="1750" y2="1395"/>
                        <a14:backgroundMark x1="20750" y1="78140" x2="27750" y2="82481"/>
                        <a14:backgroundMark x1="41113" y1="82236" x2="31750" y2="73643"/>
                        <a14:backgroundMark x1="44167" y1="81576" x2="40000" y2="77364"/>
                        <a14:backgroundMark x1="49250" y1="77984" x2="57000" y2="88837"/>
                        <a14:backgroundMark x1="57000" y1="88837" x2="57750" y2="89147"/>
                        <a14:backgroundMark x1="75250" y1="82946" x2="70750" y2="73178"/>
                        <a14:backgroundMark x1="70750" y1="73178" x2="92750" y2="62481"/>
                        <a14:backgroundMark x1="92750" y1="62481" x2="94250" y2="60155"/>
                        <a14:backgroundMark x1="48250" y1="35969" x2="67750" y2="32248"/>
                        <a14:backgroundMark x1="56500" y1="81705" x2="59750" y2="80155"/>
                        <a14:backgroundMark x1="59000" y1="80000" x2="56750" y2="81085"/>
                        <a14:backgroundMark x1="47750" y1="76434" x2="47750" y2="78915"/>
                        <a14:backgroundMark x1="46073" y1="85007" x2="48750" y2="86667"/>
                        <a14:backgroundMark x1="30500" y1="4806" x2="27000" y2="28992"/>
                        <a14:backgroundMark x1="27000" y1="28992" x2="45500" y2="31473"/>
                        <a14:backgroundMark x1="45500" y1="31473" x2="82500" y2="27442"/>
                        <a14:backgroundMark x1="81490" y1="24355" x2="79000" y2="16744"/>
                        <a14:backgroundMark x1="82500" y1="27442" x2="82296" y2="26817"/>
                        <a14:backgroundMark x1="82602" y1="10551" x2="84500" y2="7287"/>
                        <a14:backgroundMark x1="81596" y1="12280" x2="82553" y2="10634"/>
                        <a14:backgroundMark x1="79000" y1="16744" x2="79213" y2="16377"/>
                        <a14:backgroundMark x1="84500" y1="7287" x2="58250" y2="3721"/>
                        <a14:backgroundMark x1="58250" y1="3721" x2="42000" y2="4341"/>
                        <a14:backgroundMark x1="42000" y1="4341" x2="31500" y2="11783"/>
                        <a14:backgroundMark x1="31500" y1="11783" x2="27750" y2="22791"/>
                        <a14:backgroundMark x1="27750" y1="22791" x2="47750" y2="17674"/>
                        <a14:backgroundMark x1="47750" y1="17674" x2="57500" y2="8062"/>
                        <a14:backgroundMark x1="57500" y1="8062" x2="56750" y2="7597"/>
                        <a14:backgroundMark x1="81719" y1="24329" x2="83500" y2="31783"/>
                        <a14:backgroundMark x1="45000" y1="41395" x2="47750" y2="37674"/>
                      </a14:backgroundRemoval>
                    </a14:imgEffect>
                  </a14:imgLayer>
                </a14:imgProps>
              </a:ext>
              <a:ext uri="{28A0092B-C50C-407E-A947-70E740481C1C}">
                <a14:useLocalDpi xmlns:a14="http://schemas.microsoft.com/office/drawing/2010/main" val="0"/>
              </a:ext>
            </a:extLst>
          </a:blip>
          <a:srcRect/>
          <a:stretch>
            <a:fillRect/>
          </a:stretch>
        </p:blipFill>
        <p:spPr bwMode="auto">
          <a:xfrm>
            <a:off x="-131273" y="1877052"/>
            <a:ext cx="1832637" cy="295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21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240867"/>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2. Không gian, thời gian</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333" y="4120492"/>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1092603" y="141929"/>
            <a:ext cx="790494" cy="501041"/>
          </a:xfrm>
          <a:prstGeom prst="rect">
            <a:avLst/>
          </a:prstGeom>
        </p:spPr>
      </p:pic>
      <p:grpSp>
        <p:nvGrpSpPr>
          <p:cNvPr id="4" name="Google Shape;502;p33">
            <a:extLst>
              <a:ext uri="{FF2B5EF4-FFF2-40B4-BE49-F238E27FC236}">
                <a16:creationId xmlns:a16="http://schemas.microsoft.com/office/drawing/2014/main" id="{DDD7B6D7-8CFB-EC43-8222-5A4D1CC99D73}"/>
              </a:ext>
            </a:extLst>
          </p:cNvPr>
          <p:cNvGrpSpPr/>
          <p:nvPr/>
        </p:nvGrpSpPr>
        <p:grpSpPr>
          <a:xfrm>
            <a:off x="5108231" y="2168073"/>
            <a:ext cx="3283777" cy="2377510"/>
            <a:chOff x="309900" y="238100"/>
            <a:chExt cx="7048350" cy="5237800"/>
          </a:xfrm>
          <a:solidFill>
            <a:srgbClr val="F5A60B">
              <a:lumMod val="40000"/>
              <a:lumOff val="60000"/>
            </a:srgbClr>
          </a:solidFill>
        </p:grpSpPr>
        <p:sp>
          <p:nvSpPr>
            <p:cNvPr id="14" name="Google Shape;503;p33">
              <a:extLst>
                <a:ext uri="{FF2B5EF4-FFF2-40B4-BE49-F238E27FC236}">
                  <a16:creationId xmlns:a16="http://schemas.microsoft.com/office/drawing/2014/main" id="{E92B2D0F-D098-0600-E276-3CFD75B8FC72}"/>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504;p33">
              <a:extLst>
                <a:ext uri="{FF2B5EF4-FFF2-40B4-BE49-F238E27FC236}">
                  <a16:creationId xmlns:a16="http://schemas.microsoft.com/office/drawing/2014/main" id="{A132F7EE-4CA8-70AE-0F0B-80ED30A6F8A7}"/>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505;p33">
              <a:extLst>
                <a:ext uri="{FF2B5EF4-FFF2-40B4-BE49-F238E27FC236}">
                  <a16:creationId xmlns:a16="http://schemas.microsoft.com/office/drawing/2014/main" id="{7B17982E-666E-83CE-17C7-0BC3942C15A4}"/>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06;p33">
              <a:extLst>
                <a:ext uri="{FF2B5EF4-FFF2-40B4-BE49-F238E27FC236}">
                  <a16:creationId xmlns:a16="http://schemas.microsoft.com/office/drawing/2014/main" id="{06D6303C-6D1E-5C6D-647D-D0D3540A7DF3}"/>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07;p33">
              <a:extLst>
                <a:ext uri="{FF2B5EF4-FFF2-40B4-BE49-F238E27FC236}">
                  <a16:creationId xmlns:a16="http://schemas.microsoft.com/office/drawing/2014/main" id="{3B25A5EA-765D-4AC3-C344-8974AE9AB2A4}"/>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08;p33">
              <a:extLst>
                <a:ext uri="{FF2B5EF4-FFF2-40B4-BE49-F238E27FC236}">
                  <a16:creationId xmlns:a16="http://schemas.microsoft.com/office/drawing/2014/main" id="{86DBC741-DD7C-27EC-6EA5-2F738C105A83}"/>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509;p33">
              <a:extLst>
                <a:ext uri="{FF2B5EF4-FFF2-40B4-BE49-F238E27FC236}">
                  <a16:creationId xmlns:a16="http://schemas.microsoft.com/office/drawing/2014/main" id="{534A530B-5EEA-74ED-A3A8-450714C0BEBA}"/>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10;p33">
              <a:extLst>
                <a:ext uri="{FF2B5EF4-FFF2-40B4-BE49-F238E27FC236}">
                  <a16:creationId xmlns:a16="http://schemas.microsoft.com/office/drawing/2014/main" id="{F823BA12-6ABF-84EC-4146-34C9D09483B3}"/>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511;p33">
              <a:extLst>
                <a:ext uri="{FF2B5EF4-FFF2-40B4-BE49-F238E27FC236}">
                  <a16:creationId xmlns:a16="http://schemas.microsoft.com/office/drawing/2014/main" id="{C25DCD1F-F112-E189-5A9B-BE39B74977E1}"/>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3" name="Google Shape;502;p33">
            <a:extLst>
              <a:ext uri="{FF2B5EF4-FFF2-40B4-BE49-F238E27FC236}">
                <a16:creationId xmlns:a16="http://schemas.microsoft.com/office/drawing/2014/main" id="{09C4D06E-C531-DC95-49C7-98E1A3B9C8CA}"/>
              </a:ext>
            </a:extLst>
          </p:cNvPr>
          <p:cNvGrpSpPr/>
          <p:nvPr/>
        </p:nvGrpSpPr>
        <p:grpSpPr>
          <a:xfrm>
            <a:off x="928180" y="2201820"/>
            <a:ext cx="3283777" cy="2377510"/>
            <a:chOff x="309900" y="238100"/>
            <a:chExt cx="7048350" cy="5237800"/>
          </a:xfrm>
          <a:solidFill>
            <a:srgbClr val="97C98B">
              <a:lumMod val="60000"/>
              <a:lumOff val="40000"/>
            </a:srgbClr>
          </a:solidFill>
        </p:grpSpPr>
        <p:sp>
          <p:nvSpPr>
            <p:cNvPr id="24" name="Google Shape;503;p33">
              <a:extLst>
                <a:ext uri="{FF2B5EF4-FFF2-40B4-BE49-F238E27FC236}">
                  <a16:creationId xmlns:a16="http://schemas.microsoft.com/office/drawing/2014/main" id="{80E0B6B5-34A0-06EC-3BCF-2DAF4C17A63A}"/>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504;p33">
              <a:extLst>
                <a:ext uri="{FF2B5EF4-FFF2-40B4-BE49-F238E27FC236}">
                  <a16:creationId xmlns:a16="http://schemas.microsoft.com/office/drawing/2014/main" id="{3BABCDB6-3ACC-150D-32DA-81B914AFE50F}"/>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505;p33">
              <a:extLst>
                <a:ext uri="{FF2B5EF4-FFF2-40B4-BE49-F238E27FC236}">
                  <a16:creationId xmlns:a16="http://schemas.microsoft.com/office/drawing/2014/main" id="{CB08B3B4-BAEC-37B0-8593-ADEE4653B042}"/>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506;p33">
              <a:extLst>
                <a:ext uri="{FF2B5EF4-FFF2-40B4-BE49-F238E27FC236}">
                  <a16:creationId xmlns:a16="http://schemas.microsoft.com/office/drawing/2014/main" id="{BB70ADA6-565C-B25A-8F32-D22DB372E99A}"/>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507;p33">
              <a:extLst>
                <a:ext uri="{FF2B5EF4-FFF2-40B4-BE49-F238E27FC236}">
                  <a16:creationId xmlns:a16="http://schemas.microsoft.com/office/drawing/2014/main" id="{428653DC-97F8-7A1E-0EFB-C5B84CFF19E6}"/>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508;p33">
              <a:extLst>
                <a:ext uri="{FF2B5EF4-FFF2-40B4-BE49-F238E27FC236}">
                  <a16:creationId xmlns:a16="http://schemas.microsoft.com/office/drawing/2014/main" id="{E0D6C74F-C418-5E69-320B-D144D99E5570}"/>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509;p33">
              <a:extLst>
                <a:ext uri="{FF2B5EF4-FFF2-40B4-BE49-F238E27FC236}">
                  <a16:creationId xmlns:a16="http://schemas.microsoft.com/office/drawing/2014/main" id="{C157427B-BBB6-A69D-20C3-EDC12CA594E6}"/>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510;p33">
              <a:extLst>
                <a:ext uri="{FF2B5EF4-FFF2-40B4-BE49-F238E27FC236}">
                  <a16:creationId xmlns:a16="http://schemas.microsoft.com/office/drawing/2014/main" id="{0E61DC2B-AAF1-5F0F-5D4D-E5767993A70F}"/>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511;p33">
              <a:extLst>
                <a:ext uri="{FF2B5EF4-FFF2-40B4-BE49-F238E27FC236}">
                  <a16:creationId xmlns:a16="http://schemas.microsoft.com/office/drawing/2014/main" id="{309E9B60-E314-622A-6954-516F18DEDF27}"/>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33" name="Google Shape;1984;p117">
            <a:extLst>
              <a:ext uri="{FF2B5EF4-FFF2-40B4-BE49-F238E27FC236}">
                <a16:creationId xmlns:a16="http://schemas.microsoft.com/office/drawing/2014/main" id="{522D89EA-6741-77FA-9D72-04A6509C88B9}"/>
              </a:ext>
            </a:extLst>
          </p:cNvPr>
          <p:cNvPicPr preferRelativeResize="0"/>
          <p:nvPr/>
        </p:nvPicPr>
        <p:blipFill>
          <a:blip r:embed="rId11">
            <a:alphaModFix/>
          </a:blip>
          <a:stretch>
            <a:fillRect/>
          </a:stretch>
        </p:blipFill>
        <p:spPr>
          <a:xfrm>
            <a:off x="2323837" y="591424"/>
            <a:ext cx="4668872" cy="2639061"/>
          </a:xfrm>
          <a:prstGeom prst="rect">
            <a:avLst/>
          </a:prstGeom>
          <a:noFill/>
          <a:ln>
            <a:noFill/>
          </a:ln>
        </p:spPr>
      </p:pic>
      <p:sp>
        <p:nvSpPr>
          <p:cNvPr id="34" name="TextBox 33">
            <a:extLst>
              <a:ext uri="{FF2B5EF4-FFF2-40B4-BE49-F238E27FC236}">
                <a16:creationId xmlns:a16="http://schemas.microsoft.com/office/drawing/2014/main" id="{FFEFA432-544C-81DD-A9AE-D5F3BAA98273}"/>
              </a:ext>
            </a:extLst>
          </p:cNvPr>
          <p:cNvSpPr txBox="1"/>
          <p:nvPr/>
        </p:nvSpPr>
        <p:spPr>
          <a:xfrm>
            <a:off x="1444357" y="3028489"/>
            <a:ext cx="1986874" cy="954107"/>
          </a:xfrm>
          <a:prstGeom prst="rect">
            <a:avLst/>
          </a:prstGeom>
          <a:noFill/>
        </p:spPr>
        <p:txBody>
          <a:bodyPr wrap="square">
            <a:spAutoFit/>
          </a:bodyPr>
          <a:lstStyle/>
          <a:p>
            <a:pPr algn="ctr"/>
            <a:r>
              <a:rPr lang="en-US" sz="2800" b="1">
                <a:latin typeface="Times New Roman" panose="02020603050405020304" pitchFamily="18" charset="0"/>
                <a:cs typeface="Times New Roman" panose="02020603050405020304" pitchFamily="18" charset="0"/>
              </a:rPr>
              <a:t>a. Không gian</a:t>
            </a:r>
            <a:endParaRPr lang="en-US" sz="4800" b="1">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0C03425F-35B4-BDA3-69E1-695620994486}"/>
              </a:ext>
            </a:extLst>
          </p:cNvPr>
          <p:cNvSpPr txBox="1"/>
          <p:nvPr/>
        </p:nvSpPr>
        <p:spPr>
          <a:xfrm>
            <a:off x="5981485" y="2957010"/>
            <a:ext cx="2022447" cy="954107"/>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b. Thời gian</a:t>
            </a:r>
          </a:p>
        </p:txBody>
      </p:sp>
    </p:spTree>
    <p:extLst>
      <p:ext uri="{BB962C8B-B14F-4D97-AF65-F5344CB8AC3E}">
        <p14:creationId xmlns:p14="http://schemas.microsoft.com/office/powerpoint/2010/main" val="21839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3025420" y="160231"/>
            <a:ext cx="3080700" cy="694500"/>
          </a:xfrm>
          <a:ln w="28575">
            <a:solidFill>
              <a:schemeClr val="accent3">
                <a:lumMod val="20000"/>
                <a:lumOff val="80000"/>
              </a:schemeClr>
            </a:solidFill>
          </a:ln>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a. Không gian</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333" y="4120492"/>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1092603" y="141929"/>
            <a:ext cx="790494" cy="501041"/>
          </a:xfrm>
          <a:prstGeom prst="rect">
            <a:avLst/>
          </a:prstGeom>
        </p:spPr>
      </p:pic>
      <p:grpSp>
        <p:nvGrpSpPr>
          <p:cNvPr id="4" name="Google Shape;2575;p40">
            <a:extLst>
              <a:ext uri="{FF2B5EF4-FFF2-40B4-BE49-F238E27FC236}">
                <a16:creationId xmlns:a16="http://schemas.microsoft.com/office/drawing/2014/main" id="{DAFA7670-9DAE-A6BC-A08C-84DF7AB1F11C}"/>
              </a:ext>
            </a:extLst>
          </p:cNvPr>
          <p:cNvGrpSpPr/>
          <p:nvPr/>
        </p:nvGrpSpPr>
        <p:grpSpPr>
          <a:xfrm>
            <a:off x="720000" y="1713533"/>
            <a:ext cx="7636830" cy="3145090"/>
            <a:chOff x="420666" y="1103443"/>
            <a:chExt cx="8227109" cy="3464629"/>
          </a:xfrm>
        </p:grpSpPr>
        <p:grpSp>
          <p:nvGrpSpPr>
            <p:cNvPr id="14" name="Google Shape;2576;p40">
              <a:extLst>
                <a:ext uri="{FF2B5EF4-FFF2-40B4-BE49-F238E27FC236}">
                  <a16:creationId xmlns:a16="http://schemas.microsoft.com/office/drawing/2014/main" id="{96BEE033-E79B-14CE-6112-D703E38336D9}"/>
                </a:ext>
              </a:extLst>
            </p:cNvPr>
            <p:cNvGrpSpPr/>
            <p:nvPr/>
          </p:nvGrpSpPr>
          <p:grpSpPr>
            <a:xfrm>
              <a:off x="7297181" y="2942147"/>
              <a:ext cx="802830" cy="1583248"/>
              <a:chOff x="7224150" y="2889425"/>
              <a:chExt cx="717325" cy="1414625"/>
            </a:xfrm>
          </p:grpSpPr>
          <p:sp>
            <p:nvSpPr>
              <p:cNvPr id="420" name="Google Shape;2577;p40">
                <a:extLst>
                  <a:ext uri="{FF2B5EF4-FFF2-40B4-BE49-F238E27FC236}">
                    <a16:creationId xmlns:a16="http://schemas.microsoft.com/office/drawing/2014/main" id="{FA06EAB6-C5C4-C9C1-36EA-FAEB85642C64}"/>
                  </a:ext>
                </a:extLst>
              </p:cNvPr>
              <p:cNvSpPr/>
              <p:nvPr/>
            </p:nvSpPr>
            <p:spPr>
              <a:xfrm>
                <a:off x="7409050" y="3603300"/>
                <a:ext cx="532425" cy="700750"/>
              </a:xfrm>
              <a:custGeom>
                <a:avLst/>
                <a:gdLst/>
                <a:ahLst/>
                <a:cxnLst/>
                <a:rect l="l" t="t" r="r" b="b"/>
                <a:pathLst>
                  <a:path w="21297" h="28030" extrusionOk="0">
                    <a:moveTo>
                      <a:pt x="12645" y="0"/>
                    </a:moveTo>
                    <a:cubicBezTo>
                      <a:pt x="8628" y="411"/>
                      <a:pt x="4611" y="799"/>
                      <a:pt x="594" y="1210"/>
                    </a:cubicBezTo>
                    <a:cubicBezTo>
                      <a:pt x="388" y="10157"/>
                      <a:pt x="206" y="19082"/>
                      <a:pt x="0" y="28029"/>
                    </a:cubicBezTo>
                    <a:lnTo>
                      <a:pt x="21296" y="27961"/>
                    </a:lnTo>
                    <a:cubicBezTo>
                      <a:pt x="18420" y="18648"/>
                      <a:pt x="15521" y="9313"/>
                      <a:pt x="12645"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1" name="Google Shape;2578;p40">
                <a:extLst>
                  <a:ext uri="{FF2B5EF4-FFF2-40B4-BE49-F238E27FC236}">
                    <a16:creationId xmlns:a16="http://schemas.microsoft.com/office/drawing/2014/main" id="{DCA8F596-CFCF-38E6-E1FD-FF9517304234}"/>
                  </a:ext>
                </a:extLst>
              </p:cNvPr>
              <p:cNvSpPr/>
              <p:nvPr/>
            </p:nvSpPr>
            <p:spPr>
              <a:xfrm>
                <a:off x="7224150" y="2894000"/>
                <a:ext cx="666525" cy="848225"/>
              </a:xfrm>
              <a:custGeom>
                <a:avLst/>
                <a:gdLst/>
                <a:ahLst/>
                <a:cxnLst/>
                <a:rect l="l" t="t" r="r" b="b"/>
                <a:pathLst>
                  <a:path w="26661" h="33929" extrusionOk="0">
                    <a:moveTo>
                      <a:pt x="6917" y="0"/>
                    </a:moveTo>
                    <a:cubicBezTo>
                      <a:pt x="5388" y="2511"/>
                      <a:pt x="3767" y="5729"/>
                      <a:pt x="2512" y="9633"/>
                    </a:cubicBezTo>
                    <a:cubicBezTo>
                      <a:pt x="1" y="17370"/>
                      <a:pt x="115" y="24218"/>
                      <a:pt x="571" y="28555"/>
                    </a:cubicBezTo>
                    <a:cubicBezTo>
                      <a:pt x="1316" y="29221"/>
                      <a:pt x="6792" y="33928"/>
                      <a:pt x="14165" y="33928"/>
                    </a:cubicBezTo>
                    <a:cubicBezTo>
                      <a:pt x="15377" y="33928"/>
                      <a:pt x="16640" y="33801"/>
                      <a:pt x="17942" y="33508"/>
                    </a:cubicBezTo>
                    <a:cubicBezTo>
                      <a:pt x="22278" y="32526"/>
                      <a:pt x="25223" y="30084"/>
                      <a:pt x="26661" y="28669"/>
                    </a:cubicBezTo>
                    <a:cubicBezTo>
                      <a:pt x="24766" y="19676"/>
                      <a:pt x="22849" y="10660"/>
                      <a:pt x="20932" y="1644"/>
                    </a:cubicBezTo>
                    <a:cubicBezTo>
                      <a:pt x="16252" y="1096"/>
                      <a:pt x="11596" y="548"/>
                      <a:pt x="6917"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2" name="Google Shape;2579;p40">
                <a:extLst>
                  <a:ext uri="{FF2B5EF4-FFF2-40B4-BE49-F238E27FC236}">
                    <a16:creationId xmlns:a16="http://schemas.microsoft.com/office/drawing/2014/main" id="{1FCB601C-94CF-818A-51F6-D1A99AB61AC9}"/>
                  </a:ext>
                </a:extLst>
              </p:cNvPr>
              <p:cNvSpPr/>
              <p:nvPr/>
            </p:nvSpPr>
            <p:spPr>
              <a:xfrm>
                <a:off x="7224150" y="2942500"/>
                <a:ext cx="152400" cy="675075"/>
              </a:xfrm>
              <a:custGeom>
                <a:avLst/>
                <a:gdLst/>
                <a:ahLst/>
                <a:cxnLst/>
                <a:rect l="l" t="t" r="r" b="b"/>
                <a:pathLst>
                  <a:path w="6096" h="27003" extrusionOk="0">
                    <a:moveTo>
                      <a:pt x="6095" y="0"/>
                    </a:moveTo>
                    <a:cubicBezTo>
                      <a:pt x="5981" y="23"/>
                      <a:pt x="5867" y="23"/>
                      <a:pt x="5776" y="46"/>
                    </a:cubicBezTo>
                    <a:cubicBezTo>
                      <a:pt x="4612" y="2192"/>
                      <a:pt x="3447" y="4748"/>
                      <a:pt x="2512" y="7693"/>
                    </a:cubicBezTo>
                    <a:cubicBezTo>
                      <a:pt x="1" y="15430"/>
                      <a:pt x="115" y="22278"/>
                      <a:pt x="571" y="26615"/>
                    </a:cubicBezTo>
                    <a:cubicBezTo>
                      <a:pt x="663" y="26706"/>
                      <a:pt x="823" y="26843"/>
                      <a:pt x="1028" y="27003"/>
                    </a:cubicBezTo>
                    <a:cubicBezTo>
                      <a:pt x="1233" y="26980"/>
                      <a:pt x="1462" y="26934"/>
                      <a:pt x="1667" y="26911"/>
                    </a:cubicBezTo>
                    <a:cubicBezTo>
                      <a:pt x="1233" y="23625"/>
                      <a:pt x="1005" y="19037"/>
                      <a:pt x="1804" y="13696"/>
                    </a:cubicBezTo>
                    <a:cubicBezTo>
                      <a:pt x="2694" y="7807"/>
                      <a:pt x="4543" y="3150"/>
                      <a:pt x="6095"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3" name="Google Shape;2580;p40">
                <a:extLst>
                  <a:ext uri="{FF2B5EF4-FFF2-40B4-BE49-F238E27FC236}">
                    <a16:creationId xmlns:a16="http://schemas.microsoft.com/office/drawing/2014/main" id="{BA38C4FD-33F5-1C23-D8F0-B2B65DA39BE4}"/>
                  </a:ext>
                </a:extLst>
              </p:cNvPr>
              <p:cNvSpPr/>
              <p:nvPr/>
            </p:nvSpPr>
            <p:spPr>
              <a:xfrm>
                <a:off x="7257250" y="3068025"/>
                <a:ext cx="633425" cy="674025"/>
              </a:xfrm>
              <a:custGeom>
                <a:avLst/>
                <a:gdLst/>
                <a:ahLst/>
                <a:cxnLst/>
                <a:rect l="l" t="t" r="r" b="b"/>
                <a:pathLst>
                  <a:path w="25337" h="26961" extrusionOk="0">
                    <a:moveTo>
                      <a:pt x="18261" y="1"/>
                    </a:moveTo>
                    <a:cubicBezTo>
                      <a:pt x="15453" y="5639"/>
                      <a:pt x="12281" y="8583"/>
                      <a:pt x="10386" y="10044"/>
                    </a:cubicBezTo>
                    <a:cubicBezTo>
                      <a:pt x="9313" y="10866"/>
                      <a:pt x="7853" y="11824"/>
                      <a:pt x="7465" y="12076"/>
                    </a:cubicBezTo>
                    <a:cubicBezTo>
                      <a:pt x="4497" y="14038"/>
                      <a:pt x="1872" y="15362"/>
                      <a:pt x="1" y="16230"/>
                    </a:cubicBezTo>
                    <a:cubicBezTo>
                      <a:pt x="297" y="16892"/>
                      <a:pt x="800" y="17759"/>
                      <a:pt x="1690" y="18398"/>
                    </a:cubicBezTo>
                    <a:cubicBezTo>
                      <a:pt x="3219" y="19494"/>
                      <a:pt x="4840" y="19220"/>
                      <a:pt x="4931" y="19654"/>
                    </a:cubicBezTo>
                    <a:cubicBezTo>
                      <a:pt x="4999" y="19996"/>
                      <a:pt x="4155" y="20612"/>
                      <a:pt x="343" y="21890"/>
                    </a:cubicBezTo>
                    <a:cubicBezTo>
                      <a:pt x="800" y="22461"/>
                      <a:pt x="1302" y="22986"/>
                      <a:pt x="1804" y="23488"/>
                    </a:cubicBezTo>
                    <a:cubicBezTo>
                      <a:pt x="4221" y="25051"/>
                      <a:pt x="8156" y="26961"/>
                      <a:pt x="12862" y="26961"/>
                    </a:cubicBezTo>
                    <a:cubicBezTo>
                      <a:pt x="14067" y="26961"/>
                      <a:pt x="15324" y="26835"/>
                      <a:pt x="16618" y="26547"/>
                    </a:cubicBezTo>
                    <a:cubicBezTo>
                      <a:pt x="20954" y="25565"/>
                      <a:pt x="23899" y="23123"/>
                      <a:pt x="25337" y="21708"/>
                    </a:cubicBezTo>
                    <a:cubicBezTo>
                      <a:pt x="23899" y="14883"/>
                      <a:pt x="22438" y="8058"/>
                      <a:pt x="21000" y="1234"/>
                    </a:cubicBezTo>
                    <a:cubicBezTo>
                      <a:pt x="20087" y="823"/>
                      <a:pt x="19174" y="412"/>
                      <a:pt x="1826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4" name="Google Shape;2581;p40">
                <a:extLst>
                  <a:ext uri="{FF2B5EF4-FFF2-40B4-BE49-F238E27FC236}">
                    <a16:creationId xmlns:a16="http://schemas.microsoft.com/office/drawing/2014/main" id="{A02EF04D-0868-48EC-D9E8-99A5DDFE9AD7}"/>
                  </a:ext>
                </a:extLst>
              </p:cNvPr>
              <p:cNvSpPr/>
              <p:nvPr/>
            </p:nvSpPr>
            <p:spPr>
              <a:xfrm>
                <a:off x="7322875" y="2895700"/>
                <a:ext cx="307025" cy="237050"/>
              </a:xfrm>
              <a:custGeom>
                <a:avLst/>
                <a:gdLst/>
                <a:ahLst/>
                <a:cxnLst/>
                <a:rect l="l" t="t" r="r" b="b"/>
                <a:pathLst>
                  <a:path w="12281" h="9482" extrusionOk="0">
                    <a:moveTo>
                      <a:pt x="3676" y="1"/>
                    </a:moveTo>
                    <a:cubicBezTo>
                      <a:pt x="3128" y="412"/>
                      <a:pt x="2603" y="891"/>
                      <a:pt x="2123" y="1393"/>
                    </a:cubicBezTo>
                    <a:cubicBezTo>
                      <a:pt x="1393" y="2671"/>
                      <a:pt x="663" y="4132"/>
                      <a:pt x="1" y="5730"/>
                    </a:cubicBezTo>
                    <a:cubicBezTo>
                      <a:pt x="245" y="6061"/>
                      <a:pt x="649" y="6273"/>
                      <a:pt x="1070" y="6273"/>
                    </a:cubicBezTo>
                    <a:cubicBezTo>
                      <a:pt x="1200" y="6273"/>
                      <a:pt x="1332" y="6252"/>
                      <a:pt x="1461" y="6209"/>
                    </a:cubicBezTo>
                    <a:cubicBezTo>
                      <a:pt x="2192" y="6027"/>
                      <a:pt x="2945" y="5844"/>
                      <a:pt x="3698" y="5639"/>
                    </a:cubicBezTo>
                    <a:cubicBezTo>
                      <a:pt x="4429" y="6506"/>
                      <a:pt x="5182" y="7373"/>
                      <a:pt x="5935" y="8241"/>
                    </a:cubicBezTo>
                    <a:cubicBezTo>
                      <a:pt x="5935" y="8241"/>
                      <a:pt x="6255" y="8606"/>
                      <a:pt x="6255" y="8606"/>
                    </a:cubicBezTo>
                    <a:cubicBezTo>
                      <a:pt x="6683" y="9185"/>
                      <a:pt x="7353" y="9482"/>
                      <a:pt x="8016" y="9482"/>
                    </a:cubicBezTo>
                    <a:cubicBezTo>
                      <a:pt x="8659" y="9482"/>
                      <a:pt x="9297" y="9202"/>
                      <a:pt x="9701" y="8629"/>
                    </a:cubicBezTo>
                    <a:cubicBezTo>
                      <a:pt x="11413" y="6506"/>
                      <a:pt x="12281" y="3721"/>
                      <a:pt x="12052" y="1005"/>
                    </a:cubicBezTo>
                    <a:cubicBezTo>
                      <a:pt x="9268" y="663"/>
                      <a:pt x="6460" y="343"/>
                      <a:pt x="367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5" name="Google Shape;2582;p40">
                <a:extLst>
                  <a:ext uri="{FF2B5EF4-FFF2-40B4-BE49-F238E27FC236}">
                    <a16:creationId xmlns:a16="http://schemas.microsoft.com/office/drawing/2014/main" id="{FE37DBEE-AC3D-F94A-189F-EDCEE0253DB8}"/>
                  </a:ext>
                </a:extLst>
              </p:cNvPr>
              <p:cNvSpPr/>
              <p:nvPr/>
            </p:nvSpPr>
            <p:spPr>
              <a:xfrm>
                <a:off x="7284650" y="2964750"/>
                <a:ext cx="155800" cy="632275"/>
              </a:xfrm>
              <a:custGeom>
                <a:avLst/>
                <a:gdLst/>
                <a:ahLst/>
                <a:cxnLst/>
                <a:rect l="l" t="t" r="r" b="b"/>
                <a:pathLst>
                  <a:path w="6232" h="25291" extrusionOk="0">
                    <a:moveTo>
                      <a:pt x="6232" y="1"/>
                    </a:moveTo>
                    <a:cubicBezTo>
                      <a:pt x="1872" y="7601"/>
                      <a:pt x="0" y="16595"/>
                      <a:pt x="913" y="25291"/>
                    </a:cubicBezTo>
                    <a:cubicBezTo>
                      <a:pt x="868" y="24218"/>
                      <a:pt x="845" y="23123"/>
                      <a:pt x="868" y="22027"/>
                    </a:cubicBezTo>
                    <a:cubicBezTo>
                      <a:pt x="982" y="14403"/>
                      <a:pt x="2853" y="6848"/>
                      <a:pt x="6232"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6" name="Google Shape;2583;p40">
                <a:extLst>
                  <a:ext uri="{FF2B5EF4-FFF2-40B4-BE49-F238E27FC236}">
                    <a16:creationId xmlns:a16="http://schemas.microsoft.com/office/drawing/2014/main" id="{2C20E253-6285-538B-27A6-19993B854FC4}"/>
                  </a:ext>
                </a:extLst>
              </p:cNvPr>
              <p:cNvSpPr/>
              <p:nvPr/>
            </p:nvSpPr>
            <p:spPr>
              <a:xfrm>
                <a:off x="7338975" y="2889425"/>
                <a:ext cx="270950" cy="210625"/>
              </a:xfrm>
              <a:custGeom>
                <a:avLst/>
                <a:gdLst/>
                <a:ahLst/>
                <a:cxnLst/>
                <a:rect l="l" t="t" r="r" b="b"/>
                <a:pathLst>
                  <a:path w="10838" h="8425" extrusionOk="0">
                    <a:moveTo>
                      <a:pt x="3374" y="1"/>
                    </a:moveTo>
                    <a:cubicBezTo>
                      <a:pt x="2118" y="1302"/>
                      <a:pt x="1114" y="2785"/>
                      <a:pt x="361" y="4360"/>
                    </a:cubicBezTo>
                    <a:cubicBezTo>
                      <a:pt x="247" y="4611"/>
                      <a:pt x="64" y="4931"/>
                      <a:pt x="19" y="5182"/>
                    </a:cubicBezTo>
                    <a:cubicBezTo>
                      <a:pt x="1" y="5395"/>
                      <a:pt x="162" y="5539"/>
                      <a:pt x="353" y="5539"/>
                    </a:cubicBezTo>
                    <a:cubicBezTo>
                      <a:pt x="408" y="5539"/>
                      <a:pt x="465" y="5527"/>
                      <a:pt x="521" y="5502"/>
                    </a:cubicBezTo>
                    <a:cubicBezTo>
                      <a:pt x="1479" y="5159"/>
                      <a:pt x="2461" y="4840"/>
                      <a:pt x="3420" y="4543"/>
                    </a:cubicBezTo>
                    <a:lnTo>
                      <a:pt x="3693" y="4817"/>
                    </a:lnTo>
                    <a:cubicBezTo>
                      <a:pt x="4675" y="5867"/>
                      <a:pt x="5634" y="6917"/>
                      <a:pt x="6592" y="7989"/>
                    </a:cubicBezTo>
                    <a:cubicBezTo>
                      <a:pt x="6780" y="8265"/>
                      <a:pt x="7079" y="8424"/>
                      <a:pt x="7374" y="8424"/>
                    </a:cubicBezTo>
                    <a:cubicBezTo>
                      <a:pt x="7616" y="8424"/>
                      <a:pt x="7855" y="8317"/>
                      <a:pt x="8030" y="8081"/>
                    </a:cubicBezTo>
                    <a:cubicBezTo>
                      <a:pt x="9570" y="6173"/>
                      <a:pt x="10429" y="3791"/>
                      <a:pt x="10414" y="1346"/>
                    </a:cubicBezTo>
                    <a:lnTo>
                      <a:pt x="10414" y="1346"/>
                    </a:lnTo>
                    <a:cubicBezTo>
                      <a:pt x="10555" y="1370"/>
                      <a:pt x="10696" y="1393"/>
                      <a:pt x="10838" y="1416"/>
                    </a:cubicBezTo>
                    <a:lnTo>
                      <a:pt x="10404" y="959"/>
                    </a:lnTo>
                    <a:lnTo>
                      <a:pt x="10404" y="959"/>
                    </a:lnTo>
                    <a:cubicBezTo>
                      <a:pt x="10410" y="1088"/>
                      <a:pt x="10413" y="1217"/>
                      <a:pt x="10414" y="1346"/>
                    </a:cubicBezTo>
                    <a:lnTo>
                      <a:pt x="10414" y="1346"/>
                    </a:lnTo>
                    <a:cubicBezTo>
                      <a:pt x="8033" y="951"/>
                      <a:pt x="5744" y="496"/>
                      <a:pt x="3374"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5" name="Google Shape;2584;p40">
              <a:extLst>
                <a:ext uri="{FF2B5EF4-FFF2-40B4-BE49-F238E27FC236}">
                  <a16:creationId xmlns:a16="http://schemas.microsoft.com/office/drawing/2014/main" id="{17514807-BAC2-1AE9-3DD7-AC97AC8658A0}"/>
                </a:ext>
              </a:extLst>
            </p:cNvPr>
            <p:cNvGrpSpPr/>
            <p:nvPr/>
          </p:nvGrpSpPr>
          <p:grpSpPr>
            <a:xfrm>
              <a:off x="420666" y="1978432"/>
              <a:ext cx="1668196" cy="2532917"/>
              <a:chOff x="639925" y="2028350"/>
              <a:chExt cx="1490525" cy="2263150"/>
            </a:xfrm>
          </p:grpSpPr>
          <p:sp>
            <p:nvSpPr>
              <p:cNvPr id="412" name="Google Shape;2585;p40">
                <a:extLst>
                  <a:ext uri="{FF2B5EF4-FFF2-40B4-BE49-F238E27FC236}">
                    <a16:creationId xmlns:a16="http://schemas.microsoft.com/office/drawing/2014/main" id="{A8AA14C8-057E-9462-5EFC-1217B08CD021}"/>
                  </a:ext>
                </a:extLst>
              </p:cNvPr>
              <p:cNvSpPr/>
              <p:nvPr/>
            </p:nvSpPr>
            <p:spPr>
              <a:xfrm>
                <a:off x="639925" y="2028350"/>
                <a:ext cx="1313625" cy="1950700"/>
              </a:xfrm>
              <a:custGeom>
                <a:avLst/>
                <a:gdLst/>
                <a:ahLst/>
                <a:cxnLst/>
                <a:rect l="l" t="t" r="r" b="b"/>
                <a:pathLst>
                  <a:path w="52545" h="78028" extrusionOk="0">
                    <a:moveTo>
                      <a:pt x="29240" y="0"/>
                    </a:moveTo>
                    <a:cubicBezTo>
                      <a:pt x="27619" y="0"/>
                      <a:pt x="25885" y="206"/>
                      <a:pt x="24104" y="708"/>
                    </a:cubicBezTo>
                    <a:cubicBezTo>
                      <a:pt x="15362" y="3150"/>
                      <a:pt x="11276" y="11093"/>
                      <a:pt x="9793" y="13924"/>
                    </a:cubicBezTo>
                    <a:cubicBezTo>
                      <a:pt x="4452" y="24264"/>
                      <a:pt x="9633" y="28760"/>
                      <a:pt x="4223" y="42273"/>
                    </a:cubicBezTo>
                    <a:cubicBezTo>
                      <a:pt x="3493" y="44053"/>
                      <a:pt x="1850" y="47865"/>
                      <a:pt x="1005" y="53320"/>
                    </a:cubicBezTo>
                    <a:cubicBezTo>
                      <a:pt x="434" y="56881"/>
                      <a:pt x="1" y="59757"/>
                      <a:pt x="754" y="63044"/>
                    </a:cubicBezTo>
                    <a:cubicBezTo>
                      <a:pt x="2557" y="70759"/>
                      <a:pt x="9724" y="74867"/>
                      <a:pt x="10706" y="75392"/>
                    </a:cubicBezTo>
                    <a:cubicBezTo>
                      <a:pt x="14491" y="77374"/>
                      <a:pt x="18315" y="78028"/>
                      <a:pt x="21709" y="78028"/>
                    </a:cubicBezTo>
                    <a:cubicBezTo>
                      <a:pt x="27424" y="78028"/>
                      <a:pt x="31924" y="76176"/>
                      <a:pt x="32983" y="75689"/>
                    </a:cubicBezTo>
                    <a:cubicBezTo>
                      <a:pt x="35699" y="74456"/>
                      <a:pt x="42912" y="71169"/>
                      <a:pt x="44807" y="64459"/>
                    </a:cubicBezTo>
                    <a:cubicBezTo>
                      <a:pt x="46930" y="57018"/>
                      <a:pt x="40082" y="53936"/>
                      <a:pt x="40995" y="45172"/>
                    </a:cubicBezTo>
                    <a:cubicBezTo>
                      <a:pt x="41931" y="36201"/>
                      <a:pt x="49463" y="35790"/>
                      <a:pt x="51152" y="26409"/>
                    </a:cubicBezTo>
                    <a:cubicBezTo>
                      <a:pt x="52545" y="18717"/>
                      <a:pt x="49258" y="9130"/>
                      <a:pt x="41771" y="3926"/>
                    </a:cubicBezTo>
                    <a:cubicBezTo>
                      <a:pt x="41086" y="3447"/>
                      <a:pt x="35951" y="0"/>
                      <a:pt x="29240"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3" name="Google Shape;2586;p40">
                <a:extLst>
                  <a:ext uri="{FF2B5EF4-FFF2-40B4-BE49-F238E27FC236}">
                    <a16:creationId xmlns:a16="http://schemas.microsoft.com/office/drawing/2014/main" id="{66033382-A318-3780-E6DF-B7679348D991}"/>
                  </a:ext>
                </a:extLst>
              </p:cNvPr>
              <p:cNvSpPr/>
              <p:nvPr/>
            </p:nvSpPr>
            <p:spPr>
              <a:xfrm>
                <a:off x="1070175" y="3784175"/>
                <a:ext cx="1060275" cy="507325"/>
              </a:xfrm>
              <a:custGeom>
                <a:avLst/>
                <a:gdLst/>
                <a:ahLst/>
                <a:cxnLst/>
                <a:rect l="l" t="t" r="r" b="b"/>
                <a:pathLst>
                  <a:path w="42411" h="20293" extrusionOk="0">
                    <a:moveTo>
                      <a:pt x="9679" y="1"/>
                    </a:moveTo>
                    <a:cubicBezTo>
                      <a:pt x="6438" y="6757"/>
                      <a:pt x="3219" y="13513"/>
                      <a:pt x="1" y="20292"/>
                    </a:cubicBezTo>
                    <a:cubicBezTo>
                      <a:pt x="14130" y="20201"/>
                      <a:pt x="28282" y="20110"/>
                      <a:pt x="42410" y="20018"/>
                    </a:cubicBezTo>
                    <a:cubicBezTo>
                      <a:pt x="39534" y="14495"/>
                      <a:pt x="36636" y="8971"/>
                      <a:pt x="33737" y="3447"/>
                    </a:cubicBezTo>
                    <a:cubicBezTo>
                      <a:pt x="25702" y="2306"/>
                      <a:pt x="17691" y="1142"/>
                      <a:pt x="9679"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4" name="Google Shape;2587;p40">
                <a:extLst>
                  <a:ext uri="{FF2B5EF4-FFF2-40B4-BE49-F238E27FC236}">
                    <a16:creationId xmlns:a16="http://schemas.microsoft.com/office/drawing/2014/main" id="{7E02FAAC-90EF-4D41-5815-A963683D3312}"/>
                  </a:ext>
                </a:extLst>
              </p:cNvPr>
              <p:cNvSpPr/>
              <p:nvPr/>
            </p:nvSpPr>
            <p:spPr>
              <a:xfrm>
                <a:off x="1260775" y="3144500"/>
                <a:ext cx="679075" cy="806225"/>
              </a:xfrm>
              <a:custGeom>
                <a:avLst/>
                <a:gdLst/>
                <a:ahLst/>
                <a:cxnLst/>
                <a:rect l="l" t="t" r="r" b="b"/>
                <a:pathLst>
                  <a:path w="27163" h="32249" extrusionOk="0">
                    <a:moveTo>
                      <a:pt x="16001" y="1"/>
                    </a:moveTo>
                    <a:cubicBezTo>
                      <a:pt x="11254" y="1324"/>
                      <a:pt x="6506" y="2648"/>
                      <a:pt x="1781" y="3972"/>
                    </a:cubicBezTo>
                    <a:cubicBezTo>
                      <a:pt x="1188" y="12075"/>
                      <a:pt x="594" y="20178"/>
                      <a:pt x="1" y="28281"/>
                    </a:cubicBezTo>
                    <a:cubicBezTo>
                      <a:pt x="1929" y="29450"/>
                      <a:pt x="7134" y="32248"/>
                      <a:pt x="13996" y="32248"/>
                    </a:cubicBezTo>
                    <a:cubicBezTo>
                      <a:pt x="15174" y="32248"/>
                      <a:pt x="16400" y="32166"/>
                      <a:pt x="17667" y="31979"/>
                    </a:cubicBezTo>
                    <a:cubicBezTo>
                      <a:pt x="21844" y="31362"/>
                      <a:pt x="25086" y="29788"/>
                      <a:pt x="27163" y="28532"/>
                    </a:cubicBezTo>
                    <a:cubicBezTo>
                      <a:pt x="26912" y="23990"/>
                      <a:pt x="25953" y="16891"/>
                      <a:pt x="22118" y="9268"/>
                    </a:cubicBezTo>
                    <a:cubicBezTo>
                      <a:pt x="20178" y="5433"/>
                      <a:pt x="17987" y="2374"/>
                      <a:pt x="16001"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5" name="Google Shape;2588;p40">
                <a:extLst>
                  <a:ext uri="{FF2B5EF4-FFF2-40B4-BE49-F238E27FC236}">
                    <a16:creationId xmlns:a16="http://schemas.microsoft.com/office/drawing/2014/main" id="{68197F21-F8D2-5130-57B9-D97814998CFE}"/>
                  </a:ext>
                </a:extLst>
              </p:cNvPr>
              <p:cNvSpPr/>
              <p:nvPr/>
            </p:nvSpPr>
            <p:spPr>
              <a:xfrm>
                <a:off x="1260775" y="3375600"/>
                <a:ext cx="669375" cy="575125"/>
              </a:xfrm>
              <a:custGeom>
                <a:avLst/>
                <a:gdLst/>
                <a:ahLst/>
                <a:cxnLst/>
                <a:rect l="l" t="t" r="r" b="b"/>
                <a:pathLst>
                  <a:path w="26775" h="23005" extrusionOk="0">
                    <a:moveTo>
                      <a:pt x="4018" y="1"/>
                    </a:moveTo>
                    <a:cubicBezTo>
                      <a:pt x="3105" y="594"/>
                      <a:pt x="2169" y="1211"/>
                      <a:pt x="1256" y="1804"/>
                    </a:cubicBezTo>
                    <a:cubicBezTo>
                      <a:pt x="845" y="7556"/>
                      <a:pt x="411" y="13308"/>
                      <a:pt x="1" y="19037"/>
                    </a:cubicBezTo>
                    <a:cubicBezTo>
                      <a:pt x="1929" y="20206"/>
                      <a:pt x="7134" y="23004"/>
                      <a:pt x="13996" y="23004"/>
                    </a:cubicBezTo>
                    <a:cubicBezTo>
                      <a:pt x="15174" y="23004"/>
                      <a:pt x="16400" y="22922"/>
                      <a:pt x="17667" y="22735"/>
                    </a:cubicBezTo>
                    <a:cubicBezTo>
                      <a:pt x="21137" y="22096"/>
                      <a:pt x="23967" y="20909"/>
                      <a:pt x="26067" y="19767"/>
                    </a:cubicBezTo>
                    <a:cubicBezTo>
                      <a:pt x="21890" y="18854"/>
                      <a:pt x="20931" y="18421"/>
                      <a:pt x="20954" y="18215"/>
                    </a:cubicBezTo>
                    <a:cubicBezTo>
                      <a:pt x="21000" y="17987"/>
                      <a:pt x="22050" y="18101"/>
                      <a:pt x="23214" y="17782"/>
                    </a:cubicBezTo>
                    <a:cubicBezTo>
                      <a:pt x="24743" y="17371"/>
                      <a:pt x="25907" y="16366"/>
                      <a:pt x="26775" y="15294"/>
                    </a:cubicBezTo>
                    <a:cubicBezTo>
                      <a:pt x="26729" y="14860"/>
                      <a:pt x="26661" y="14404"/>
                      <a:pt x="26592" y="13947"/>
                    </a:cubicBezTo>
                    <a:cubicBezTo>
                      <a:pt x="24104" y="13376"/>
                      <a:pt x="20817" y="12418"/>
                      <a:pt x="17120" y="10774"/>
                    </a:cubicBezTo>
                    <a:cubicBezTo>
                      <a:pt x="16275" y="10409"/>
                      <a:pt x="15065" y="9838"/>
                      <a:pt x="13787" y="9131"/>
                    </a:cubicBezTo>
                    <a:cubicBezTo>
                      <a:pt x="11573" y="7921"/>
                      <a:pt x="7830" y="5388"/>
                      <a:pt x="401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 name="Google Shape;2589;p40">
                <a:extLst>
                  <a:ext uri="{FF2B5EF4-FFF2-40B4-BE49-F238E27FC236}">
                    <a16:creationId xmlns:a16="http://schemas.microsoft.com/office/drawing/2014/main" id="{014D1C77-E995-1D7E-1108-BAC086638702}"/>
                  </a:ext>
                </a:extLst>
              </p:cNvPr>
              <p:cNvSpPr/>
              <p:nvPr/>
            </p:nvSpPr>
            <p:spPr>
              <a:xfrm>
                <a:off x="1689900" y="3191875"/>
                <a:ext cx="249950" cy="677925"/>
              </a:xfrm>
              <a:custGeom>
                <a:avLst/>
                <a:gdLst/>
                <a:ahLst/>
                <a:cxnLst/>
                <a:rect l="l" t="t" r="r" b="b"/>
                <a:pathLst>
                  <a:path w="9998" h="27117" extrusionOk="0">
                    <a:moveTo>
                      <a:pt x="0" y="0"/>
                    </a:moveTo>
                    <a:cubicBezTo>
                      <a:pt x="2100" y="3013"/>
                      <a:pt x="4771" y="7532"/>
                      <a:pt x="6642" y="13490"/>
                    </a:cubicBezTo>
                    <a:cubicBezTo>
                      <a:pt x="8332" y="18877"/>
                      <a:pt x="8811" y="23647"/>
                      <a:pt x="8902" y="27116"/>
                    </a:cubicBezTo>
                    <a:lnTo>
                      <a:pt x="9153" y="27116"/>
                    </a:lnTo>
                    <a:cubicBezTo>
                      <a:pt x="9450" y="26957"/>
                      <a:pt x="9724" y="26797"/>
                      <a:pt x="9998" y="26637"/>
                    </a:cubicBezTo>
                    <a:cubicBezTo>
                      <a:pt x="9747" y="22095"/>
                      <a:pt x="8788" y="14996"/>
                      <a:pt x="4953" y="7373"/>
                    </a:cubicBezTo>
                    <a:cubicBezTo>
                      <a:pt x="3493" y="4497"/>
                      <a:pt x="1895" y="2031"/>
                      <a:pt x="34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 name="Google Shape;2590;p40">
                <a:extLst>
                  <a:ext uri="{FF2B5EF4-FFF2-40B4-BE49-F238E27FC236}">
                    <a16:creationId xmlns:a16="http://schemas.microsoft.com/office/drawing/2014/main" id="{94E72381-B752-28B7-1F85-0F0CCAAB6ED9}"/>
                  </a:ext>
                </a:extLst>
              </p:cNvPr>
              <p:cNvSpPr/>
              <p:nvPr/>
            </p:nvSpPr>
            <p:spPr>
              <a:xfrm>
                <a:off x="1627125" y="3224950"/>
                <a:ext cx="239700" cy="632875"/>
              </a:xfrm>
              <a:custGeom>
                <a:avLst/>
                <a:gdLst/>
                <a:ahLst/>
                <a:cxnLst/>
                <a:rect l="l" t="t" r="r" b="b"/>
                <a:pathLst>
                  <a:path w="9588" h="25315" extrusionOk="0">
                    <a:moveTo>
                      <a:pt x="0" y="1"/>
                    </a:moveTo>
                    <a:lnTo>
                      <a:pt x="0" y="1"/>
                    </a:lnTo>
                    <a:cubicBezTo>
                      <a:pt x="4611" y="6529"/>
                      <a:pt x="7761" y="14061"/>
                      <a:pt x="9085" y="21936"/>
                    </a:cubicBezTo>
                    <a:cubicBezTo>
                      <a:pt x="9290" y="23054"/>
                      <a:pt x="9450" y="24196"/>
                      <a:pt x="9587" y="25314"/>
                    </a:cubicBezTo>
                    <a:cubicBezTo>
                      <a:pt x="9108" y="16184"/>
                      <a:pt x="5730" y="7168"/>
                      <a:pt x="0"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8" name="Google Shape;2591;p40">
                <a:extLst>
                  <a:ext uri="{FF2B5EF4-FFF2-40B4-BE49-F238E27FC236}">
                    <a16:creationId xmlns:a16="http://schemas.microsoft.com/office/drawing/2014/main" id="{BD93F9EF-521D-10C6-3E37-F173E4912456}"/>
                  </a:ext>
                </a:extLst>
              </p:cNvPr>
              <p:cNvSpPr/>
              <p:nvPr/>
            </p:nvSpPr>
            <p:spPr>
              <a:xfrm>
                <a:off x="1428550" y="3144500"/>
                <a:ext cx="337275" cy="268700"/>
              </a:xfrm>
              <a:custGeom>
                <a:avLst/>
                <a:gdLst/>
                <a:ahLst/>
                <a:cxnLst/>
                <a:rect l="l" t="t" r="r" b="b"/>
                <a:pathLst>
                  <a:path w="13491" h="10748" extrusionOk="0">
                    <a:moveTo>
                      <a:pt x="8172" y="1"/>
                    </a:moveTo>
                    <a:lnTo>
                      <a:pt x="8172" y="1"/>
                    </a:lnTo>
                    <a:cubicBezTo>
                      <a:pt x="5478" y="480"/>
                      <a:pt x="2716" y="1096"/>
                      <a:pt x="23" y="1758"/>
                    </a:cubicBezTo>
                    <a:cubicBezTo>
                      <a:pt x="0" y="4908"/>
                      <a:pt x="1393" y="7989"/>
                      <a:pt x="3721" y="10112"/>
                    </a:cubicBezTo>
                    <a:cubicBezTo>
                      <a:pt x="4145" y="10546"/>
                      <a:pt x="4696" y="10748"/>
                      <a:pt x="5247" y="10748"/>
                    </a:cubicBezTo>
                    <a:cubicBezTo>
                      <a:pt x="6060" y="10748"/>
                      <a:pt x="6873" y="10308"/>
                      <a:pt x="7282" y="9519"/>
                    </a:cubicBezTo>
                    <a:lnTo>
                      <a:pt x="7555" y="9085"/>
                    </a:lnTo>
                    <a:cubicBezTo>
                      <a:pt x="8197" y="8072"/>
                      <a:pt x="8838" y="7058"/>
                      <a:pt x="9462" y="6028"/>
                    </a:cubicBezTo>
                    <a:lnTo>
                      <a:pt x="9462" y="6028"/>
                    </a:lnTo>
                    <a:cubicBezTo>
                      <a:pt x="10264" y="6121"/>
                      <a:pt x="11067" y="6199"/>
                      <a:pt x="11869" y="6277"/>
                    </a:cubicBezTo>
                    <a:cubicBezTo>
                      <a:pt x="11941" y="6291"/>
                      <a:pt x="12012" y="6297"/>
                      <a:pt x="12084" y="6297"/>
                    </a:cubicBezTo>
                    <a:cubicBezTo>
                      <a:pt x="12748" y="6297"/>
                      <a:pt x="13401" y="5748"/>
                      <a:pt x="13422" y="5068"/>
                    </a:cubicBezTo>
                    <a:cubicBezTo>
                      <a:pt x="13490" y="4429"/>
                      <a:pt x="12988" y="3972"/>
                      <a:pt x="12645" y="3538"/>
                    </a:cubicBezTo>
                    <a:cubicBezTo>
                      <a:pt x="11413" y="2055"/>
                      <a:pt x="9884" y="822"/>
                      <a:pt x="8172" y="1"/>
                    </a:cubicBezTo>
                    <a:lnTo>
                      <a:pt x="8172" y="1"/>
                    </a:lnTo>
                    <a:cubicBezTo>
                      <a:pt x="9678" y="1142"/>
                      <a:pt x="10979" y="2511"/>
                      <a:pt x="12006" y="4041"/>
                    </a:cubicBezTo>
                    <a:cubicBezTo>
                      <a:pt x="12143" y="4269"/>
                      <a:pt x="12394" y="4566"/>
                      <a:pt x="12486" y="4817"/>
                    </a:cubicBezTo>
                    <a:cubicBezTo>
                      <a:pt x="12524" y="5049"/>
                      <a:pt x="12350" y="5248"/>
                      <a:pt x="12129" y="5248"/>
                    </a:cubicBezTo>
                    <a:cubicBezTo>
                      <a:pt x="12090" y="5248"/>
                      <a:pt x="12048" y="5241"/>
                      <a:pt x="12006" y="5228"/>
                    </a:cubicBezTo>
                    <a:cubicBezTo>
                      <a:pt x="10956" y="5045"/>
                      <a:pt x="9906" y="4862"/>
                      <a:pt x="8856" y="4703"/>
                    </a:cubicBezTo>
                    <a:lnTo>
                      <a:pt x="8628" y="5045"/>
                    </a:lnTo>
                    <a:cubicBezTo>
                      <a:pt x="7784" y="6277"/>
                      <a:pt x="6939" y="7510"/>
                      <a:pt x="6140" y="8765"/>
                    </a:cubicBezTo>
                    <a:cubicBezTo>
                      <a:pt x="5954" y="9137"/>
                      <a:pt x="5616" y="9357"/>
                      <a:pt x="5266" y="9357"/>
                    </a:cubicBezTo>
                    <a:cubicBezTo>
                      <a:pt x="5057" y="9357"/>
                      <a:pt x="4844" y="9278"/>
                      <a:pt x="4657" y="9108"/>
                    </a:cubicBezTo>
                    <a:cubicBezTo>
                      <a:pt x="2766" y="7369"/>
                      <a:pt x="1496" y="5031"/>
                      <a:pt x="1123" y="2506"/>
                    </a:cubicBezTo>
                    <a:lnTo>
                      <a:pt x="1123" y="2506"/>
                    </a:lnTo>
                    <a:cubicBezTo>
                      <a:pt x="3501" y="1726"/>
                      <a:pt x="5806" y="904"/>
                      <a:pt x="8172"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9" name="Google Shape;2592;p40">
                <a:extLst>
                  <a:ext uri="{FF2B5EF4-FFF2-40B4-BE49-F238E27FC236}">
                    <a16:creationId xmlns:a16="http://schemas.microsoft.com/office/drawing/2014/main" id="{BCEE1536-EE0D-1AD0-103F-50C730B9FF7A}"/>
                  </a:ext>
                </a:extLst>
              </p:cNvPr>
              <p:cNvSpPr/>
              <p:nvPr/>
            </p:nvSpPr>
            <p:spPr>
              <a:xfrm>
                <a:off x="639925" y="2236050"/>
                <a:ext cx="509025" cy="1742175"/>
              </a:xfrm>
              <a:custGeom>
                <a:avLst/>
                <a:gdLst/>
                <a:ahLst/>
                <a:cxnLst/>
                <a:rect l="l" t="t" r="r" b="b"/>
                <a:pathLst>
                  <a:path w="20361" h="69687" extrusionOk="0">
                    <a:moveTo>
                      <a:pt x="6574" y="61834"/>
                    </a:moveTo>
                    <a:cubicBezTo>
                      <a:pt x="3082" y="57087"/>
                      <a:pt x="2991" y="51905"/>
                      <a:pt x="2945" y="48710"/>
                    </a:cubicBezTo>
                    <a:cubicBezTo>
                      <a:pt x="2877" y="39306"/>
                      <a:pt x="7396" y="37891"/>
                      <a:pt x="8857" y="26729"/>
                    </a:cubicBezTo>
                    <a:cubicBezTo>
                      <a:pt x="9816" y="19471"/>
                      <a:pt x="8058" y="18923"/>
                      <a:pt x="9519" y="11002"/>
                    </a:cubicBezTo>
                    <a:cubicBezTo>
                      <a:pt x="10523" y="5570"/>
                      <a:pt x="12030" y="2123"/>
                      <a:pt x="13285" y="1"/>
                    </a:cubicBezTo>
                    <a:cubicBezTo>
                      <a:pt x="11550" y="2260"/>
                      <a:pt x="10432" y="4406"/>
                      <a:pt x="9793" y="5616"/>
                    </a:cubicBezTo>
                    <a:cubicBezTo>
                      <a:pt x="4452" y="15956"/>
                      <a:pt x="9633" y="20452"/>
                      <a:pt x="4223" y="33965"/>
                    </a:cubicBezTo>
                    <a:cubicBezTo>
                      <a:pt x="3493" y="35745"/>
                      <a:pt x="1850" y="39557"/>
                      <a:pt x="1005" y="45012"/>
                    </a:cubicBezTo>
                    <a:cubicBezTo>
                      <a:pt x="434" y="48573"/>
                      <a:pt x="1" y="51449"/>
                      <a:pt x="754" y="54736"/>
                    </a:cubicBezTo>
                    <a:cubicBezTo>
                      <a:pt x="2557" y="62451"/>
                      <a:pt x="9724" y="66559"/>
                      <a:pt x="10706" y="67084"/>
                    </a:cubicBezTo>
                    <a:cubicBezTo>
                      <a:pt x="13993" y="68796"/>
                      <a:pt x="17302" y="69526"/>
                      <a:pt x="20361" y="69686"/>
                    </a:cubicBezTo>
                    <a:cubicBezTo>
                      <a:pt x="20361" y="69686"/>
                      <a:pt x="20361" y="69686"/>
                      <a:pt x="20361" y="69686"/>
                    </a:cubicBezTo>
                    <a:cubicBezTo>
                      <a:pt x="18329" y="69390"/>
                      <a:pt x="11117" y="68066"/>
                      <a:pt x="6574" y="61834"/>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 name="Google Shape;2593;p40">
              <a:extLst>
                <a:ext uri="{FF2B5EF4-FFF2-40B4-BE49-F238E27FC236}">
                  <a16:creationId xmlns:a16="http://schemas.microsoft.com/office/drawing/2014/main" id="{EAEAB76E-37F8-1FCD-ACB0-97FD1C034CB5}"/>
                </a:ext>
              </a:extLst>
            </p:cNvPr>
            <p:cNvGrpSpPr/>
            <p:nvPr/>
          </p:nvGrpSpPr>
          <p:grpSpPr>
            <a:xfrm>
              <a:off x="1533929" y="1103443"/>
              <a:ext cx="6076162" cy="3464629"/>
              <a:chOff x="1275600" y="1191775"/>
              <a:chExt cx="4346325" cy="3314800"/>
            </a:xfrm>
          </p:grpSpPr>
          <p:sp>
            <p:nvSpPr>
              <p:cNvPr id="395" name="Google Shape;2594;p40">
                <a:extLst>
                  <a:ext uri="{FF2B5EF4-FFF2-40B4-BE49-F238E27FC236}">
                    <a16:creationId xmlns:a16="http://schemas.microsoft.com/office/drawing/2014/main" id="{2EE69C73-8474-C7DB-57F5-80D5173F2648}"/>
                  </a:ext>
                </a:extLst>
              </p:cNvPr>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rgbClr val="F5A6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2595;p40">
                <a:extLst>
                  <a:ext uri="{FF2B5EF4-FFF2-40B4-BE49-F238E27FC236}">
                    <a16:creationId xmlns:a16="http://schemas.microsoft.com/office/drawing/2014/main" id="{D99DBE0A-FAB6-9080-BFBC-621FA9AFBC03}"/>
                  </a:ext>
                </a:extLst>
              </p:cNvPr>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2596;p40">
                <a:extLst>
                  <a:ext uri="{FF2B5EF4-FFF2-40B4-BE49-F238E27FC236}">
                    <a16:creationId xmlns:a16="http://schemas.microsoft.com/office/drawing/2014/main" id="{CA993321-383C-1F62-9754-D3325A95A20B}"/>
                  </a:ext>
                </a:extLst>
              </p:cNvPr>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2597;p40">
                <a:extLst>
                  <a:ext uri="{FF2B5EF4-FFF2-40B4-BE49-F238E27FC236}">
                    <a16:creationId xmlns:a16="http://schemas.microsoft.com/office/drawing/2014/main" id="{C27A3952-3F51-607F-DCAA-AC276EA79E95}"/>
                  </a:ext>
                </a:extLst>
              </p:cNvPr>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9" name="Google Shape;2598;p40">
                <a:extLst>
                  <a:ext uri="{FF2B5EF4-FFF2-40B4-BE49-F238E27FC236}">
                    <a16:creationId xmlns:a16="http://schemas.microsoft.com/office/drawing/2014/main" id="{863D2D92-7CC8-45A6-0D99-3C14373762C2}"/>
                  </a:ext>
                </a:extLst>
              </p:cNvPr>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0" name="Google Shape;2599;p40">
                <a:extLst>
                  <a:ext uri="{FF2B5EF4-FFF2-40B4-BE49-F238E27FC236}">
                    <a16:creationId xmlns:a16="http://schemas.microsoft.com/office/drawing/2014/main" id="{ADF0220E-2D07-7BDD-945E-5C9EFEC74B57}"/>
                  </a:ext>
                </a:extLst>
              </p:cNvPr>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1" name="Google Shape;2600;p40">
                <a:extLst>
                  <a:ext uri="{FF2B5EF4-FFF2-40B4-BE49-F238E27FC236}">
                    <a16:creationId xmlns:a16="http://schemas.microsoft.com/office/drawing/2014/main" id="{4CBDC796-8717-F7F8-86FE-B394D3148ABD}"/>
                  </a:ext>
                </a:extLst>
              </p:cNvPr>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2" name="Google Shape;2601;p40">
                <a:extLst>
                  <a:ext uri="{FF2B5EF4-FFF2-40B4-BE49-F238E27FC236}">
                    <a16:creationId xmlns:a16="http://schemas.microsoft.com/office/drawing/2014/main" id="{F6397B23-BA2D-586B-5E00-C0B340C79B32}"/>
                  </a:ext>
                </a:extLst>
              </p:cNvPr>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3" name="Google Shape;2602;p40">
                <a:extLst>
                  <a:ext uri="{FF2B5EF4-FFF2-40B4-BE49-F238E27FC236}">
                    <a16:creationId xmlns:a16="http://schemas.microsoft.com/office/drawing/2014/main" id="{D37E1A91-7C09-EAA5-DE88-103D98539778}"/>
                  </a:ext>
                </a:extLst>
              </p:cNvPr>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4" name="Google Shape;2603;p40">
                <a:extLst>
                  <a:ext uri="{FF2B5EF4-FFF2-40B4-BE49-F238E27FC236}">
                    <a16:creationId xmlns:a16="http://schemas.microsoft.com/office/drawing/2014/main" id="{7D689474-7825-033E-8855-883F7BC3478C}"/>
                  </a:ext>
                </a:extLst>
              </p:cNvPr>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5" name="Google Shape;2604;p40">
                <a:extLst>
                  <a:ext uri="{FF2B5EF4-FFF2-40B4-BE49-F238E27FC236}">
                    <a16:creationId xmlns:a16="http://schemas.microsoft.com/office/drawing/2014/main" id="{FBEEDC40-4491-393A-DE00-98DCBF69D2FF}"/>
                  </a:ext>
                </a:extLst>
              </p:cNvPr>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6" name="Google Shape;2605;p40">
                <a:extLst>
                  <a:ext uri="{FF2B5EF4-FFF2-40B4-BE49-F238E27FC236}">
                    <a16:creationId xmlns:a16="http://schemas.microsoft.com/office/drawing/2014/main" id="{622E1185-B69C-DB51-E662-4BE960DD102D}"/>
                  </a:ext>
                </a:extLst>
              </p:cNvPr>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7" name="Google Shape;2606;p40">
                <a:extLst>
                  <a:ext uri="{FF2B5EF4-FFF2-40B4-BE49-F238E27FC236}">
                    <a16:creationId xmlns:a16="http://schemas.microsoft.com/office/drawing/2014/main" id="{BE702E88-94AE-E29F-16DA-DF541AE802C3}"/>
                  </a:ext>
                </a:extLst>
              </p:cNvPr>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8" name="Google Shape;2607;p40">
                <a:extLst>
                  <a:ext uri="{FF2B5EF4-FFF2-40B4-BE49-F238E27FC236}">
                    <a16:creationId xmlns:a16="http://schemas.microsoft.com/office/drawing/2014/main" id="{09EB9717-2461-A82C-5DE3-2F11A7DC0B03}"/>
                  </a:ext>
                </a:extLst>
              </p:cNvPr>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9" name="Google Shape;2608;p40">
                <a:extLst>
                  <a:ext uri="{FF2B5EF4-FFF2-40B4-BE49-F238E27FC236}">
                    <a16:creationId xmlns:a16="http://schemas.microsoft.com/office/drawing/2014/main" id="{A7D4E63B-0A01-8D7E-7481-5048182DCBF2}"/>
                  </a:ext>
                </a:extLst>
              </p:cNvPr>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 name="Google Shape;2609;p40">
                <a:extLst>
                  <a:ext uri="{FF2B5EF4-FFF2-40B4-BE49-F238E27FC236}">
                    <a16:creationId xmlns:a16="http://schemas.microsoft.com/office/drawing/2014/main" id="{01419A3B-DB61-D1AD-5AC4-9F1131D0A92E}"/>
                  </a:ext>
                </a:extLst>
              </p:cNvPr>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 name="Google Shape;2610;p40">
                <a:extLst>
                  <a:ext uri="{FF2B5EF4-FFF2-40B4-BE49-F238E27FC236}">
                    <a16:creationId xmlns:a16="http://schemas.microsoft.com/office/drawing/2014/main" id="{386D79A9-CF17-5B8F-3D8D-0AC140A9ACFA}"/>
                  </a:ext>
                </a:extLst>
              </p:cNvPr>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 name="Google Shape;2611;p40">
              <a:extLst>
                <a:ext uri="{FF2B5EF4-FFF2-40B4-BE49-F238E27FC236}">
                  <a16:creationId xmlns:a16="http://schemas.microsoft.com/office/drawing/2014/main" id="{3A1FE9D5-CC89-99D6-5865-E8636ACA8704}"/>
                </a:ext>
              </a:extLst>
            </p:cNvPr>
            <p:cNvGrpSpPr/>
            <p:nvPr/>
          </p:nvGrpSpPr>
          <p:grpSpPr>
            <a:xfrm>
              <a:off x="7220544" y="1708928"/>
              <a:ext cx="1427232" cy="1995478"/>
              <a:chOff x="7155675" y="1787550"/>
              <a:chExt cx="1275225" cy="1782950"/>
            </a:xfrm>
          </p:grpSpPr>
          <p:sp>
            <p:nvSpPr>
              <p:cNvPr id="61" name="Google Shape;2612;p40">
                <a:extLst>
                  <a:ext uri="{FF2B5EF4-FFF2-40B4-BE49-F238E27FC236}">
                    <a16:creationId xmlns:a16="http://schemas.microsoft.com/office/drawing/2014/main" id="{19C38F3D-1AEB-8560-9073-D2721E6B5DED}"/>
                  </a:ext>
                </a:extLst>
              </p:cNvPr>
              <p:cNvSpPr/>
              <p:nvPr/>
            </p:nvSpPr>
            <p:spPr>
              <a:xfrm>
                <a:off x="7403325" y="2894575"/>
                <a:ext cx="182650" cy="116775"/>
              </a:xfrm>
              <a:custGeom>
                <a:avLst/>
                <a:gdLst/>
                <a:ahLst/>
                <a:cxnLst/>
                <a:rect l="l" t="t" r="r" b="b"/>
                <a:pathLst>
                  <a:path w="7306" h="4671" extrusionOk="0">
                    <a:moveTo>
                      <a:pt x="1" y="0"/>
                    </a:moveTo>
                    <a:lnTo>
                      <a:pt x="663" y="4519"/>
                    </a:lnTo>
                    <a:cubicBezTo>
                      <a:pt x="1130" y="4609"/>
                      <a:pt x="1681" y="4671"/>
                      <a:pt x="2284" y="4671"/>
                    </a:cubicBezTo>
                    <a:cubicBezTo>
                      <a:pt x="2447" y="4671"/>
                      <a:pt x="2615" y="4666"/>
                      <a:pt x="2786" y="4656"/>
                    </a:cubicBezTo>
                    <a:cubicBezTo>
                      <a:pt x="4726" y="4565"/>
                      <a:pt x="6255" y="3903"/>
                      <a:pt x="7145" y="3401"/>
                    </a:cubicBezTo>
                    <a:cubicBezTo>
                      <a:pt x="7191" y="2557"/>
                      <a:pt x="7237" y="1712"/>
                      <a:pt x="7305" y="867"/>
                    </a:cubicBezTo>
                    <a:lnTo>
                      <a:pt x="1" y="0"/>
                    </a:ln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13;p40">
                <a:extLst>
                  <a:ext uri="{FF2B5EF4-FFF2-40B4-BE49-F238E27FC236}">
                    <a16:creationId xmlns:a16="http://schemas.microsoft.com/office/drawing/2014/main" id="{8938E4FE-C855-FBD1-F053-E7637AF6B522}"/>
                  </a:ext>
                </a:extLst>
              </p:cNvPr>
              <p:cNvSpPr/>
              <p:nvPr/>
            </p:nvSpPr>
            <p:spPr>
              <a:xfrm>
                <a:off x="7403325" y="2894575"/>
                <a:ext cx="182650" cy="95300"/>
              </a:xfrm>
              <a:custGeom>
                <a:avLst/>
                <a:gdLst/>
                <a:ahLst/>
                <a:cxnLst/>
                <a:rect l="l" t="t" r="r" b="b"/>
                <a:pathLst>
                  <a:path w="7306" h="3812" extrusionOk="0">
                    <a:moveTo>
                      <a:pt x="1" y="0"/>
                    </a:moveTo>
                    <a:lnTo>
                      <a:pt x="366" y="2511"/>
                    </a:lnTo>
                    <a:cubicBezTo>
                      <a:pt x="1462" y="2922"/>
                      <a:pt x="2717" y="3287"/>
                      <a:pt x="4155" y="3538"/>
                    </a:cubicBezTo>
                    <a:cubicBezTo>
                      <a:pt x="4908" y="3675"/>
                      <a:pt x="5616" y="3766"/>
                      <a:pt x="6301" y="3812"/>
                    </a:cubicBezTo>
                    <a:cubicBezTo>
                      <a:pt x="6620" y="3675"/>
                      <a:pt x="6894" y="3538"/>
                      <a:pt x="7145" y="3401"/>
                    </a:cubicBezTo>
                    <a:cubicBezTo>
                      <a:pt x="7191" y="2557"/>
                      <a:pt x="7237" y="1712"/>
                      <a:pt x="7305" y="867"/>
                    </a:cubicBezTo>
                    <a:cubicBezTo>
                      <a:pt x="4863" y="571"/>
                      <a:pt x="2443" y="297"/>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614;p40">
                <a:extLst>
                  <a:ext uri="{FF2B5EF4-FFF2-40B4-BE49-F238E27FC236}">
                    <a16:creationId xmlns:a16="http://schemas.microsoft.com/office/drawing/2014/main" id="{09A65AD2-444C-780A-5391-DB8D636DA61E}"/>
                  </a:ext>
                </a:extLst>
              </p:cNvPr>
              <p:cNvSpPr/>
              <p:nvPr/>
            </p:nvSpPr>
            <p:spPr>
              <a:xfrm>
                <a:off x="7431875" y="2933375"/>
                <a:ext cx="413725" cy="637125"/>
              </a:xfrm>
              <a:custGeom>
                <a:avLst/>
                <a:gdLst/>
                <a:ahLst/>
                <a:cxnLst/>
                <a:rect l="l" t="t" r="r" b="b"/>
                <a:pathLst>
                  <a:path w="16549" h="25485" extrusionOk="0">
                    <a:moveTo>
                      <a:pt x="12052" y="0"/>
                    </a:moveTo>
                    <a:cubicBezTo>
                      <a:pt x="10249" y="114"/>
                      <a:pt x="8012" y="571"/>
                      <a:pt x="7259" y="2077"/>
                    </a:cubicBezTo>
                    <a:cubicBezTo>
                      <a:pt x="6505" y="3561"/>
                      <a:pt x="7852" y="4634"/>
                      <a:pt x="7943" y="7487"/>
                    </a:cubicBezTo>
                    <a:cubicBezTo>
                      <a:pt x="8035" y="10409"/>
                      <a:pt x="6779" y="13809"/>
                      <a:pt x="4360" y="15681"/>
                    </a:cubicBezTo>
                    <a:cubicBezTo>
                      <a:pt x="2899" y="16822"/>
                      <a:pt x="2146" y="16480"/>
                      <a:pt x="1438" y="17530"/>
                    </a:cubicBezTo>
                    <a:cubicBezTo>
                      <a:pt x="0" y="19653"/>
                      <a:pt x="936" y="24035"/>
                      <a:pt x="3470" y="25199"/>
                    </a:cubicBezTo>
                    <a:cubicBezTo>
                      <a:pt x="3909" y="25398"/>
                      <a:pt x="4362" y="25485"/>
                      <a:pt x="4819" y="25485"/>
                    </a:cubicBezTo>
                    <a:cubicBezTo>
                      <a:pt x="7048" y="25485"/>
                      <a:pt x="9396" y="23421"/>
                      <a:pt x="10911" y="22095"/>
                    </a:cubicBezTo>
                    <a:cubicBezTo>
                      <a:pt x="12120" y="21022"/>
                      <a:pt x="15773" y="17484"/>
                      <a:pt x="16252" y="11755"/>
                    </a:cubicBezTo>
                    <a:cubicBezTo>
                      <a:pt x="16549" y="7989"/>
                      <a:pt x="15339" y="5067"/>
                      <a:pt x="14700" y="3789"/>
                    </a:cubicBezTo>
                    <a:cubicBezTo>
                      <a:pt x="13855" y="2054"/>
                      <a:pt x="12805" y="799"/>
                      <a:pt x="12052"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2615;p40">
                <a:extLst>
                  <a:ext uri="{FF2B5EF4-FFF2-40B4-BE49-F238E27FC236}">
                    <a16:creationId xmlns:a16="http://schemas.microsoft.com/office/drawing/2014/main" id="{4EE487D4-F2AD-14C2-6FB7-A87BFC9402DF}"/>
                  </a:ext>
                </a:extLst>
              </p:cNvPr>
              <p:cNvSpPr/>
              <p:nvPr/>
            </p:nvSpPr>
            <p:spPr>
              <a:xfrm>
                <a:off x="7460400" y="3379925"/>
                <a:ext cx="59375" cy="169250"/>
              </a:xfrm>
              <a:custGeom>
                <a:avLst/>
                <a:gdLst/>
                <a:ahLst/>
                <a:cxnLst/>
                <a:rect l="l" t="t" r="r" b="b"/>
                <a:pathLst>
                  <a:path w="2375" h="6770" extrusionOk="0">
                    <a:moveTo>
                      <a:pt x="469" y="0"/>
                    </a:moveTo>
                    <a:cubicBezTo>
                      <a:pt x="449" y="0"/>
                      <a:pt x="429" y="4"/>
                      <a:pt x="411" y="10"/>
                    </a:cubicBezTo>
                    <a:cubicBezTo>
                      <a:pt x="1" y="170"/>
                      <a:pt x="297" y="1836"/>
                      <a:pt x="503" y="2978"/>
                    </a:cubicBezTo>
                    <a:cubicBezTo>
                      <a:pt x="731" y="4347"/>
                      <a:pt x="1165" y="6767"/>
                      <a:pt x="1849" y="6767"/>
                    </a:cubicBezTo>
                    <a:cubicBezTo>
                      <a:pt x="1862" y="6769"/>
                      <a:pt x="1876" y="6770"/>
                      <a:pt x="1889" y="6770"/>
                    </a:cubicBezTo>
                    <a:cubicBezTo>
                      <a:pt x="2017" y="6770"/>
                      <a:pt x="2168" y="6668"/>
                      <a:pt x="2374" y="6379"/>
                    </a:cubicBezTo>
                    <a:cubicBezTo>
                      <a:pt x="2306" y="5443"/>
                      <a:pt x="2169" y="4370"/>
                      <a:pt x="1918" y="3183"/>
                    </a:cubicBezTo>
                    <a:cubicBezTo>
                      <a:pt x="1690" y="2179"/>
                      <a:pt x="1416" y="1289"/>
                      <a:pt x="1142" y="535"/>
                    </a:cubicBezTo>
                    <a:cubicBezTo>
                      <a:pt x="915" y="268"/>
                      <a:pt x="652" y="0"/>
                      <a:pt x="469" y="0"/>
                    </a:cubicBezTo>
                    <a:close/>
                  </a:path>
                </a:pathLst>
              </a:custGeom>
              <a:solidFill>
                <a:srgbClr val="4C44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2616;p40">
                <a:extLst>
                  <a:ext uri="{FF2B5EF4-FFF2-40B4-BE49-F238E27FC236}">
                    <a16:creationId xmlns:a16="http://schemas.microsoft.com/office/drawing/2014/main" id="{C8B089E5-2A90-4AE8-7A59-06AB65E89BBA}"/>
                  </a:ext>
                </a:extLst>
              </p:cNvPr>
              <p:cNvSpPr/>
              <p:nvPr/>
            </p:nvSpPr>
            <p:spPr>
              <a:xfrm>
                <a:off x="7234425" y="3328825"/>
                <a:ext cx="297325" cy="212975"/>
              </a:xfrm>
              <a:custGeom>
                <a:avLst/>
                <a:gdLst/>
                <a:ahLst/>
                <a:cxnLst/>
                <a:rect l="l" t="t" r="r" b="b"/>
                <a:pathLst>
                  <a:path w="11893" h="8519" extrusionOk="0">
                    <a:moveTo>
                      <a:pt x="5182" y="0"/>
                    </a:moveTo>
                    <a:cubicBezTo>
                      <a:pt x="5114" y="0"/>
                      <a:pt x="5068" y="0"/>
                      <a:pt x="5022" y="23"/>
                    </a:cubicBezTo>
                    <a:cubicBezTo>
                      <a:pt x="4589" y="320"/>
                      <a:pt x="5205" y="2009"/>
                      <a:pt x="5365" y="2465"/>
                    </a:cubicBezTo>
                    <a:cubicBezTo>
                      <a:pt x="4292" y="1780"/>
                      <a:pt x="3356" y="1438"/>
                      <a:pt x="2694" y="1255"/>
                    </a:cubicBezTo>
                    <a:cubicBezTo>
                      <a:pt x="2181" y="1099"/>
                      <a:pt x="1677" y="951"/>
                      <a:pt x="1298" y="951"/>
                    </a:cubicBezTo>
                    <a:cubicBezTo>
                      <a:pt x="1070" y="951"/>
                      <a:pt x="888" y="1004"/>
                      <a:pt x="777" y="1141"/>
                    </a:cubicBezTo>
                    <a:cubicBezTo>
                      <a:pt x="434" y="1552"/>
                      <a:pt x="982" y="2511"/>
                      <a:pt x="1051" y="2648"/>
                    </a:cubicBezTo>
                    <a:cubicBezTo>
                      <a:pt x="908" y="2600"/>
                      <a:pt x="765" y="2577"/>
                      <a:pt x="636" y="2577"/>
                    </a:cubicBezTo>
                    <a:cubicBezTo>
                      <a:pt x="455" y="2577"/>
                      <a:pt x="299" y="2623"/>
                      <a:pt x="206" y="2716"/>
                    </a:cubicBezTo>
                    <a:cubicBezTo>
                      <a:pt x="1" y="2967"/>
                      <a:pt x="115" y="3606"/>
                      <a:pt x="708" y="4063"/>
                    </a:cubicBezTo>
                    <a:cubicBezTo>
                      <a:pt x="343" y="4086"/>
                      <a:pt x="229" y="4246"/>
                      <a:pt x="206" y="4268"/>
                    </a:cubicBezTo>
                    <a:cubicBezTo>
                      <a:pt x="24" y="4520"/>
                      <a:pt x="229" y="5067"/>
                      <a:pt x="800" y="5524"/>
                    </a:cubicBezTo>
                    <a:cubicBezTo>
                      <a:pt x="737" y="5518"/>
                      <a:pt x="668" y="5513"/>
                      <a:pt x="598" y="5513"/>
                    </a:cubicBezTo>
                    <a:cubicBezTo>
                      <a:pt x="415" y="5513"/>
                      <a:pt x="233" y="5545"/>
                      <a:pt x="183" y="5661"/>
                    </a:cubicBezTo>
                    <a:cubicBezTo>
                      <a:pt x="24" y="5957"/>
                      <a:pt x="868" y="6665"/>
                      <a:pt x="1051" y="6825"/>
                    </a:cubicBezTo>
                    <a:cubicBezTo>
                      <a:pt x="1165" y="6916"/>
                      <a:pt x="1987" y="7601"/>
                      <a:pt x="3014" y="7943"/>
                    </a:cubicBezTo>
                    <a:cubicBezTo>
                      <a:pt x="4025" y="8280"/>
                      <a:pt x="5958" y="8518"/>
                      <a:pt x="8500" y="8518"/>
                    </a:cubicBezTo>
                    <a:cubicBezTo>
                      <a:pt x="9399" y="8518"/>
                      <a:pt x="10375" y="8488"/>
                      <a:pt x="11413" y="8423"/>
                    </a:cubicBezTo>
                    <a:cubicBezTo>
                      <a:pt x="11596" y="7920"/>
                      <a:pt x="11893" y="6916"/>
                      <a:pt x="11710" y="5661"/>
                    </a:cubicBezTo>
                    <a:cubicBezTo>
                      <a:pt x="11459" y="3995"/>
                      <a:pt x="10523" y="2945"/>
                      <a:pt x="10181" y="2579"/>
                    </a:cubicBezTo>
                    <a:cubicBezTo>
                      <a:pt x="9496" y="2693"/>
                      <a:pt x="8834" y="2808"/>
                      <a:pt x="8149" y="2922"/>
                    </a:cubicBezTo>
                    <a:cubicBezTo>
                      <a:pt x="7875" y="2351"/>
                      <a:pt x="7396" y="1552"/>
                      <a:pt x="6574" y="845"/>
                    </a:cubicBezTo>
                    <a:cubicBezTo>
                      <a:pt x="6278" y="594"/>
                      <a:pt x="5593" y="0"/>
                      <a:pt x="5182"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2617;p40">
                <a:extLst>
                  <a:ext uri="{FF2B5EF4-FFF2-40B4-BE49-F238E27FC236}">
                    <a16:creationId xmlns:a16="http://schemas.microsoft.com/office/drawing/2014/main" id="{90A26648-585C-8DF1-6654-ED0492AD4EFB}"/>
                  </a:ext>
                </a:extLst>
              </p:cNvPr>
              <p:cNvSpPr/>
              <p:nvPr/>
            </p:nvSpPr>
            <p:spPr>
              <a:xfrm>
                <a:off x="7258400" y="3392150"/>
                <a:ext cx="69075" cy="25900"/>
              </a:xfrm>
              <a:custGeom>
                <a:avLst/>
                <a:gdLst/>
                <a:ahLst/>
                <a:cxnLst/>
                <a:rect l="l" t="t" r="r" b="b"/>
                <a:pathLst>
                  <a:path w="2763" h="1036" extrusionOk="0">
                    <a:moveTo>
                      <a:pt x="0" y="1"/>
                    </a:moveTo>
                    <a:lnTo>
                      <a:pt x="0" y="1"/>
                    </a:lnTo>
                    <a:cubicBezTo>
                      <a:pt x="654" y="655"/>
                      <a:pt x="1601" y="1036"/>
                      <a:pt x="2533" y="1036"/>
                    </a:cubicBezTo>
                    <a:cubicBezTo>
                      <a:pt x="2610" y="1036"/>
                      <a:pt x="2686" y="1033"/>
                      <a:pt x="2762" y="1028"/>
                    </a:cubicBezTo>
                    <a:cubicBezTo>
                      <a:pt x="1781" y="822"/>
                      <a:pt x="868" y="480"/>
                      <a:pt x="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2618;p40">
                <a:extLst>
                  <a:ext uri="{FF2B5EF4-FFF2-40B4-BE49-F238E27FC236}">
                    <a16:creationId xmlns:a16="http://schemas.microsoft.com/office/drawing/2014/main" id="{DC91132F-30D4-E157-B28F-2A1BF99120FF}"/>
                  </a:ext>
                </a:extLst>
              </p:cNvPr>
              <p:cNvSpPr/>
              <p:nvPr/>
            </p:nvSpPr>
            <p:spPr>
              <a:xfrm>
                <a:off x="7875250" y="1787550"/>
                <a:ext cx="555650" cy="494050"/>
              </a:xfrm>
              <a:custGeom>
                <a:avLst/>
                <a:gdLst/>
                <a:ahLst/>
                <a:cxnLst/>
                <a:rect l="l" t="t" r="r" b="b"/>
                <a:pathLst>
                  <a:path w="22226" h="19762" extrusionOk="0">
                    <a:moveTo>
                      <a:pt x="12029" y="0"/>
                    </a:moveTo>
                    <a:cubicBezTo>
                      <a:pt x="11002" y="0"/>
                      <a:pt x="9838" y="936"/>
                      <a:pt x="9770" y="2397"/>
                    </a:cubicBezTo>
                    <a:cubicBezTo>
                      <a:pt x="9633" y="1255"/>
                      <a:pt x="8765" y="342"/>
                      <a:pt x="7715" y="183"/>
                    </a:cubicBezTo>
                    <a:cubicBezTo>
                      <a:pt x="7589" y="162"/>
                      <a:pt x="7462" y="151"/>
                      <a:pt x="7336" y="151"/>
                    </a:cubicBezTo>
                    <a:cubicBezTo>
                      <a:pt x="6238" y="151"/>
                      <a:pt x="5213" y="931"/>
                      <a:pt x="4885" y="2077"/>
                    </a:cubicBezTo>
                    <a:cubicBezTo>
                      <a:pt x="4799" y="1969"/>
                      <a:pt x="3939" y="925"/>
                      <a:pt x="2766" y="925"/>
                    </a:cubicBezTo>
                    <a:cubicBezTo>
                      <a:pt x="2698" y="925"/>
                      <a:pt x="2628" y="928"/>
                      <a:pt x="2557" y="936"/>
                    </a:cubicBezTo>
                    <a:cubicBezTo>
                      <a:pt x="1210" y="1073"/>
                      <a:pt x="1" y="2579"/>
                      <a:pt x="160" y="4519"/>
                    </a:cubicBezTo>
                    <a:cubicBezTo>
                      <a:pt x="4337" y="9313"/>
                      <a:pt x="8514" y="14106"/>
                      <a:pt x="12669" y="18899"/>
                    </a:cubicBezTo>
                    <a:cubicBezTo>
                      <a:pt x="13229" y="19494"/>
                      <a:pt x="13944" y="19761"/>
                      <a:pt x="14606" y="19761"/>
                    </a:cubicBezTo>
                    <a:cubicBezTo>
                      <a:pt x="15240" y="19761"/>
                      <a:pt x="15827" y="19517"/>
                      <a:pt x="16184" y="19082"/>
                    </a:cubicBezTo>
                    <a:cubicBezTo>
                      <a:pt x="16709" y="18443"/>
                      <a:pt x="16731" y="17370"/>
                      <a:pt x="16184" y="16503"/>
                    </a:cubicBezTo>
                    <a:lnTo>
                      <a:pt x="16184" y="16503"/>
                    </a:lnTo>
                    <a:cubicBezTo>
                      <a:pt x="16459" y="16561"/>
                      <a:pt x="16731" y="16588"/>
                      <a:pt x="16995" y="16588"/>
                    </a:cubicBezTo>
                    <a:cubicBezTo>
                      <a:pt x="18700" y="16588"/>
                      <a:pt x="20098" y="15450"/>
                      <a:pt x="20315" y="14106"/>
                    </a:cubicBezTo>
                    <a:cubicBezTo>
                      <a:pt x="20498" y="12988"/>
                      <a:pt x="19859" y="11778"/>
                      <a:pt x="18740" y="11070"/>
                    </a:cubicBezTo>
                    <a:lnTo>
                      <a:pt x="18740" y="11070"/>
                    </a:lnTo>
                    <a:cubicBezTo>
                      <a:pt x="18839" y="11078"/>
                      <a:pt x="18936" y="11082"/>
                      <a:pt x="19031" y="11082"/>
                    </a:cubicBezTo>
                    <a:cubicBezTo>
                      <a:pt x="20948" y="11082"/>
                      <a:pt x="22226" y="9598"/>
                      <a:pt x="22095" y="8445"/>
                    </a:cubicBezTo>
                    <a:cubicBezTo>
                      <a:pt x="22004" y="7464"/>
                      <a:pt x="20909" y="6505"/>
                      <a:pt x="19425" y="6368"/>
                    </a:cubicBezTo>
                    <a:cubicBezTo>
                      <a:pt x="21068" y="4497"/>
                      <a:pt x="20589" y="1849"/>
                      <a:pt x="19128" y="845"/>
                    </a:cubicBezTo>
                    <a:cubicBezTo>
                      <a:pt x="18678" y="542"/>
                      <a:pt x="18111" y="389"/>
                      <a:pt x="17509" y="389"/>
                    </a:cubicBezTo>
                    <a:cubicBezTo>
                      <a:pt x="16159" y="389"/>
                      <a:pt x="14636" y="1160"/>
                      <a:pt x="13878" y="2739"/>
                    </a:cubicBezTo>
                    <a:cubicBezTo>
                      <a:pt x="14129" y="1415"/>
                      <a:pt x="13308" y="251"/>
                      <a:pt x="12372" y="23"/>
                    </a:cubicBezTo>
                    <a:cubicBezTo>
                      <a:pt x="12258" y="0"/>
                      <a:pt x="12144" y="0"/>
                      <a:pt x="1202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2619;p40">
                <a:extLst>
                  <a:ext uri="{FF2B5EF4-FFF2-40B4-BE49-F238E27FC236}">
                    <a16:creationId xmlns:a16="http://schemas.microsoft.com/office/drawing/2014/main" id="{605BC5B8-907D-36F8-9D20-DB1D872765E7}"/>
                  </a:ext>
                </a:extLst>
              </p:cNvPr>
              <p:cNvSpPr/>
              <p:nvPr/>
            </p:nvSpPr>
            <p:spPr>
              <a:xfrm>
                <a:off x="7155675" y="2072275"/>
                <a:ext cx="978100" cy="911375"/>
              </a:xfrm>
              <a:custGeom>
                <a:avLst/>
                <a:gdLst/>
                <a:ahLst/>
                <a:cxnLst/>
                <a:rect l="l" t="t" r="r" b="b"/>
                <a:pathLst>
                  <a:path w="39124" h="36455" extrusionOk="0">
                    <a:moveTo>
                      <a:pt x="19836" y="1"/>
                    </a:moveTo>
                    <a:cubicBezTo>
                      <a:pt x="17736" y="1"/>
                      <a:pt x="16070" y="366"/>
                      <a:pt x="15248" y="572"/>
                    </a:cubicBezTo>
                    <a:cubicBezTo>
                      <a:pt x="13719" y="914"/>
                      <a:pt x="11710" y="1416"/>
                      <a:pt x="9747" y="3059"/>
                    </a:cubicBezTo>
                    <a:cubicBezTo>
                      <a:pt x="7442" y="5000"/>
                      <a:pt x="6460" y="7488"/>
                      <a:pt x="6278" y="7990"/>
                    </a:cubicBezTo>
                    <a:cubicBezTo>
                      <a:pt x="5296" y="10592"/>
                      <a:pt x="5890" y="11870"/>
                      <a:pt x="4452" y="14198"/>
                    </a:cubicBezTo>
                    <a:cubicBezTo>
                      <a:pt x="3790" y="15248"/>
                      <a:pt x="3607" y="15088"/>
                      <a:pt x="2740" y="16412"/>
                    </a:cubicBezTo>
                    <a:cubicBezTo>
                      <a:pt x="2512" y="16755"/>
                      <a:pt x="2078" y="17417"/>
                      <a:pt x="1644" y="18261"/>
                    </a:cubicBezTo>
                    <a:cubicBezTo>
                      <a:pt x="1211" y="19128"/>
                      <a:pt x="777" y="20156"/>
                      <a:pt x="594" y="21251"/>
                    </a:cubicBezTo>
                    <a:cubicBezTo>
                      <a:pt x="1" y="24607"/>
                      <a:pt x="1781" y="27482"/>
                      <a:pt x="2397" y="28487"/>
                    </a:cubicBezTo>
                    <a:cubicBezTo>
                      <a:pt x="4794" y="32344"/>
                      <a:pt x="8583" y="33805"/>
                      <a:pt x="11345" y="34878"/>
                    </a:cubicBezTo>
                    <a:cubicBezTo>
                      <a:pt x="14495" y="36088"/>
                      <a:pt x="17371" y="36339"/>
                      <a:pt x="18078" y="36384"/>
                    </a:cubicBezTo>
                    <a:cubicBezTo>
                      <a:pt x="18261" y="36407"/>
                      <a:pt x="18900" y="36453"/>
                      <a:pt x="19653" y="36453"/>
                    </a:cubicBezTo>
                    <a:cubicBezTo>
                      <a:pt x="19695" y="36453"/>
                      <a:pt x="19796" y="36454"/>
                      <a:pt x="19945" y="36454"/>
                    </a:cubicBezTo>
                    <a:cubicBezTo>
                      <a:pt x="21099" y="36454"/>
                      <a:pt x="25196" y="36365"/>
                      <a:pt x="28327" y="34809"/>
                    </a:cubicBezTo>
                    <a:cubicBezTo>
                      <a:pt x="33919" y="32002"/>
                      <a:pt x="36065" y="26387"/>
                      <a:pt x="36681" y="24401"/>
                    </a:cubicBezTo>
                    <a:cubicBezTo>
                      <a:pt x="39123" y="16663"/>
                      <a:pt x="35471" y="10135"/>
                      <a:pt x="34650" y="8766"/>
                    </a:cubicBezTo>
                    <a:cubicBezTo>
                      <a:pt x="33965" y="7625"/>
                      <a:pt x="31751" y="3950"/>
                      <a:pt x="27368" y="1758"/>
                    </a:cubicBezTo>
                    <a:cubicBezTo>
                      <a:pt x="27231" y="1690"/>
                      <a:pt x="27094" y="1621"/>
                      <a:pt x="27003" y="1576"/>
                    </a:cubicBezTo>
                    <a:cubicBezTo>
                      <a:pt x="24424" y="343"/>
                      <a:pt x="21913" y="1"/>
                      <a:pt x="19836" y="1"/>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2620;p40">
                <a:extLst>
                  <a:ext uri="{FF2B5EF4-FFF2-40B4-BE49-F238E27FC236}">
                    <a16:creationId xmlns:a16="http://schemas.microsoft.com/office/drawing/2014/main" id="{F7396201-1A42-8B28-D26E-001D9F507B31}"/>
                  </a:ext>
                </a:extLst>
              </p:cNvPr>
              <p:cNvSpPr/>
              <p:nvPr/>
            </p:nvSpPr>
            <p:spPr>
              <a:xfrm>
                <a:off x="7358825" y="2077425"/>
                <a:ext cx="744125" cy="514000"/>
              </a:xfrm>
              <a:custGeom>
                <a:avLst/>
                <a:gdLst/>
                <a:ahLst/>
                <a:cxnLst/>
                <a:rect l="l" t="t" r="r" b="b"/>
                <a:pathLst>
                  <a:path w="29765" h="20560" extrusionOk="0">
                    <a:moveTo>
                      <a:pt x="8971" y="0"/>
                    </a:moveTo>
                    <a:cubicBezTo>
                      <a:pt x="8172" y="114"/>
                      <a:pt x="7556" y="251"/>
                      <a:pt x="7122" y="366"/>
                    </a:cubicBezTo>
                    <a:cubicBezTo>
                      <a:pt x="5593" y="708"/>
                      <a:pt x="3584" y="1210"/>
                      <a:pt x="1621" y="2853"/>
                    </a:cubicBezTo>
                    <a:cubicBezTo>
                      <a:pt x="982" y="3401"/>
                      <a:pt x="457" y="3972"/>
                      <a:pt x="1" y="4543"/>
                    </a:cubicBezTo>
                    <a:cubicBezTo>
                      <a:pt x="800" y="4406"/>
                      <a:pt x="1598" y="4269"/>
                      <a:pt x="2420" y="4132"/>
                    </a:cubicBezTo>
                    <a:cubicBezTo>
                      <a:pt x="2648" y="4565"/>
                      <a:pt x="3105" y="5227"/>
                      <a:pt x="3927" y="5638"/>
                    </a:cubicBezTo>
                    <a:cubicBezTo>
                      <a:pt x="4390" y="5870"/>
                      <a:pt x="4902" y="5981"/>
                      <a:pt x="5431" y="5981"/>
                    </a:cubicBezTo>
                    <a:cubicBezTo>
                      <a:pt x="6520" y="5981"/>
                      <a:pt x="7684" y="5509"/>
                      <a:pt x="8651" y="4634"/>
                    </a:cubicBezTo>
                    <a:cubicBezTo>
                      <a:pt x="8743" y="4794"/>
                      <a:pt x="9199" y="5592"/>
                      <a:pt x="10204" y="5889"/>
                    </a:cubicBezTo>
                    <a:cubicBezTo>
                      <a:pt x="10472" y="5975"/>
                      <a:pt x="10727" y="6008"/>
                      <a:pt x="10961" y="6008"/>
                    </a:cubicBezTo>
                    <a:cubicBezTo>
                      <a:pt x="11664" y="6008"/>
                      <a:pt x="12178" y="5712"/>
                      <a:pt x="12281" y="5661"/>
                    </a:cubicBezTo>
                    <a:cubicBezTo>
                      <a:pt x="12326" y="5866"/>
                      <a:pt x="12600" y="7373"/>
                      <a:pt x="14061" y="8172"/>
                    </a:cubicBezTo>
                    <a:cubicBezTo>
                      <a:pt x="14654" y="8503"/>
                      <a:pt x="15248" y="8594"/>
                      <a:pt x="15724" y="8594"/>
                    </a:cubicBezTo>
                    <a:cubicBezTo>
                      <a:pt x="16201" y="8594"/>
                      <a:pt x="16560" y="8503"/>
                      <a:pt x="16686" y="8468"/>
                    </a:cubicBezTo>
                    <a:cubicBezTo>
                      <a:pt x="16686" y="8742"/>
                      <a:pt x="16777" y="10477"/>
                      <a:pt x="18238" y="11687"/>
                    </a:cubicBezTo>
                    <a:cubicBezTo>
                      <a:pt x="19284" y="12543"/>
                      <a:pt x="20425" y="12654"/>
                      <a:pt x="20975" y="12654"/>
                    </a:cubicBezTo>
                    <a:cubicBezTo>
                      <a:pt x="21085" y="12654"/>
                      <a:pt x="21171" y="12649"/>
                      <a:pt x="21228" y="12645"/>
                    </a:cubicBezTo>
                    <a:lnTo>
                      <a:pt x="21228" y="12645"/>
                    </a:lnTo>
                    <a:cubicBezTo>
                      <a:pt x="21137" y="12942"/>
                      <a:pt x="20224" y="15795"/>
                      <a:pt x="21959" y="18192"/>
                    </a:cubicBezTo>
                    <a:cubicBezTo>
                      <a:pt x="23075" y="19697"/>
                      <a:pt x="24915" y="20560"/>
                      <a:pt x="26884" y="20560"/>
                    </a:cubicBezTo>
                    <a:cubicBezTo>
                      <a:pt x="27692" y="20560"/>
                      <a:pt x="28521" y="20415"/>
                      <a:pt x="29331" y="20109"/>
                    </a:cubicBezTo>
                    <a:cubicBezTo>
                      <a:pt x="29765" y="14243"/>
                      <a:pt x="27186" y="9678"/>
                      <a:pt x="26524" y="8560"/>
                    </a:cubicBezTo>
                    <a:cubicBezTo>
                      <a:pt x="25839" y="7419"/>
                      <a:pt x="23625" y="3744"/>
                      <a:pt x="19242" y="1552"/>
                    </a:cubicBezTo>
                    <a:cubicBezTo>
                      <a:pt x="19105" y="1484"/>
                      <a:pt x="18968" y="1415"/>
                      <a:pt x="18877" y="1370"/>
                    </a:cubicBezTo>
                    <a:cubicBezTo>
                      <a:pt x="18649" y="1256"/>
                      <a:pt x="18443" y="1164"/>
                      <a:pt x="18215" y="1073"/>
                    </a:cubicBezTo>
                    <a:lnTo>
                      <a:pt x="897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2621;p40">
                <a:extLst>
                  <a:ext uri="{FF2B5EF4-FFF2-40B4-BE49-F238E27FC236}">
                    <a16:creationId xmlns:a16="http://schemas.microsoft.com/office/drawing/2014/main" id="{B2954279-BB3E-E0B4-4991-CE7C4F76C5B7}"/>
                  </a:ext>
                </a:extLst>
              </p:cNvPr>
              <p:cNvSpPr/>
              <p:nvPr/>
            </p:nvSpPr>
            <p:spPr>
              <a:xfrm>
                <a:off x="7293775" y="1813225"/>
                <a:ext cx="1081375" cy="1003825"/>
              </a:xfrm>
              <a:custGeom>
                <a:avLst/>
                <a:gdLst/>
                <a:ahLst/>
                <a:cxnLst/>
                <a:rect l="l" t="t" r="r" b="b"/>
                <a:pathLst>
                  <a:path w="43255" h="40153" extrusionOk="0">
                    <a:moveTo>
                      <a:pt x="19927" y="0"/>
                    </a:moveTo>
                    <a:cubicBezTo>
                      <a:pt x="19813" y="0"/>
                      <a:pt x="19676" y="0"/>
                      <a:pt x="19539" y="23"/>
                    </a:cubicBezTo>
                    <a:cubicBezTo>
                      <a:pt x="17644" y="251"/>
                      <a:pt x="16709" y="2032"/>
                      <a:pt x="16640" y="2191"/>
                    </a:cubicBezTo>
                    <a:cubicBezTo>
                      <a:pt x="16579" y="2110"/>
                      <a:pt x="15475" y="896"/>
                      <a:pt x="13807" y="896"/>
                    </a:cubicBezTo>
                    <a:cubicBezTo>
                      <a:pt x="13596" y="896"/>
                      <a:pt x="13376" y="915"/>
                      <a:pt x="13148" y="959"/>
                    </a:cubicBezTo>
                    <a:cubicBezTo>
                      <a:pt x="11322" y="1324"/>
                      <a:pt x="10546" y="2922"/>
                      <a:pt x="10477" y="3082"/>
                    </a:cubicBezTo>
                    <a:cubicBezTo>
                      <a:pt x="9907" y="2159"/>
                      <a:pt x="8929" y="1643"/>
                      <a:pt x="7944" y="1643"/>
                    </a:cubicBezTo>
                    <a:cubicBezTo>
                      <a:pt x="7589" y="1643"/>
                      <a:pt x="7232" y="1710"/>
                      <a:pt x="6894" y="1849"/>
                    </a:cubicBezTo>
                    <a:cubicBezTo>
                      <a:pt x="5775" y="2328"/>
                      <a:pt x="5068" y="3515"/>
                      <a:pt x="5182" y="4794"/>
                    </a:cubicBezTo>
                    <a:cubicBezTo>
                      <a:pt x="4690" y="4518"/>
                      <a:pt x="4167" y="4392"/>
                      <a:pt x="3668" y="4392"/>
                    </a:cubicBezTo>
                    <a:cubicBezTo>
                      <a:pt x="2800" y="4392"/>
                      <a:pt x="2002" y="4772"/>
                      <a:pt x="1553" y="5410"/>
                    </a:cubicBezTo>
                    <a:cubicBezTo>
                      <a:pt x="777" y="6528"/>
                      <a:pt x="1370" y="7921"/>
                      <a:pt x="1416" y="7989"/>
                    </a:cubicBezTo>
                    <a:cubicBezTo>
                      <a:pt x="343" y="8583"/>
                      <a:pt x="1" y="9884"/>
                      <a:pt x="526" y="10797"/>
                    </a:cubicBezTo>
                    <a:cubicBezTo>
                      <a:pt x="849" y="11387"/>
                      <a:pt x="1538" y="11754"/>
                      <a:pt x="2287" y="11754"/>
                    </a:cubicBezTo>
                    <a:cubicBezTo>
                      <a:pt x="2436" y="11754"/>
                      <a:pt x="2588" y="11740"/>
                      <a:pt x="2740" y="11710"/>
                    </a:cubicBezTo>
                    <a:lnTo>
                      <a:pt x="2740" y="11710"/>
                    </a:lnTo>
                    <a:cubicBezTo>
                      <a:pt x="2192" y="12668"/>
                      <a:pt x="2352" y="13741"/>
                      <a:pt x="2854" y="14106"/>
                    </a:cubicBezTo>
                    <a:cubicBezTo>
                      <a:pt x="3015" y="14222"/>
                      <a:pt x="3238" y="14284"/>
                      <a:pt x="3491" y="14284"/>
                    </a:cubicBezTo>
                    <a:cubicBezTo>
                      <a:pt x="4131" y="14284"/>
                      <a:pt x="4958" y="13888"/>
                      <a:pt x="5433" y="12988"/>
                    </a:cubicBezTo>
                    <a:cubicBezTo>
                      <a:pt x="5479" y="13170"/>
                      <a:pt x="5912" y="14768"/>
                      <a:pt x="7327" y="15316"/>
                    </a:cubicBezTo>
                    <a:cubicBezTo>
                      <a:pt x="7637" y="15430"/>
                      <a:pt x="7967" y="15486"/>
                      <a:pt x="8304" y="15486"/>
                    </a:cubicBezTo>
                    <a:cubicBezTo>
                      <a:pt x="9584" y="15486"/>
                      <a:pt x="10964" y="14684"/>
                      <a:pt x="11687" y="13239"/>
                    </a:cubicBezTo>
                    <a:cubicBezTo>
                      <a:pt x="11710" y="14380"/>
                      <a:pt x="12532" y="15270"/>
                      <a:pt x="13467" y="15384"/>
                    </a:cubicBezTo>
                    <a:cubicBezTo>
                      <a:pt x="13528" y="15391"/>
                      <a:pt x="13587" y="15394"/>
                      <a:pt x="13645" y="15394"/>
                    </a:cubicBezTo>
                    <a:cubicBezTo>
                      <a:pt x="14578" y="15394"/>
                      <a:pt x="15228" y="14583"/>
                      <a:pt x="15271" y="14540"/>
                    </a:cubicBezTo>
                    <a:cubicBezTo>
                      <a:pt x="15271" y="14654"/>
                      <a:pt x="15499" y="16845"/>
                      <a:pt x="17462" y="17781"/>
                    </a:cubicBezTo>
                    <a:cubicBezTo>
                      <a:pt x="18039" y="18065"/>
                      <a:pt x="18607" y="18158"/>
                      <a:pt x="19102" y="18158"/>
                    </a:cubicBezTo>
                    <a:cubicBezTo>
                      <a:pt x="19918" y="18158"/>
                      <a:pt x="20538" y="17906"/>
                      <a:pt x="20680" y="17850"/>
                    </a:cubicBezTo>
                    <a:lnTo>
                      <a:pt x="20680" y="17850"/>
                    </a:lnTo>
                    <a:cubicBezTo>
                      <a:pt x="20224" y="19036"/>
                      <a:pt x="20452" y="20360"/>
                      <a:pt x="21251" y="21228"/>
                    </a:cubicBezTo>
                    <a:cubicBezTo>
                      <a:pt x="21830" y="21820"/>
                      <a:pt x="22646" y="22141"/>
                      <a:pt x="23495" y="22141"/>
                    </a:cubicBezTo>
                    <a:cubicBezTo>
                      <a:pt x="24184" y="22141"/>
                      <a:pt x="24895" y="21929"/>
                      <a:pt x="25519" y="21479"/>
                    </a:cubicBezTo>
                    <a:lnTo>
                      <a:pt x="25519" y="21479"/>
                    </a:lnTo>
                    <a:cubicBezTo>
                      <a:pt x="24173" y="23305"/>
                      <a:pt x="23990" y="25701"/>
                      <a:pt x="25040" y="27642"/>
                    </a:cubicBezTo>
                    <a:cubicBezTo>
                      <a:pt x="26455" y="30267"/>
                      <a:pt x="29377" y="30563"/>
                      <a:pt x="29605" y="30586"/>
                    </a:cubicBezTo>
                    <a:cubicBezTo>
                      <a:pt x="29422" y="33211"/>
                      <a:pt x="29263" y="35836"/>
                      <a:pt x="29080" y="38461"/>
                    </a:cubicBezTo>
                    <a:cubicBezTo>
                      <a:pt x="29240" y="38666"/>
                      <a:pt x="30061" y="39922"/>
                      <a:pt x="31568" y="40127"/>
                    </a:cubicBezTo>
                    <a:cubicBezTo>
                      <a:pt x="31697" y="40144"/>
                      <a:pt x="31826" y="40152"/>
                      <a:pt x="31956" y="40152"/>
                    </a:cubicBezTo>
                    <a:cubicBezTo>
                      <a:pt x="33412" y="40152"/>
                      <a:pt x="34888" y="39110"/>
                      <a:pt x="35517" y="37434"/>
                    </a:cubicBezTo>
                    <a:cubicBezTo>
                      <a:pt x="36014" y="38105"/>
                      <a:pt x="36788" y="38453"/>
                      <a:pt x="37559" y="38453"/>
                    </a:cubicBezTo>
                    <a:cubicBezTo>
                      <a:pt x="38098" y="38453"/>
                      <a:pt x="38636" y="38283"/>
                      <a:pt x="39077" y="37936"/>
                    </a:cubicBezTo>
                    <a:cubicBezTo>
                      <a:pt x="40196" y="37068"/>
                      <a:pt x="40356" y="35357"/>
                      <a:pt x="39351" y="34261"/>
                    </a:cubicBezTo>
                    <a:lnTo>
                      <a:pt x="39351" y="34261"/>
                    </a:lnTo>
                    <a:cubicBezTo>
                      <a:pt x="39384" y="34262"/>
                      <a:pt x="39417" y="34262"/>
                      <a:pt x="39449" y="34262"/>
                    </a:cubicBezTo>
                    <a:cubicBezTo>
                      <a:pt x="41028" y="34262"/>
                      <a:pt x="42394" y="33180"/>
                      <a:pt x="42730" y="31659"/>
                    </a:cubicBezTo>
                    <a:cubicBezTo>
                      <a:pt x="43072" y="30084"/>
                      <a:pt x="42205" y="28440"/>
                      <a:pt x="40675" y="27870"/>
                    </a:cubicBezTo>
                    <a:cubicBezTo>
                      <a:pt x="42341" y="26934"/>
                      <a:pt x="43254" y="25040"/>
                      <a:pt x="42912" y="23191"/>
                    </a:cubicBezTo>
                    <a:cubicBezTo>
                      <a:pt x="42615" y="21479"/>
                      <a:pt x="41269" y="20064"/>
                      <a:pt x="39534" y="19653"/>
                    </a:cubicBezTo>
                    <a:cubicBezTo>
                      <a:pt x="39739" y="19059"/>
                      <a:pt x="40310" y="17165"/>
                      <a:pt x="39511" y="15042"/>
                    </a:cubicBezTo>
                    <a:cubicBezTo>
                      <a:pt x="38301" y="11824"/>
                      <a:pt x="35015" y="10934"/>
                      <a:pt x="34672" y="10842"/>
                    </a:cubicBezTo>
                    <a:cubicBezTo>
                      <a:pt x="35266" y="9769"/>
                      <a:pt x="35174" y="8446"/>
                      <a:pt x="34421" y="7510"/>
                    </a:cubicBezTo>
                    <a:cubicBezTo>
                      <a:pt x="33842" y="6763"/>
                      <a:pt x="32943" y="6352"/>
                      <a:pt x="32023" y="6352"/>
                    </a:cubicBezTo>
                    <a:cubicBezTo>
                      <a:pt x="31818" y="6352"/>
                      <a:pt x="31612" y="6373"/>
                      <a:pt x="31408" y="6414"/>
                    </a:cubicBezTo>
                    <a:cubicBezTo>
                      <a:pt x="31066" y="3789"/>
                      <a:pt x="29217" y="1849"/>
                      <a:pt x="27117" y="1644"/>
                    </a:cubicBezTo>
                    <a:cubicBezTo>
                      <a:pt x="26981" y="1630"/>
                      <a:pt x="26848" y="1623"/>
                      <a:pt x="26718" y="1623"/>
                    </a:cubicBezTo>
                    <a:cubicBezTo>
                      <a:pt x="25138" y="1623"/>
                      <a:pt x="23966" y="2579"/>
                      <a:pt x="23670" y="2853"/>
                    </a:cubicBezTo>
                    <a:cubicBezTo>
                      <a:pt x="23077" y="1119"/>
                      <a:pt x="21525" y="0"/>
                      <a:pt x="19927"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2622;p40">
                <a:extLst>
                  <a:ext uri="{FF2B5EF4-FFF2-40B4-BE49-F238E27FC236}">
                    <a16:creationId xmlns:a16="http://schemas.microsoft.com/office/drawing/2014/main" id="{4119F50D-7DEA-AAE8-6616-DF519D59744B}"/>
                  </a:ext>
                </a:extLst>
              </p:cNvPr>
              <p:cNvSpPr/>
              <p:nvPr/>
            </p:nvSpPr>
            <p:spPr>
              <a:xfrm>
                <a:off x="7428450" y="2832375"/>
                <a:ext cx="49675" cy="27950"/>
              </a:xfrm>
              <a:custGeom>
                <a:avLst/>
                <a:gdLst/>
                <a:ahLst/>
                <a:cxnLst/>
                <a:rect l="l" t="t" r="r" b="b"/>
                <a:pathLst>
                  <a:path w="1987" h="1118" extrusionOk="0">
                    <a:moveTo>
                      <a:pt x="0" y="0"/>
                    </a:moveTo>
                    <a:lnTo>
                      <a:pt x="0" y="0"/>
                    </a:lnTo>
                    <a:cubicBezTo>
                      <a:pt x="85" y="659"/>
                      <a:pt x="719" y="1117"/>
                      <a:pt x="1348" y="1117"/>
                    </a:cubicBezTo>
                    <a:cubicBezTo>
                      <a:pt x="1569" y="1117"/>
                      <a:pt x="1790" y="1061"/>
                      <a:pt x="1986" y="936"/>
                    </a:cubicBezTo>
                    <a:lnTo>
                      <a:pt x="1986" y="936"/>
                    </a:lnTo>
                    <a:cubicBezTo>
                      <a:pt x="1882" y="950"/>
                      <a:pt x="1780" y="958"/>
                      <a:pt x="1680" y="958"/>
                    </a:cubicBezTo>
                    <a:cubicBezTo>
                      <a:pt x="989" y="958"/>
                      <a:pt x="399" y="618"/>
                      <a:pt x="0" y="0"/>
                    </a:cubicBezTo>
                    <a:close/>
                  </a:path>
                </a:pathLst>
              </a:custGeom>
              <a:solidFill>
                <a:srgbClr val="8A32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2623;p40">
                <a:extLst>
                  <a:ext uri="{FF2B5EF4-FFF2-40B4-BE49-F238E27FC236}">
                    <a16:creationId xmlns:a16="http://schemas.microsoft.com/office/drawing/2014/main" id="{4152F8DE-1686-78E8-0774-AA7C8990A3C7}"/>
                  </a:ext>
                </a:extLst>
              </p:cNvPr>
              <p:cNvSpPr/>
              <p:nvPr/>
            </p:nvSpPr>
            <p:spPr>
              <a:xfrm>
                <a:off x="7277225" y="2355900"/>
                <a:ext cx="192325" cy="189475"/>
              </a:xfrm>
              <a:custGeom>
                <a:avLst/>
                <a:gdLst/>
                <a:ahLst/>
                <a:cxnLst/>
                <a:rect l="l" t="t" r="r" b="b"/>
                <a:pathLst>
                  <a:path w="7693" h="7579" extrusionOk="0">
                    <a:moveTo>
                      <a:pt x="229" y="3264"/>
                    </a:moveTo>
                    <a:cubicBezTo>
                      <a:pt x="1" y="5273"/>
                      <a:pt x="1416" y="7099"/>
                      <a:pt x="3424" y="7327"/>
                    </a:cubicBezTo>
                    <a:lnTo>
                      <a:pt x="3424" y="7327"/>
                    </a:lnTo>
                    <a:cubicBezTo>
                      <a:pt x="5410" y="7578"/>
                      <a:pt x="7213" y="6117"/>
                      <a:pt x="7464" y="4109"/>
                    </a:cubicBezTo>
                    <a:lnTo>
                      <a:pt x="7464" y="4109"/>
                    </a:lnTo>
                    <a:cubicBezTo>
                      <a:pt x="7693" y="2077"/>
                      <a:pt x="6278" y="251"/>
                      <a:pt x="4269" y="23"/>
                    </a:cubicBezTo>
                    <a:lnTo>
                      <a:pt x="4269" y="23"/>
                    </a:lnTo>
                    <a:cubicBezTo>
                      <a:pt x="4132" y="0"/>
                      <a:pt x="3995" y="0"/>
                      <a:pt x="3858" y="0"/>
                    </a:cubicBezTo>
                    <a:lnTo>
                      <a:pt x="3858" y="0"/>
                    </a:lnTo>
                    <a:cubicBezTo>
                      <a:pt x="2032" y="0"/>
                      <a:pt x="457" y="1392"/>
                      <a:pt x="229" y="3264"/>
                    </a:cubicBez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2624;p40">
                <a:extLst>
                  <a:ext uri="{FF2B5EF4-FFF2-40B4-BE49-F238E27FC236}">
                    <a16:creationId xmlns:a16="http://schemas.microsoft.com/office/drawing/2014/main" id="{0F408E3F-1F1E-7DDB-20D6-8F67C5B1C38B}"/>
                  </a:ext>
                </a:extLst>
              </p:cNvPr>
              <p:cNvSpPr/>
              <p:nvPr/>
            </p:nvSpPr>
            <p:spPr>
              <a:xfrm>
                <a:off x="7292625" y="2350000"/>
                <a:ext cx="127850" cy="154425"/>
              </a:xfrm>
              <a:custGeom>
                <a:avLst/>
                <a:gdLst/>
                <a:ahLst/>
                <a:cxnLst/>
                <a:rect l="l" t="t" r="r" b="b"/>
                <a:pathLst>
                  <a:path w="5114" h="6177" extrusionOk="0">
                    <a:moveTo>
                      <a:pt x="3179" y="0"/>
                    </a:moveTo>
                    <a:cubicBezTo>
                      <a:pt x="2061" y="0"/>
                      <a:pt x="892" y="1160"/>
                      <a:pt x="480" y="2336"/>
                    </a:cubicBezTo>
                    <a:cubicBezTo>
                      <a:pt x="1" y="3728"/>
                      <a:pt x="435" y="5691"/>
                      <a:pt x="1644" y="6102"/>
                    </a:cubicBezTo>
                    <a:cubicBezTo>
                      <a:pt x="1799" y="6154"/>
                      <a:pt x="1960" y="6177"/>
                      <a:pt x="2123" y="6177"/>
                    </a:cubicBezTo>
                    <a:cubicBezTo>
                      <a:pt x="2898" y="6177"/>
                      <a:pt x="3725" y="5649"/>
                      <a:pt x="4178" y="5121"/>
                    </a:cubicBezTo>
                    <a:cubicBezTo>
                      <a:pt x="4612" y="4664"/>
                      <a:pt x="4794" y="4162"/>
                      <a:pt x="4886" y="3865"/>
                    </a:cubicBezTo>
                    <a:cubicBezTo>
                      <a:pt x="4383" y="3523"/>
                      <a:pt x="3881" y="3180"/>
                      <a:pt x="3379" y="2861"/>
                    </a:cubicBezTo>
                    <a:cubicBezTo>
                      <a:pt x="3950" y="2656"/>
                      <a:pt x="4520" y="2450"/>
                      <a:pt x="5114" y="2245"/>
                    </a:cubicBezTo>
                    <a:cubicBezTo>
                      <a:pt x="5091" y="2153"/>
                      <a:pt x="4863" y="510"/>
                      <a:pt x="3721" y="99"/>
                    </a:cubicBezTo>
                    <a:cubicBezTo>
                      <a:pt x="3544" y="31"/>
                      <a:pt x="3362" y="0"/>
                      <a:pt x="317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2625;p40">
                <a:extLst>
                  <a:ext uri="{FF2B5EF4-FFF2-40B4-BE49-F238E27FC236}">
                    <a16:creationId xmlns:a16="http://schemas.microsoft.com/office/drawing/2014/main" id="{4EC5DD37-5FDA-97E1-BB8D-506DB7F3942A}"/>
                  </a:ext>
                </a:extLst>
              </p:cNvPr>
              <p:cNvSpPr/>
              <p:nvPr/>
            </p:nvSpPr>
            <p:spPr>
              <a:xfrm>
                <a:off x="7314250" y="2398875"/>
                <a:ext cx="29775" cy="23625"/>
              </a:xfrm>
              <a:custGeom>
                <a:avLst/>
                <a:gdLst/>
                <a:ahLst/>
                <a:cxnLst/>
                <a:rect l="l" t="t" r="r" b="b"/>
                <a:pathLst>
                  <a:path w="1191" h="945" extrusionOk="0">
                    <a:moveTo>
                      <a:pt x="803" y="1"/>
                    </a:moveTo>
                    <a:cubicBezTo>
                      <a:pt x="575" y="1"/>
                      <a:pt x="297" y="106"/>
                      <a:pt x="186" y="244"/>
                    </a:cubicBezTo>
                    <a:cubicBezTo>
                      <a:pt x="0" y="492"/>
                      <a:pt x="206" y="945"/>
                      <a:pt x="501" y="945"/>
                    </a:cubicBezTo>
                    <a:cubicBezTo>
                      <a:pt x="532" y="945"/>
                      <a:pt x="564" y="940"/>
                      <a:pt x="597" y="929"/>
                    </a:cubicBezTo>
                    <a:cubicBezTo>
                      <a:pt x="871" y="837"/>
                      <a:pt x="1190" y="404"/>
                      <a:pt x="1122" y="153"/>
                    </a:cubicBezTo>
                    <a:cubicBezTo>
                      <a:pt x="1077" y="45"/>
                      <a:pt x="951" y="1"/>
                      <a:pt x="8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2626;p40">
                <a:extLst>
                  <a:ext uri="{FF2B5EF4-FFF2-40B4-BE49-F238E27FC236}">
                    <a16:creationId xmlns:a16="http://schemas.microsoft.com/office/drawing/2014/main" id="{2D0B49AF-5ECB-F575-7B16-A13B377E1EB4}"/>
                  </a:ext>
                </a:extLst>
              </p:cNvPr>
              <p:cNvSpPr/>
              <p:nvPr/>
            </p:nvSpPr>
            <p:spPr>
              <a:xfrm>
                <a:off x="7591075" y="2446050"/>
                <a:ext cx="217425" cy="203175"/>
              </a:xfrm>
              <a:custGeom>
                <a:avLst/>
                <a:gdLst/>
                <a:ahLst/>
                <a:cxnLst/>
                <a:rect l="l" t="t" r="r" b="b"/>
                <a:pathLst>
                  <a:path w="8697" h="8127" extrusionOk="0">
                    <a:moveTo>
                      <a:pt x="274" y="3470"/>
                    </a:moveTo>
                    <a:cubicBezTo>
                      <a:pt x="1" y="5638"/>
                      <a:pt x="1644" y="7601"/>
                      <a:pt x="3904" y="7875"/>
                    </a:cubicBezTo>
                    <a:lnTo>
                      <a:pt x="3904" y="7875"/>
                    </a:lnTo>
                    <a:cubicBezTo>
                      <a:pt x="6163" y="8126"/>
                      <a:pt x="8195" y="6597"/>
                      <a:pt x="8446" y="4429"/>
                    </a:cubicBezTo>
                    <a:lnTo>
                      <a:pt x="8446" y="4429"/>
                    </a:lnTo>
                    <a:cubicBezTo>
                      <a:pt x="8697" y="2260"/>
                      <a:pt x="7076" y="297"/>
                      <a:pt x="4817" y="23"/>
                    </a:cubicBezTo>
                    <a:lnTo>
                      <a:pt x="4817" y="23"/>
                    </a:lnTo>
                    <a:cubicBezTo>
                      <a:pt x="4657" y="0"/>
                      <a:pt x="4474" y="0"/>
                      <a:pt x="4315" y="0"/>
                    </a:cubicBezTo>
                    <a:lnTo>
                      <a:pt x="4315" y="0"/>
                    </a:lnTo>
                    <a:cubicBezTo>
                      <a:pt x="2260" y="0"/>
                      <a:pt x="503" y="1461"/>
                      <a:pt x="274" y="3470"/>
                    </a:cubicBez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2627;p40">
                <a:extLst>
                  <a:ext uri="{FF2B5EF4-FFF2-40B4-BE49-F238E27FC236}">
                    <a16:creationId xmlns:a16="http://schemas.microsoft.com/office/drawing/2014/main" id="{07A1B694-449C-8437-BF6A-AFA56DFD414F}"/>
                  </a:ext>
                </a:extLst>
              </p:cNvPr>
              <p:cNvSpPr/>
              <p:nvPr/>
            </p:nvSpPr>
            <p:spPr>
              <a:xfrm>
                <a:off x="7607050" y="2433075"/>
                <a:ext cx="135850" cy="170175"/>
              </a:xfrm>
              <a:custGeom>
                <a:avLst/>
                <a:gdLst/>
                <a:ahLst/>
                <a:cxnLst/>
                <a:rect l="l" t="t" r="r" b="b"/>
                <a:pathLst>
                  <a:path w="5434" h="6807" extrusionOk="0">
                    <a:moveTo>
                      <a:pt x="2951" y="1"/>
                    </a:moveTo>
                    <a:cubicBezTo>
                      <a:pt x="1549" y="1"/>
                      <a:pt x="356" y="1631"/>
                      <a:pt x="183" y="3099"/>
                    </a:cubicBezTo>
                    <a:cubicBezTo>
                      <a:pt x="1" y="4628"/>
                      <a:pt x="868" y="6637"/>
                      <a:pt x="2397" y="6796"/>
                    </a:cubicBezTo>
                    <a:cubicBezTo>
                      <a:pt x="2462" y="6803"/>
                      <a:pt x="2528" y="6806"/>
                      <a:pt x="2593" y="6806"/>
                    </a:cubicBezTo>
                    <a:cubicBezTo>
                      <a:pt x="3870" y="6806"/>
                      <a:pt x="5281" y="5560"/>
                      <a:pt x="5433" y="3715"/>
                    </a:cubicBezTo>
                    <a:cubicBezTo>
                      <a:pt x="4794" y="3464"/>
                      <a:pt x="4155" y="3236"/>
                      <a:pt x="3516" y="2985"/>
                    </a:cubicBezTo>
                    <a:cubicBezTo>
                      <a:pt x="4086" y="2642"/>
                      <a:pt x="4680" y="2323"/>
                      <a:pt x="5273" y="1980"/>
                    </a:cubicBezTo>
                    <a:cubicBezTo>
                      <a:pt x="5228" y="1866"/>
                      <a:pt x="4566" y="200"/>
                      <a:pt x="3196" y="17"/>
                    </a:cubicBezTo>
                    <a:cubicBezTo>
                      <a:pt x="3114" y="6"/>
                      <a:pt x="3032" y="1"/>
                      <a:pt x="2951"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2628;p40">
                <a:extLst>
                  <a:ext uri="{FF2B5EF4-FFF2-40B4-BE49-F238E27FC236}">
                    <a16:creationId xmlns:a16="http://schemas.microsoft.com/office/drawing/2014/main" id="{9842FDB5-5DC0-0DE9-2DCC-3A361F2AC681}"/>
                  </a:ext>
                </a:extLst>
              </p:cNvPr>
              <p:cNvSpPr/>
              <p:nvPr/>
            </p:nvSpPr>
            <p:spPr>
              <a:xfrm>
                <a:off x="7633325" y="2482225"/>
                <a:ext cx="29675" cy="21525"/>
              </a:xfrm>
              <a:custGeom>
                <a:avLst/>
                <a:gdLst/>
                <a:ahLst/>
                <a:cxnLst/>
                <a:rect l="l" t="t" r="r" b="b"/>
                <a:pathLst>
                  <a:path w="1187" h="861" extrusionOk="0">
                    <a:moveTo>
                      <a:pt x="790" y="0"/>
                    </a:moveTo>
                    <a:cubicBezTo>
                      <a:pt x="484" y="0"/>
                      <a:pt x="39" y="172"/>
                      <a:pt x="22" y="402"/>
                    </a:cubicBezTo>
                    <a:cubicBezTo>
                      <a:pt x="0" y="600"/>
                      <a:pt x="252" y="860"/>
                      <a:pt x="535" y="860"/>
                    </a:cubicBezTo>
                    <a:cubicBezTo>
                      <a:pt x="547" y="860"/>
                      <a:pt x="559" y="860"/>
                      <a:pt x="570" y="859"/>
                    </a:cubicBezTo>
                    <a:cubicBezTo>
                      <a:pt x="981" y="836"/>
                      <a:pt x="1187" y="242"/>
                      <a:pt x="1050" y="83"/>
                    </a:cubicBezTo>
                    <a:cubicBezTo>
                      <a:pt x="1005" y="26"/>
                      <a:pt x="908" y="0"/>
                      <a:pt x="7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2629;p40">
                <a:extLst>
                  <a:ext uri="{FF2B5EF4-FFF2-40B4-BE49-F238E27FC236}">
                    <a16:creationId xmlns:a16="http://schemas.microsoft.com/office/drawing/2014/main" id="{4403E93E-AF1B-EBE6-5FBE-886F02D5063F}"/>
                  </a:ext>
                </a:extLst>
              </p:cNvPr>
              <p:cNvSpPr/>
              <p:nvPr/>
            </p:nvSpPr>
            <p:spPr>
              <a:xfrm>
                <a:off x="7165950" y="2194400"/>
                <a:ext cx="190050" cy="477075"/>
              </a:xfrm>
              <a:custGeom>
                <a:avLst/>
                <a:gdLst/>
                <a:ahLst/>
                <a:cxnLst/>
                <a:rect l="l" t="t" r="r" b="b"/>
                <a:pathLst>
                  <a:path w="7602" h="19083" extrusionOk="0">
                    <a:moveTo>
                      <a:pt x="5342" y="8263"/>
                    </a:moveTo>
                    <a:cubicBezTo>
                      <a:pt x="5730" y="6962"/>
                      <a:pt x="5547" y="6369"/>
                      <a:pt x="5821" y="4771"/>
                    </a:cubicBezTo>
                    <a:cubicBezTo>
                      <a:pt x="6027" y="3584"/>
                      <a:pt x="6483" y="1941"/>
                      <a:pt x="7601" y="0"/>
                    </a:cubicBezTo>
                    <a:cubicBezTo>
                      <a:pt x="6506" y="1438"/>
                      <a:pt x="5981" y="2740"/>
                      <a:pt x="5867" y="3105"/>
                    </a:cubicBezTo>
                    <a:cubicBezTo>
                      <a:pt x="4885" y="5707"/>
                      <a:pt x="5479" y="6985"/>
                      <a:pt x="4041" y="9313"/>
                    </a:cubicBezTo>
                    <a:cubicBezTo>
                      <a:pt x="3379" y="10363"/>
                      <a:pt x="3196" y="10203"/>
                      <a:pt x="2329" y="11527"/>
                    </a:cubicBezTo>
                    <a:cubicBezTo>
                      <a:pt x="2101" y="11870"/>
                      <a:pt x="1667" y="12532"/>
                      <a:pt x="1233" y="13376"/>
                    </a:cubicBezTo>
                    <a:cubicBezTo>
                      <a:pt x="800" y="14243"/>
                      <a:pt x="366" y="15271"/>
                      <a:pt x="183" y="16366"/>
                    </a:cubicBezTo>
                    <a:cubicBezTo>
                      <a:pt x="1" y="17325"/>
                      <a:pt x="46" y="18238"/>
                      <a:pt x="160" y="19082"/>
                    </a:cubicBezTo>
                    <a:cubicBezTo>
                      <a:pt x="480" y="15636"/>
                      <a:pt x="1576" y="13604"/>
                      <a:pt x="2648" y="12349"/>
                    </a:cubicBezTo>
                    <a:cubicBezTo>
                      <a:pt x="3447" y="11413"/>
                      <a:pt x="4703" y="10317"/>
                      <a:pt x="5342" y="826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2630;p40">
                <a:extLst>
                  <a:ext uri="{FF2B5EF4-FFF2-40B4-BE49-F238E27FC236}">
                    <a16:creationId xmlns:a16="http://schemas.microsoft.com/office/drawing/2014/main" id="{36F31052-FFD6-4F5A-9C2E-38AEC8AC82EF}"/>
                  </a:ext>
                </a:extLst>
              </p:cNvPr>
              <p:cNvSpPr/>
              <p:nvPr/>
            </p:nvSpPr>
            <p:spPr>
              <a:xfrm>
                <a:off x="7302325" y="2309100"/>
                <a:ext cx="179225" cy="136400"/>
              </a:xfrm>
              <a:custGeom>
                <a:avLst/>
                <a:gdLst/>
                <a:ahLst/>
                <a:cxnLst/>
                <a:rect l="l" t="t" r="r" b="b"/>
                <a:pathLst>
                  <a:path w="7169" h="5456" extrusionOk="0">
                    <a:moveTo>
                      <a:pt x="1" y="2990"/>
                    </a:moveTo>
                    <a:cubicBezTo>
                      <a:pt x="298" y="2717"/>
                      <a:pt x="1370" y="1804"/>
                      <a:pt x="2854" y="1872"/>
                    </a:cubicBezTo>
                    <a:cubicBezTo>
                      <a:pt x="4612" y="1963"/>
                      <a:pt x="6209" y="3401"/>
                      <a:pt x="6689" y="5456"/>
                    </a:cubicBezTo>
                    <a:cubicBezTo>
                      <a:pt x="6712" y="5341"/>
                      <a:pt x="7168" y="2831"/>
                      <a:pt x="5411" y="1347"/>
                    </a:cubicBezTo>
                    <a:cubicBezTo>
                      <a:pt x="3995" y="160"/>
                      <a:pt x="1553" y="0"/>
                      <a:pt x="526" y="1233"/>
                    </a:cubicBezTo>
                    <a:cubicBezTo>
                      <a:pt x="69" y="1781"/>
                      <a:pt x="1" y="2465"/>
                      <a:pt x="1" y="299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2631;p40">
                <a:extLst>
                  <a:ext uri="{FF2B5EF4-FFF2-40B4-BE49-F238E27FC236}">
                    <a16:creationId xmlns:a16="http://schemas.microsoft.com/office/drawing/2014/main" id="{0C00B13A-6812-A498-5023-1F06E9C77CFE}"/>
                  </a:ext>
                </a:extLst>
              </p:cNvPr>
              <p:cNvSpPr/>
              <p:nvPr/>
            </p:nvSpPr>
            <p:spPr>
              <a:xfrm>
                <a:off x="7618475" y="2403825"/>
                <a:ext cx="206025" cy="110725"/>
              </a:xfrm>
              <a:custGeom>
                <a:avLst/>
                <a:gdLst/>
                <a:ahLst/>
                <a:cxnLst/>
                <a:rect l="l" t="t" r="r" b="b"/>
                <a:pathLst>
                  <a:path w="8241" h="4429" extrusionOk="0">
                    <a:moveTo>
                      <a:pt x="7806" y="4428"/>
                    </a:moveTo>
                    <a:cubicBezTo>
                      <a:pt x="7578" y="3949"/>
                      <a:pt x="6939" y="2762"/>
                      <a:pt x="5615" y="2077"/>
                    </a:cubicBezTo>
                    <a:cubicBezTo>
                      <a:pt x="3903" y="1233"/>
                      <a:pt x="1712" y="1530"/>
                      <a:pt x="0" y="2831"/>
                    </a:cubicBezTo>
                    <a:cubicBezTo>
                      <a:pt x="183" y="2534"/>
                      <a:pt x="1301" y="617"/>
                      <a:pt x="3470" y="297"/>
                    </a:cubicBezTo>
                    <a:cubicBezTo>
                      <a:pt x="5524" y="0"/>
                      <a:pt x="7966" y="1233"/>
                      <a:pt x="8194" y="2876"/>
                    </a:cubicBezTo>
                    <a:cubicBezTo>
                      <a:pt x="8240" y="3196"/>
                      <a:pt x="8217" y="3744"/>
                      <a:pt x="7806" y="4428"/>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2632;p40">
                <a:extLst>
                  <a:ext uri="{FF2B5EF4-FFF2-40B4-BE49-F238E27FC236}">
                    <a16:creationId xmlns:a16="http://schemas.microsoft.com/office/drawing/2014/main" id="{57698C9F-6DB4-B7E1-6089-54F368D75E2F}"/>
                  </a:ext>
                </a:extLst>
              </p:cNvPr>
              <p:cNvSpPr/>
              <p:nvPr/>
            </p:nvSpPr>
            <p:spPr>
              <a:xfrm>
                <a:off x="7612750" y="2418650"/>
                <a:ext cx="262525" cy="129000"/>
              </a:xfrm>
              <a:custGeom>
                <a:avLst/>
                <a:gdLst/>
                <a:ahLst/>
                <a:cxnLst/>
                <a:rect l="l" t="t" r="r" b="b"/>
                <a:pathLst>
                  <a:path w="10501" h="5160" extrusionOk="0">
                    <a:moveTo>
                      <a:pt x="183" y="2626"/>
                    </a:moveTo>
                    <a:cubicBezTo>
                      <a:pt x="115" y="2694"/>
                      <a:pt x="1" y="2603"/>
                      <a:pt x="47" y="2512"/>
                    </a:cubicBezTo>
                    <a:cubicBezTo>
                      <a:pt x="435" y="1872"/>
                      <a:pt x="1279" y="823"/>
                      <a:pt x="2717" y="434"/>
                    </a:cubicBezTo>
                    <a:cubicBezTo>
                      <a:pt x="3059" y="343"/>
                      <a:pt x="4475" y="1"/>
                      <a:pt x="5913" y="823"/>
                    </a:cubicBezTo>
                    <a:cubicBezTo>
                      <a:pt x="7442" y="1667"/>
                      <a:pt x="7876" y="3151"/>
                      <a:pt x="7967" y="3516"/>
                    </a:cubicBezTo>
                    <a:cubicBezTo>
                      <a:pt x="7990" y="3562"/>
                      <a:pt x="8013" y="3584"/>
                      <a:pt x="8035" y="3584"/>
                    </a:cubicBezTo>
                    <a:cubicBezTo>
                      <a:pt x="8834" y="3721"/>
                      <a:pt x="9610" y="3881"/>
                      <a:pt x="10386" y="4018"/>
                    </a:cubicBezTo>
                    <a:cubicBezTo>
                      <a:pt x="10478" y="4018"/>
                      <a:pt x="10501" y="4132"/>
                      <a:pt x="10432" y="4155"/>
                    </a:cubicBezTo>
                    <a:cubicBezTo>
                      <a:pt x="10135" y="4360"/>
                      <a:pt x="9747" y="4589"/>
                      <a:pt x="9291" y="4771"/>
                    </a:cubicBezTo>
                    <a:cubicBezTo>
                      <a:pt x="8629" y="5045"/>
                      <a:pt x="8058" y="5114"/>
                      <a:pt x="7625" y="5159"/>
                    </a:cubicBezTo>
                    <a:cubicBezTo>
                      <a:pt x="7579" y="5159"/>
                      <a:pt x="7556" y="5136"/>
                      <a:pt x="7533" y="5091"/>
                    </a:cubicBezTo>
                    <a:cubicBezTo>
                      <a:pt x="7214" y="3310"/>
                      <a:pt x="5867" y="1895"/>
                      <a:pt x="4132" y="1530"/>
                    </a:cubicBezTo>
                    <a:cubicBezTo>
                      <a:pt x="2717" y="1211"/>
                      <a:pt x="1256" y="1644"/>
                      <a:pt x="183" y="2626"/>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2633;p40">
                <a:extLst>
                  <a:ext uri="{FF2B5EF4-FFF2-40B4-BE49-F238E27FC236}">
                    <a16:creationId xmlns:a16="http://schemas.microsoft.com/office/drawing/2014/main" id="{37C41A34-68C9-A4CF-F80F-A0B665B43382}"/>
                  </a:ext>
                </a:extLst>
              </p:cNvPr>
              <p:cNvSpPr/>
              <p:nvPr/>
            </p:nvSpPr>
            <p:spPr>
              <a:xfrm>
                <a:off x="7657275" y="2285700"/>
                <a:ext cx="184325" cy="74775"/>
              </a:xfrm>
              <a:custGeom>
                <a:avLst/>
                <a:gdLst/>
                <a:ahLst/>
                <a:cxnLst/>
                <a:rect l="l" t="t" r="r" b="b"/>
                <a:pathLst>
                  <a:path w="7373" h="2991" extrusionOk="0">
                    <a:moveTo>
                      <a:pt x="3607" y="1667"/>
                    </a:moveTo>
                    <a:cubicBezTo>
                      <a:pt x="5067" y="1849"/>
                      <a:pt x="6186" y="2397"/>
                      <a:pt x="6916" y="2854"/>
                    </a:cubicBezTo>
                    <a:cubicBezTo>
                      <a:pt x="7145" y="2991"/>
                      <a:pt x="7373" y="2762"/>
                      <a:pt x="7282" y="2534"/>
                    </a:cubicBezTo>
                    <a:cubicBezTo>
                      <a:pt x="6642" y="1142"/>
                      <a:pt x="5319" y="160"/>
                      <a:pt x="3789" y="23"/>
                    </a:cubicBezTo>
                    <a:cubicBezTo>
                      <a:pt x="3652" y="1"/>
                      <a:pt x="3515" y="1"/>
                      <a:pt x="3401" y="1"/>
                    </a:cubicBezTo>
                    <a:cubicBezTo>
                      <a:pt x="2169" y="1"/>
                      <a:pt x="982" y="548"/>
                      <a:pt x="160" y="1484"/>
                    </a:cubicBezTo>
                    <a:cubicBezTo>
                      <a:pt x="0" y="1667"/>
                      <a:pt x="160" y="1963"/>
                      <a:pt x="411" y="1895"/>
                    </a:cubicBezTo>
                    <a:cubicBezTo>
                      <a:pt x="1187" y="1690"/>
                      <a:pt x="2283" y="1507"/>
                      <a:pt x="3607" y="1667"/>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2634;p40">
                <a:extLst>
                  <a:ext uri="{FF2B5EF4-FFF2-40B4-BE49-F238E27FC236}">
                    <a16:creationId xmlns:a16="http://schemas.microsoft.com/office/drawing/2014/main" id="{D955854D-785E-7E4C-AAE7-7B8AF0A8A247}"/>
                  </a:ext>
                </a:extLst>
              </p:cNvPr>
              <p:cNvSpPr/>
              <p:nvPr/>
            </p:nvSpPr>
            <p:spPr>
              <a:xfrm>
                <a:off x="7618475" y="2394700"/>
                <a:ext cx="43950" cy="36525"/>
              </a:xfrm>
              <a:custGeom>
                <a:avLst/>
                <a:gdLst/>
                <a:ahLst/>
                <a:cxnLst/>
                <a:rect l="l" t="t" r="r" b="b"/>
                <a:pathLst>
                  <a:path w="1758" h="1461" extrusionOk="0">
                    <a:moveTo>
                      <a:pt x="1758" y="320"/>
                    </a:moveTo>
                    <a:cubicBezTo>
                      <a:pt x="982" y="365"/>
                      <a:pt x="365" y="731"/>
                      <a:pt x="23" y="1461"/>
                    </a:cubicBezTo>
                    <a:cubicBezTo>
                      <a:pt x="0" y="616"/>
                      <a:pt x="1004" y="0"/>
                      <a:pt x="1758" y="32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2635;p40">
                <a:extLst>
                  <a:ext uri="{FF2B5EF4-FFF2-40B4-BE49-F238E27FC236}">
                    <a16:creationId xmlns:a16="http://schemas.microsoft.com/office/drawing/2014/main" id="{08D5EF10-69B1-DB73-5253-AB3CB8651DAA}"/>
                  </a:ext>
                </a:extLst>
              </p:cNvPr>
              <p:cNvSpPr/>
              <p:nvPr/>
            </p:nvSpPr>
            <p:spPr>
              <a:xfrm>
                <a:off x="7264675" y="2333625"/>
                <a:ext cx="208875" cy="118725"/>
              </a:xfrm>
              <a:custGeom>
                <a:avLst/>
                <a:gdLst/>
                <a:ahLst/>
                <a:cxnLst/>
                <a:rect l="l" t="t" r="r" b="b"/>
                <a:pathLst>
                  <a:path w="8355" h="4749" extrusionOk="0">
                    <a:moveTo>
                      <a:pt x="7989" y="4657"/>
                    </a:moveTo>
                    <a:cubicBezTo>
                      <a:pt x="8012" y="4748"/>
                      <a:pt x="8126" y="4748"/>
                      <a:pt x="8149" y="4657"/>
                    </a:cubicBezTo>
                    <a:cubicBezTo>
                      <a:pt x="8286" y="3950"/>
                      <a:pt x="8355" y="2694"/>
                      <a:pt x="7601" y="1621"/>
                    </a:cubicBezTo>
                    <a:cubicBezTo>
                      <a:pt x="7419" y="1370"/>
                      <a:pt x="6665" y="343"/>
                      <a:pt x="5159" y="183"/>
                    </a:cubicBezTo>
                    <a:cubicBezTo>
                      <a:pt x="3607" y="1"/>
                      <a:pt x="2397" y="891"/>
                      <a:pt x="2100" y="1142"/>
                    </a:cubicBezTo>
                    <a:cubicBezTo>
                      <a:pt x="2055" y="1165"/>
                      <a:pt x="2032" y="1165"/>
                      <a:pt x="2009" y="1142"/>
                    </a:cubicBezTo>
                    <a:cubicBezTo>
                      <a:pt x="1393" y="823"/>
                      <a:pt x="754" y="503"/>
                      <a:pt x="137" y="206"/>
                    </a:cubicBezTo>
                    <a:cubicBezTo>
                      <a:pt x="69" y="161"/>
                      <a:pt x="0" y="229"/>
                      <a:pt x="23" y="298"/>
                    </a:cubicBezTo>
                    <a:cubicBezTo>
                      <a:pt x="92" y="617"/>
                      <a:pt x="229" y="982"/>
                      <a:pt x="434" y="1370"/>
                    </a:cubicBezTo>
                    <a:cubicBezTo>
                      <a:pt x="708" y="1918"/>
                      <a:pt x="1073" y="2306"/>
                      <a:pt x="1347" y="2557"/>
                    </a:cubicBezTo>
                    <a:cubicBezTo>
                      <a:pt x="1370" y="2603"/>
                      <a:pt x="1416" y="2580"/>
                      <a:pt x="1438" y="2557"/>
                    </a:cubicBezTo>
                    <a:cubicBezTo>
                      <a:pt x="2739" y="1393"/>
                      <a:pt x="4543" y="1051"/>
                      <a:pt x="5958" y="1690"/>
                    </a:cubicBezTo>
                    <a:cubicBezTo>
                      <a:pt x="7099" y="2215"/>
                      <a:pt x="7875" y="3333"/>
                      <a:pt x="7989" y="4657"/>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2636;p40">
                <a:extLst>
                  <a:ext uri="{FF2B5EF4-FFF2-40B4-BE49-F238E27FC236}">
                    <a16:creationId xmlns:a16="http://schemas.microsoft.com/office/drawing/2014/main" id="{BD1823B9-199B-8A2F-AFA3-A008F5B77067}"/>
                  </a:ext>
                </a:extLst>
              </p:cNvPr>
              <p:cNvSpPr/>
              <p:nvPr/>
            </p:nvSpPr>
            <p:spPr>
              <a:xfrm>
                <a:off x="7468950" y="2359300"/>
                <a:ext cx="26275" cy="37700"/>
              </a:xfrm>
              <a:custGeom>
                <a:avLst/>
                <a:gdLst/>
                <a:ahLst/>
                <a:cxnLst/>
                <a:rect l="l" t="t" r="r" b="b"/>
                <a:pathLst>
                  <a:path w="1051" h="1508" extrusionOk="0">
                    <a:moveTo>
                      <a:pt x="1" y="1"/>
                    </a:moveTo>
                    <a:cubicBezTo>
                      <a:pt x="663" y="115"/>
                      <a:pt x="1051" y="937"/>
                      <a:pt x="708" y="1507"/>
                    </a:cubicBezTo>
                    <a:cubicBezTo>
                      <a:pt x="800" y="868"/>
                      <a:pt x="526" y="343"/>
                      <a:pt x="1"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2637;p40">
                <a:extLst>
                  <a:ext uri="{FF2B5EF4-FFF2-40B4-BE49-F238E27FC236}">
                    <a16:creationId xmlns:a16="http://schemas.microsoft.com/office/drawing/2014/main" id="{79143C6E-DAB5-304C-7D3D-4B26A432DC41}"/>
                  </a:ext>
                </a:extLst>
              </p:cNvPr>
              <p:cNvSpPr/>
              <p:nvPr/>
            </p:nvSpPr>
            <p:spPr>
              <a:xfrm>
                <a:off x="7333150" y="2201825"/>
                <a:ext cx="176350" cy="92450"/>
              </a:xfrm>
              <a:custGeom>
                <a:avLst/>
                <a:gdLst/>
                <a:ahLst/>
                <a:cxnLst/>
                <a:rect l="l" t="t" r="r" b="b"/>
                <a:pathLst>
                  <a:path w="7054" h="3698" extrusionOk="0">
                    <a:moveTo>
                      <a:pt x="6597" y="3515"/>
                    </a:moveTo>
                    <a:cubicBezTo>
                      <a:pt x="6780" y="3698"/>
                      <a:pt x="7054" y="3515"/>
                      <a:pt x="7008" y="3264"/>
                    </a:cubicBezTo>
                    <a:cubicBezTo>
                      <a:pt x="6688" y="1940"/>
                      <a:pt x="5730" y="822"/>
                      <a:pt x="4451" y="297"/>
                    </a:cubicBezTo>
                    <a:cubicBezTo>
                      <a:pt x="3949" y="92"/>
                      <a:pt x="3401" y="0"/>
                      <a:pt x="2876" y="0"/>
                    </a:cubicBezTo>
                    <a:cubicBezTo>
                      <a:pt x="1918" y="0"/>
                      <a:pt x="982" y="320"/>
                      <a:pt x="206" y="913"/>
                    </a:cubicBezTo>
                    <a:cubicBezTo>
                      <a:pt x="0" y="1073"/>
                      <a:pt x="115" y="1370"/>
                      <a:pt x="366" y="1370"/>
                    </a:cubicBezTo>
                    <a:cubicBezTo>
                      <a:pt x="1233" y="1301"/>
                      <a:pt x="2466" y="1347"/>
                      <a:pt x="3858" y="1849"/>
                    </a:cubicBezTo>
                    <a:cubicBezTo>
                      <a:pt x="5091" y="2306"/>
                      <a:pt x="6004" y="2967"/>
                      <a:pt x="6597" y="3515"/>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2638;p40">
                <a:extLst>
                  <a:ext uri="{FF2B5EF4-FFF2-40B4-BE49-F238E27FC236}">
                    <a16:creationId xmlns:a16="http://schemas.microsoft.com/office/drawing/2014/main" id="{D8F7DF9E-45F8-442C-B07A-2E62ED1D4864}"/>
                  </a:ext>
                </a:extLst>
              </p:cNvPr>
              <p:cNvSpPr/>
              <p:nvPr/>
            </p:nvSpPr>
            <p:spPr>
              <a:xfrm>
                <a:off x="7338275" y="2624075"/>
                <a:ext cx="287075" cy="199750"/>
              </a:xfrm>
              <a:custGeom>
                <a:avLst/>
                <a:gdLst/>
                <a:ahLst/>
                <a:cxnLst/>
                <a:rect l="l" t="t" r="r" b="b"/>
                <a:pathLst>
                  <a:path w="11483" h="7990" extrusionOk="0">
                    <a:moveTo>
                      <a:pt x="5730" y="1987"/>
                    </a:moveTo>
                    <a:cubicBezTo>
                      <a:pt x="4178" y="1507"/>
                      <a:pt x="4064" y="1"/>
                      <a:pt x="2854" y="1"/>
                    </a:cubicBezTo>
                    <a:cubicBezTo>
                      <a:pt x="1895" y="1"/>
                      <a:pt x="1005" y="1005"/>
                      <a:pt x="686" y="1895"/>
                    </a:cubicBezTo>
                    <a:cubicBezTo>
                      <a:pt x="1" y="3721"/>
                      <a:pt x="1462" y="5776"/>
                      <a:pt x="2763" y="6780"/>
                    </a:cubicBezTo>
                    <a:cubicBezTo>
                      <a:pt x="4338" y="7990"/>
                      <a:pt x="6141" y="7921"/>
                      <a:pt x="6734" y="7876"/>
                    </a:cubicBezTo>
                    <a:cubicBezTo>
                      <a:pt x="7168" y="7830"/>
                      <a:pt x="8606" y="7693"/>
                      <a:pt x="9884" y="6597"/>
                    </a:cubicBezTo>
                    <a:cubicBezTo>
                      <a:pt x="10455" y="6095"/>
                      <a:pt x="11482" y="5205"/>
                      <a:pt x="11391" y="3950"/>
                    </a:cubicBezTo>
                    <a:cubicBezTo>
                      <a:pt x="11322" y="3037"/>
                      <a:pt x="10683" y="2169"/>
                      <a:pt x="9861" y="1781"/>
                    </a:cubicBezTo>
                    <a:cubicBezTo>
                      <a:pt x="8378" y="1097"/>
                      <a:pt x="7419" y="2535"/>
                      <a:pt x="5730" y="198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2639;p40">
                <a:extLst>
                  <a:ext uri="{FF2B5EF4-FFF2-40B4-BE49-F238E27FC236}">
                    <a16:creationId xmlns:a16="http://schemas.microsoft.com/office/drawing/2014/main" id="{255D10E4-F6FC-396E-EF8F-67B41EC3EFD5}"/>
                  </a:ext>
                </a:extLst>
              </p:cNvPr>
              <p:cNvSpPr/>
              <p:nvPr/>
            </p:nvSpPr>
            <p:spPr>
              <a:xfrm>
                <a:off x="7357675" y="2844925"/>
                <a:ext cx="200900" cy="6875"/>
              </a:xfrm>
              <a:custGeom>
                <a:avLst/>
                <a:gdLst/>
                <a:ahLst/>
                <a:cxnLst/>
                <a:rect l="l" t="t" r="r" b="b"/>
                <a:pathLst>
                  <a:path w="8036" h="275" extrusionOk="0">
                    <a:moveTo>
                      <a:pt x="8035" y="274"/>
                    </a:moveTo>
                    <a:lnTo>
                      <a:pt x="1" y="0"/>
                    </a:lnTo>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2640;p40">
                <a:extLst>
                  <a:ext uri="{FF2B5EF4-FFF2-40B4-BE49-F238E27FC236}">
                    <a16:creationId xmlns:a16="http://schemas.microsoft.com/office/drawing/2014/main" id="{5C729207-8EA6-95E8-9847-84B01FD7898C}"/>
                  </a:ext>
                </a:extLst>
              </p:cNvPr>
              <p:cNvSpPr/>
              <p:nvPr/>
            </p:nvSpPr>
            <p:spPr>
              <a:xfrm>
                <a:off x="7338275" y="2629800"/>
                <a:ext cx="287075" cy="199725"/>
              </a:xfrm>
              <a:custGeom>
                <a:avLst/>
                <a:gdLst/>
                <a:ahLst/>
                <a:cxnLst/>
                <a:rect l="l" t="t" r="r" b="b"/>
                <a:pathLst>
                  <a:path w="11483" h="7989" extrusionOk="0">
                    <a:moveTo>
                      <a:pt x="5707" y="1986"/>
                    </a:moveTo>
                    <a:cubicBezTo>
                      <a:pt x="4155" y="1507"/>
                      <a:pt x="4041" y="0"/>
                      <a:pt x="2854" y="0"/>
                    </a:cubicBezTo>
                    <a:cubicBezTo>
                      <a:pt x="1873" y="0"/>
                      <a:pt x="1005" y="1004"/>
                      <a:pt x="663" y="1895"/>
                    </a:cubicBezTo>
                    <a:cubicBezTo>
                      <a:pt x="1" y="3721"/>
                      <a:pt x="1462" y="5775"/>
                      <a:pt x="2740" y="6779"/>
                    </a:cubicBezTo>
                    <a:cubicBezTo>
                      <a:pt x="4338" y="7989"/>
                      <a:pt x="6118" y="7921"/>
                      <a:pt x="6734" y="7875"/>
                    </a:cubicBezTo>
                    <a:cubicBezTo>
                      <a:pt x="7168" y="7829"/>
                      <a:pt x="8606" y="7692"/>
                      <a:pt x="9861" y="6597"/>
                    </a:cubicBezTo>
                    <a:cubicBezTo>
                      <a:pt x="10432" y="6095"/>
                      <a:pt x="11482" y="5204"/>
                      <a:pt x="11391" y="3949"/>
                    </a:cubicBezTo>
                    <a:cubicBezTo>
                      <a:pt x="11322" y="3036"/>
                      <a:pt x="10683" y="2169"/>
                      <a:pt x="9861" y="1781"/>
                    </a:cubicBezTo>
                    <a:cubicBezTo>
                      <a:pt x="8378" y="1096"/>
                      <a:pt x="7396" y="2534"/>
                      <a:pt x="5707" y="1986"/>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2641;p40">
                <a:extLst>
                  <a:ext uri="{FF2B5EF4-FFF2-40B4-BE49-F238E27FC236}">
                    <a16:creationId xmlns:a16="http://schemas.microsoft.com/office/drawing/2014/main" id="{9F6B6BC9-1B56-7A5E-3FBA-EB87754B3241}"/>
                  </a:ext>
                </a:extLst>
              </p:cNvPr>
              <p:cNvSpPr/>
              <p:nvPr/>
            </p:nvSpPr>
            <p:spPr>
              <a:xfrm>
                <a:off x="7474675" y="2766175"/>
                <a:ext cx="20550" cy="20575"/>
              </a:xfrm>
              <a:custGeom>
                <a:avLst/>
                <a:gdLst/>
                <a:ahLst/>
                <a:cxnLst/>
                <a:rect l="l" t="t" r="r" b="b"/>
                <a:pathLst>
                  <a:path w="822" h="823" extrusionOk="0">
                    <a:moveTo>
                      <a:pt x="137" y="92"/>
                    </a:moveTo>
                    <a:cubicBezTo>
                      <a:pt x="23" y="137"/>
                      <a:pt x="0" y="525"/>
                      <a:pt x="228" y="708"/>
                    </a:cubicBezTo>
                    <a:cubicBezTo>
                      <a:pt x="411" y="822"/>
                      <a:pt x="685" y="776"/>
                      <a:pt x="731" y="685"/>
                    </a:cubicBezTo>
                    <a:cubicBezTo>
                      <a:pt x="822" y="503"/>
                      <a:pt x="297" y="0"/>
                      <a:pt x="137" y="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2642;p40">
                <a:extLst>
                  <a:ext uri="{FF2B5EF4-FFF2-40B4-BE49-F238E27FC236}">
                    <a16:creationId xmlns:a16="http://schemas.microsoft.com/office/drawing/2014/main" id="{EBDE9B96-71C7-EB94-F8E8-E1C0B8BAD802}"/>
                  </a:ext>
                </a:extLst>
              </p:cNvPr>
              <p:cNvSpPr/>
              <p:nvPr/>
            </p:nvSpPr>
            <p:spPr>
              <a:xfrm>
                <a:off x="7835300" y="2592700"/>
                <a:ext cx="59950" cy="58800"/>
              </a:xfrm>
              <a:custGeom>
                <a:avLst/>
                <a:gdLst/>
                <a:ahLst/>
                <a:cxnLst/>
                <a:rect l="l" t="t" r="r" b="b"/>
                <a:pathLst>
                  <a:path w="2398" h="2352" extrusionOk="0">
                    <a:moveTo>
                      <a:pt x="1074" y="69"/>
                    </a:moveTo>
                    <a:cubicBezTo>
                      <a:pt x="457" y="160"/>
                      <a:pt x="1" y="1553"/>
                      <a:pt x="457" y="1986"/>
                    </a:cubicBezTo>
                    <a:cubicBezTo>
                      <a:pt x="822" y="2352"/>
                      <a:pt x="1918" y="2192"/>
                      <a:pt x="2169" y="1530"/>
                    </a:cubicBezTo>
                    <a:cubicBezTo>
                      <a:pt x="2397" y="822"/>
                      <a:pt x="1599" y="1"/>
                      <a:pt x="1074" y="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2643;p40">
                <a:extLst>
                  <a:ext uri="{FF2B5EF4-FFF2-40B4-BE49-F238E27FC236}">
                    <a16:creationId xmlns:a16="http://schemas.microsoft.com/office/drawing/2014/main" id="{EA776117-00A3-3759-1F75-116F50399A63}"/>
                  </a:ext>
                </a:extLst>
              </p:cNvPr>
              <p:cNvSpPr/>
              <p:nvPr/>
            </p:nvSpPr>
            <p:spPr>
              <a:xfrm>
                <a:off x="7900350" y="2672025"/>
                <a:ext cx="28575" cy="27975"/>
              </a:xfrm>
              <a:custGeom>
                <a:avLst/>
                <a:gdLst/>
                <a:ahLst/>
                <a:cxnLst/>
                <a:rect l="l" t="t" r="r" b="b"/>
                <a:pathLst>
                  <a:path w="1143" h="1119" extrusionOk="0">
                    <a:moveTo>
                      <a:pt x="526" y="23"/>
                    </a:moveTo>
                    <a:cubicBezTo>
                      <a:pt x="229" y="69"/>
                      <a:pt x="1" y="731"/>
                      <a:pt x="229" y="936"/>
                    </a:cubicBezTo>
                    <a:cubicBezTo>
                      <a:pt x="389" y="1119"/>
                      <a:pt x="914" y="1027"/>
                      <a:pt x="1028" y="708"/>
                    </a:cubicBezTo>
                    <a:cubicBezTo>
                      <a:pt x="1142" y="388"/>
                      <a:pt x="754" y="0"/>
                      <a:pt x="526" y="2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2644;p40">
                <a:extLst>
                  <a:ext uri="{FF2B5EF4-FFF2-40B4-BE49-F238E27FC236}">
                    <a16:creationId xmlns:a16="http://schemas.microsoft.com/office/drawing/2014/main" id="{2CDC4877-4844-C861-DE71-A6AC668A0FE9}"/>
                  </a:ext>
                </a:extLst>
              </p:cNvPr>
              <p:cNvSpPr/>
              <p:nvPr/>
            </p:nvSpPr>
            <p:spPr>
              <a:xfrm>
                <a:off x="7238425" y="2478575"/>
                <a:ext cx="59950" cy="58800"/>
              </a:xfrm>
              <a:custGeom>
                <a:avLst/>
                <a:gdLst/>
                <a:ahLst/>
                <a:cxnLst/>
                <a:rect l="l" t="t" r="r" b="b"/>
                <a:pathLst>
                  <a:path w="2398" h="2352" extrusionOk="0">
                    <a:moveTo>
                      <a:pt x="1073" y="69"/>
                    </a:moveTo>
                    <a:cubicBezTo>
                      <a:pt x="457" y="160"/>
                      <a:pt x="0" y="1553"/>
                      <a:pt x="457" y="1986"/>
                    </a:cubicBezTo>
                    <a:cubicBezTo>
                      <a:pt x="822" y="2351"/>
                      <a:pt x="1918" y="2192"/>
                      <a:pt x="2169" y="1530"/>
                    </a:cubicBezTo>
                    <a:cubicBezTo>
                      <a:pt x="2397" y="845"/>
                      <a:pt x="1598" y="0"/>
                      <a:pt x="1073" y="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2645;p40">
                <a:extLst>
                  <a:ext uri="{FF2B5EF4-FFF2-40B4-BE49-F238E27FC236}">
                    <a16:creationId xmlns:a16="http://schemas.microsoft.com/office/drawing/2014/main" id="{66FDC1D2-5CEA-F57D-A0E0-256E2756BA77}"/>
                  </a:ext>
                </a:extLst>
              </p:cNvPr>
              <p:cNvSpPr/>
              <p:nvPr/>
            </p:nvSpPr>
            <p:spPr>
              <a:xfrm>
                <a:off x="7405050" y="2425500"/>
                <a:ext cx="108450" cy="175225"/>
              </a:xfrm>
              <a:custGeom>
                <a:avLst/>
                <a:gdLst/>
                <a:ahLst/>
                <a:cxnLst/>
                <a:rect l="l" t="t" r="r" b="b"/>
                <a:pathLst>
                  <a:path w="4338" h="7009" extrusionOk="0">
                    <a:moveTo>
                      <a:pt x="4018" y="1"/>
                    </a:moveTo>
                    <a:cubicBezTo>
                      <a:pt x="4337" y="1872"/>
                      <a:pt x="3926" y="3881"/>
                      <a:pt x="2968" y="5547"/>
                    </a:cubicBezTo>
                    <a:cubicBezTo>
                      <a:pt x="2899" y="5639"/>
                      <a:pt x="2762" y="5684"/>
                      <a:pt x="2671" y="5616"/>
                    </a:cubicBezTo>
                    <a:cubicBezTo>
                      <a:pt x="2260" y="4954"/>
                      <a:pt x="1553" y="4657"/>
                      <a:pt x="913" y="5228"/>
                    </a:cubicBezTo>
                    <a:cubicBezTo>
                      <a:pt x="320" y="5776"/>
                      <a:pt x="594" y="6711"/>
                      <a:pt x="1324" y="7008"/>
                    </a:cubicBezTo>
                    <a:cubicBezTo>
                      <a:pt x="434" y="6848"/>
                      <a:pt x="0" y="5684"/>
                      <a:pt x="662" y="4999"/>
                    </a:cubicBezTo>
                    <a:cubicBezTo>
                      <a:pt x="1279" y="4246"/>
                      <a:pt x="2557" y="4474"/>
                      <a:pt x="2968" y="5319"/>
                    </a:cubicBezTo>
                    <a:lnTo>
                      <a:pt x="2580" y="5319"/>
                    </a:lnTo>
                    <a:cubicBezTo>
                      <a:pt x="3493" y="3698"/>
                      <a:pt x="3972" y="1850"/>
                      <a:pt x="4018"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2646;p40">
                <a:extLst>
                  <a:ext uri="{FF2B5EF4-FFF2-40B4-BE49-F238E27FC236}">
                    <a16:creationId xmlns:a16="http://schemas.microsoft.com/office/drawing/2014/main" id="{341960D0-33DE-7B4E-C374-24F9B2C5B1B3}"/>
                  </a:ext>
                </a:extLst>
              </p:cNvPr>
              <p:cNvSpPr/>
              <p:nvPr/>
            </p:nvSpPr>
            <p:spPr>
              <a:xfrm>
                <a:off x="7415325" y="2558450"/>
                <a:ext cx="43950" cy="49100"/>
              </a:xfrm>
              <a:custGeom>
                <a:avLst/>
                <a:gdLst/>
                <a:ahLst/>
                <a:cxnLst/>
                <a:rect l="l" t="t" r="r" b="b"/>
                <a:pathLst>
                  <a:path w="1758" h="1964" extrusionOk="0">
                    <a:moveTo>
                      <a:pt x="1758" y="1667"/>
                    </a:moveTo>
                    <a:cubicBezTo>
                      <a:pt x="1119" y="1964"/>
                      <a:pt x="411" y="1690"/>
                      <a:pt x="183" y="1188"/>
                    </a:cubicBezTo>
                    <a:cubicBezTo>
                      <a:pt x="0" y="823"/>
                      <a:pt x="114" y="343"/>
                      <a:pt x="411" y="1"/>
                    </a:cubicBezTo>
                    <a:cubicBezTo>
                      <a:pt x="434" y="161"/>
                      <a:pt x="480" y="640"/>
                      <a:pt x="868" y="1097"/>
                    </a:cubicBezTo>
                    <a:cubicBezTo>
                      <a:pt x="1187" y="1485"/>
                      <a:pt x="1598" y="1622"/>
                      <a:pt x="1758" y="1667"/>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2647;p40">
                <a:extLst>
                  <a:ext uri="{FF2B5EF4-FFF2-40B4-BE49-F238E27FC236}">
                    <a16:creationId xmlns:a16="http://schemas.microsoft.com/office/drawing/2014/main" id="{3E7BC126-A52C-32A8-1404-AA7E5D894B65}"/>
                  </a:ext>
                </a:extLst>
              </p:cNvPr>
              <p:cNvSpPr/>
              <p:nvPr/>
            </p:nvSpPr>
            <p:spPr>
              <a:xfrm>
                <a:off x="7878675" y="2111650"/>
                <a:ext cx="281925" cy="238550"/>
              </a:xfrm>
              <a:custGeom>
                <a:avLst/>
                <a:gdLst/>
                <a:ahLst/>
                <a:cxnLst/>
                <a:rect l="l" t="t" r="r" b="b"/>
                <a:pathLst>
                  <a:path w="11277" h="9542" extrusionOk="0">
                    <a:moveTo>
                      <a:pt x="9336" y="9542"/>
                    </a:moveTo>
                    <a:cubicBezTo>
                      <a:pt x="10546" y="9177"/>
                      <a:pt x="11276" y="7647"/>
                      <a:pt x="10637" y="6460"/>
                    </a:cubicBezTo>
                    <a:cubicBezTo>
                      <a:pt x="9952" y="5205"/>
                      <a:pt x="8172" y="4931"/>
                      <a:pt x="7053" y="5753"/>
                    </a:cubicBezTo>
                    <a:lnTo>
                      <a:pt x="7670" y="6232"/>
                    </a:lnTo>
                    <a:cubicBezTo>
                      <a:pt x="9016" y="3128"/>
                      <a:pt x="5113" y="1"/>
                      <a:pt x="3013" y="3242"/>
                    </a:cubicBezTo>
                    <a:lnTo>
                      <a:pt x="3675" y="3425"/>
                    </a:lnTo>
                    <a:cubicBezTo>
                      <a:pt x="3653" y="2945"/>
                      <a:pt x="3470" y="2489"/>
                      <a:pt x="3150" y="2124"/>
                    </a:cubicBezTo>
                    <a:cubicBezTo>
                      <a:pt x="2237" y="982"/>
                      <a:pt x="297" y="1484"/>
                      <a:pt x="0" y="2877"/>
                    </a:cubicBezTo>
                    <a:cubicBezTo>
                      <a:pt x="777" y="1370"/>
                      <a:pt x="2991" y="1644"/>
                      <a:pt x="2968" y="3447"/>
                    </a:cubicBezTo>
                    <a:cubicBezTo>
                      <a:pt x="2945" y="3767"/>
                      <a:pt x="3401" y="3927"/>
                      <a:pt x="3584" y="3653"/>
                    </a:cubicBezTo>
                    <a:cubicBezTo>
                      <a:pt x="5250" y="1348"/>
                      <a:pt x="7784" y="3744"/>
                      <a:pt x="6894" y="5958"/>
                    </a:cubicBezTo>
                    <a:cubicBezTo>
                      <a:pt x="6734" y="6323"/>
                      <a:pt x="7236" y="6666"/>
                      <a:pt x="7533" y="6415"/>
                    </a:cubicBezTo>
                    <a:cubicBezTo>
                      <a:pt x="8286" y="5798"/>
                      <a:pt x="9587" y="5935"/>
                      <a:pt x="10158" y="6757"/>
                    </a:cubicBezTo>
                    <a:cubicBezTo>
                      <a:pt x="10774" y="7647"/>
                      <a:pt x="10295" y="8994"/>
                      <a:pt x="9336" y="954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2648;p40">
                <a:extLst>
                  <a:ext uri="{FF2B5EF4-FFF2-40B4-BE49-F238E27FC236}">
                    <a16:creationId xmlns:a16="http://schemas.microsoft.com/office/drawing/2014/main" id="{0231FACB-5EF4-FD1B-087E-F252B4F5698B}"/>
                  </a:ext>
                </a:extLst>
              </p:cNvPr>
              <p:cNvSpPr/>
              <p:nvPr/>
            </p:nvSpPr>
            <p:spPr>
              <a:xfrm>
                <a:off x="8089800" y="2527075"/>
                <a:ext cx="30850" cy="25125"/>
              </a:xfrm>
              <a:custGeom>
                <a:avLst/>
                <a:gdLst/>
                <a:ahLst/>
                <a:cxnLst/>
                <a:rect l="l" t="t" r="r" b="b"/>
                <a:pathLst>
                  <a:path w="1234" h="1005" extrusionOk="0">
                    <a:moveTo>
                      <a:pt x="571" y="936"/>
                    </a:moveTo>
                    <a:cubicBezTo>
                      <a:pt x="1" y="868"/>
                      <a:pt x="115" y="1"/>
                      <a:pt x="663" y="46"/>
                    </a:cubicBezTo>
                    <a:cubicBezTo>
                      <a:pt x="1233" y="115"/>
                      <a:pt x="1119"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4" name="Google Shape;2649;p40">
                <a:extLst>
                  <a:ext uri="{FF2B5EF4-FFF2-40B4-BE49-F238E27FC236}">
                    <a16:creationId xmlns:a16="http://schemas.microsoft.com/office/drawing/2014/main" id="{D99ACE35-28A9-0D38-6ED1-02B93B65C288}"/>
                  </a:ext>
                </a:extLst>
              </p:cNvPr>
              <p:cNvSpPr/>
              <p:nvPr/>
            </p:nvSpPr>
            <p:spPr>
              <a:xfrm>
                <a:off x="8041300" y="2424375"/>
                <a:ext cx="30850" cy="25125"/>
              </a:xfrm>
              <a:custGeom>
                <a:avLst/>
                <a:gdLst/>
                <a:ahLst/>
                <a:cxnLst/>
                <a:rect l="l" t="t" r="r" b="b"/>
                <a:pathLst>
                  <a:path w="1234" h="1005" extrusionOk="0">
                    <a:moveTo>
                      <a:pt x="571" y="936"/>
                    </a:moveTo>
                    <a:cubicBezTo>
                      <a:pt x="1" y="867"/>
                      <a:pt x="92" y="0"/>
                      <a:pt x="663" y="69"/>
                    </a:cubicBezTo>
                    <a:cubicBezTo>
                      <a:pt x="1233" y="137"/>
                      <a:pt x="1119" y="1004"/>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5" name="Google Shape;2650;p40">
                <a:extLst>
                  <a:ext uri="{FF2B5EF4-FFF2-40B4-BE49-F238E27FC236}">
                    <a16:creationId xmlns:a16="http://schemas.microsoft.com/office/drawing/2014/main" id="{60AF04B8-FCD6-CC15-1EB5-801D26FEC09A}"/>
                  </a:ext>
                </a:extLst>
              </p:cNvPr>
              <p:cNvSpPr/>
              <p:nvPr/>
            </p:nvSpPr>
            <p:spPr>
              <a:xfrm>
                <a:off x="8130325" y="2476300"/>
                <a:ext cx="15425" cy="12575"/>
              </a:xfrm>
              <a:custGeom>
                <a:avLst/>
                <a:gdLst/>
                <a:ahLst/>
                <a:cxnLst/>
                <a:rect l="l" t="t" r="r" b="b"/>
                <a:pathLst>
                  <a:path w="617" h="503" extrusionOk="0">
                    <a:moveTo>
                      <a:pt x="297" y="479"/>
                    </a:moveTo>
                    <a:cubicBezTo>
                      <a:pt x="0" y="434"/>
                      <a:pt x="46" y="0"/>
                      <a:pt x="343" y="46"/>
                    </a:cubicBezTo>
                    <a:cubicBezTo>
                      <a:pt x="617" y="69"/>
                      <a:pt x="571" y="502"/>
                      <a:pt x="297" y="47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2651;p40">
                <a:extLst>
                  <a:ext uri="{FF2B5EF4-FFF2-40B4-BE49-F238E27FC236}">
                    <a16:creationId xmlns:a16="http://schemas.microsoft.com/office/drawing/2014/main" id="{A9AF31C4-920A-D3C7-4C87-F74F65A2B0E4}"/>
                  </a:ext>
                </a:extLst>
              </p:cNvPr>
              <p:cNvSpPr/>
              <p:nvPr/>
            </p:nvSpPr>
            <p:spPr>
              <a:xfrm>
                <a:off x="8031600" y="2491125"/>
                <a:ext cx="15425" cy="12575"/>
              </a:xfrm>
              <a:custGeom>
                <a:avLst/>
                <a:gdLst/>
                <a:ahLst/>
                <a:cxnLst/>
                <a:rect l="l" t="t" r="r" b="b"/>
                <a:pathLst>
                  <a:path w="617" h="503" extrusionOk="0">
                    <a:moveTo>
                      <a:pt x="297" y="480"/>
                    </a:moveTo>
                    <a:cubicBezTo>
                      <a:pt x="1" y="434"/>
                      <a:pt x="69" y="1"/>
                      <a:pt x="343" y="23"/>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2652;p40">
                <a:extLst>
                  <a:ext uri="{FF2B5EF4-FFF2-40B4-BE49-F238E27FC236}">
                    <a16:creationId xmlns:a16="http://schemas.microsoft.com/office/drawing/2014/main" id="{49412BFF-8BB8-7F0D-EFA1-5C2646E11E93}"/>
                  </a:ext>
                </a:extLst>
              </p:cNvPr>
              <p:cNvSpPr/>
              <p:nvPr/>
            </p:nvSpPr>
            <p:spPr>
              <a:xfrm>
                <a:off x="7439850" y="1914800"/>
                <a:ext cx="273925" cy="158075"/>
              </a:xfrm>
              <a:custGeom>
                <a:avLst/>
                <a:gdLst/>
                <a:ahLst/>
                <a:cxnLst/>
                <a:rect l="l" t="t" r="r" b="b"/>
                <a:pathLst>
                  <a:path w="10957" h="6323" extrusionOk="0">
                    <a:moveTo>
                      <a:pt x="10957" y="2488"/>
                    </a:moveTo>
                    <a:cubicBezTo>
                      <a:pt x="9816" y="0"/>
                      <a:pt x="6415" y="685"/>
                      <a:pt x="6438" y="3492"/>
                    </a:cubicBezTo>
                    <a:lnTo>
                      <a:pt x="7259" y="3287"/>
                    </a:lnTo>
                    <a:cubicBezTo>
                      <a:pt x="6186" y="1096"/>
                      <a:pt x="3128" y="1187"/>
                      <a:pt x="2375" y="3561"/>
                    </a:cubicBezTo>
                    <a:lnTo>
                      <a:pt x="2694" y="3333"/>
                    </a:lnTo>
                    <a:cubicBezTo>
                      <a:pt x="1233" y="3401"/>
                      <a:pt x="1" y="4930"/>
                      <a:pt x="457" y="6323"/>
                    </a:cubicBezTo>
                    <a:cubicBezTo>
                      <a:pt x="480" y="5706"/>
                      <a:pt x="708" y="5067"/>
                      <a:pt x="1142" y="4634"/>
                    </a:cubicBezTo>
                    <a:cubicBezTo>
                      <a:pt x="1553" y="4246"/>
                      <a:pt x="2169" y="4017"/>
                      <a:pt x="2717" y="4040"/>
                    </a:cubicBezTo>
                    <a:cubicBezTo>
                      <a:pt x="2854" y="4040"/>
                      <a:pt x="2945" y="3972"/>
                      <a:pt x="3014" y="3858"/>
                    </a:cubicBezTo>
                    <a:cubicBezTo>
                      <a:pt x="3676" y="2214"/>
                      <a:pt x="5684" y="2146"/>
                      <a:pt x="6506" y="3698"/>
                    </a:cubicBezTo>
                    <a:cubicBezTo>
                      <a:pt x="6620" y="3903"/>
                      <a:pt x="6871" y="3995"/>
                      <a:pt x="7077" y="3880"/>
                    </a:cubicBezTo>
                    <a:cubicBezTo>
                      <a:pt x="7236" y="3789"/>
                      <a:pt x="7305" y="3629"/>
                      <a:pt x="7305" y="3470"/>
                    </a:cubicBezTo>
                    <a:cubicBezTo>
                      <a:pt x="7191" y="1187"/>
                      <a:pt x="9724" y="936"/>
                      <a:pt x="10957" y="2488"/>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2653;p40">
                <a:extLst>
                  <a:ext uri="{FF2B5EF4-FFF2-40B4-BE49-F238E27FC236}">
                    <a16:creationId xmlns:a16="http://schemas.microsoft.com/office/drawing/2014/main" id="{C47DD9E3-B015-4F7A-42D8-FE06C1309F1A}"/>
                  </a:ext>
                </a:extLst>
              </p:cNvPr>
              <p:cNvSpPr/>
              <p:nvPr/>
            </p:nvSpPr>
            <p:spPr>
              <a:xfrm>
                <a:off x="7644150" y="2006100"/>
                <a:ext cx="30825" cy="25125"/>
              </a:xfrm>
              <a:custGeom>
                <a:avLst/>
                <a:gdLst/>
                <a:ahLst/>
                <a:cxnLst/>
                <a:rect l="l" t="t" r="r" b="b"/>
                <a:pathLst>
                  <a:path w="1233" h="1005" extrusionOk="0">
                    <a:moveTo>
                      <a:pt x="571" y="936"/>
                    </a:moveTo>
                    <a:cubicBezTo>
                      <a:pt x="0" y="868"/>
                      <a:pt x="92" y="0"/>
                      <a:pt x="662" y="69"/>
                    </a:cubicBezTo>
                    <a:cubicBezTo>
                      <a:pt x="1233" y="137"/>
                      <a:pt x="1119" y="1004"/>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2654;p40">
                <a:extLst>
                  <a:ext uri="{FF2B5EF4-FFF2-40B4-BE49-F238E27FC236}">
                    <a16:creationId xmlns:a16="http://schemas.microsoft.com/office/drawing/2014/main" id="{62B6B003-AD26-B6AD-5FA6-F3EB8881EF59}"/>
                  </a:ext>
                </a:extLst>
              </p:cNvPr>
              <p:cNvSpPr/>
              <p:nvPr/>
            </p:nvSpPr>
            <p:spPr>
              <a:xfrm>
                <a:off x="7590500" y="2048325"/>
                <a:ext cx="30850" cy="25125"/>
              </a:xfrm>
              <a:custGeom>
                <a:avLst/>
                <a:gdLst/>
                <a:ahLst/>
                <a:cxnLst/>
                <a:rect l="l" t="t" r="r" b="b"/>
                <a:pathLst>
                  <a:path w="1234" h="1005" extrusionOk="0">
                    <a:moveTo>
                      <a:pt x="571" y="936"/>
                    </a:moveTo>
                    <a:cubicBezTo>
                      <a:pt x="1"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2655;p40">
                <a:extLst>
                  <a:ext uri="{FF2B5EF4-FFF2-40B4-BE49-F238E27FC236}">
                    <a16:creationId xmlns:a16="http://schemas.microsoft.com/office/drawing/2014/main" id="{560894F4-9C60-6E8F-17C7-E4B49BE3A0A4}"/>
                  </a:ext>
                </a:extLst>
              </p:cNvPr>
              <p:cNvSpPr/>
              <p:nvPr/>
            </p:nvSpPr>
            <p:spPr>
              <a:xfrm>
                <a:off x="7558550" y="2028350"/>
                <a:ext cx="30850" cy="25125"/>
              </a:xfrm>
              <a:custGeom>
                <a:avLst/>
                <a:gdLst/>
                <a:ahLst/>
                <a:cxnLst/>
                <a:rect l="l" t="t" r="r" b="b"/>
                <a:pathLst>
                  <a:path w="1234" h="1005" extrusionOk="0">
                    <a:moveTo>
                      <a:pt x="571" y="936"/>
                    </a:moveTo>
                    <a:cubicBezTo>
                      <a:pt x="0"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2656;p40">
                <a:extLst>
                  <a:ext uri="{FF2B5EF4-FFF2-40B4-BE49-F238E27FC236}">
                    <a16:creationId xmlns:a16="http://schemas.microsoft.com/office/drawing/2014/main" id="{795C7F15-7B0B-120B-E527-0242A9617330}"/>
                  </a:ext>
                </a:extLst>
              </p:cNvPr>
              <p:cNvSpPr/>
              <p:nvPr/>
            </p:nvSpPr>
            <p:spPr>
              <a:xfrm>
                <a:off x="7712050" y="2017500"/>
                <a:ext cx="15425" cy="12575"/>
              </a:xfrm>
              <a:custGeom>
                <a:avLst/>
                <a:gdLst/>
                <a:ahLst/>
                <a:cxnLst/>
                <a:rect l="l" t="t" r="r" b="b"/>
                <a:pathLst>
                  <a:path w="617" h="503" extrusionOk="0">
                    <a:moveTo>
                      <a:pt x="274" y="457"/>
                    </a:moveTo>
                    <a:cubicBezTo>
                      <a:pt x="0" y="434"/>
                      <a:pt x="46" y="1"/>
                      <a:pt x="320" y="23"/>
                    </a:cubicBezTo>
                    <a:cubicBezTo>
                      <a:pt x="617" y="69"/>
                      <a:pt x="548" y="503"/>
                      <a:pt x="274" y="45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2657;p40">
                <a:extLst>
                  <a:ext uri="{FF2B5EF4-FFF2-40B4-BE49-F238E27FC236}">
                    <a16:creationId xmlns:a16="http://schemas.microsoft.com/office/drawing/2014/main" id="{3AB45B50-6E91-AE0D-81EA-38831606A5B8}"/>
                  </a:ext>
                </a:extLst>
              </p:cNvPr>
              <p:cNvSpPr/>
              <p:nvPr/>
            </p:nvSpPr>
            <p:spPr>
              <a:xfrm>
                <a:off x="7684650" y="2044325"/>
                <a:ext cx="15450" cy="12575"/>
              </a:xfrm>
              <a:custGeom>
                <a:avLst/>
                <a:gdLst/>
                <a:ahLst/>
                <a:cxnLst/>
                <a:rect l="l" t="t" r="r" b="b"/>
                <a:pathLst>
                  <a:path w="618" h="503" extrusionOk="0">
                    <a:moveTo>
                      <a:pt x="275" y="480"/>
                    </a:moveTo>
                    <a:cubicBezTo>
                      <a:pt x="1" y="434"/>
                      <a:pt x="47" y="0"/>
                      <a:pt x="320" y="46"/>
                    </a:cubicBezTo>
                    <a:cubicBezTo>
                      <a:pt x="617" y="69"/>
                      <a:pt x="549" y="503"/>
                      <a:pt x="275"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2658;p40">
                <a:extLst>
                  <a:ext uri="{FF2B5EF4-FFF2-40B4-BE49-F238E27FC236}">
                    <a16:creationId xmlns:a16="http://schemas.microsoft.com/office/drawing/2014/main" id="{84DA809B-4D5E-B31B-F1F5-0EAF3ED896A5}"/>
                  </a:ext>
                </a:extLst>
              </p:cNvPr>
              <p:cNvSpPr/>
              <p:nvPr/>
            </p:nvSpPr>
            <p:spPr>
              <a:xfrm>
                <a:off x="7975100" y="2559025"/>
                <a:ext cx="187200" cy="230575"/>
              </a:xfrm>
              <a:custGeom>
                <a:avLst/>
                <a:gdLst/>
                <a:ahLst/>
                <a:cxnLst/>
                <a:rect l="l" t="t" r="r" b="b"/>
                <a:pathLst>
                  <a:path w="7488" h="9223" extrusionOk="0">
                    <a:moveTo>
                      <a:pt x="7214" y="3174"/>
                    </a:moveTo>
                    <a:cubicBezTo>
                      <a:pt x="7168" y="2922"/>
                      <a:pt x="6803" y="686"/>
                      <a:pt x="5023" y="138"/>
                    </a:cubicBezTo>
                    <a:cubicBezTo>
                      <a:pt x="4771" y="46"/>
                      <a:pt x="4498" y="1"/>
                      <a:pt x="4224" y="1"/>
                    </a:cubicBezTo>
                    <a:cubicBezTo>
                      <a:pt x="2923" y="1"/>
                      <a:pt x="1507" y="868"/>
                      <a:pt x="754" y="2420"/>
                    </a:cubicBezTo>
                    <a:lnTo>
                      <a:pt x="1393" y="6255"/>
                    </a:lnTo>
                    <a:cubicBezTo>
                      <a:pt x="914" y="6803"/>
                      <a:pt x="457" y="7351"/>
                      <a:pt x="1" y="7898"/>
                    </a:cubicBezTo>
                    <a:cubicBezTo>
                      <a:pt x="92" y="7944"/>
                      <a:pt x="2626" y="9222"/>
                      <a:pt x="4977" y="7761"/>
                    </a:cubicBezTo>
                    <a:cubicBezTo>
                      <a:pt x="6461" y="6826"/>
                      <a:pt x="7488" y="5022"/>
                      <a:pt x="7214" y="3174"/>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1" name="Google Shape;2659;p40">
                <a:extLst>
                  <a:ext uri="{FF2B5EF4-FFF2-40B4-BE49-F238E27FC236}">
                    <a16:creationId xmlns:a16="http://schemas.microsoft.com/office/drawing/2014/main" id="{7E4D42D0-7F7A-1DC3-93C9-BA2CC4BF3491}"/>
                  </a:ext>
                </a:extLst>
              </p:cNvPr>
              <p:cNvSpPr/>
              <p:nvPr/>
            </p:nvSpPr>
            <p:spPr>
              <a:xfrm>
                <a:off x="8011625" y="2602975"/>
                <a:ext cx="113575" cy="117000"/>
              </a:xfrm>
              <a:custGeom>
                <a:avLst/>
                <a:gdLst/>
                <a:ahLst/>
                <a:cxnLst/>
                <a:rect l="l" t="t" r="r" b="b"/>
                <a:pathLst>
                  <a:path w="4543" h="4680" extrusionOk="0">
                    <a:moveTo>
                      <a:pt x="4475" y="2123"/>
                    </a:moveTo>
                    <a:cubicBezTo>
                      <a:pt x="4429" y="1393"/>
                      <a:pt x="3858" y="662"/>
                      <a:pt x="3151" y="388"/>
                    </a:cubicBezTo>
                    <a:cubicBezTo>
                      <a:pt x="2078" y="0"/>
                      <a:pt x="640" y="617"/>
                      <a:pt x="1" y="2032"/>
                    </a:cubicBezTo>
                    <a:cubicBezTo>
                      <a:pt x="686" y="1804"/>
                      <a:pt x="1416" y="2077"/>
                      <a:pt x="1804" y="2671"/>
                    </a:cubicBezTo>
                    <a:cubicBezTo>
                      <a:pt x="2215" y="3287"/>
                      <a:pt x="2078" y="4155"/>
                      <a:pt x="1507" y="4680"/>
                    </a:cubicBezTo>
                    <a:cubicBezTo>
                      <a:pt x="3333" y="4588"/>
                      <a:pt x="4543" y="3287"/>
                      <a:pt x="4475" y="2123"/>
                    </a:cubicBezTo>
                    <a:close/>
                  </a:path>
                </a:pathLst>
              </a:custGeom>
              <a:solidFill>
                <a:srgbClr val="8A32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2660;p40">
                <a:extLst>
                  <a:ext uri="{FF2B5EF4-FFF2-40B4-BE49-F238E27FC236}">
                    <a16:creationId xmlns:a16="http://schemas.microsoft.com/office/drawing/2014/main" id="{727DCA3C-D92B-E4AF-C56C-191D6E2DC91C}"/>
                  </a:ext>
                </a:extLst>
              </p:cNvPr>
              <p:cNvSpPr/>
              <p:nvPr/>
            </p:nvSpPr>
            <p:spPr>
              <a:xfrm>
                <a:off x="8006500" y="2588125"/>
                <a:ext cx="123850" cy="134700"/>
              </a:xfrm>
              <a:custGeom>
                <a:avLst/>
                <a:gdLst/>
                <a:ahLst/>
                <a:cxnLst/>
                <a:rect l="l" t="t" r="r" b="b"/>
                <a:pathLst>
                  <a:path w="4954" h="5388" extrusionOk="0">
                    <a:moveTo>
                      <a:pt x="4953" y="3333"/>
                    </a:moveTo>
                    <a:cubicBezTo>
                      <a:pt x="4565" y="663"/>
                      <a:pt x="1370" y="366"/>
                      <a:pt x="320" y="2786"/>
                    </a:cubicBezTo>
                    <a:lnTo>
                      <a:pt x="137" y="2580"/>
                    </a:lnTo>
                    <a:cubicBezTo>
                      <a:pt x="1872" y="2032"/>
                      <a:pt x="3105" y="4246"/>
                      <a:pt x="1689" y="5388"/>
                    </a:cubicBezTo>
                    <a:cubicBezTo>
                      <a:pt x="2785" y="4246"/>
                      <a:pt x="1758" y="2398"/>
                      <a:pt x="229" y="2877"/>
                    </a:cubicBezTo>
                    <a:cubicBezTo>
                      <a:pt x="114" y="2923"/>
                      <a:pt x="0" y="2786"/>
                      <a:pt x="46" y="2671"/>
                    </a:cubicBezTo>
                    <a:cubicBezTo>
                      <a:pt x="1073" y="1"/>
                      <a:pt x="4885" y="320"/>
                      <a:pt x="4953" y="3333"/>
                    </a:cubicBezTo>
                    <a:close/>
                  </a:path>
                </a:pathLst>
              </a:custGeom>
              <a:solidFill>
                <a:srgbClr val="8A32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2661;p40">
                <a:extLst>
                  <a:ext uri="{FF2B5EF4-FFF2-40B4-BE49-F238E27FC236}">
                    <a16:creationId xmlns:a16="http://schemas.microsoft.com/office/drawing/2014/main" id="{F3E3A34D-C285-54FF-90D9-D6A1D50BE69C}"/>
                  </a:ext>
                </a:extLst>
              </p:cNvPr>
              <p:cNvSpPr/>
              <p:nvPr/>
            </p:nvSpPr>
            <p:spPr>
              <a:xfrm>
                <a:off x="7842725" y="1918775"/>
                <a:ext cx="175200" cy="84500"/>
              </a:xfrm>
              <a:custGeom>
                <a:avLst/>
                <a:gdLst/>
                <a:ahLst/>
                <a:cxnLst/>
                <a:rect l="l" t="t" r="r" b="b"/>
                <a:pathLst>
                  <a:path w="7008" h="3380" extrusionOk="0">
                    <a:moveTo>
                      <a:pt x="6802" y="3379"/>
                    </a:moveTo>
                    <a:cubicBezTo>
                      <a:pt x="7008" y="1895"/>
                      <a:pt x="5205" y="845"/>
                      <a:pt x="3926" y="1576"/>
                    </a:cubicBezTo>
                    <a:cubicBezTo>
                      <a:pt x="3493" y="1781"/>
                      <a:pt x="3128" y="2169"/>
                      <a:pt x="2922" y="2626"/>
                    </a:cubicBezTo>
                    <a:lnTo>
                      <a:pt x="3744" y="2717"/>
                    </a:lnTo>
                    <a:cubicBezTo>
                      <a:pt x="3561" y="1348"/>
                      <a:pt x="1827" y="1"/>
                      <a:pt x="594" y="1051"/>
                    </a:cubicBezTo>
                    <a:cubicBezTo>
                      <a:pt x="252" y="1370"/>
                      <a:pt x="69" y="1758"/>
                      <a:pt x="0" y="2169"/>
                    </a:cubicBezTo>
                    <a:cubicBezTo>
                      <a:pt x="252" y="1850"/>
                      <a:pt x="525" y="1553"/>
                      <a:pt x="845" y="1416"/>
                    </a:cubicBezTo>
                    <a:cubicBezTo>
                      <a:pt x="1827" y="960"/>
                      <a:pt x="2717" y="1987"/>
                      <a:pt x="2876" y="2900"/>
                    </a:cubicBezTo>
                    <a:cubicBezTo>
                      <a:pt x="2922" y="3128"/>
                      <a:pt x="3173" y="3288"/>
                      <a:pt x="3401" y="3242"/>
                    </a:cubicBezTo>
                    <a:cubicBezTo>
                      <a:pt x="3561" y="3219"/>
                      <a:pt x="3675" y="3105"/>
                      <a:pt x="3721" y="2991"/>
                    </a:cubicBezTo>
                    <a:cubicBezTo>
                      <a:pt x="3858" y="2717"/>
                      <a:pt x="4063" y="2466"/>
                      <a:pt x="4337" y="2306"/>
                    </a:cubicBezTo>
                    <a:cubicBezTo>
                      <a:pt x="5250" y="1736"/>
                      <a:pt x="6414" y="2261"/>
                      <a:pt x="6802" y="337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2662;p40">
                <a:extLst>
                  <a:ext uri="{FF2B5EF4-FFF2-40B4-BE49-F238E27FC236}">
                    <a16:creationId xmlns:a16="http://schemas.microsoft.com/office/drawing/2014/main" id="{C755D028-77E8-22B7-0A71-86CA0EDE65BA}"/>
                  </a:ext>
                </a:extLst>
              </p:cNvPr>
              <p:cNvSpPr/>
              <p:nvPr/>
            </p:nvSpPr>
            <p:spPr>
              <a:xfrm>
                <a:off x="7884950" y="2019775"/>
                <a:ext cx="30850" cy="25150"/>
              </a:xfrm>
              <a:custGeom>
                <a:avLst/>
                <a:gdLst/>
                <a:ahLst/>
                <a:cxnLst/>
                <a:rect l="l" t="t" r="r" b="b"/>
                <a:pathLst>
                  <a:path w="1234" h="1006" extrusionOk="0">
                    <a:moveTo>
                      <a:pt x="571" y="937"/>
                    </a:moveTo>
                    <a:cubicBezTo>
                      <a:pt x="1" y="868"/>
                      <a:pt x="115" y="1"/>
                      <a:pt x="662" y="69"/>
                    </a:cubicBezTo>
                    <a:cubicBezTo>
                      <a:pt x="1233" y="138"/>
                      <a:pt x="1142" y="1005"/>
                      <a:pt x="571" y="93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2663;p40">
                <a:extLst>
                  <a:ext uri="{FF2B5EF4-FFF2-40B4-BE49-F238E27FC236}">
                    <a16:creationId xmlns:a16="http://schemas.microsoft.com/office/drawing/2014/main" id="{0BE9B426-FB48-9DC1-4B9F-BC32833DCAE1}"/>
                  </a:ext>
                </a:extLst>
              </p:cNvPr>
              <p:cNvSpPr/>
              <p:nvPr/>
            </p:nvSpPr>
            <p:spPr>
              <a:xfrm>
                <a:off x="7833600" y="1993525"/>
                <a:ext cx="30825" cy="25150"/>
              </a:xfrm>
              <a:custGeom>
                <a:avLst/>
                <a:gdLst/>
                <a:ahLst/>
                <a:cxnLst/>
                <a:rect l="l" t="t" r="r" b="b"/>
                <a:pathLst>
                  <a:path w="1233" h="1006" extrusionOk="0">
                    <a:moveTo>
                      <a:pt x="571" y="937"/>
                    </a:moveTo>
                    <a:cubicBezTo>
                      <a:pt x="0" y="868"/>
                      <a:pt x="92" y="1"/>
                      <a:pt x="662" y="69"/>
                    </a:cubicBezTo>
                    <a:cubicBezTo>
                      <a:pt x="1233" y="138"/>
                      <a:pt x="1119" y="1005"/>
                      <a:pt x="571" y="93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2664;p40">
                <a:extLst>
                  <a:ext uri="{FF2B5EF4-FFF2-40B4-BE49-F238E27FC236}">
                    <a16:creationId xmlns:a16="http://schemas.microsoft.com/office/drawing/2014/main" id="{D6B1EC11-92B8-10C0-AF0E-F4D4F18CF84C}"/>
                  </a:ext>
                </a:extLst>
              </p:cNvPr>
              <p:cNvSpPr/>
              <p:nvPr/>
            </p:nvSpPr>
            <p:spPr>
              <a:xfrm>
                <a:off x="7958575" y="2015800"/>
                <a:ext cx="15425" cy="12575"/>
              </a:xfrm>
              <a:custGeom>
                <a:avLst/>
                <a:gdLst/>
                <a:ahLst/>
                <a:cxnLst/>
                <a:rect l="l" t="t" r="r" b="b"/>
                <a:pathLst>
                  <a:path w="617" h="503" extrusionOk="0">
                    <a:moveTo>
                      <a:pt x="274" y="457"/>
                    </a:moveTo>
                    <a:cubicBezTo>
                      <a:pt x="0" y="434"/>
                      <a:pt x="46" y="0"/>
                      <a:pt x="342" y="23"/>
                    </a:cubicBezTo>
                    <a:cubicBezTo>
                      <a:pt x="616" y="69"/>
                      <a:pt x="571" y="502"/>
                      <a:pt x="274" y="45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2665;p40">
                <a:extLst>
                  <a:ext uri="{FF2B5EF4-FFF2-40B4-BE49-F238E27FC236}">
                    <a16:creationId xmlns:a16="http://schemas.microsoft.com/office/drawing/2014/main" id="{4EC89DEF-9F84-E9AC-2708-671C3BB61964}"/>
                  </a:ext>
                </a:extLst>
              </p:cNvPr>
              <p:cNvSpPr/>
              <p:nvPr/>
            </p:nvSpPr>
            <p:spPr>
              <a:xfrm>
                <a:off x="7924900" y="1922775"/>
                <a:ext cx="15425" cy="12575"/>
              </a:xfrm>
              <a:custGeom>
                <a:avLst/>
                <a:gdLst/>
                <a:ahLst/>
                <a:cxnLst/>
                <a:rect l="l" t="t" r="r" b="b"/>
                <a:pathLst>
                  <a:path w="617" h="503" extrusionOk="0">
                    <a:moveTo>
                      <a:pt x="297" y="480"/>
                    </a:moveTo>
                    <a:cubicBezTo>
                      <a:pt x="0" y="434"/>
                      <a:pt x="46" y="1"/>
                      <a:pt x="343" y="23"/>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8" name="Google Shape;2666;p40">
                <a:extLst>
                  <a:ext uri="{FF2B5EF4-FFF2-40B4-BE49-F238E27FC236}">
                    <a16:creationId xmlns:a16="http://schemas.microsoft.com/office/drawing/2014/main" id="{364E87B6-A545-A1B0-DF4C-AAE576D906DA}"/>
                  </a:ext>
                </a:extLst>
              </p:cNvPr>
              <p:cNvSpPr/>
              <p:nvPr/>
            </p:nvSpPr>
            <p:spPr>
              <a:xfrm>
                <a:off x="7892375" y="1906800"/>
                <a:ext cx="15425" cy="12575"/>
              </a:xfrm>
              <a:custGeom>
                <a:avLst/>
                <a:gdLst/>
                <a:ahLst/>
                <a:cxnLst/>
                <a:rect l="l" t="t" r="r" b="b"/>
                <a:pathLst>
                  <a:path w="617" h="503" extrusionOk="0">
                    <a:moveTo>
                      <a:pt x="297" y="480"/>
                    </a:moveTo>
                    <a:cubicBezTo>
                      <a:pt x="0" y="434"/>
                      <a:pt x="69" y="1"/>
                      <a:pt x="343" y="46"/>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Google Shape;2667;p40">
                <a:extLst>
                  <a:ext uri="{FF2B5EF4-FFF2-40B4-BE49-F238E27FC236}">
                    <a16:creationId xmlns:a16="http://schemas.microsoft.com/office/drawing/2014/main" id="{7D133F9E-DF73-AEE9-768F-4A5A172C877B}"/>
                  </a:ext>
                </a:extLst>
              </p:cNvPr>
              <p:cNvSpPr/>
              <p:nvPr/>
            </p:nvSpPr>
            <p:spPr>
              <a:xfrm>
                <a:off x="8242175" y="1856575"/>
                <a:ext cx="122125" cy="174650"/>
              </a:xfrm>
              <a:custGeom>
                <a:avLst/>
                <a:gdLst/>
                <a:ahLst/>
                <a:cxnLst/>
                <a:rect l="l" t="t" r="r" b="b"/>
                <a:pathLst>
                  <a:path w="4885" h="6986" extrusionOk="0">
                    <a:moveTo>
                      <a:pt x="0" y="982"/>
                    </a:moveTo>
                    <a:cubicBezTo>
                      <a:pt x="1872" y="1"/>
                      <a:pt x="3835" y="2238"/>
                      <a:pt x="1803" y="3493"/>
                    </a:cubicBezTo>
                    <a:cubicBezTo>
                      <a:pt x="1575" y="3607"/>
                      <a:pt x="1484" y="3881"/>
                      <a:pt x="1598" y="4109"/>
                    </a:cubicBezTo>
                    <a:cubicBezTo>
                      <a:pt x="1712" y="4269"/>
                      <a:pt x="1895" y="4361"/>
                      <a:pt x="2077" y="4315"/>
                    </a:cubicBezTo>
                    <a:cubicBezTo>
                      <a:pt x="2671" y="4201"/>
                      <a:pt x="3356" y="4498"/>
                      <a:pt x="3584" y="5091"/>
                    </a:cubicBezTo>
                    <a:cubicBezTo>
                      <a:pt x="3858" y="5753"/>
                      <a:pt x="3538" y="6552"/>
                      <a:pt x="2945" y="6985"/>
                    </a:cubicBezTo>
                    <a:cubicBezTo>
                      <a:pt x="3333" y="6894"/>
                      <a:pt x="3721" y="6643"/>
                      <a:pt x="3949" y="6255"/>
                    </a:cubicBezTo>
                    <a:cubicBezTo>
                      <a:pt x="4885" y="4886"/>
                      <a:pt x="3492" y="3174"/>
                      <a:pt x="1940" y="3448"/>
                    </a:cubicBezTo>
                    <a:lnTo>
                      <a:pt x="2214" y="4269"/>
                    </a:lnTo>
                    <a:cubicBezTo>
                      <a:pt x="3378" y="3767"/>
                      <a:pt x="3972" y="2078"/>
                      <a:pt x="3059" y="1074"/>
                    </a:cubicBezTo>
                    <a:cubicBezTo>
                      <a:pt x="2306" y="138"/>
                      <a:pt x="753" y="69"/>
                      <a:pt x="0" y="98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0" name="Google Shape;2668;p40">
                <a:extLst>
                  <a:ext uri="{FF2B5EF4-FFF2-40B4-BE49-F238E27FC236}">
                    <a16:creationId xmlns:a16="http://schemas.microsoft.com/office/drawing/2014/main" id="{1BD57982-DC6D-62AC-6724-3785ADFDE9F8}"/>
                  </a:ext>
                </a:extLst>
              </p:cNvPr>
              <p:cNvSpPr/>
              <p:nvPr/>
            </p:nvSpPr>
            <p:spPr>
              <a:xfrm>
                <a:off x="8165125" y="1830325"/>
                <a:ext cx="31425" cy="26275"/>
              </a:xfrm>
              <a:custGeom>
                <a:avLst/>
                <a:gdLst/>
                <a:ahLst/>
                <a:cxnLst/>
                <a:rect l="l" t="t" r="r" b="b"/>
                <a:pathLst>
                  <a:path w="1257" h="1051" extrusionOk="0">
                    <a:moveTo>
                      <a:pt x="708" y="960"/>
                    </a:moveTo>
                    <a:cubicBezTo>
                      <a:pt x="138" y="1051"/>
                      <a:pt x="1" y="184"/>
                      <a:pt x="571" y="92"/>
                    </a:cubicBezTo>
                    <a:cubicBezTo>
                      <a:pt x="1119" y="1"/>
                      <a:pt x="1256" y="868"/>
                      <a:pt x="708" y="96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2669;p40">
                <a:extLst>
                  <a:ext uri="{FF2B5EF4-FFF2-40B4-BE49-F238E27FC236}">
                    <a16:creationId xmlns:a16="http://schemas.microsoft.com/office/drawing/2014/main" id="{037BD6DA-D1BC-4484-7DB3-48E782D064AC}"/>
                  </a:ext>
                </a:extLst>
              </p:cNvPr>
              <p:cNvSpPr/>
              <p:nvPr/>
            </p:nvSpPr>
            <p:spPr>
              <a:xfrm>
                <a:off x="8183975" y="1900525"/>
                <a:ext cx="31975" cy="26275"/>
              </a:xfrm>
              <a:custGeom>
                <a:avLst/>
                <a:gdLst/>
                <a:ahLst/>
                <a:cxnLst/>
                <a:rect l="l" t="t" r="r" b="b"/>
                <a:pathLst>
                  <a:path w="1279" h="1051" extrusionOk="0">
                    <a:moveTo>
                      <a:pt x="708" y="959"/>
                    </a:moveTo>
                    <a:cubicBezTo>
                      <a:pt x="137" y="1050"/>
                      <a:pt x="0" y="160"/>
                      <a:pt x="571" y="92"/>
                    </a:cubicBezTo>
                    <a:cubicBezTo>
                      <a:pt x="1141" y="0"/>
                      <a:pt x="1278" y="868"/>
                      <a:pt x="708"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2670;p40">
                <a:extLst>
                  <a:ext uri="{FF2B5EF4-FFF2-40B4-BE49-F238E27FC236}">
                    <a16:creationId xmlns:a16="http://schemas.microsoft.com/office/drawing/2014/main" id="{A12E2033-7E73-87FE-6BEB-3656AD196D65}"/>
                  </a:ext>
                </a:extLst>
              </p:cNvPr>
              <p:cNvSpPr/>
              <p:nvPr/>
            </p:nvSpPr>
            <p:spPr>
              <a:xfrm>
                <a:off x="8126900" y="1885125"/>
                <a:ext cx="31400" cy="26275"/>
              </a:xfrm>
              <a:custGeom>
                <a:avLst/>
                <a:gdLst/>
                <a:ahLst/>
                <a:cxnLst/>
                <a:rect l="l" t="t" r="r" b="b"/>
                <a:pathLst>
                  <a:path w="1256" h="1051" extrusionOk="0">
                    <a:moveTo>
                      <a:pt x="708" y="959"/>
                    </a:moveTo>
                    <a:cubicBezTo>
                      <a:pt x="137" y="1050"/>
                      <a:pt x="0" y="160"/>
                      <a:pt x="571" y="69"/>
                    </a:cubicBezTo>
                    <a:cubicBezTo>
                      <a:pt x="1119" y="0"/>
                      <a:pt x="1256" y="868"/>
                      <a:pt x="708"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2671;p40">
                <a:extLst>
                  <a:ext uri="{FF2B5EF4-FFF2-40B4-BE49-F238E27FC236}">
                    <a16:creationId xmlns:a16="http://schemas.microsoft.com/office/drawing/2014/main" id="{B4B7DFF4-E845-5D58-0B98-93CE97D21885}"/>
                  </a:ext>
                </a:extLst>
              </p:cNvPr>
              <p:cNvSpPr/>
              <p:nvPr/>
            </p:nvSpPr>
            <p:spPr>
              <a:xfrm>
                <a:off x="8217625" y="1970150"/>
                <a:ext cx="31425" cy="26275"/>
              </a:xfrm>
              <a:custGeom>
                <a:avLst/>
                <a:gdLst/>
                <a:ahLst/>
                <a:cxnLst/>
                <a:rect l="l" t="t" r="r" b="b"/>
                <a:pathLst>
                  <a:path w="1257" h="1051" extrusionOk="0">
                    <a:moveTo>
                      <a:pt x="685" y="959"/>
                    </a:moveTo>
                    <a:cubicBezTo>
                      <a:pt x="138" y="1050"/>
                      <a:pt x="1" y="183"/>
                      <a:pt x="549" y="91"/>
                    </a:cubicBezTo>
                    <a:cubicBezTo>
                      <a:pt x="1119" y="0"/>
                      <a:pt x="1256" y="890"/>
                      <a:pt x="685"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2672;p40">
                <a:extLst>
                  <a:ext uri="{FF2B5EF4-FFF2-40B4-BE49-F238E27FC236}">
                    <a16:creationId xmlns:a16="http://schemas.microsoft.com/office/drawing/2014/main" id="{16607C69-6D88-32FF-7544-1FB7C94D7F7D}"/>
                  </a:ext>
                </a:extLst>
              </p:cNvPr>
              <p:cNvSpPr/>
              <p:nvPr/>
            </p:nvSpPr>
            <p:spPr>
              <a:xfrm>
                <a:off x="8314650" y="2003800"/>
                <a:ext cx="16000" cy="13150"/>
              </a:xfrm>
              <a:custGeom>
                <a:avLst/>
                <a:gdLst/>
                <a:ahLst/>
                <a:cxnLst/>
                <a:rect l="l" t="t" r="r" b="b"/>
                <a:pathLst>
                  <a:path w="640" h="526" extrusionOk="0">
                    <a:moveTo>
                      <a:pt x="342" y="480"/>
                    </a:moveTo>
                    <a:cubicBezTo>
                      <a:pt x="68" y="526"/>
                      <a:pt x="0" y="69"/>
                      <a:pt x="274" y="46"/>
                    </a:cubicBezTo>
                    <a:cubicBezTo>
                      <a:pt x="571" y="1"/>
                      <a:pt x="639" y="435"/>
                      <a:pt x="342"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2673;p40">
                <a:extLst>
                  <a:ext uri="{FF2B5EF4-FFF2-40B4-BE49-F238E27FC236}">
                    <a16:creationId xmlns:a16="http://schemas.microsoft.com/office/drawing/2014/main" id="{D2CB6009-A7B3-238F-228C-D069D284D6BF}"/>
                  </a:ext>
                </a:extLst>
              </p:cNvPr>
              <p:cNvSpPr/>
              <p:nvPr/>
            </p:nvSpPr>
            <p:spPr>
              <a:xfrm>
                <a:off x="8253000" y="1919925"/>
                <a:ext cx="15450" cy="13150"/>
              </a:xfrm>
              <a:custGeom>
                <a:avLst/>
                <a:gdLst/>
                <a:ahLst/>
                <a:cxnLst/>
                <a:rect l="l" t="t" r="r" b="b"/>
                <a:pathLst>
                  <a:path w="618" h="526" extrusionOk="0">
                    <a:moveTo>
                      <a:pt x="343" y="480"/>
                    </a:moveTo>
                    <a:cubicBezTo>
                      <a:pt x="69" y="526"/>
                      <a:pt x="1" y="92"/>
                      <a:pt x="275" y="46"/>
                    </a:cubicBezTo>
                    <a:cubicBezTo>
                      <a:pt x="549" y="1"/>
                      <a:pt x="617" y="434"/>
                      <a:pt x="343"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2674;p40">
                <a:extLst>
                  <a:ext uri="{FF2B5EF4-FFF2-40B4-BE49-F238E27FC236}">
                    <a16:creationId xmlns:a16="http://schemas.microsoft.com/office/drawing/2014/main" id="{3D79C697-DC16-FFF5-94DA-02AA8AC47AA8}"/>
                  </a:ext>
                </a:extLst>
              </p:cNvPr>
              <p:cNvSpPr/>
              <p:nvPr/>
            </p:nvSpPr>
            <p:spPr>
              <a:xfrm>
                <a:off x="8350600" y="1896525"/>
                <a:ext cx="16000" cy="13150"/>
              </a:xfrm>
              <a:custGeom>
                <a:avLst/>
                <a:gdLst/>
                <a:ahLst/>
                <a:cxnLst/>
                <a:rect l="l" t="t" r="r" b="b"/>
                <a:pathLst>
                  <a:path w="640" h="526" extrusionOk="0">
                    <a:moveTo>
                      <a:pt x="365" y="480"/>
                    </a:moveTo>
                    <a:cubicBezTo>
                      <a:pt x="68" y="526"/>
                      <a:pt x="0" y="92"/>
                      <a:pt x="297" y="46"/>
                    </a:cubicBezTo>
                    <a:cubicBezTo>
                      <a:pt x="571" y="1"/>
                      <a:pt x="639" y="434"/>
                      <a:pt x="365"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2675;p40">
                <a:extLst>
                  <a:ext uri="{FF2B5EF4-FFF2-40B4-BE49-F238E27FC236}">
                    <a16:creationId xmlns:a16="http://schemas.microsoft.com/office/drawing/2014/main" id="{2C38784C-5623-E186-2D88-A089E544DBA6}"/>
                  </a:ext>
                </a:extLst>
              </p:cNvPr>
              <p:cNvSpPr/>
              <p:nvPr/>
            </p:nvSpPr>
            <p:spPr>
              <a:xfrm>
                <a:off x="7322875" y="1813225"/>
                <a:ext cx="1052275" cy="856525"/>
              </a:xfrm>
              <a:custGeom>
                <a:avLst/>
                <a:gdLst/>
                <a:ahLst/>
                <a:cxnLst/>
                <a:rect l="l" t="t" r="r" b="b"/>
                <a:pathLst>
                  <a:path w="42091" h="34261" extrusionOk="0">
                    <a:moveTo>
                      <a:pt x="1324" y="5592"/>
                    </a:moveTo>
                    <a:cubicBezTo>
                      <a:pt x="2238" y="4999"/>
                      <a:pt x="3470" y="5067"/>
                      <a:pt x="4360" y="5798"/>
                    </a:cubicBezTo>
                    <a:cubicBezTo>
                      <a:pt x="3995" y="4154"/>
                      <a:pt x="4999" y="2625"/>
                      <a:pt x="6392" y="2328"/>
                    </a:cubicBezTo>
                    <a:cubicBezTo>
                      <a:pt x="7510" y="2077"/>
                      <a:pt x="8743" y="2671"/>
                      <a:pt x="9359" y="3789"/>
                    </a:cubicBezTo>
                    <a:cubicBezTo>
                      <a:pt x="9450" y="3607"/>
                      <a:pt x="10135" y="2214"/>
                      <a:pt x="11710" y="1803"/>
                    </a:cubicBezTo>
                    <a:cubicBezTo>
                      <a:pt x="12988" y="1484"/>
                      <a:pt x="14358" y="1918"/>
                      <a:pt x="15294" y="2967"/>
                    </a:cubicBezTo>
                    <a:cubicBezTo>
                      <a:pt x="15933" y="1461"/>
                      <a:pt x="17485" y="571"/>
                      <a:pt x="19105" y="731"/>
                    </a:cubicBezTo>
                    <a:cubicBezTo>
                      <a:pt x="20726" y="913"/>
                      <a:pt x="22073" y="2169"/>
                      <a:pt x="22369" y="3789"/>
                    </a:cubicBezTo>
                    <a:cubicBezTo>
                      <a:pt x="23488" y="2557"/>
                      <a:pt x="25223" y="2077"/>
                      <a:pt x="26706" y="2602"/>
                    </a:cubicBezTo>
                    <a:cubicBezTo>
                      <a:pt x="28464" y="3219"/>
                      <a:pt x="29605" y="5067"/>
                      <a:pt x="29354" y="7030"/>
                    </a:cubicBezTo>
                    <a:cubicBezTo>
                      <a:pt x="30860" y="6505"/>
                      <a:pt x="32435" y="7145"/>
                      <a:pt x="33075" y="8354"/>
                    </a:cubicBezTo>
                    <a:cubicBezTo>
                      <a:pt x="33531" y="9267"/>
                      <a:pt x="33417" y="10409"/>
                      <a:pt x="32801" y="11322"/>
                    </a:cubicBezTo>
                    <a:cubicBezTo>
                      <a:pt x="33143" y="11344"/>
                      <a:pt x="35859" y="11710"/>
                      <a:pt x="37388" y="14198"/>
                    </a:cubicBezTo>
                    <a:cubicBezTo>
                      <a:pt x="39169" y="17051"/>
                      <a:pt x="37731" y="20086"/>
                      <a:pt x="37640" y="20269"/>
                    </a:cubicBezTo>
                    <a:cubicBezTo>
                      <a:pt x="39237" y="20452"/>
                      <a:pt x="40584" y="21479"/>
                      <a:pt x="41063" y="22871"/>
                    </a:cubicBezTo>
                    <a:cubicBezTo>
                      <a:pt x="41680" y="24674"/>
                      <a:pt x="40721" y="26888"/>
                      <a:pt x="38690" y="27847"/>
                    </a:cubicBezTo>
                    <a:cubicBezTo>
                      <a:pt x="40356" y="28646"/>
                      <a:pt x="41155" y="30426"/>
                      <a:pt x="40721" y="31956"/>
                    </a:cubicBezTo>
                    <a:cubicBezTo>
                      <a:pt x="40196" y="33713"/>
                      <a:pt x="38279" y="34238"/>
                      <a:pt x="38187" y="34261"/>
                    </a:cubicBezTo>
                    <a:lnTo>
                      <a:pt x="38187" y="34261"/>
                    </a:lnTo>
                    <a:cubicBezTo>
                      <a:pt x="38370" y="34238"/>
                      <a:pt x="38530" y="34238"/>
                      <a:pt x="38690" y="34238"/>
                    </a:cubicBezTo>
                    <a:cubicBezTo>
                      <a:pt x="40082" y="34078"/>
                      <a:pt x="41269" y="33051"/>
                      <a:pt x="41566" y="31659"/>
                    </a:cubicBezTo>
                    <a:cubicBezTo>
                      <a:pt x="41908" y="30084"/>
                      <a:pt x="41041" y="28440"/>
                      <a:pt x="39511" y="27870"/>
                    </a:cubicBezTo>
                    <a:cubicBezTo>
                      <a:pt x="41177" y="26934"/>
                      <a:pt x="42090" y="25040"/>
                      <a:pt x="41748" y="23191"/>
                    </a:cubicBezTo>
                    <a:cubicBezTo>
                      <a:pt x="41451" y="21479"/>
                      <a:pt x="40105" y="20064"/>
                      <a:pt x="38370" y="19653"/>
                    </a:cubicBezTo>
                    <a:cubicBezTo>
                      <a:pt x="38575" y="19059"/>
                      <a:pt x="39146" y="17165"/>
                      <a:pt x="38347" y="15042"/>
                    </a:cubicBezTo>
                    <a:cubicBezTo>
                      <a:pt x="37137" y="11824"/>
                      <a:pt x="33851" y="10934"/>
                      <a:pt x="33508" y="10842"/>
                    </a:cubicBezTo>
                    <a:cubicBezTo>
                      <a:pt x="34102" y="9769"/>
                      <a:pt x="34010" y="8446"/>
                      <a:pt x="33257" y="7510"/>
                    </a:cubicBezTo>
                    <a:cubicBezTo>
                      <a:pt x="32550" y="6597"/>
                      <a:pt x="31363" y="6186"/>
                      <a:pt x="30244" y="6414"/>
                    </a:cubicBezTo>
                    <a:cubicBezTo>
                      <a:pt x="29902" y="3789"/>
                      <a:pt x="28053" y="1849"/>
                      <a:pt x="25953" y="1644"/>
                    </a:cubicBezTo>
                    <a:cubicBezTo>
                      <a:pt x="24173" y="1461"/>
                      <a:pt x="22826" y="2557"/>
                      <a:pt x="22506" y="2853"/>
                    </a:cubicBezTo>
                    <a:cubicBezTo>
                      <a:pt x="21913" y="1119"/>
                      <a:pt x="20361" y="0"/>
                      <a:pt x="18763" y="0"/>
                    </a:cubicBezTo>
                    <a:cubicBezTo>
                      <a:pt x="18649" y="0"/>
                      <a:pt x="18512" y="0"/>
                      <a:pt x="18375" y="23"/>
                    </a:cubicBezTo>
                    <a:cubicBezTo>
                      <a:pt x="16480" y="251"/>
                      <a:pt x="15545" y="2032"/>
                      <a:pt x="15476" y="2191"/>
                    </a:cubicBezTo>
                    <a:cubicBezTo>
                      <a:pt x="15408" y="2100"/>
                      <a:pt x="14015" y="571"/>
                      <a:pt x="11984" y="959"/>
                    </a:cubicBezTo>
                    <a:cubicBezTo>
                      <a:pt x="10158" y="1324"/>
                      <a:pt x="9382" y="2922"/>
                      <a:pt x="9313" y="3082"/>
                    </a:cubicBezTo>
                    <a:cubicBezTo>
                      <a:pt x="8537" y="1826"/>
                      <a:pt x="7008" y="1324"/>
                      <a:pt x="5730" y="1849"/>
                    </a:cubicBezTo>
                    <a:cubicBezTo>
                      <a:pt x="4611" y="2328"/>
                      <a:pt x="3904" y="3515"/>
                      <a:pt x="4018" y="4794"/>
                    </a:cubicBezTo>
                    <a:cubicBezTo>
                      <a:pt x="2671" y="4040"/>
                      <a:pt x="1096" y="4405"/>
                      <a:pt x="389" y="5410"/>
                    </a:cubicBezTo>
                    <a:cubicBezTo>
                      <a:pt x="115" y="5798"/>
                      <a:pt x="23" y="6232"/>
                      <a:pt x="1" y="6620"/>
                    </a:cubicBezTo>
                    <a:cubicBezTo>
                      <a:pt x="69" y="7076"/>
                      <a:pt x="160" y="7533"/>
                      <a:pt x="252" y="7989"/>
                    </a:cubicBezTo>
                    <a:cubicBezTo>
                      <a:pt x="138" y="7030"/>
                      <a:pt x="548" y="6117"/>
                      <a:pt x="1324" y="559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8" name="Google Shape;2676;p40">
                <a:extLst>
                  <a:ext uri="{FF2B5EF4-FFF2-40B4-BE49-F238E27FC236}">
                    <a16:creationId xmlns:a16="http://schemas.microsoft.com/office/drawing/2014/main" id="{BDCC6BA8-E21D-4952-6BA9-FFB723B6C237}"/>
                  </a:ext>
                </a:extLst>
              </p:cNvPr>
              <p:cNvSpPr/>
              <p:nvPr/>
            </p:nvSpPr>
            <p:spPr>
              <a:xfrm>
                <a:off x="7173375" y="2688575"/>
                <a:ext cx="861675" cy="302450"/>
              </a:xfrm>
              <a:custGeom>
                <a:avLst/>
                <a:gdLst/>
                <a:ahLst/>
                <a:cxnLst/>
                <a:rect l="l" t="t" r="r" b="b"/>
                <a:pathLst>
                  <a:path w="34467" h="12098" extrusionOk="0">
                    <a:moveTo>
                      <a:pt x="22141" y="10933"/>
                    </a:moveTo>
                    <a:cubicBezTo>
                      <a:pt x="15499" y="12098"/>
                      <a:pt x="10386" y="9290"/>
                      <a:pt x="8332" y="8126"/>
                    </a:cubicBezTo>
                    <a:cubicBezTo>
                      <a:pt x="3881" y="5592"/>
                      <a:pt x="1301" y="2123"/>
                      <a:pt x="0" y="0"/>
                    </a:cubicBezTo>
                    <a:cubicBezTo>
                      <a:pt x="434" y="1803"/>
                      <a:pt x="1301" y="3196"/>
                      <a:pt x="1689" y="3835"/>
                    </a:cubicBezTo>
                    <a:cubicBezTo>
                      <a:pt x="4086" y="7692"/>
                      <a:pt x="7875" y="9153"/>
                      <a:pt x="10637" y="10226"/>
                    </a:cubicBezTo>
                    <a:cubicBezTo>
                      <a:pt x="13787" y="11436"/>
                      <a:pt x="16663" y="11687"/>
                      <a:pt x="17370" y="11732"/>
                    </a:cubicBezTo>
                    <a:cubicBezTo>
                      <a:pt x="17553" y="11755"/>
                      <a:pt x="18192" y="11801"/>
                      <a:pt x="18945" y="11801"/>
                    </a:cubicBezTo>
                    <a:cubicBezTo>
                      <a:pt x="19311" y="11801"/>
                      <a:pt x="24081" y="11915"/>
                      <a:pt x="27619" y="10157"/>
                    </a:cubicBezTo>
                    <a:cubicBezTo>
                      <a:pt x="31066" y="8423"/>
                      <a:pt x="33188" y="5638"/>
                      <a:pt x="34467" y="3287"/>
                    </a:cubicBezTo>
                    <a:cubicBezTo>
                      <a:pt x="33120" y="4999"/>
                      <a:pt x="28966" y="9747"/>
                      <a:pt x="22141" y="1093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9" name="Google Shape;2677;p40">
                <a:extLst>
                  <a:ext uri="{FF2B5EF4-FFF2-40B4-BE49-F238E27FC236}">
                    <a16:creationId xmlns:a16="http://schemas.microsoft.com/office/drawing/2014/main" id="{E7E1CC46-F1F7-B06E-B3AD-05727D677F7B}"/>
                  </a:ext>
                </a:extLst>
              </p:cNvPr>
              <p:cNvSpPr/>
              <p:nvPr/>
            </p:nvSpPr>
            <p:spPr>
              <a:xfrm>
                <a:off x="7417025" y="2633225"/>
                <a:ext cx="184925" cy="82175"/>
              </a:xfrm>
              <a:custGeom>
                <a:avLst/>
                <a:gdLst/>
                <a:ahLst/>
                <a:cxnLst/>
                <a:rect l="l" t="t" r="r" b="b"/>
                <a:pathLst>
                  <a:path w="7397" h="3287" extrusionOk="0">
                    <a:moveTo>
                      <a:pt x="115" y="1141"/>
                    </a:moveTo>
                    <a:cubicBezTo>
                      <a:pt x="252" y="1803"/>
                      <a:pt x="800" y="2146"/>
                      <a:pt x="1233" y="2420"/>
                    </a:cubicBezTo>
                    <a:cubicBezTo>
                      <a:pt x="2603" y="3287"/>
                      <a:pt x="4109" y="3127"/>
                      <a:pt x="4703" y="3059"/>
                    </a:cubicBezTo>
                    <a:cubicBezTo>
                      <a:pt x="5890" y="2922"/>
                      <a:pt x="6803" y="2488"/>
                      <a:pt x="7396" y="2123"/>
                    </a:cubicBezTo>
                    <a:cubicBezTo>
                      <a:pt x="7191" y="1917"/>
                      <a:pt x="6963" y="1758"/>
                      <a:pt x="6711" y="1644"/>
                    </a:cubicBezTo>
                    <a:cubicBezTo>
                      <a:pt x="5228" y="959"/>
                      <a:pt x="4246" y="2397"/>
                      <a:pt x="2557" y="1849"/>
                    </a:cubicBezTo>
                    <a:cubicBezTo>
                      <a:pt x="1279" y="1438"/>
                      <a:pt x="982" y="365"/>
                      <a:pt x="252" y="0"/>
                    </a:cubicBezTo>
                    <a:cubicBezTo>
                      <a:pt x="115" y="274"/>
                      <a:pt x="1" y="685"/>
                      <a:pt x="115" y="1141"/>
                    </a:cubicBezTo>
                    <a:close/>
                  </a:path>
                </a:pathLst>
              </a:custGeom>
              <a:solidFill>
                <a:srgbClr val="F9D9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0" name="Google Shape;2678;p40">
                <a:extLst>
                  <a:ext uri="{FF2B5EF4-FFF2-40B4-BE49-F238E27FC236}">
                    <a16:creationId xmlns:a16="http://schemas.microsoft.com/office/drawing/2014/main" id="{47961CEF-C6B4-AE45-12D8-E7186F39F0AE}"/>
                  </a:ext>
                </a:extLst>
              </p:cNvPr>
              <p:cNvSpPr/>
              <p:nvPr/>
            </p:nvSpPr>
            <p:spPr>
              <a:xfrm>
                <a:off x="7374800" y="2741075"/>
                <a:ext cx="172925" cy="88450"/>
              </a:xfrm>
              <a:custGeom>
                <a:avLst/>
                <a:gdLst/>
                <a:ahLst/>
                <a:cxnLst/>
                <a:rect l="l" t="t" r="r" b="b"/>
                <a:pathLst>
                  <a:path w="6917" h="3538" extrusionOk="0">
                    <a:moveTo>
                      <a:pt x="3676" y="274"/>
                    </a:moveTo>
                    <a:cubicBezTo>
                      <a:pt x="2466" y="0"/>
                      <a:pt x="1393" y="342"/>
                      <a:pt x="1142" y="411"/>
                    </a:cubicBezTo>
                    <a:cubicBezTo>
                      <a:pt x="685" y="571"/>
                      <a:pt x="297" y="776"/>
                      <a:pt x="1" y="982"/>
                    </a:cubicBezTo>
                    <a:cubicBezTo>
                      <a:pt x="389" y="1507"/>
                      <a:pt x="845" y="1986"/>
                      <a:pt x="1302" y="2328"/>
                    </a:cubicBezTo>
                    <a:cubicBezTo>
                      <a:pt x="2877" y="3538"/>
                      <a:pt x="4657" y="3470"/>
                      <a:pt x="5273" y="3424"/>
                    </a:cubicBezTo>
                    <a:cubicBezTo>
                      <a:pt x="5547" y="3401"/>
                      <a:pt x="6186" y="3333"/>
                      <a:pt x="6917" y="3036"/>
                    </a:cubicBezTo>
                    <a:cubicBezTo>
                      <a:pt x="6574" y="2305"/>
                      <a:pt x="5547" y="685"/>
                      <a:pt x="3676" y="274"/>
                    </a:cubicBezTo>
                    <a:close/>
                  </a:path>
                </a:pathLst>
              </a:custGeom>
              <a:solidFill>
                <a:srgbClr val="E333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2679;p40">
                <a:extLst>
                  <a:ext uri="{FF2B5EF4-FFF2-40B4-BE49-F238E27FC236}">
                    <a16:creationId xmlns:a16="http://schemas.microsoft.com/office/drawing/2014/main" id="{22922F58-D7C4-CCFD-40F7-02169B8A75B1}"/>
                  </a:ext>
                </a:extLst>
              </p:cNvPr>
              <p:cNvSpPr/>
              <p:nvPr/>
            </p:nvSpPr>
            <p:spPr>
              <a:xfrm>
                <a:off x="7514050" y="3341950"/>
                <a:ext cx="114700" cy="222550"/>
              </a:xfrm>
              <a:custGeom>
                <a:avLst/>
                <a:gdLst/>
                <a:ahLst/>
                <a:cxnLst/>
                <a:rect l="l" t="t" r="r" b="b"/>
                <a:pathLst>
                  <a:path w="4588" h="8902" extrusionOk="0">
                    <a:moveTo>
                      <a:pt x="46" y="0"/>
                    </a:moveTo>
                    <a:cubicBezTo>
                      <a:pt x="23" y="0"/>
                      <a:pt x="23" y="0"/>
                      <a:pt x="0" y="0"/>
                    </a:cubicBezTo>
                    <a:cubicBezTo>
                      <a:pt x="2420" y="2237"/>
                      <a:pt x="4588" y="5752"/>
                      <a:pt x="2899" y="8902"/>
                    </a:cubicBezTo>
                    <a:cubicBezTo>
                      <a:pt x="2922" y="8902"/>
                      <a:pt x="2922" y="8902"/>
                      <a:pt x="2922" y="8902"/>
                    </a:cubicBezTo>
                    <a:cubicBezTo>
                      <a:pt x="3104" y="8628"/>
                      <a:pt x="3241" y="8331"/>
                      <a:pt x="3355" y="8035"/>
                    </a:cubicBezTo>
                    <a:cubicBezTo>
                      <a:pt x="4451" y="4953"/>
                      <a:pt x="2351" y="1917"/>
                      <a:pt x="46"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2" name="Google Shape;2680;p40">
                <a:extLst>
                  <a:ext uri="{FF2B5EF4-FFF2-40B4-BE49-F238E27FC236}">
                    <a16:creationId xmlns:a16="http://schemas.microsoft.com/office/drawing/2014/main" id="{5591D29E-5751-CBB2-9952-5817DCDAC585}"/>
                  </a:ext>
                </a:extLst>
              </p:cNvPr>
              <p:cNvSpPr/>
              <p:nvPr/>
            </p:nvSpPr>
            <p:spPr>
              <a:xfrm>
                <a:off x="7460400" y="3393300"/>
                <a:ext cx="71350" cy="148375"/>
              </a:xfrm>
              <a:custGeom>
                <a:avLst/>
                <a:gdLst/>
                <a:ahLst/>
                <a:cxnLst/>
                <a:rect l="l" t="t" r="r" b="b"/>
                <a:pathLst>
                  <a:path w="2854" h="5935" extrusionOk="0">
                    <a:moveTo>
                      <a:pt x="2671" y="3082"/>
                    </a:moveTo>
                    <a:cubicBezTo>
                      <a:pt x="2420" y="1416"/>
                      <a:pt x="1484" y="366"/>
                      <a:pt x="1142" y="0"/>
                    </a:cubicBezTo>
                    <a:lnTo>
                      <a:pt x="1" y="183"/>
                    </a:lnTo>
                    <a:cubicBezTo>
                      <a:pt x="868" y="845"/>
                      <a:pt x="1416" y="1849"/>
                      <a:pt x="1461" y="2945"/>
                    </a:cubicBezTo>
                    <a:cubicBezTo>
                      <a:pt x="1530" y="4474"/>
                      <a:pt x="571" y="5524"/>
                      <a:pt x="137" y="5935"/>
                    </a:cubicBezTo>
                    <a:cubicBezTo>
                      <a:pt x="845" y="5912"/>
                      <a:pt x="1575" y="5889"/>
                      <a:pt x="2374" y="5844"/>
                    </a:cubicBezTo>
                    <a:cubicBezTo>
                      <a:pt x="2557" y="5341"/>
                      <a:pt x="2854" y="4337"/>
                      <a:pt x="2671" y="308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2681;p40">
                <a:extLst>
                  <a:ext uri="{FF2B5EF4-FFF2-40B4-BE49-F238E27FC236}">
                    <a16:creationId xmlns:a16="http://schemas.microsoft.com/office/drawing/2014/main" id="{451FA8E2-67FB-6D56-F356-2D90FB329515}"/>
                  </a:ext>
                </a:extLst>
              </p:cNvPr>
              <p:cNvSpPr/>
              <p:nvPr/>
            </p:nvSpPr>
            <p:spPr>
              <a:xfrm>
                <a:off x="7246425" y="3425250"/>
                <a:ext cx="64500" cy="25125"/>
              </a:xfrm>
              <a:custGeom>
                <a:avLst/>
                <a:gdLst/>
                <a:ahLst/>
                <a:cxnLst/>
                <a:rect l="l" t="t" r="r" b="b"/>
                <a:pathLst>
                  <a:path w="2580" h="1005" extrusionOk="0">
                    <a:moveTo>
                      <a:pt x="2579" y="936"/>
                    </a:moveTo>
                    <a:cubicBezTo>
                      <a:pt x="1666" y="754"/>
                      <a:pt x="822" y="457"/>
                      <a:pt x="0" y="1"/>
                    </a:cubicBezTo>
                    <a:cubicBezTo>
                      <a:pt x="69" y="69"/>
                      <a:pt x="137" y="138"/>
                      <a:pt x="228" y="206"/>
                    </a:cubicBezTo>
                    <a:cubicBezTo>
                      <a:pt x="205" y="206"/>
                      <a:pt x="183" y="206"/>
                      <a:pt x="183" y="229"/>
                    </a:cubicBezTo>
                    <a:cubicBezTo>
                      <a:pt x="867" y="731"/>
                      <a:pt x="1735" y="1005"/>
                      <a:pt x="2579" y="936"/>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4" name="Google Shape;2682;p40">
                <a:extLst>
                  <a:ext uri="{FF2B5EF4-FFF2-40B4-BE49-F238E27FC236}">
                    <a16:creationId xmlns:a16="http://schemas.microsoft.com/office/drawing/2014/main" id="{C2DE1F9F-4889-FDBF-D3FE-6285D8BE650B}"/>
                  </a:ext>
                </a:extLst>
              </p:cNvPr>
              <p:cNvSpPr/>
              <p:nvPr/>
            </p:nvSpPr>
            <p:spPr>
              <a:xfrm>
                <a:off x="7246975" y="3459500"/>
                <a:ext cx="57675" cy="21125"/>
              </a:xfrm>
              <a:custGeom>
                <a:avLst/>
                <a:gdLst/>
                <a:ahLst/>
                <a:cxnLst/>
                <a:rect l="l" t="t" r="r" b="b"/>
                <a:pathLst>
                  <a:path w="2307" h="845" extrusionOk="0">
                    <a:moveTo>
                      <a:pt x="2306" y="799"/>
                    </a:moveTo>
                    <a:cubicBezTo>
                      <a:pt x="1485" y="639"/>
                      <a:pt x="731" y="365"/>
                      <a:pt x="1" y="0"/>
                    </a:cubicBezTo>
                    <a:cubicBezTo>
                      <a:pt x="92" y="91"/>
                      <a:pt x="183" y="206"/>
                      <a:pt x="298" y="297"/>
                    </a:cubicBezTo>
                    <a:cubicBezTo>
                      <a:pt x="275" y="297"/>
                      <a:pt x="252" y="274"/>
                      <a:pt x="206" y="274"/>
                    </a:cubicBezTo>
                    <a:cubicBezTo>
                      <a:pt x="845" y="662"/>
                      <a:pt x="1576" y="845"/>
                      <a:pt x="2306" y="799"/>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Google Shape;2683;p40">
              <a:extLst>
                <a:ext uri="{FF2B5EF4-FFF2-40B4-BE49-F238E27FC236}">
                  <a16:creationId xmlns:a16="http://schemas.microsoft.com/office/drawing/2014/main" id="{16013786-8203-5347-22EF-949CBEEF7150}"/>
                </a:ext>
              </a:extLst>
            </p:cNvPr>
            <p:cNvGrpSpPr/>
            <p:nvPr/>
          </p:nvGrpSpPr>
          <p:grpSpPr>
            <a:xfrm>
              <a:off x="708077" y="1995024"/>
              <a:ext cx="1215367" cy="2064392"/>
              <a:chOff x="896725" y="2043175"/>
              <a:chExt cx="1085925" cy="1844525"/>
            </a:xfrm>
          </p:grpSpPr>
          <p:sp>
            <p:nvSpPr>
              <p:cNvPr id="19" name="Google Shape;2684;p40">
                <a:extLst>
                  <a:ext uri="{FF2B5EF4-FFF2-40B4-BE49-F238E27FC236}">
                    <a16:creationId xmlns:a16="http://schemas.microsoft.com/office/drawing/2014/main" id="{7A0B8BF8-39D8-1648-4A22-51A1ACD9C364}"/>
                  </a:ext>
                </a:extLst>
              </p:cNvPr>
              <p:cNvSpPr/>
              <p:nvPr/>
            </p:nvSpPr>
            <p:spPr>
              <a:xfrm>
                <a:off x="1475900" y="3146775"/>
                <a:ext cx="179200" cy="128050"/>
              </a:xfrm>
              <a:custGeom>
                <a:avLst/>
                <a:gdLst/>
                <a:ahLst/>
                <a:cxnLst/>
                <a:rect l="l" t="t" r="r" b="b"/>
                <a:pathLst>
                  <a:path w="7168" h="5122" extrusionOk="0">
                    <a:moveTo>
                      <a:pt x="7145" y="1"/>
                    </a:moveTo>
                    <a:cubicBezTo>
                      <a:pt x="4748" y="663"/>
                      <a:pt x="2375" y="1325"/>
                      <a:pt x="1" y="1987"/>
                    </a:cubicBezTo>
                    <a:lnTo>
                      <a:pt x="549" y="4497"/>
                    </a:lnTo>
                    <a:cubicBezTo>
                      <a:pt x="1336" y="4779"/>
                      <a:pt x="2569" y="5121"/>
                      <a:pt x="4071" y="5121"/>
                    </a:cubicBezTo>
                    <a:cubicBezTo>
                      <a:pt x="4399" y="5121"/>
                      <a:pt x="4739" y="5105"/>
                      <a:pt x="5091" y="5068"/>
                    </a:cubicBezTo>
                    <a:cubicBezTo>
                      <a:pt x="5890" y="4977"/>
                      <a:pt x="6597" y="4794"/>
                      <a:pt x="7168" y="4612"/>
                    </a:cubicBezTo>
                    <a:cubicBezTo>
                      <a:pt x="7168" y="3082"/>
                      <a:pt x="7145" y="1530"/>
                      <a:pt x="7145" y="1"/>
                    </a:cubicBezTo>
                    <a:close/>
                  </a:path>
                </a:pathLst>
              </a:custGeom>
              <a:solidFill>
                <a:srgbClr val="F4A4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685;p40">
                <a:extLst>
                  <a:ext uri="{FF2B5EF4-FFF2-40B4-BE49-F238E27FC236}">
                    <a16:creationId xmlns:a16="http://schemas.microsoft.com/office/drawing/2014/main" id="{E3A66D7D-8551-F91D-4638-43CE0054CB87}"/>
                  </a:ext>
                </a:extLst>
              </p:cNvPr>
              <p:cNvSpPr/>
              <p:nvPr/>
            </p:nvSpPr>
            <p:spPr>
              <a:xfrm>
                <a:off x="1475900" y="3146775"/>
                <a:ext cx="179200" cy="89250"/>
              </a:xfrm>
              <a:custGeom>
                <a:avLst/>
                <a:gdLst/>
                <a:ahLst/>
                <a:cxnLst/>
                <a:rect l="l" t="t" r="r" b="b"/>
                <a:pathLst>
                  <a:path w="7168" h="3570" extrusionOk="0">
                    <a:moveTo>
                      <a:pt x="7145" y="1"/>
                    </a:moveTo>
                    <a:cubicBezTo>
                      <a:pt x="4748" y="663"/>
                      <a:pt x="2375" y="1325"/>
                      <a:pt x="1" y="1987"/>
                    </a:cubicBezTo>
                    <a:lnTo>
                      <a:pt x="252" y="3174"/>
                    </a:lnTo>
                    <a:cubicBezTo>
                      <a:pt x="1049" y="3397"/>
                      <a:pt x="1984" y="3570"/>
                      <a:pt x="3020" y="3570"/>
                    </a:cubicBezTo>
                    <a:cubicBezTo>
                      <a:pt x="3673" y="3570"/>
                      <a:pt x="4367" y="3501"/>
                      <a:pt x="5091" y="3333"/>
                    </a:cubicBezTo>
                    <a:cubicBezTo>
                      <a:pt x="5890" y="3174"/>
                      <a:pt x="6574" y="2900"/>
                      <a:pt x="7168" y="2626"/>
                    </a:cubicBezTo>
                    <a:cubicBezTo>
                      <a:pt x="7145" y="1736"/>
                      <a:pt x="7145" y="868"/>
                      <a:pt x="714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686;p40">
                <a:extLst>
                  <a:ext uri="{FF2B5EF4-FFF2-40B4-BE49-F238E27FC236}">
                    <a16:creationId xmlns:a16="http://schemas.microsoft.com/office/drawing/2014/main" id="{2F703B8A-6F1E-EEE5-12F2-6BB1CF5C7BEE}"/>
                  </a:ext>
                </a:extLst>
              </p:cNvPr>
              <p:cNvSpPr/>
              <p:nvPr/>
            </p:nvSpPr>
            <p:spPr>
              <a:xfrm>
                <a:off x="972600" y="2248600"/>
                <a:ext cx="1010050" cy="954425"/>
              </a:xfrm>
              <a:custGeom>
                <a:avLst/>
                <a:gdLst/>
                <a:ahLst/>
                <a:cxnLst/>
                <a:rect l="l" t="t" r="r" b="b"/>
                <a:pathLst>
                  <a:path w="40402" h="38177" extrusionOk="0">
                    <a:moveTo>
                      <a:pt x="20087" y="1"/>
                    </a:moveTo>
                    <a:cubicBezTo>
                      <a:pt x="18170" y="1"/>
                      <a:pt x="15933" y="298"/>
                      <a:pt x="13605" y="1233"/>
                    </a:cubicBezTo>
                    <a:cubicBezTo>
                      <a:pt x="13513" y="1279"/>
                      <a:pt x="13376" y="1325"/>
                      <a:pt x="13217" y="1393"/>
                    </a:cubicBezTo>
                    <a:cubicBezTo>
                      <a:pt x="8515" y="3425"/>
                      <a:pt x="5981" y="7100"/>
                      <a:pt x="5182" y="8286"/>
                    </a:cubicBezTo>
                    <a:cubicBezTo>
                      <a:pt x="4246" y="9656"/>
                      <a:pt x="1" y="16230"/>
                      <a:pt x="2078" y="24492"/>
                    </a:cubicBezTo>
                    <a:cubicBezTo>
                      <a:pt x="2603" y="26592"/>
                      <a:pt x="4497" y="32595"/>
                      <a:pt x="10181" y="35882"/>
                    </a:cubicBezTo>
                    <a:cubicBezTo>
                      <a:pt x="13582" y="37845"/>
                      <a:pt x="16960" y="38028"/>
                      <a:pt x="19128" y="38142"/>
                    </a:cubicBezTo>
                    <a:cubicBezTo>
                      <a:pt x="19485" y="38161"/>
                      <a:pt x="19913" y="38177"/>
                      <a:pt x="20405" y="38177"/>
                    </a:cubicBezTo>
                    <a:cubicBezTo>
                      <a:pt x="22210" y="38177"/>
                      <a:pt x="24861" y="37970"/>
                      <a:pt x="27893" y="37001"/>
                    </a:cubicBezTo>
                    <a:cubicBezTo>
                      <a:pt x="30861" y="36065"/>
                      <a:pt x="34901" y="34764"/>
                      <a:pt x="37640" y="30883"/>
                    </a:cubicBezTo>
                    <a:cubicBezTo>
                      <a:pt x="38370" y="29879"/>
                      <a:pt x="40402" y="26980"/>
                      <a:pt x="39991" y="23442"/>
                    </a:cubicBezTo>
                    <a:cubicBezTo>
                      <a:pt x="39717" y="21137"/>
                      <a:pt x="38484" y="18991"/>
                      <a:pt x="38051" y="18261"/>
                    </a:cubicBezTo>
                    <a:cubicBezTo>
                      <a:pt x="37229" y="16800"/>
                      <a:pt x="37024" y="16960"/>
                      <a:pt x="36407" y="15819"/>
                    </a:cubicBezTo>
                    <a:cubicBezTo>
                      <a:pt x="35038" y="13285"/>
                      <a:pt x="35745" y="12007"/>
                      <a:pt x="34878" y="9222"/>
                    </a:cubicBezTo>
                    <a:cubicBezTo>
                      <a:pt x="34718" y="8674"/>
                      <a:pt x="33851" y="6027"/>
                      <a:pt x="31545" y="3858"/>
                    </a:cubicBezTo>
                    <a:cubicBezTo>
                      <a:pt x="29605" y="2032"/>
                      <a:pt x="27528" y="1370"/>
                      <a:pt x="25953" y="914"/>
                    </a:cubicBezTo>
                    <a:cubicBezTo>
                      <a:pt x="24972" y="617"/>
                      <a:pt x="22826" y="1"/>
                      <a:pt x="20087" y="1"/>
                    </a:cubicBezTo>
                    <a:close/>
                  </a:path>
                </a:pathLst>
              </a:custGeom>
              <a:solidFill>
                <a:srgbClr val="F4A4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687;p40">
                <a:extLst>
                  <a:ext uri="{FF2B5EF4-FFF2-40B4-BE49-F238E27FC236}">
                    <a16:creationId xmlns:a16="http://schemas.microsoft.com/office/drawing/2014/main" id="{A388311F-D87E-2B27-716C-59823B988D9F}"/>
                  </a:ext>
                </a:extLst>
              </p:cNvPr>
              <p:cNvSpPr/>
              <p:nvPr/>
            </p:nvSpPr>
            <p:spPr>
              <a:xfrm>
                <a:off x="1649950" y="2548200"/>
                <a:ext cx="196325" cy="192525"/>
              </a:xfrm>
              <a:custGeom>
                <a:avLst/>
                <a:gdLst/>
                <a:ahLst/>
                <a:cxnLst/>
                <a:rect l="l" t="t" r="r" b="b"/>
                <a:pathLst>
                  <a:path w="7853" h="7701" extrusionOk="0">
                    <a:moveTo>
                      <a:pt x="2304" y="4494"/>
                    </a:moveTo>
                    <a:cubicBezTo>
                      <a:pt x="2590" y="4494"/>
                      <a:pt x="3042" y="4711"/>
                      <a:pt x="3059" y="4953"/>
                    </a:cubicBezTo>
                    <a:cubicBezTo>
                      <a:pt x="3059" y="5128"/>
                      <a:pt x="2808" y="5366"/>
                      <a:pt x="2546" y="5366"/>
                    </a:cubicBezTo>
                    <a:cubicBezTo>
                      <a:pt x="2535" y="5366"/>
                      <a:pt x="2523" y="5365"/>
                      <a:pt x="2511" y="5364"/>
                    </a:cubicBezTo>
                    <a:cubicBezTo>
                      <a:pt x="2123" y="5318"/>
                      <a:pt x="1986" y="4702"/>
                      <a:pt x="2100" y="4565"/>
                    </a:cubicBezTo>
                    <a:cubicBezTo>
                      <a:pt x="2139" y="4516"/>
                      <a:pt x="2213" y="4494"/>
                      <a:pt x="2304" y="4494"/>
                    </a:cubicBezTo>
                    <a:close/>
                    <a:moveTo>
                      <a:pt x="3698" y="0"/>
                    </a:moveTo>
                    <a:cubicBezTo>
                      <a:pt x="1598" y="137"/>
                      <a:pt x="0" y="1940"/>
                      <a:pt x="115" y="4063"/>
                    </a:cubicBezTo>
                    <a:cubicBezTo>
                      <a:pt x="246" y="6103"/>
                      <a:pt x="1917" y="7700"/>
                      <a:pt x="3910" y="7700"/>
                    </a:cubicBezTo>
                    <a:cubicBezTo>
                      <a:pt x="3991" y="7700"/>
                      <a:pt x="4073" y="7698"/>
                      <a:pt x="4155" y="7692"/>
                    </a:cubicBezTo>
                    <a:cubicBezTo>
                      <a:pt x="6255" y="7578"/>
                      <a:pt x="7852" y="5752"/>
                      <a:pt x="7715" y="3629"/>
                    </a:cubicBezTo>
                    <a:cubicBezTo>
                      <a:pt x="7601" y="1575"/>
                      <a:pt x="5935" y="0"/>
                      <a:pt x="39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688;p40">
                <a:extLst>
                  <a:ext uri="{FF2B5EF4-FFF2-40B4-BE49-F238E27FC236}">
                    <a16:creationId xmlns:a16="http://schemas.microsoft.com/office/drawing/2014/main" id="{752EE7BA-B636-EC47-B2F5-2EE36C2404CB}"/>
                  </a:ext>
                </a:extLst>
              </p:cNvPr>
              <p:cNvSpPr/>
              <p:nvPr/>
            </p:nvSpPr>
            <p:spPr>
              <a:xfrm>
                <a:off x="1672200" y="2553275"/>
                <a:ext cx="127850" cy="166250"/>
              </a:xfrm>
              <a:custGeom>
                <a:avLst/>
                <a:gdLst/>
                <a:ahLst/>
                <a:cxnLst/>
                <a:rect l="l" t="t" r="r" b="b"/>
                <a:pathLst>
                  <a:path w="5114" h="6650" extrusionOk="0">
                    <a:moveTo>
                      <a:pt x="2412" y="0"/>
                    </a:moveTo>
                    <a:cubicBezTo>
                      <a:pt x="2384" y="0"/>
                      <a:pt x="2357" y="1"/>
                      <a:pt x="2329" y="3"/>
                    </a:cubicBezTo>
                    <a:cubicBezTo>
                      <a:pt x="914" y="48"/>
                      <a:pt x="1" y="1943"/>
                      <a:pt x="92" y="3449"/>
                    </a:cubicBezTo>
                    <a:cubicBezTo>
                      <a:pt x="158" y="4910"/>
                      <a:pt x="1212" y="6650"/>
                      <a:pt x="2587" y="6650"/>
                    </a:cubicBezTo>
                    <a:cubicBezTo>
                      <a:pt x="2630" y="6650"/>
                      <a:pt x="2673" y="6648"/>
                      <a:pt x="2717" y="6645"/>
                    </a:cubicBezTo>
                    <a:cubicBezTo>
                      <a:pt x="3927" y="6553"/>
                      <a:pt x="5114" y="5070"/>
                      <a:pt x="4954" y="3175"/>
                    </a:cubicBezTo>
                    <a:lnTo>
                      <a:pt x="3082" y="2810"/>
                    </a:lnTo>
                    <a:cubicBezTo>
                      <a:pt x="3561" y="2376"/>
                      <a:pt x="4041" y="1943"/>
                      <a:pt x="4520" y="1532"/>
                    </a:cubicBezTo>
                    <a:cubicBezTo>
                      <a:pt x="4475" y="1443"/>
                      <a:pt x="3623" y="0"/>
                      <a:pt x="2412"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689;p40">
                <a:extLst>
                  <a:ext uri="{FF2B5EF4-FFF2-40B4-BE49-F238E27FC236}">
                    <a16:creationId xmlns:a16="http://schemas.microsoft.com/office/drawing/2014/main" id="{2909D9A1-0D36-96FA-432C-DBFCC6523AD7}"/>
                  </a:ext>
                </a:extLst>
              </p:cNvPr>
              <p:cNvSpPr/>
              <p:nvPr/>
            </p:nvSpPr>
            <p:spPr>
              <a:xfrm>
                <a:off x="1708150" y="2305675"/>
                <a:ext cx="272800" cy="699050"/>
              </a:xfrm>
              <a:custGeom>
                <a:avLst/>
                <a:gdLst/>
                <a:ahLst/>
                <a:cxnLst/>
                <a:rect l="l" t="t" r="r" b="b"/>
                <a:pathLst>
                  <a:path w="10912" h="27962" extrusionOk="0">
                    <a:moveTo>
                      <a:pt x="3858" y="4040"/>
                    </a:moveTo>
                    <a:cubicBezTo>
                      <a:pt x="5547" y="6871"/>
                      <a:pt x="4794" y="8263"/>
                      <a:pt x="6049" y="12121"/>
                    </a:cubicBezTo>
                    <a:cubicBezTo>
                      <a:pt x="7624" y="16937"/>
                      <a:pt x="9633" y="17279"/>
                      <a:pt x="10135" y="20817"/>
                    </a:cubicBezTo>
                    <a:cubicBezTo>
                      <a:pt x="10546" y="23739"/>
                      <a:pt x="9542" y="26295"/>
                      <a:pt x="8651" y="27961"/>
                    </a:cubicBezTo>
                    <a:cubicBezTo>
                      <a:pt x="9542" y="26637"/>
                      <a:pt x="10911" y="24127"/>
                      <a:pt x="10569" y="21159"/>
                    </a:cubicBezTo>
                    <a:cubicBezTo>
                      <a:pt x="10295" y="18854"/>
                      <a:pt x="9062" y="16708"/>
                      <a:pt x="8629" y="15978"/>
                    </a:cubicBezTo>
                    <a:cubicBezTo>
                      <a:pt x="7807" y="14517"/>
                      <a:pt x="7602" y="14677"/>
                      <a:pt x="6985" y="13536"/>
                    </a:cubicBezTo>
                    <a:cubicBezTo>
                      <a:pt x="5616" y="11002"/>
                      <a:pt x="6323" y="9724"/>
                      <a:pt x="5456" y="6939"/>
                    </a:cubicBezTo>
                    <a:cubicBezTo>
                      <a:pt x="5296" y="6391"/>
                      <a:pt x="4429" y="3744"/>
                      <a:pt x="2123" y="1575"/>
                    </a:cubicBezTo>
                    <a:cubicBezTo>
                      <a:pt x="1416" y="913"/>
                      <a:pt x="708" y="411"/>
                      <a:pt x="1" y="0"/>
                    </a:cubicBezTo>
                    <a:cubicBezTo>
                      <a:pt x="1096" y="754"/>
                      <a:pt x="2671" y="2032"/>
                      <a:pt x="3858" y="404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690;p40">
                <a:extLst>
                  <a:ext uri="{FF2B5EF4-FFF2-40B4-BE49-F238E27FC236}">
                    <a16:creationId xmlns:a16="http://schemas.microsoft.com/office/drawing/2014/main" id="{86E0CAFE-B436-95BC-B2FF-D244E679DE19}"/>
                  </a:ext>
                </a:extLst>
              </p:cNvPr>
              <p:cNvSpPr/>
              <p:nvPr/>
            </p:nvSpPr>
            <p:spPr>
              <a:xfrm>
                <a:off x="1699600" y="2660550"/>
                <a:ext cx="26850" cy="21800"/>
              </a:xfrm>
              <a:custGeom>
                <a:avLst/>
                <a:gdLst/>
                <a:ahLst/>
                <a:cxnLst/>
                <a:rect l="l" t="t" r="r" b="b"/>
                <a:pathLst>
                  <a:path w="1074" h="872" extrusionOk="0">
                    <a:moveTo>
                      <a:pt x="318" y="0"/>
                    </a:moveTo>
                    <a:cubicBezTo>
                      <a:pt x="227" y="0"/>
                      <a:pt x="153" y="22"/>
                      <a:pt x="114" y="71"/>
                    </a:cubicBezTo>
                    <a:cubicBezTo>
                      <a:pt x="0" y="208"/>
                      <a:pt x="137" y="824"/>
                      <a:pt x="525" y="870"/>
                    </a:cubicBezTo>
                    <a:cubicBezTo>
                      <a:pt x="537" y="871"/>
                      <a:pt x="549" y="872"/>
                      <a:pt x="560" y="872"/>
                    </a:cubicBezTo>
                    <a:cubicBezTo>
                      <a:pt x="822" y="872"/>
                      <a:pt x="1073" y="634"/>
                      <a:pt x="1073" y="459"/>
                    </a:cubicBezTo>
                    <a:cubicBezTo>
                      <a:pt x="1056" y="217"/>
                      <a:pt x="604" y="0"/>
                      <a:pt x="3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691;p40">
                <a:extLst>
                  <a:ext uri="{FF2B5EF4-FFF2-40B4-BE49-F238E27FC236}">
                    <a16:creationId xmlns:a16="http://schemas.microsoft.com/office/drawing/2014/main" id="{F1079DF7-A7E8-8A2F-4C31-AE7E4DFE282C}"/>
                  </a:ext>
                </a:extLst>
              </p:cNvPr>
              <p:cNvSpPr/>
              <p:nvPr/>
            </p:nvSpPr>
            <p:spPr>
              <a:xfrm>
                <a:off x="1289875" y="2621800"/>
                <a:ext cx="222000" cy="206775"/>
              </a:xfrm>
              <a:custGeom>
                <a:avLst/>
                <a:gdLst/>
                <a:ahLst/>
                <a:cxnLst/>
                <a:rect l="l" t="t" r="r" b="b"/>
                <a:pathLst>
                  <a:path w="8880" h="8271" extrusionOk="0">
                    <a:moveTo>
                      <a:pt x="2609" y="4828"/>
                    </a:moveTo>
                    <a:cubicBezTo>
                      <a:pt x="2931" y="4828"/>
                      <a:pt x="3430" y="5060"/>
                      <a:pt x="3447" y="5319"/>
                    </a:cubicBezTo>
                    <a:cubicBezTo>
                      <a:pt x="3447" y="5509"/>
                      <a:pt x="3174" y="5758"/>
                      <a:pt x="2898" y="5758"/>
                    </a:cubicBezTo>
                    <a:cubicBezTo>
                      <a:pt x="2876" y="5758"/>
                      <a:pt x="2853" y="5756"/>
                      <a:pt x="2831" y="5753"/>
                    </a:cubicBezTo>
                    <a:cubicBezTo>
                      <a:pt x="2397" y="5707"/>
                      <a:pt x="2238" y="5068"/>
                      <a:pt x="2375" y="4908"/>
                    </a:cubicBezTo>
                    <a:cubicBezTo>
                      <a:pt x="2419" y="4852"/>
                      <a:pt x="2505" y="4828"/>
                      <a:pt x="2609" y="4828"/>
                    </a:cubicBezTo>
                    <a:close/>
                    <a:moveTo>
                      <a:pt x="4201" y="1"/>
                    </a:moveTo>
                    <a:cubicBezTo>
                      <a:pt x="1827" y="138"/>
                      <a:pt x="1" y="2101"/>
                      <a:pt x="138" y="4383"/>
                    </a:cubicBezTo>
                    <a:cubicBezTo>
                      <a:pt x="248" y="6581"/>
                      <a:pt x="2135" y="8271"/>
                      <a:pt x="4415" y="8271"/>
                    </a:cubicBezTo>
                    <a:cubicBezTo>
                      <a:pt x="4503" y="8271"/>
                      <a:pt x="4591" y="8268"/>
                      <a:pt x="4680" y="8263"/>
                    </a:cubicBezTo>
                    <a:cubicBezTo>
                      <a:pt x="7054" y="8126"/>
                      <a:pt x="8880" y="6163"/>
                      <a:pt x="8743" y="3881"/>
                    </a:cubicBezTo>
                    <a:cubicBezTo>
                      <a:pt x="8606" y="1690"/>
                      <a:pt x="6734" y="1"/>
                      <a:pt x="44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692;p40">
                <a:extLst>
                  <a:ext uri="{FF2B5EF4-FFF2-40B4-BE49-F238E27FC236}">
                    <a16:creationId xmlns:a16="http://schemas.microsoft.com/office/drawing/2014/main" id="{BDED3C23-CA72-F4B1-0CCA-19A05B125926}"/>
                  </a:ext>
                </a:extLst>
              </p:cNvPr>
              <p:cNvSpPr/>
              <p:nvPr/>
            </p:nvSpPr>
            <p:spPr>
              <a:xfrm>
                <a:off x="1315000" y="2626925"/>
                <a:ext cx="144375" cy="178775"/>
              </a:xfrm>
              <a:custGeom>
                <a:avLst/>
                <a:gdLst/>
                <a:ahLst/>
                <a:cxnLst/>
                <a:rect l="l" t="t" r="r" b="b"/>
                <a:pathLst>
                  <a:path w="5775" h="7151" extrusionOk="0">
                    <a:moveTo>
                      <a:pt x="2708" y="0"/>
                    </a:moveTo>
                    <a:cubicBezTo>
                      <a:pt x="2688" y="0"/>
                      <a:pt x="2668" y="0"/>
                      <a:pt x="2648" y="1"/>
                    </a:cubicBezTo>
                    <a:cubicBezTo>
                      <a:pt x="1050" y="70"/>
                      <a:pt x="0" y="2101"/>
                      <a:pt x="91" y="3744"/>
                    </a:cubicBezTo>
                    <a:cubicBezTo>
                      <a:pt x="180" y="5297"/>
                      <a:pt x="1367" y="7150"/>
                      <a:pt x="2921" y="7150"/>
                    </a:cubicBezTo>
                    <a:cubicBezTo>
                      <a:pt x="2966" y="7150"/>
                      <a:pt x="3012" y="7149"/>
                      <a:pt x="3059" y="7145"/>
                    </a:cubicBezTo>
                    <a:cubicBezTo>
                      <a:pt x="4428" y="7031"/>
                      <a:pt x="5775" y="5456"/>
                      <a:pt x="5592" y="3425"/>
                    </a:cubicBezTo>
                    <a:cubicBezTo>
                      <a:pt x="4885" y="3288"/>
                      <a:pt x="4200" y="3151"/>
                      <a:pt x="3492" y="3014"/>
                    </a:cubicBezTo>
                    <a:cubicBezTo>
                      <a:pt x="4040" y="2557"/>
                      <a:pt x="4588" y="2101"/>
                      <a:pt x="5113" y="1644"/>
                    </a:cubicBezTo>
                    <a:cubicBezTo>
                      <a:pt x="5068" y="1554"/>
                      <a:pt x="4113" y="0"/>
                      <a:pt x="27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693;p40">
                <a:extLst>
                  <a:ext uri="{FF2B5EF4-FFF2-40B4-BE49-F238E27FC236}">
                    <a16:creationId xmlns:a16="http://schemas.microsoft.com/office/drawing/2014/main" id="{749DFD51-8F63-F4E8-8EFF-2E4AE135A40D}"/>
                  </a:ext>
                </a:extLst>
              </p:cNvPr>
              <p:cNvSpPr/>
              <p:nvPr/>
            </p:nvSpPr>
            <p:spPr>
              <a:xfrm>
                <a:off x="1345800" y="2742475"/>
                <a:ext cx="30275" cy="23275"/>
              </a:xfrm>
              <a:custGeom>
                <a:avLst/>
                <a:gdLst/>
                <a:ahLst/>
                <a:cxnLst/>
                <a:rect l="l" t="t" r="r" b="b"/>
                <a:pathLst>
                  <a:path w="1211" h="931" extrusionOk="0">
                    <a:moveTo>
                      <a:pt x="372" y="1"/>
                    </a:moveTo>
                    <a:cubicBezTo>
                      <a:pt x="268" y="1"/>
                      <a:pt x="182" y="25"/>
                      <a:pt x="138" y="81"/>
                    </a:cubicBezTo>
                    <a:cubicBezTo>
                      <a:pt x="1" y="241"/>
                      <a:pt x="160" y="880"/>
                      <a:pt x="594" y="926"/>
                    </a:cubicBezTo>
                    <a:cubicBezTo>
                      <a:pt x="616" y="929"/>
                      <a:pt x="639" y="931"/>
                      <a:pt x="661" y="931"/>
                    </a:cubicBezTo>
                    <a:cubicBezTo>
                      <a:pt x="937" y="931"/>
                      <a:pt x="1210" y="682"/>
                      <a:pt x="1210" y="492"/>
                    </a:cubicBezTo>
                    <a:cubicBezTo>
                      <a:pt x="1193" y="233"/>
                      <a:pt x="694" y="1"/>
                      <a:pt x="3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694;p40">
                <a:extLst>
                  <a:ext uri="{FF2B5EF4-FFF2-40B4-BE49-F238E27FC236}">
                    <a16:creationId xmlns:a16="http://schemas.microsoft.com/office/drawing/2014/main" id="{133FAA88-1346-8AF9-D9E9-DCE86E231DF5}"/>
                  </a:ext>
                </a:extLst>
              </p:cNvPr>
              <p:cNvSpPr/>
              <p:nvPr/>
            </p:nvSpPr>
            <p:spPr>
              <a:xfrm>
                <a:off x="1219125" y="2600125"/>
                <a:ext cx="275875" cy="121575"/>
              </a:xfrm>
              <a:custGeom>
                <a:avLst/>
                <a:gdLst/>
                <a:ahLst/>
                <a:cxnLst/>
                <a:rect l="l" t="t" r="r" b="b"/>
                <a:pathLst>
                  <a:path w="11035" h="4863" extrusionOk="0">
                    <a:moveTo>
                      <a:pt x="6905" y="1"/>
                    </a:moveTo>
                    <a:cubicBezTo>
                      <a:pt x="6341" y="1"/>
                      <a:pt x="5670" y="102"/>
                      <a:pt x="4976" y="434"/>
                    </a:cubicBezTo>
                    <a:cubicBezTo>
                      <a:pt x="3356" y="1233"/>
                      <a:pt x="2785" y="2739"/>
                      <a:pt x="2671" y="3150"/>
                    </a:cubicBezTo>
                    <a:cubicBezTo>
                      <a:pt x="2648" y="3173"/>
                      <a:pt x="2625" y="3196"/>
                      <a:pt x="2602" y="3196"/>
                    </a:cubicBezTo>
                    <a:cubicBezTo>
                      <a:pt x="1758" y="3310"/>
                      <a:pt x="936" y="3401"/>
                      <a:pt x="115" y="3493"/>
                    </a:cubicBezTo>
                    <a:cubicBezTo>
                      <a:pt x="46" y="3515"/>
                      <a:pt x="0" y="3607"/>
                      <a:pt x="69" y="3652"/>
                    </a:cubicBezTo>
                    <a:cubicBezTo>
                      <a:pt x="366" y="3881"/>
                      <a:pt x="731" y="4154"/>
                      <a:pt x="1210" y="4360"/>
                    </a:cubicBezTo>
                    <a:cubicBezTo>
                      <a:pt x="1872" y="4679"/>
                      <a:pt x="2488" y="4816"/>
                      <a:pt x="2922" y="4862"/>
                    </a:cubicBezTo>
                    <a:cubicBezTo>
                      <a:pt x="2968" y="4862"/>
                      <a:pt x="3013" y="4839"/>
                      <a:pt x="3036" y="4794"/>
                    </a:cubicBezTo>
                    <a:cubicBezTo>
                      <a:pt x="3493" y="2968"/>
                      <a:pt x="4976" y="1575"/>
                      <a:pt x="6802" y="1301"/>
                    </a:cubicBezTo>
                    <a:cubicBezTo>
                      <a:pt x="7046" y="1261"/>
                      <a:pt x="7289" y="1241"/>
                      <a:pt x="7531" y="1241"/>
                    </a:cubicBezTo>
                    <a:cubicBezTo>
                      <a:pt x="8784" y="1241"/>
                      <a:pt x="9985" y="1771"/>
                      <a:pt x="10865" y="2671"/>
                    </a:cubicBezTo>
                    <a:cubicBezTo>
                      <a:pt x="10885" y="2698"/>
                      <a:pt x="10909" y="2709"/>
                      <a:pt x="10932" y="2709"/>
                    </a:cubicBezTo>
                    <a:cubicBezTo>
                      <a:pt x="10987" y="2709"/>
                      <a:pt x="11034" y="2644"/>
                      <a:pt x="11002" y="2579"/>
                    </a:cubicBezTo>
                    <a:cubicBezTo>
                      <a:pt x="10637" y="1872"/>
                      <a:pt x="9838" y="731"/>
                      <a:pt x="8354" y="228"/>
                    </a:cubicBezTo>
                    <a:cubicBezTo>
                      <a:pt x="8163" y="165"/>
                      <a:pt x="7621" y="1"/>
                      <a:pt x="6905"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695;p40">
                <a:extLst>
                  <a:ext uri="{FF2B5EF4-FFF2-40B4-BE49-F238E27FC236}">
                    <a16:creationId xmlns:a16="http://schemas.microsoft.com/office/drawing/2014/main" id="{9075B263-91BB-7D71-9F4F-18E5A5AABA23}"/>
                  </a:ext>
                </a:extLst>
              </p:cNvPr>
              <p:cNvSpPr/>
              <p:nvPr/>
            </p:nvSpPr>
            <p:spPr>
              <a:xfrm>
                <a:off x="1264875" y="2451750"/>
                <a:ext cx="193425" cy="70050"/>
              </a:xfrm>
              <a:custGeom>
                <a:avLst/>
                <a:gdLst/>
                <a:ahLst/>
                <a:cxnLst/>
                <a:rect l="l" t="t" r="r" b="b"/>
                <a:pathLst>
                  <a:path w="7737" h="2802" extrusionOk="0">
                    <a:moveTo>
                      <a:pt x="3900" y="1"/>
                    </a:moveTo>
                    <a:cubicBezTo>
                      <a:pt x="2302" y="69"/>
                      <a:pt x="864" y="1005"/>
                      <a:pt x="111" y="2420"/>
                    </a:cubicBezTo>
                    <a:cubicBezTo>
                      <a:pt x="1" y="2603"/>
                      <a:pt x="141" y="2801"/>
                      <a:pt x="318" y="2801"/>
                    </a:cubicBezTo>
                    <a:cubicBezTo>
                      <a:pt x="362" y="2801"/>
                      <a:pt x="408" y="2790"/>
                      <a:pt x="453" y="2763"/>
                    </a:cubicBezTo>
                    <a:cubicBezTo>
                      <a:pt x="1252" y="2352"/>
                      <a:pt x="2462" y="1850"/>
                      <a:pt x="3991" y="1735"/>
                    </a:cubicBezTo>
                    <a:cubicBezTo>
                      <a:pt x="4178" y="1723"/>
                      <a:pt x="4361" y="1717"/>
                      <a:pt x="4539" y="1717"/>
                    </a:cubicBezTo>
                    <a:cubicBezTo>
                      <a:pt x="5684" y="1717"/>
                      <a:pt x="6632" y="1952"/>
                      <a:pt x="7323" y="2169"/>
                    </a:cubicBezTo>
                    <a:cubicBezTo>
                      <a:pt x="7355" y="2181"/>
                      <a:pt x="7386" y="2186"/>
                      <a:pt x="7416" y="2186"/>
                    </a:cubicBezTo>
                    <a:cubicBezTo>
                      <a:pt x="7615" y="2186"/>
                      <a:pt x="7737" y="1937"/>
                      <a:pt x="7597" y="1758"/>
                    </a:cubicBezTo>
                    <a:cubicBezTo>
                      <a:pt x="6753" y="663"/>
                      <a:pt x="5452" y="1"/>
                      <a:pt x="4059" y="1"/>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696;p40">
                <a:extLst>
                  <a:ext uri="{FF2B5EF4-FFF2-40B4-BE49-F238E27FC236}">
                    <a16:creationId xmlns:a16="http://schemas.microsoft.com/office/drawing/2014/main" id="{540BFDAB-DA61-5549-32D1-D403393B4629}"/>
                  </a:ext>
                </a:extLst>
              </p:cNvPr>
              <p:cNvSpPr/>
              <p:nvPr/>
            </p:nvSpPr>
            <p:spPr>
              <a:xfrm>
                <a:off x="1448525" y="2577675"/>
                <a:ext cx="45300" cy="33875"/>
              </a:xfrm>
              <a:custGeom>
                <a:avLst/>
                <a:gdLst/>
                <a:ahLst/>
                <a:cxnLst/>
                <a:rect l="l" t="t" r="r" b="b"/>
                <a:pathLst>
                  <a:path w="1812" h="1355" extrusionOk="0">
                    <a:moveTo>
                      <a:pt x="413" y="0"/>
                    </a:moveTo>
                    <a:cubicBezTo>
                      <a:pt x="274" y="0"/>
                      <a:pt x="135" y="24"/>
                      <a:pt x="0" y="77"/>
                    </a:cubicBezTo>
                    <a:cubicBezTo>
                      <a:pt x="822" y="145"/>
                      <a:pt x="1438" y="579"/>
                      <a:pt x="1735" y="1355"/>
                    </a:cubicBezTo>
                    <a:cubicBezTo>
                      <a:pt x="1811" y="629"/>
                      <a:pt x="1122" y="0"/>
                      <a:pt x="413" y="0"/>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697;p40">
                <a:extLst>
                  <a:ext uri="{FF2B5EF4-FFF2-40B4-BE49-F238E27FC236}">
                    <a16:creationId xmlns:a16="http://schemas.microsoft.com/office/drawing/2014/main" id="{DA9653DB-51FA-91CF-EA83-CEF3CA516DFC}"/>
                  </a:ext>
                </a:extLst>
              </p:cNvPr>
              <p:cNvSpPr/>
              <p:nvPr/>
            </p:nvSpPr>
            <p:spPr>
              <a:xfrm>
                <a:off x="1645950" y="2528125"/>
                <a:ext cx="222500" cy="114550"/>
              </a:xfrm>
              <a:custGeom>
                <a:avLst/>
                <a:gdLst/>
                <a:ahLst/>
                <a:cxnLst/>
                <a:rect l="l" t="t" r="r" b="b"/>
                <a:pathLst>
                  <a:path w="8900" h="4582" extrusionOk="0">
                    <a:moveTo>
                      <a:pt x="3676" y="1"/>
                    </a:moveTo>
                    <a:cubicBezTo>
                      <a:pt x="3623" y="1"/>
                      <a:pt x="3570" y="2"/>
                      <a:pt x="3516" y="4"/>
                    </a:cubicBezTo>
                    <a:cubicBezTo>
                      <a:pt x="1941" y="96"/>
                      <a:pt x="1074" y="1123"/>
                      <a:pt x="868" y="1351"/>
                    </a:cubicBezTo>
                    <a:cubicBezTo>
                      <a:pt x="24" y="2447"/>
                      <a:pt x="1" y="3748"/>
                      <a:pt x="92" y="4501"/>
                    </a:cubicBezTo>
                    <a:cubicBezTo>
                      <a:pt x="105" y="4552"/>
                      <a:pt x="154" y="4582"/>
                      <a:pt x="198" y="4582"/>
                    </a:cubicBezTo>
                    <a:cubicBezTo>
                      <a:pt x="233" y="4582"/>
                      <a:pt x="265" y="4564"/>
                      <a:pt x="275" y="4524"/>
                    </a:cubicBezTo>
                    <a:cubicBezTo>
                      <a:pt x="480" y="3131"/>
                      <a:pt x="1347" y="2013"/>
                      <a:pt x="2580" y="1534"/>
                    </a:cubicBezTo>
                    <a:cubicBezTo>
                      <a:pt x="3018" y="1364"/>
                      <a:pt x="3481" y="1282"/>
                      <a:pt x="3951" y="1282"/>
                    </a:cubicBezTo>
                    <a:cubicBezTo>
                      <a:pt x="5121" y="1282"/>
                      <a:pt x="6324" y="1792"/>
                      <a:pt x="7236" y="2720"/>
                    </a:cubicBezTo>
                    <a:cubicBezTo>
                      <a:pt x="7263" y="2747"/>
                      <a:pt x="7290" y="2758"/>
                      <a:pt x="7312" y="2758"/>
                    </a:cubicBezTo>
                    <a:cubicBezTo>
                      <a:pt x="7328" y="2758"/>
                      <a:pt x="7341" y="2753"/>
                      <a:pt x="7350" y="2743"/>
                    </a:cubicBezTo>
                    <a:cubicBezTo>
                      <a:pt x="7647" y="2492"/>
                      <a:pt x="8035" y="2104"/>
                      <a:pt x="8378" y="1556"/>
                    </a:cubicBezTo>
                    <a:cubicBezTo>
                      <a:pt x="8629" y="1168"/>
                      <a:pt x="8766" y="780"/>
                      <a:pt x="8880" y="461"/>
                    </a:cubicBezTo>
                    <a:cubicBezTo>
                      <a:pt x="8900" y="401"/>
                      <a:pt x="8834" y="342"/>
                      <a:pt x="8786" y="342"/>
                    </a:cubicBezTo>
                    <a:cubicBezTo>
                      <a:pt x="8779" y="342"/>
                      <a:pt x="8772" y="344"/>
                      <a:pt x="8766" y="347"/>
                    </a:cubicBezTo>
                    <a:cubicBezTo>
                      <a:pt x="8081" y="643"/>
                      <a:pt x="7419" y="917"/>
                      <a:pt x="6757" y="1214"/>
                    </a:cubicBezTo>
                    <a:cubicBezTo>
                      <a:pt x="6744" y="1221"/>
                      <a:pt x="6732" y="1223"/>
                      <a:pt x="6722" y="1223"/>
                    </a:cubicBezTo>
                    <a:cubicBezTo>
                      <a:pt x="6698" y="1223"/>
                      <a:pt x="6682" y="1207"/>
                      <a:pt x="6666" y="1191"/>
                    </a:cubicBezTo>
                    <a:cubicBezTo>
                      <a:pt x="6379" y="948"/>
                      <a:pt x="5238" y="1"/>
                      <a:pt x="367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698;p40">
                <a:extLst>
                  <a:ext uri="{FF2B5EF4-FFF2-40B4-BE49-F238E27FC236}">
                    <a16:creationId xmlns:a16="http://schemas.microsoft.com/office/drawing/2014/main" id="{79B0762D-CF14-22FF-6D46-F09B8526CA38}"/>
                  </a:ext>
                </a:extLst>
              </p:cNvPr>
              <p:cNvSpPr/>
              <p:nvPr/>
            </p:nvSpPr>
            <p:spPr>
              <a:xfrm>
                <a:off x="1624850" y="2546475"/>
                <a:ext cx="28550" cy="37700"/>
              </a:xfrm>
              <a:custGeom>
                <a:avLst/>
                <a:gdLst/>
                <a:ahLst/>
                <a:cxnLst/>
                <a:rect l="l" t="t" r="r" b="b"/>
                <a:pathLst>
                  <a:path w="1142" h="1508" extrusionOk="0">
                    <a:moveTo>
                      <a:pt x="1141" y="1"/>
                    </a:moveTo>
                    <a:lnTo>
                      <a:pt x="1141" y="1"/>
                    </a:lnTo>
                    <a:cubicBezTo>
                      <a:pt x="457" y="46"/>
                      <a:pt x="0" y="891"/>
                      <a:pt x="320" y="1507"/>
                    </a:cubicBezTo>
                    <a:cubicBezTo>
                      <a:pt x="274" y="845"/>
                      <a:pt x="571" y="320"/>
                      <a:pt x="1141"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699;p40">
                <a:extLst>
                  <a:ext uri="{FF2B5EF4-FFF2-40B4-BE49-F238E27FC236}">
                    <a16:creationId xmlns:a16="http://schemas.microsoft.com/office/drawing/2014/main" id="{BBEEF172-9B2B-AD36-C78C-51C58B7AA5BB}"/>
                  </a:ext>
                </a:extLst>
              </p:cNvPr>
              <p:cNvSpPr/>
              <p:nvPr/>
            </p:nvSpPr>
            <p:spPr>
              <a:xfrm>
                <a:off x="1615700" y="2385000"/>
                <a:ext cx="187625" cy="88150"/>
              </a:xfrm>
              <a:custGeom>
                <a:avLst/>
                <a:gdLst/>
                <a:ahLst/>
                <a:cxnLst/>
                <a:rect l="l" t="t" r="r" b="b"/>
                <a:pathLst>
                  <a:path w="7505" h="3526" extrusionOk="0">
                    <a:moveTo>
                      <a:pt x="4315" y="0"/>
                    </a:moveTo>
                    <a:cubicBezTo>
                      <a:pt x="3836" y="0"/>
                      <a:pt x="3379" y="69"/>
                      <a:pt x="2923" y="228"/>
                    </a:cubicBezTo>
                    <a:cubicBezTo>
                      <a:pt x="1553" y="685"/>
                      <a:pt x="480" y="1803"/>
                      <a:pt x="69" y="3173"/>
                    </a:cubicBezTo>
                    <a:cubicBezTo>
                      <a:pt x="1" y="3362"/>
                      <a:pt x="153" y="3526"/>
                      <a:pt x="320" y="3526"/>
                    </a:cubicBezTo>
                    <a:cubicBezTo>
                      <a:pt x="374" y="3526"/>
                      <a:pt x="430" y="3509"/>
                      <a:pt x="480" y="3470"/>
                    </a:cubicBezTo>
                    <a:cubicBezTo>
                      <a:pt x="1119" y="2922"/>
                      <a:pt x="2124" y="2283"/>
                      <a:pt x="3448" y="1895"/>
                    </a:cubicBezTo>
                    <a:cubicBezTo>
                      <a:pt x="4361" y="1609"/>
                      <a:pt x="5220" y="1511"/>
                      <a:pt x="5954" y="1511"/>
                    </a:cubicBezTo>
                    <a:cubicBezTo>
                      <a:pt x="6394" y="1511"/>
                      <a:pt x="6789" y="1547"/>
                      <a:pt x="7122" y="1598"/>
                    </a:cubicBezTo>
                    <a:cubicBezTo>
                      <a:pt x="7131" y="1599"/>
                      <a:pt x="7140" y="1599"/>
                      <a:pt x="7148" y="1599"/>
                    </a:cubicBezTo>
                    <a:cubicBezTo>
                      <a:pt x="7383" y="1599"/>
                      <a:pt x="7504" y="1296"/>
                      <a:pt x="7328" y="1141"/>
                    </a:cubicBezTo>
                    <a:cubicBezTo>
                      <a:pt x="6483" y="388"/>
                      <a:pt x="5411" y="0"/>
                      <a:pt x="4315"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700;p40">
                <a:extLst>
                  <a:ext uri="{FF2B5EF4-FFF2-40B4-BE49-F238E27FC236}">
                    <a16:creationId xmlns:a16="http://schemas.microsoft.com/office/drawing/2014/main" id="{2948ADA7-588D-7C8C-2B89-E62690B7CCA1}"/>
                  </a:ext>
                </a:extLst>
              </p:cNvPr>
              <p:cNvSpPr/>
              <p:nvPr/>
            </p:nvSpPr>
            <p:spPr>
              <a:xfrm>
                <a:off x="1465625" y="2832300"/>
                <a:ext cx="301900" cy="201400"/>
              </a:xfrm>
              <a:custGeom>
                <a:avLst/>
                <a:gdLst/>
                <a:ahLst/>
                <a:cxnLst/>
                <a:rect l="l" t="t" r="r" b="b"/>
                <a:pathLst>
                  <a:path w="12076" h="8056" extrusionOk="0">
                    <a:moveTo>
                      <a:pt x="9257" y="1"/>
                    </a:moveTo>
                    <a:cubicBezTo>
                      <a:pt x="8072" y="1"/>
                      <a:pt x="7840" y="1496"/>
                      <a:pt x="6209" y="1898"/>
                    </a:cubicBezTo>
                    <a:cubicBezTo>
                      <a:pt x="5972" y="1958"/>
                      <a:pt x="5750" y="1983"/>
                      <a:pt x="5540" y="1983"/>
                    </a:cubicBezTo>
                    <a:cubicBezTo>
                      <a:pt x="4425" y="1983"/>
                      <a:pt x="3643" y="1271"/>
                      <a:pt x="2658" y="1271"/>
                    </a:cubicBezTo>
                    <a:cubicBezTo>
                      <a:pt x="2419" y="1271"/>
                      <a:pt x="2167" y="1314"/>
                      <a:pt x="1895" y="1418"/>
                    </a:cubicBezTo>
                    <a:cubicBezTo>
                      <a:pt x="1028" y="1761"/>
                      <a:pt x="298" y="2651"/>
                      <a:pt x="161" y="3587"/>
                    </a:cubicBezTo>
                    <a:cubicBezTo>
                      <a:pt x="1" y="4911"/>
                      <a:pt x="1028" y="5915"/>
                      <a:pt x="1599" y="6463"/>
                    </a:cubicBezTo>
                    <a:cubicBezTo>
                      <a:pt x="2831" y="7672"/>
                      <a:pt x="4338" y="7923"/>
                      <a:pt x="4794" y="7992"/>
                    </a:cubicBezTo>
                    <a:cubicBezTo>
                      <a:pt x="4985" y="8020"/>
                      <a:pt x="5297" y="8055"/>
                      <a:pt x="5688" y="8055"/>
                    </a:cubicBezTo>
                    <a:cubicBezTo>
                      <a:pt x="6558" y="8055"/>
                      <a:pt x="7820" y="7882"/>
                      <a:pt x="9017" y="7079"/>
                    </a:cubicBezTo>
                    <a:cubicBezTo>
                      <a:pt x="10432" y="6120"/>
                      <a:pt x="12076" y="4066"/>
                      <a:pt x="11482" y="2103"/>
                    </a:cubicBezTo>
                    <a:cubicBezTo>
                      <a:pt x="11208" y="1167"/>
                      <a:pt x="10341" y="72"/>
                      <a:pt x="9336" y="3"/>
                    </a:cubicBezTo>
                    <a:cubicBezTo>
                      <a:pt x="9309" y="2"/>
                      <a:pt x="9283" y="1"/>
                      <a:pt x="925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701;p40">
                <a:extLst>
                  <a:ext uri="{FF2B5EF4-FFF2-40B4-BE49-F238E27FC236}">
                    <a16:creationId xmlns:a16="http://schemas.microsoft.com/office/drawing/2014/main" id="{596E7E86-79CB-F5F3-F810-9C803A7EBD8F}"/>
                  </a:ext>
                </a:extLst>
              </p:cNvPr>
              <p:cNvSpPr/>
              <p:nvPr/>
            </p:nvSpPr>
            <p:spPr>
              <a:xfrm>
                <a:off x="1600450" y="2972450"/>
                <a:ext cx="21000" cy="17900"/>
              </a:xfrm>
              <a:custGeom>
                <a:avLst/>
                <a:gdLst/>
                <a:ahLst/>
                <a:cxnLst/>
                <a:rect l="l" t="t" r="r" b="b"/>
                <a:pathLst>
                  <a:path w="840" h="716" extrusionOk="0">
                    <a:moveTo>
                      <a:pt x="676" y="1"/>
                    </a:moveTo>
                    <a:cubicBezTo>
                      <a:pt x="472" y="1"/>
                      <a:pt x="1" y="416"/>
                      <a:pt x="63" y="583"/>
                    </a:cubicBezTo>
                    <a:cubicBezTo>
                      <a:pt x="91" y="666"/>
                      <a:pt x="204" y="716"/>
                      <a:pt x="334" y="716"/>
                    </a:cubicBezTo>
                    <a:cubicBezTo>
                      <a:pt x="418" y="716"/>
                      <a:pt x="508" y="696"/>
                      <a:pt x="588" y="651"/>
                    </a:cubicBezTo>
                    <a:cubicBezTo>
                      <a:pt x="839" y="491"/>
                      <a:pt x="839" y="81"/>
                      <a:pt x="725" y="12"/>
                    </a:cubicBezTo>
                    <a:cubicBezTo>
                      <a:pt x="711" y="4"/>
                      <a:pt x="695"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702;p40">
                <a:extLst>
                  <a:ext uri="{FF2B5EF4-FFF2-40B4-BE49-F238E27FC236}">
                    <a16:creationId xmlns:a16="http://schemas.microsoft.com/office/drawing/2014/main" id="{5B9D7C9D-C5C2-C91C-2304-35A619846F08}"/>
                  </a:ext>
                </a:extLst>
              </p:cNvPr>
              <p:cNvSpPr/>
              <p:nvPr/>
            </p:nvSpPr>
            <p:spPr>
              <a:xfrm>
                <a:off x="1192625" y="2767050"/>
                <a:ext cx="61325" cy="55250"/>
              </a:xfrm>
              <a:custGeom>
                <a:avLst/>
                <a:gdLst/>
                <a:ahLst/>
                <a:cxnLst/>
                <a:rect l="l" t="t" r="r" b="b"/>
                <a:pathLst>
                  <a:path w="2453" h="2210" extrusionOk="0">
                    <a:moveTo>
                      <a:pt x="1318" y="0"/>
                    </a:moveTo>
                    <a:cubicBezTo>
                      <a:pt x="770" y="0"/>
                      <a:pt x="1" y="765"/>
                      <a:pt x="193" y="1449"/>
                    </a:cubicBezTo>
                    <a:cubicBezTo>
                      <a:pt x="335" y="1938"/>
                      <a:pt x="924" y="2209"/>
                      <a:pt x="1410" y="2209"/>
                    </a:cubicBezTo>
                    <a:cubicBezTo>
                      <a:pt x="1627" y="2209"/>
                      <a:pt x="1824" y="2155"/>
                      <a:pt x="1951" y="2042"/>
                    </a:cubicBezTo>
                    <a:cubicBezTo>
                      <a:pt x="2453" y="1609"/>
                      <a:pt x="2065" y="125"/>
                      <a:pt x="1426" y="11"/>
                    </a:cubicBezTo>
                    <a:cubicBezTo>
                      <a:pt x="1391" y="4"/>
                      <a:pt x="1355" y="0"/>
                      <a:pt x="1318"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703;p40">
                <a:extLst>
                  <a:ext uri="{FF2B5EF4-FFF2-40B4-BE49-F238E27FC236}">
                    <a16:creationId xmlns:a16="http://schemas.microsoft.com/office/drawing/2014/main" id="{DEDC00AE-8BF2-C42A-054A-2113928DE7D4}"/>
                  </a:ext>
                </a:extLst>
              </p:cNvPr>
              <p:cNvSpPr/>
              <p:nvPr/>
            </p:nvSpPr>
            <p:spPr>
              <a:xfrm>
                <a:off x="1153050" y="2845400"/>
                <a:ext cx="29000" cy="26425"/>
              </a:xfrm>
              <a:custGeom>
                <a:avLst/>
                <a:gdLst/>
                <a:ahLst/>
                <a:cxnLst/>
                <a:rect l="l" t="t" r="r" b="b"/>
                <a:pathLst>
                  <a:path w="1160" h="1057" extrusionOk="0">
                    <a:moveTo>
                      <a:pt x="635" y="0"/>
                    </a:moveTo>
                    <a:cubicBezTo>
                      <a:pt x="363" y="0"/>
                      <a:pt x="1" y="365"/>
                      <a:pt x="87" y="689"/>
                    </a:cubicBezTo>
                    <a:cubicBezTo>
                      <a:pt x="151" y="929"/>
                      <a:pt x="439" y="1057"/>
                      <a:pt x="677" y="1057"/>
                    </a:cubicBezTo>
                    <a:cubicBezTo>
                      <a:pt x="778" y="1057"/>
                      <a:pt x="870" y="1033"/>
                      <a:pt x="931" y="986"/>
                    </a:cubicBezTo>
                    <a:cubicBezTo>
                      <a:pt x="1160" y="780"/>
                      <a:pt x="977" y="73"/>
                      <a:pt x="680" y="4"/>
                    </a:cubicBezTo>
                    <a:cubicBezTo>
                      <a:pt x="666" y="2"/>
                      <a:pt x="650" y="0"/>
                      <a:pt x="635"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704;p40">
                <a:extLst>
                  <a:ext uri="{FF2B5EF4-FFF2-40B4-BE49-F238E27FC236}">
                    <a16:creationId xmlns:a16="http://schemas.microsoft.com/office/drawing/2014/main" id="{055854ED-3CBF-F9AD-0E73-053272EC2BE3}"/>
                  </a:ext>
                </a:extLst>
              </p:cNvPr>
              <p:cNvSpPr/>
              <p:nvPr/>
            </p:nvSpPr>
            <p:spPr>
              <a:xfrm>
                <a:off x="1823175" y="2684875"/>
                <a:ext cx="61900" cy="55550"/>
              </a:xfrm>
              <a:custGeom>
                <a:avLst/>
                <a:gdLst/>
                <a:ahLst/>
                <a:cxnLst/>
                <a:rect l="l" t="t" r="r" b="b"/>
                <a:pathLst>
                  <a:path w="2476" h="2222" extrusionOk="0">
                    <a:moveTo>
                      <a:pt x="1322" y="1"/>
                    </a:moveTo>
                    <a:cubicBezTo>
                      <a:pt x="790" y="1"/>
                      <a:pt x="1" y="765"/>
                      <a:pt x="193" y="1449"/>
                    </a:cubicBezTo>
                    <a:cubicBezTo>
                      <a:pt x="336" y="1956"/>
                      <a:pt x="930" y="2221"/>
                      <a:pt x="1424" y="2221"/>
                    </a:cubicBezTo>
                    <a:cubicBezTo>
                      <a:pt x="1642" y="2221"/>
                      <a:pt x="1841" y="2170"/>
                      <a:pt x="1973" y="2065"/>
                    </a:cubicBezTo>
                    <a:cubicBezTo>
                      <a:pt x="2476" y="1632"/>
                      <a:pt x="2065" y="125"/>
                      <a:pt x="1426" y="11"/>
                    </a:cubicBezTo>
                    <a:cubicBezTo>
                      <a:pt x="1392" y="4"/>
                      <a:pt x="1358" y="1"/>
                      <a:pt x="132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705;p40">
                <a:extLst>
                  <a:ext uri="{FF2B5EF4-FFF2-40B4-BE49-F238E27FC236}">
                    <a16:creationId xmlns:a16="http://schemas.microsoft.com/office/drawing/2014/main" id="{5FFE5405-E3F2-58B1-FBD1-6F2D75CAF033}"/>
                  </a:ext>
                </a:extLst>
              </p:cNvPr>
              <p:cNvSpPr/>
              <p:nvPr/>
            </p:nvSpPr>
            <p:spPr>
              <a:xfrm>
                <a:off x="1599725" y="2612675"/>
                <a:ext cx="107325" cy="187750"/>
              </a:xfrm>
              <a:custGeom>
                <a:avLst/>
                <a:gdLst/>
                <a:ahLst/>
                <a:cxnLst/>
                <a:rect l="l" t="t" r="r" b="b"/>
                <a:pathLst>
                  <a:path w="4293" h="7510" extrusionOk="0">
                    <a:moveTo>
                      <a:pt x="457" y="0"/>
                    </a:moveTo>
                    <a:lnTo>
                      <a:pt x="457" y="0"/>
                    </a:lnTo>
                    <a:cubicBezTo>
                      <a:pt x="1" y="1941"/>
                      <a:pt x="320" y="4063"/>
                      <a:pt x="1211" y="5866"/>
                    </a:cubicBezTo>
                    <a:cubicBezTo>
                      <a:pt x="1257" y="5944"/>
                      <a:pt x="1335" y="5990"/>
                      <a:pt x="1416" y="5990"/>
                    </a:cubicBezTo>
                    <a:cubicBezTo>
                      <a:pt x="1455" y="5990"/>
                      <a:pt x="1494" y="5980"/>
                      <a:pt x="1530" y="5958"/>
                    </a:cubicBezTo>
                    <a:cubicBezTo>
                      <a:pt x="1806" y="5557"/>
                      <a:pt x="2200" y="5299"/>
                      <a:pt x="2604" y="5299"/>
                    </a:cubicBezTo>
                    <a:cubicBezTo>
                      <a:pt x="2867" y="5299"/>
                      <a:pt x="3136" y="5409"/>
                      <a:pt x="3379" y="5661"/>
                    </a:cubicBezTo>
                    <a:cubicBezTo>
                      <a:pt x="3972" y="6255"/>
                      <a:pt x="3630" y="7236"/>
                      <a:pt x="2854" y="7510"/>
                    </a:cubicBezTo>
                    <a:cubicBezTo>
                      <a:pt x="3790" y="7396"/>
                      <a:pt x="4292" y="6209"/>
                      <a:pt x="3653" y="5456"/>
                    </a:cubicBezTo>
                    <a:cubicBezTo>
                      <a:pt x="3396" y="5075"/>
                      <a:pt x="2977" y="4899"/>
                      <a:pt x="2550" y="4899"/>
                    </a:cubicBezTo>
                    <a:cubicBezTo>
                      <a:pt x="2156" y="4899"/>
                      <a:pt x="1755" y="5049"/>
                      <a:pt x="1469" y="5330"/>
                    </a:cubicBezTo>
                    <a:lnTo>
                      <a:pt x="1469" y="5330"/>
                    </a:lnTo>
                    <a:cubicBezTo>
                      <a:pt x="733" y="3658"/>
                      <a:pt x="415" y="1819"/>
                      <a:pt x="457" y="0"/>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706;p40">
                <a:extLst>
                  <a:ext uri="{FF2B5EF4-FFF2-40B4-BE49-F238E27FC236}">
                    <a16:creationId xmlns:a16="http://schemas.microsoft.com/office/drawing/2014/main" id="{3F52A412-B484-2923-37AD-82206D74DC19}"/>
                  </a:ext>
                </a:extLst>
              </p:cNvPr>
              <p:cNvSpPr/>
              <p:nvPr/>
            </p:nvSpPr>
            <p:spPr>
              <a:xfrm>
                <a:off x="1648800" y="2756475"/>
                <a:ext cx="46825" cy="45725"/>
              </a:xfrm>
              <a:custGeom>
                <a:avLst/>
                <a:gdLst/>
                <a:ahLst/>
                <a:cxnLst/>
                <a:rect l="l" t="t" r="r" b="b"/>
                <a:pathLst>
                  <a:path w="1873" h="1829" extrusionOk="0">
                    <a:moveTo>
                      <a:pt x="1507" y="0"/>
                    </a:moveTo>
                    <a:cubicBezTo>
                      <a:pt x="1484" y="160"/>
                      <a:pt x="1393" y="685"/>
                      <a:pt x="982" y="1119"/>
                    </a:cubicBezTo>
                    <a:cubicBezTo>
                      <a:pt x="594" y="1507"/>
                      <a:pt x="161" y="1621"/>
                      <a:pt x="1" y="1667"/>
                    </a:cubicBezTo>
                    <a:cubicBezTo>
                      <a:pt x="209" y="1778"/>
                      <a:pt x="431" y="1829"/>
                      <a:pt x="646" y="1829"/>
                    </a:cubicBezTo>
                    <a:cubicBezTo>
                      <a:pt x="1092" y="1829"/>
                      <a:pt x="1505" y="1610"/>
                      <a:pt x="1690" y="1256"/>
                    </a:cubicBezTo>
                    <a:cubicBezTo>
                      <a:pt x="1873" y="891"/>
                      <a:pt x="1804" y="388"/>
                      <a:pt x="1507" y="0"/>
                    </a:cubicBezTo>
                    <a:close/>
                  </a:path>
                </a:pathLst>
              </a:custGeom>
              <a:solidFill>
                <a:srgbClr val="D74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707;p40">
                <a:extLst>
                  <a:ext uri="{FF2B5EF4-FFF2-40B4-BE49-F238E27FC236}">
                    <a16:creationId xmlns:a16="http://schemas.microsoft.com/office/drawing/2014/main" id="{42B3A85B-8438-ACB9-1088-F15C90D1110F}"/>
                  </a:ext>
                </a:extLst>
              </p:cNvPr>
              <p:cNvSpPr/>
              <p:nvPr/>
            </p:nvSpPr>
            <p:spPr>
              <a:xfrm>
                <a:off x="900150" y="2722800"/>
                <a:ext cx="191750" cy="224075"/>
              </a:xfrm>
              <a:custGeom>
                <a:avLst/>
                <a:gdLst/>
                <a:ahLst/>
                <a:cxnLst/>
                <a:rect l="l" t="t" r="r" b="b"/>
                <a:pathLst>
                  <a:path w="7670" h="8963" extrusionOk="0">
                    <a:moveTo>
                      <a:pt x="3561" y="1"/>
                    </a:moveTo>
                    <a:cubicBezTo>
                      <a:pt x="3333" y="1"/>
                      <a:pt x="3104" y="23"/>
                      <a:pt x="2899" y="92"/>
                    </a:cubicBezTo>
                    <a:cubicBezTo>
                      <a:pt x="1004" y="548"/>
                      <a:pt x="479" y="2877"/>
                      <a:pt x="411" y="3128"/>
                    </a:cubicBezTo>
                    <a:cubicBezTo>
                      <a:pt x="0" y="5045"/>
                      <a:pt x="982" y="6985"/>
                      <a:pt x="2465" y="8058"/>
                    </a:cubicBezTo>
                    <a:cubicBezTo>
                      <a:pt x="3435" y="8755"/>
                      <a:pt x="4471" y="8962"/>
                      <a:pt x="5361" y="8962"/>
                    </a:cubicBezTo>
                    <a:cubicBezTo>
                      <a:pt x="6629" y="8962"/>
                      <a:pt x="7602" y="8541"/>
                      <a:pt x="7669" y="8514"/>
                    </a:cubicBezTo>
                    <a:lnTo>
                      <a:pt x="7213" y="2740"/>
                    </a:lnTo>
                    <a:cubicBezTo>
                      <a:pt x="6482" y="1005"/>
                      <a:pt x="4976" y="1"/>
                      <a:pt x="3561" y="1"/>
                    </a:cubicBezTo>
                    <a:close/>
                  </a:path>
                </a:pathLst>
              </a:custGeom>
              <a:solidFill>
                <a:srgbClr val="F4A4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708;p40">
                <a:extLst>
                  <a:ext uri="{FF2B5EF4-FFF2-40B4-BE49-F238E27FC236}">
                    <a16:creationId xmlns:a16="http://schemas.microsoft.com/office/drawing/2014/main" id="{20CEFF75-A686-43D6-1E80-4B0ADB82CFD5}"/>
                  </a:ext>
                </a:extLst>
              </p:cNvPr>
              <p:cNvSpPr/>
              <p:nvPr/>
            </p:nvSpPr>
            <p:spPr>
              <a:xfrm>
                <a:off x="921825" y="2087125"/>
                <a:ext cx="827450" cy="729825"/>
              </a:xfrm>
              <a:custGeom>
                <a:avLst/>
                <a:gdLst/>
                <a:ahLst/>
                <a:cxnLst/>
                <a:rect l="l" t="t" r="r" b="b"/>
                <a:pathLst>
                  <a:path w="33098" h="29193" extrusionOk="0">
                    <a:moveTo>
                      <a:pt x="18215" y="0"/>
                    </a:moveTo>
                    <a:cubicBezTo>
                      <a:pt x="14837" y="0"/>
                      <a:pt x="11345" y="776"/>
                      <a:pt x="8354" y="2694"/>
                    </a:cubicBezTo>
                    <a:cubicBezTo>
                      <a:pt x="731" y="7601"/>
                      <a:pt x="0" y="17667"/>
                      <a:pt x="3173" y="23739"/>
                    </a:cubicBezTo>
                    <a:cubicBezTo>
                      <a:pt x="4178" y="25640"/>
                      <a:pt x="6647" y="29193"/>
                      <a:pt x="9079" y="29193"/>
                    </a:cubicBezTo>
                    <a:cubicBezTo>
                      <a:pt x="9188" y="29193"/>
                      <a:pt x="9296" y="29186"/>
                      <a:pt x="9404" y="29171"/>
                    </a:cubicBezTo>
                    <a:cubicBezTo>
                      <a:pt x="13741" y="28532"/>
                      <a:pt x="14540" y="16092"/>
                      <a:pt x="14563" y="15453"/>
                    </a:cubicBezTo>
                    <a:cubicBezTo>
                      <a:pt x="15157" y="16487"/>
                      <a:pt x="16810" y="19300"/>
                      <a:pt x="18216" y="19300"/>
                    </a:cubicBezTo>
                    <a:cubicBezTo>
                      <a:pt x="18269" y="19300"/>
                      <a:pt x="18322" y="19296"/>
                      <a:pt x="18375" y="19288"/>
                    </a:cubicBezTo>
                    <a:cubicBezTo>
                      <a:pt x="19744" y="19037"/>
                      <a:pt x="20520" y="15841"/>
                      <a:pt x="20452" y="11299"/>
                    </a:cubicBezTo>
                    <a:lnTo>
                      <a:pt x="20452" y="11299"/>
                    </a:lnTo>
                    <a:cubicBezTo>
                      <a:pt x="20741" y="14522"/>
                      <a:pt x="22740" y="16576"/>
                      <a:pt x="24130" y="16576"/>
                    </a:cubicBezTo>
                    <a:cubicBezTo>
                      <a:pt x="24167" y="16576"/>
                      <a:pt x="24204" y="16574"/>
                      <a:pt x="24241" y="16571"/>
                    </a:cubicBezTo>
                    <a:cubicBezTo>
                      <a:pt x="25633" y="16457"/>
                      <a:pt x="27391" y="14038"/>
                      <a:pt x="27003" y="10660"/>
                    </a:cubicBezTo>
                    <a:lnTo>
                      <a:pt x="27003" y="10660"/>
                    </a:lnTo>
                    <a:cubicBezTo>
                      <a:pt x="27276" y="10913"/>
                      <a:pt x="29066" y="12400"/>
                      <a:pt x="30578" y="12400"/>
                    </a:cubicBezTo>
                    <a:cubicBezTo>
                      <a:pt x="30835" y="12400"/>
                      <a:pt x="31084" y="12357"/>
                      <a:pt x="31317" y="12257"/>
                    </a:cubicBezTo>
                    <a:cubicBezTo>
                      <a:pt x="32960" y="11550"/>
                      <a:pt x="33097" y="8217"/>
                      <a:pt x="32184" y="6209"/>
                    </a:cubicBezTo>
                    <a:cubicBezTo>
                      <a:pt x="30632" y="2785"/>
                      <a:pt x="24606" y="0"/>
                      <a:pt x="1821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709;p40">
                <a:extLst>
                  <a:ext uri="{FF2B5EF4-FFF2-40B4-BE49-F238E27FC236}">
                    <a16:creationId xmlns:a16="http://schemas.microsoft.com/office/drawing/2014/main" id="{46306394-F260-01B6-677C-46B5D1DB72BC}"/>
                  </a:ext>
                </a:extLst>
              </p:cNvPr>
              <p:cNvSpPr/>
              <p:nvPr/>
            </p:nvSpPr>
            <p:spPr>
              <a:xfrm>
                <a:off x="896725" y="2074000"/>
                <a:ext cx="827425" cy="729900"/>
              </a:xfrm>
              <a:custGeom>
                <a:avLst/>
                <a:gdLst/>
                <a:ahLst/>
                <a:cxnLst/>
                <a:rect l="l" t="t" r="r" b="b"/>
                <a:pathLst>
                  <a:path w="33097" h="29196" extrusionOk="0">
                    <a:moveTo>
                      <a:pt x="18238" y="0"/>
                    </a:moveTo>
                    <a:cubicBezTo>
                      <a:pt x="14837" y="0"/>
                      <a:pt x="11344" y="799"/>
                      <a:pt x="8377" y="2717"/>
                    </a:cubicBezTo>
                    <a:cubicBezTo>
                      <a:pt x="753" y="7624"/>
                      <a:pt x="0" y="17690"/>
                      <a:pt x="3196" y="23739"/>
                    </a:cubicBezTo>
                    <a:cubicBezTo>
                      <a:pt x="4198" y="25656"/>
                      <a:pt x="6635" y="29196"/>
                      <a:pt x="9058" y="29196"/>
                    </a:cubicBezTo>
                    <a:cubicBezTo>
                      <a:pt x="9174" y="29196"/>
                      <a:pt x="9289" y="29188"/>
                      <a:pt x="9404" y="29171"/>
                    </a:cubicBezTo>
                    <a:cubicBezTo>
                      <a:pt x="13764" y="28555"/>
                      <a:pt x="14540" y="16092"/>
                      <a:pt x="14585" y="15453"/>
                    </a:cubicBezTo>
                    <a:cubicBezTo>
                      <a:pt x="15155" y="16505"/>
                      <a:pt x="16819" y="19303"/>
                      <a:pt x="18203" y="19303"/>
                    </a:cubicBezTo>
                    <a:cubicBezTo>
                      <a:pt x="18261" y="19303"/>
                      <a:pt x="18318" y="19298"/>
                      <a:pt x="18374" y="19288"/>
                    </a:cubicBezTo>
                    <a:cubicBezTo>
                      <a:pt x="19767" y="19037"/>
                      <a:pt x="20520" y="15841"/>
                      <a:pt x="20452" y="11322"/>
                    </a:cubicBezTo>
                    <a:lnTo>
                      <a:pt x="20452" y="11322"/>
                    </a:lnTo>
                    <a:cubicBezTo>
                      <a:pt x="20741" y="14522"/>
                      <a:pt x="22739" y="16576"/>
                      <a:pt x="24130" y="16576"/>
                    </a:cubicBezTo>
                    <a:cubicBezTo>
                      <a:pt x="24167" y="16576"/>
                      <a:pt x="24204" y="16574"/>
                      <a:pt x="24241" y="16571"/>
                    </a:cubicBezTo>
                    <a:cubicBezTo>
                      <a:pt x="25656" y="16457"/>
                      <a:pt x="27390" y="14038"/>
                      <a:pt x="27002" y="10683"/>
                    </a:cubicBezTo>
                    <a:lnTo>
                      <a:pt x="27002" y="10683"/>
                    </a:lnTo>
                    <a:cubicBezTo>
                      <a:pt x="27296" y="10918"/>
                      <a:pt x="29104" y="12415"/>
                      <a:pt x="30607" y="12415"/>
                    </a:cubicBezTo>
                    <a:cubicBezTo>
                      <a:pt x="30854" y="12415"/>
                      <a:pt x="31094" y="12374"/>
                      <a:pt x="31316" y="12280"/>
                    </a:cubicBezTo>
                    <a:cubicBezTo>
                      <a:pt x="32983" y="11573"/>
                      <a:pt x="33097" y="8217"/>
                      <a:pt x="32184" y="6209"/>
                    </a:cubicBezTo>
                    <a:cubicBezTo>
                      <a:pt x="30632" y="2785"/>
                      <a:pt x="24606" y="0"/>
                      <a:pt x="18238"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710;p40">
                <a:extLst>
                  <a:ext uri="{FF2B5EF4-FFF2-40B4-BE49-F238E27FC236}">
                    <a16:creationId xmlns:a16="http://schemas.microsoft.com/office/drawing/2014/main" id="{1FD63A0D-6047-E54F-4B74-9F138C75757F}"/>
                  </a:ext>
                </a:extLst>
              </p:cNvPr>
              <p:cNvSpPr/>
              <p:nvPr/>
            </p:nvSpPr>
            <p:spPr>
              <a:xfrm>
                <a:off x="939500" y="2776400"/>
                <a:ext cx="120450" cy="116475"/>
              </a:xfrm>
              <a:custGeom>
                <a:avLst/>
                <a:gdLst/>
                <a:ahLst/>
                <a:cxnLst/>
                <a:rect l="l" t="t" r="r" b="b"/>
                <a:pathLst>
                  <a:path w="4818" h="4659" extrusionOk="0">
                    <a:moveTo>
                      <a:pt x="2229" y="1"/>
                    </a:moveTo>
                    <a:cubicBezTo>
                      <a:pt x="2021" y="1"/>
                      <a:pt x="1816" y="31"/>
                      <a:pt x="1622" y="94"/>
                    </a:cubicBezTo>
                    <a:cubicBezTo>
                      <a:pt x="846" y="322"/>
                      <a:pt x="229" y="1052"/>
                      <a:pt x="138" y="1805"/>
                    </a:cubicBezTo>
                    <a:cubicBezTo>
                      <a:pt x="1" y="3015"/>
                      <a:pt x="1165" y="4453"/>
                      <a:pt x="3082" y="4659"/>
                    </a:cubicBezTo>
                    <a:cubicBezTo>
                      <a:pt x="2489" y="4088"/>
                      <a:pt x="2420" y="3175"/>
                      <a:pt x="2900" y="2536"/>
                    </a:cubicBezTo>
                    <a:cubicBezTo>
                      <a:pt x="3194" y="2111"/>
                      <a:pt x="3687" y="1873"/>
                      <a:pt x="4204" y="1873"/>
                    </a:cubicBezTo>
                    <a:cubicBezTo>
                      <a:pt x="4408" y="1873"/>
                      <a:pt x="4616" y="1910"/>
                      <a:pt x="4817" y="1988"/>
                    </a:cubicBezTo>
                    <a:cubicBezTo>
                      <a:pt x="4344" y="720"/>
                      <a:pt x="3243" y="1"/>
                      <a:pt x="222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711;p40">
                <a:extLst>
                  <a:ext uri="{FF2B5EF4-FFF2-40B4-BE49-F238E27FC236}">
                    <a16:creationId xmlns:a16="http://schemas.microsoft.com/office/drawing/2014/main" id="{DBBE7D10-5F84-8817-1B50-B54994C6476C}"/>
                  </a:ext>
                </a:extLst>
              </p:cNvPr>
              <p:cNvSpPr/>
              <p:nvPr/>
            </p:nvSpPr>
            <p:spPr>
              <a:xfrm>
                <a:off x="934375" y="2775975"/>
                <a:ext cx="130525" cy="119750"/>
              </a:xfrm>
              <a:custGeom>
                <a:avLst/>
                <a:gdLst/>
                <a:ahLst/>
                <a:cxnLst/>
                <a:rect l="l" t="t" r="r" b="b"/>
                <a:pathLst>
                  <a:path w="5221" h="4790" extrusionOk="0">
                    <a:moveTo>
                      <a:pt x="2502" y="1"/>
                    </a:moveTo>
                    <a:cubicBezTo>
                      <a:pt x="1300" y="1"/>
                      <a:pt x="144" y="818"/>
                      <a:pt x="1" y="2462"/>
                    </a:cubicBezTo>
                    <a:cubicBezTo>
                      <a:pt x="296" y="1019"/>
                      <a:pt x="1345" y="299"/>
                      <a:pt x="2418" y="299"/>
                    </a:cubicBezTo>
                    <a:cubicBezTo>
                      <a:pt x="3333" y="299"/>
                      <a:pt x="4265" y="823"/>
                      <a:pt x="4761" y="1868"/>
                    </a:cubicBezTo>
                    <a:lnTo>
                      <a:pt x="4761" y="1868"/>
                    </a:lnTo>
                    <a:cubicBezTo>
                      <a:pt x="4653" y="1848"/>
                      <a:pt x="4546" y="1839"/>
                      <a:pt x="4441" y="1839"/>
                    </a:cubicBezTo>
                    <a:cubicBezTo>
                      <a:pt x="2994" y="1839"/>
                      <a:pt x="2050" y="3672"/>
                      <a:pt x="3287" y="4790"/>
                    </a:cubicBezTo>
                    <a:cubicBezTo>
                      <a:pt x="2354" y="3717"/>
                      <a:pt x="3131" y="2144"/>
                      <a:pt x="4386" y="2144"/>
                    </a:cubicBezTo>
                    <a:cubicBezTo>
                      <a:pt x="4574" y="2144"/>
                      <a:pt x="4772" y="2179"/>
                      <a:pt x="4976" y="2256"/>
                    </a:cubicBezTo>
                    <a:cubicBezTo>
                      <a:pt x="4994" y="2263"/>
                      <a:pt x="5012" y="2266"/>
                      <a:pt x="5030" y="2266"/>
                    </a:cubicBezTo>
                    <a:cubicBezTo>
                      <a:pt x="5128" y="2266"/>
                      <a:pt x="5221" y="2167"/>
                      <a:pt x="5182" y="2051"/>
                    </a:cubicBezTo>
                    <a:cubicBezTo>
                      <a:pt x="4745" y="687"/>
                      <a:pt x="3604" y="1"/>
                      <a:pt x="2502"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712;p40">
                <a:extLst>
                  <a:ext uri="{FF2B5EF4-FFF2-40B4-BE49-F238E27FC236}">
                    <a16:creationId xmlns:a16="http://schemas.microsoft.com/office/drawing/2014/main" id="{D520F6E0-245C-3AA3-DC15-5223267AED91}"/>
                  </a:ext>
                </a:extLst>
              </p:cNvPr>
              <p:cNvSpPr/>
              <p:nvPr/>
            </p:nvSpPr>
            <p:spPr>
              <a:xfrm>
                <a:off x="1024875" y="2162975"/>
                <a:ext cx="338075" cy="433775"/>
              </a:xfrm>
              <a:custGeom>
                <a:avLst/>
                <a:gdLst/>
                <a:ahLst/>
                <a:cxnLst/>
                <a:rect l="l" t="t" r="r" b="b"/>
                <a:pathLst>
                  <a:path w="13523" h="17351" extrusionOk="0">
                    <a:moveTo>
                      <a:pt x="12385" y="1"/>
                    </a:moveTo>
                    <a:cubicBezTo>
                      <a:pt x="11779" y="1"/>
                      <a:pt x="11359" y="4318"/>
                      <a:pt x="9619" y="4521"/>
                    </a:cubicBezTo>
                    <a:cubicBezTo>
                      <a:pt x="9578" y="4526"/>
                      <a:pt x="9537" y="4529"/>
                      <a:pt x="9497" y="4529"/>
                    </a:cubicBezTo>
                    <a:cubicBezTo>
                      <a:pt x="8042" y="4529"/>
                      <a:pt x="6754" y="1579"/>
                      <a:pt x="5944" y="1579"/>
                    </a:cubicBezTo>
                    <a:cubicBezTo>
                      <a:pt x="5905" y="1579"/>
                      <a:pt x="5867" y="1586"/>
                      <a:pt x="5830" y="1600"/>
                    </a:cubicBezTo>
                    <a:cubicBezTo>
                      <a:pt x="4894" y="1965"/>
                      <a:pt x="6424" y="6393"/>
                      <a:pt x="4803" y="7420"/>
                    </a:cubicBezTo>
                    <a:cubicBezTo>
                      <a:pt x="4594" y="7556"/>
                      <a:pt x="4381" y="7605"/>
                      <a:pt x="4166" y="7605"/>
                    </a:cubicBezTo>
                    <a:cubicBezTo>
                      <a:pt x="3621" y="7605"/>
                      <a:pt x="3065" y="7293"/>
                      <a:pt x="2546" y="7293"/>
                    </a:cubicBezTo>
                    <a:cubicBezTo>
                      <a:pt x="2373" y="7293"/>
                      <a:pt x="2204" y="7328"/>
                      <a:pt x="2041" y="7420"/>
                    </a:cubicBezTo>
                    <a:cubicBezTo>
                      <a:pt x="0" y="8645"/>
                      <a:pt x="2466" y="17350"/>
                      <a:pt x="3617" y="17350"/>
                    </a:cubicBezTo>
                    <a:cubicBezTo>
                      <a:pt x="3624" y="17350"/>
                      <a:pt x="3632" y="17350"/>
                      <a:pt x="3639" y="17349"/>
                    </a:cubicBezTo>
                    <a:cubicBezTo>
                      <a:pt x="4666" y="17235"/>
                      <a:pt x="4575" y="10251"/>
                      <a:pt x="5693" y="10205"/>
                    </a:cubicBezTo>
                    <a:cubicBezTo>
                      <a:pt x="5696" y="10205"/>
                      <a:pt x="5700" y="10205"/>
                      <a:pt x="5703" y="10205"/>
                    </a:cubicBezTo>
                    <a:cubicBezTo>
                      <a:pt x="6328" y="10205"/>
                      <a:pt x="6822" y="12398"/>
                      <a:pt x="7271" y="12398"/>
                    </a:cubicBezTo>
                    <a:cubicBezTo>
                      <a:pt x="7278" y="12398"/>
                      <a:pt x="7284" y="12397"/>
                      <a:pt x="7291" y="12396"/>
                    </a:cubicBezTo>
                    <a:cubicBezTo>
                      <a:pt x="7862" y="12282"/>
                      <a:pt x="7200" y="8539"/>
                      <a:pt x="8158" y="8151"/>
                    </a:cubicBezTo>
                    <a:cubicBezTo>
                      <a:pt x="8208" y="8133"/>
                      <a:pt x="8259" y="8124"/>
                      <a:pt x="8310" y="8124"/>
                    </a:cubicBezTo>
                    <a:cubicBezTo>
                      <a:pt x="9195" y="8124"/>
                      <a:pt x="10342" y="10651"/>
                      <a:pt x="11390" y="10651"/>
                    </a:cubicBezTo>
                    <a:cubicBezTo>
                      <a:pt x="11431" y="10651"/>
                      <a:pt x="11473" y="10647"/>
                      <a:pt x="11514" y="10639"/>
                    </a:cubicBezTo>
                    <a:cubicBezTo>
                      <a:pt x="13522" y="10251"/>
                      <a:pt x="13317" y="93"/>
                      <a:pt x="12404" y="2"/>
                    </a:cubicBezTo>
                    <a:cubicBezTo>
                      <a:pt x="12398" y="1"/>
                      <a:pt x="12391" y="1"/>
                      <a:pt x="1238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713;p40">
                <a:extLst>
                  <a:ext uri="{FF2B5EF4-FFF2-40B4-BE49-F238E27FC236}">
                    <a16:creationId xmlns:a16="http://schemas.microsoft.com/office/drawing/2014/main" id="{F3122F91-B061-293E-78E1-38DF96D00877}"/>
                  </a:ext>
                </a:extLst>
              </p:cNvPr>
              <p:cNvSpPr/>
              <p:nvPr/>
            </p:nvSpPr>
            <p:spPr>
              <a:xfrm>
                <a:off x="1192300" y="3227100"/>
                <a:ext cx="509600" cy="660600"/>
              </a:xfrm>
              <a:custGeom>
                <a:avLst/>
                <a:gdLst/>
                <a:ahLst/>
                <a:cxnLst/>
                <a:rect l="l" t="t" r="r" b="b"/>
                <a:pathLst>
                  <a:path w="20384" h="26424" extrusionOk="0">
                    <a:moveTo>
                      <a:pt x="6666" y="1"/>
                    </a:moveTo>
                    <a:cubicBezTo>
                      <a:pt x="5693" y="1"/>
                      <a:pt x="4667" y="263"/>
                      <a:pt x="3835" y="759"/>
                    </a:cubicBezTo>
                    <a:cubicBezTo>
                      <a:pt x="3424" y="1011"/>
                      <a:pt x="2352" y="1764"/>
                      <a:pt x="1461" y="4160"/>
                    </a:cubicBezTo>
                    <a:cubicBezTo>
                      <a:pt x="1" y="8086"/>
                      <a:pt x="799" y="11807"/>
                      <a:pt x="1119" y="13199"/>
                    </a:cubicBezTo>
                    <a:cubicBezTo>
                      <a:pt x="2626" y="19431"/>
                      <a:pt x="7259" y="22695"/>
                      <a:pt x="8766" y="23676"/>
                    </a:cubicBezTo>
                    <a:cubicBezTo>
                      <a:pt x="10504" y="24777"/>
                      <a:pt x="13085" y="26424"/>
                      <a:pt x="15385" y="26424"/>
                    </a:cubicBezTo>
                    <a:cubicBezTo>
                      <a:pt x="16136" y="26424"/>
                      <a:pt x="16856" y="26248"/>
                      <a:pt x="17508" y="25822"/>
                    </a:cubicBezTo>
                    <a:cubicBezTo>
                      <a:pt x="20110" y="24110"/>
                      <a:pt x="20384" y="19134"/>
                      <a:pt x="18443" y="17034"/>
                    </a:cubicBezTo>
                    <a:cubicBezTo>
                      <a:pt x="17462" y="15984"/>
                      <a:pt x="16709" y="16486"/>
                      <a:pt x="14883" y="15482"/>
                    </a:cubicBezTo>
                    <a:cubicBezTo>
                      <a:pt x="11915" y="13861"/>
                      <a:pt x="9952" y="10300"/>
                      <a:pt x="9542" y="7082"/>
                    </a:cubicBezTo>
                    <a:cubicBezTo>
                      <a:pt x="9131" y="3772"/>
                      <a:pt x="10546" y="2312"/>
                      <a:pt x="9382" y="1011"/>
                    </a:cubicBezTo>
                    <a:cubicBezTo>
                      <a:pt x="8769" y="325"/>
                      <a:pt x="7750" y="1"/>
                      <a:pt x="6666"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714;p40">
                <a:extLst>
                  <a:ext uri="{FF2B5EF4-FFF2-40B4-BE49-F238E27FC236}">
                    <a16:creationId xmlns:a16="http://schemas.microsoft.com/office/drawing/2014/main" id="{12312D87-947A-D09C-A681-5E008507D8B6}"/>
                  </a:ext>
                </a:extLst>
              </p:cNvPr>
              <p:cNvSpPr/>
              <p:nvPr/>
            </p:nvSpPr>
            <p:spPr>
              <a:xfrm>
                <a:off x="1621425" y="3663000"/>
                <a:ext cx="42250" cy="192625"/>
              </a:xfrm>
              <a:custGeom>
                <a:avLst/>
                <a:gdLst/>
                <a:ahLst/>
                <a:cxnLst/>
                <a:rect l="l" t="t" r="r" b="b"/>
                <a:pathLst>
                  <a:path w="1690" h="7705" extrusionOk="0">
                    <a:moveTo>
                      <a:pt x="1156" y="1"/>
                    </a:moveTo>
                    <a:cubicBezTo>
                      <a:pt x="939" y="1"/>
                      <a:pt x="690" y="355"/>
                      <a:pt x="480" y="671"/>
                    </a:cubicBezTo>
                    <a:cubicBezTo>
                      <a:pt x="320" y="1584"/>
                      <a:pt x="160" y="2611"/>
                      <a:pt x="92" y="3729"/>
                    </a:cubicBezTo>
                    <a:cubicBezTo>
                      <a:pt x="0" y="5076"/>
                      <a:pt x="46" y="6286"/>
                      <a:pt x="137" y="7336"/>
                    </a:cubicBezTo>
                    <a:cubicBezTo>
                      <a:pt x="380" y="7619"/>
                      <a:pt x="569" y="7705"/>
                      <a:pt x="704" y="7705"/>
                    </a:cubicBezTo>
                    <a:cubicBezTo>
                      <a:pt x="721" y="7705"/>
                      <a:pt x="738" y="7703"/>
                      <a:pt x="753" y="7701"/>
                    </a:cubicBezTo>
                    <a:cubicBezTo>
                      <a:pt x="1507" y="7541"/>
                      <a:pt x="1575" y="4825"/>
                      <a:pt x="1598" y="3273"/>
                    </a:cubicBezTo>
                    <a:cubicBezTo>
                      <a:pt x="1644" y="1972"/>
                      <a:pt x="1689" y="100"/>
                      <a:pt x="1210" y="9"/>
                    </a:cubicBezTo>
                    <a:cubicBezTo>
                      <a:pt x="1192" y="3"/>
                      <a:pt x="1174" y="1"/>
                      <a:pt x="1156" y="1"/>
                    </a:cubicBezTo>
                    <a:close/>
                  </a:path>
                </a:pathLst>
              </a:custGeom>
              <a:solidFill>
                <a:srgbClr val="4C44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715;p40">
                <a:extLst>
                  <a:ext uri="{FF2B5EF4-FFF2-40B4-BE49-F238E27FC236}">
                    <a16:creationId xmlns:a16="http://schemas.microsoft.com/office/drawing/2014/main" id="{A2ECCEC7-1499-AA28-31AA-9A80A698F210}"/>
                  </a:ext>
                </a:extLst>
              </p:cNvPr>
              <p:cNvSpPr/>
              <p:nvPr/>
            </p:nvSpPr>
            <p:spPr>
              <a:xfrm>
                <a:off x="1604300" y="3587300"/>
                <a:ext cx="323575" cy="259100"/>
              </a:xfrm>
              <a:custGeom>
                <a:avLst/>
                <a:gdLst/>
                <a:ahLst/>
                <a:cxnLst/>
                <a:rect l="l" t="t" r="r" b="b"/>
                <a:pathLst>
                  <a:path w="12943" h="10364" extrusionOk="0">
                    <a:moveTo>
                      <a:pt x="6300" y="1"/>
                    </a:moveTo>
                    <a:cubicBezTo>
                      <a:pt x="5844" y="1"/>
                      <a:pt x="5136" y="845"/>
                      <a:pt x="4839" y="1188"/>
                    </a:cubicBezTo>
                    <a:cubicBezTo>
                      <a:pt x="4063" y="2124"/>
                      <a:pt x="3653" y="3082"/>
                      <a:pt x="3447" y="3744"/>
                    </a:cubicBezTo>
                    <a:cubicBezTo>
                      <a:pt x="2694" y="3721"/>
                      <a:pt x="1941" y="3721"/>
                      <a:pt x="1165" y="3699"/>
                    </a:cubicBezTo>
                    <a:cubicBezTo>
                      <a:pt x="845" y="4178"/>
                      <a:pt x="0" y="5502"/>
                      <a:pt x="0" y="7374"/>
                    </a:cubicBezTo>
                    <a:cubicBezTo>
                      <a:pt x="23" y="8789"/>
                      <a:pt x="525" y="9861"/>
                      <a:pt x="822" y="10364"/>
                    </a:cubicBezTo>
                    <a:cubicBezTo>
                      <a:pt x="5227" y="9953"/>
                      <a:pt x="8537" y="9131"/>
                      <a:pt x="9975" y="8401"/>
                    </a:cubicBezTo>
                    <a:cubicBezTo>
                      <a:pt x="11048" y="7853"/>
                      <a:pt x="11824" y="6963"/>
                      <a:pt x="11961" y="6826"/>
                    </a:cubicBezTo>
                    <a:cubicBezTo>
                      <a:pt x="12121" y="6620"/>
                      <a:pt x="12942" y="5707"/>
                      <a:pt x="12714" y="5388"/>
                    </a:cubicBezTo>
                    <a:cubicBezTo>
                      <a:pt x="12660" y="5312"/>
                      <a:pt x="12555" y="5288"/>
                      <a:pt x="12433" y="5288"/>
                    </a:cubicBezTo>
                    <a:cubicBezTo>
                      <a:pt x="12297" y="5288"/>
                      <a:pt x="12139" y="5318"/>
                      <a:pt x="12007" y="5342"/>
                    </a:cubicBezTo>
                    <a:cubicBezTo>
                      <a:pt x="12554" y="4771"/>
                      <a:pt x="12669" y="4132"/>
                      <a:pt x="12440" y="3881"/>
                    </a:cubicBezTo>
                    <a:cubicBezTo>
                      <a:pt x="12421" y="3842"/>
                      <a:pt x="12300" y="3735"/>
                      <a:pt x="12019" y="3735"/>
                    </a:cubicBezTo>
                    <a:cubicBezTo>
                      <a:pt x="11974" y="3735"/>
                      <a:pt x="11924" y="3738"/>
                      <a:pt x="11870" y="3744"/>
                    </a:cubicBezTo>
                    <a:cubicBezTo>
                      <a:pt x="12440" y="3128"/>
                      <a:pt x="12463" y="2420"/>
                      <a:pt x="12166" y="2169"/>
                    </a:cubicBezTo>
                    <a:cubicBezTo>
                      <a:pt x="12078" y="2101"/>
                      <a:pt x="11960" y="2070"/>
                      <a:pt x="11825" y="2070"/>
                    </a:cubicBezTo>
                    <a:cubicBezTo>
                      <a:pt x="11647" y="2070"/>
                      <a:pt x="11439" y="2124"/>
                      <a:pt x="11231" y="2215"/>
                    </a:cubicBezTo>
                    <a:cubicBezTo>
                      <a:pt x="11299" y="2055"/>
                      <a:pt x="11733" y="914"/>
                      <a:pt x="11276" y="526"/>
                    </a:cubicBezTo>
                    <a:cubicBezTo>
                      <a:pt x="11170" y="426"/>
                      <a:pt x="11029" y="384"/>
                      <a:pt x="10863" y="384"/>
                    </a:cubicBezTo>
                    <a:cubicBezTo>
                      <a:pt x="10424" y="384"/>
                      <a:pt x="9806" y="678"/>
                      <a:pt x="9176" y="960"/>
                    </a:cubicBezTo>
                    <a:cubicBezTo>
                      <a:pt x="8491" y="1279"/>
                      <a:pt x="7510" y="1827"/>
                      <a:pt x="6460" y="2763"/>
                    </a:cubicBezTo>
                    <a:cubicBezTo>
                      <a:pt x="6551" y="2238"/>
                      <a:pt x="6939" y="275"/>
                      <a:pt x="6414" y="24"/>
                    </a:cubicBezTo>
                    <a:cubicBezTo>
                      <a:pt x="6369" y="24"/>
                      <a:pt x="6323" y="1"/>
                      <a:pt x="6300" y="1"/>
                    </a:cubicBezTo>
                    <a:close/>
                  </a:path>
                </a:pathLst>
              </a:custGeom>
              <a:solidFill>
                <a:srgbClr val="F4A4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716;p40">
                <a:extLst>
                  <a:ext uri="{FF2B5EF4-FFF2-40B4-BE49-F238E27FC236}">
                    <a16:creationId xmlns:a16="http://schemas.microsoft.com/office/drawing/2014/main" id="{4F3FA97A-BEE7-AF88-9D52-690B73C863BB}"/>
                  </a:ext>
                </a:extLst>
              </p:cNvPr>
              <p:cNvSpPr/>
              <p:nvPr/>
            </p:nvSpPr>
            <p:spPr>
              <a:xfrm>
                <a:off x="1815425" y="3639250"/>
                <a:ext cx="71925" cy="40525"/>
              </a:xfrm>
              <a:custGeom>
                <a:avLst/>
                <a:gdLst/>
                <a:ahLst/>
                <a:cxnLst/>
                <a:rect l="l" t="t" r="r" b="b"/>
                <a:pathLst>
                  <a:path w="2877" h="1621" extrusionOk="0">
                    <a:moveTo>
                      <a:pt x="2877" y="0"/>
                    </a:moveTo>
                    <a:lnTo>
                      <a:pt x="2877" y="0"/>
                    </a:lnTo>
                    <a:cubicBezTo>
                      <a:pt x="2009" y="708"/>
                      <a:pt x="1074" y="1233"/>
                      <a:pt x="1" y="1621"/>
                    </a:cubicBezTo>
                    <a:cubicBezTo>
                      <a:pt x="1119" y="1507"/>
                      <a:pt x="2192" y="890"/>
                      <a:pt x="2877" y="0"/>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717;p40">
                <a:extLst>
                  <a:ext uri="{FF2B5EF4-FFF2-40B4-BE49-F238E27FC236}">
                    <a16:creationId xmlns:a16="http://schemas.microsoft.com/office/drawing/2014/main" id="{69618515-0F93-38F8-F240-C308CA00D858}"/>
                  </a:ext>
                </a:extLst>
              </p:cNvPr>
              <p:cNvSpPr/>
              <p:nvPr/>
            </p:nvSpPr>
            <p:spPr>
              <a:xfrm>
                <a:off x="1839400" y="3670625"/>
                <a:ext cx="71350" cy="40550"/>
              </a:xfrm>
              <a:custGeom>
                <a:avLst/>
                <a:gdLst/>
                <a:ahLst/>
                <a:cxnLst/>
                <a:rect l="l" t="t" r="r" b="b"/>
                <a:pathLst>
                  <a:path w="2854" h="1622" extrusionOk="0">
                    <a:moveTo>
                      <a:pt x="2854" y="0"/>
                    </a:moveTo>
                    <a:lnTo>
                      <a:pt x="2854" y="0"/>
                    </a:lnTo>
                    <a:cubicBezTo>
                      <a:pt x="1986" y="708"/>
                      <a:pt x="1050" y="1233"/>
                      <a:pt x="0" y="1621"/>
                    </a:cubicBezTo>
                    <a:cubicBezTo>
                      <a:pt x="1096" y="1507"/>
                      <a:pt x="2192" y="891"/>
                      <a:pt x="2854" y="0"/>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718;p40">
                <a:extLst>
                  <a:ext uri="{FF2B5EF4-FFF2-40B4-BE49-F238E27FC236}">
                    <a16:creationId xmlns:a16="http://schemas.microsoft.com/office/drawing/2014/main" id="{18D9B3C2-3871-C53E-505A-692AF2F12E0C}"/>
                  </a:ext>
                </a:extLst>
              </p:cNvPr>
              <p:cNvSpPr/>
              <p:nvPr/>
            </p:nvSpPr>
            <p:spPr>
              <a:xfrm>
                <a:off x="1196875" y="2043175"/>
                <a:ext cx="63925" cy="18300"/>
              </a:xfrm>
              <a:custGeom>
                <a:avLst/>
                <a:gdLst/>
                <a:ahLst/>
                <a:cxnLst/>
                <a:rect l="l" t="t" r="r" b="b"/>
                <a:pathLst>
                  <a:path w="2557" h="732" extrusionOk="0">
                    <a:moveTo>
                      <a:pt x="2214" y="1"/>
                    </a:moveTo>
                    <a:cubicBezTo>
                      <a:pt x="2077" y="46"/>
                      <a:pt x="1940" y="69"/>
                      <a:pt x="1826" y="115"/>
                    </a:cubicBezTo>
                    <a:cubicBezTo>
                      <a:pt x="1187" y="298"/>
                      <a:pt x="594" y="503"/>
                      <a:pt x="0" y="731"/>
                    </a:cubicBezTo>
                    <a:cubicBezTo>
                      <a:pt x="959" y="389"/>
                      <a:pt x="1849" y="161"/>
                      <a:pt x="2557" y="1"/>
                    </a:cubicBezTo>
                    <a:close/>
                  </a:path>
                </a:pathLst>
              </a:custGeom>
              <a:solidFill>
                <a:srgbClr val="F8C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719;p40">
                <a:extLst>
                  <a:ext uri="{FF2B5EF4-FFF2-40B4-BE49-F238E27FC236}">
                    <a16:creationId xmlns:a16="http://schemas.microsoft.com/office/drawing/2014/main" id="{C72FD31A-C779-5B6C-451A-4845766BB821}"/>
                  </a:ext>
                </a:extLst>
              </p:cNvPr>
              <p:cNvSpPr/>
              <p:nvPr/>
            </p:nvSpPr>
            <p:spPr>
              <a:xfrm>
                <a:off x="1078175" y="2981875"/>
                <a:ext cx="860550" cy="222575"/>
              </a:xfrm>
              <a:custGeom>
                <a:avLst/>
                <a:gdLst/>
                <a:ahLst/>
                <a:cxnLst/>
                <a:rect l="l" t="t" r="r" b="b"/>
                <a:pathLst>
                  <a:path w="34422" h="8903" extrusionOk="0">
                    <a:moveTo>
                      <a:pt x="19425" y="7761"/>
                    </a:moveTo>
                    <a:cubicBezTo>
                      <a:pt x="8880" y="8857"/>
                      <a:pt x="1690" y="2214"/>
                      <a:pt x="1" y="480"/>
                    </a:cubicBezTo>
                    <a:cubicBezTo>
                      <a:pt x="1256" y="2625"/>
                      <a:pt x="3128" y="4931"/>
                      <a:pt x="5958" y="6551"/>
                    </a:cubicBezTo>
                    <a:cubicBezTo>
                      <a:pt x="9359" y="8514"/>
                      <a:pt x="12737" y="8697"/>
                      <a:pt x="14905" y="8811"/>
                    </a:cubicBezTo>
                    <a:cubicBezTo>
                      <a:pt x="16572" y="8902"/>
                      <a:pt x="19813" y="8902"/>
                      <a:pt x="23670" y="7670"/>
                    </a:cubicBezTo>
                    <a:cubicBezTo>
                      <a:pt x="26638" y="6734"/>
                      <a:pt x="30678" y="5433"/>
                      <a:pt x="33417" y="1552"/>
                    </a:cubicBezTo>
                    <a:cubicBezTo>
                      <a:pt x="33668" y="1233"/>
                      <a:pt x="34033" y="685"/>
                      <a:pt x="34421" y="0"/>
                    </a:cubicBezTo>
                    <a:cubicBezTo>
                      <a:pt x="32002" y="2648"/>
                      <a:pt x="27003" y="6985"/>
                      <a:pt x="19425" y="776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720;p40">
                <a:extLst>
                  <a:ext uri="{FF2B5EF4-FFF2-40B4-BE49-F238E27FC236}">
                    <a16:creationId xmlns:a16="http://schemas.microsoft.com/office/drawing/2014/main" id="{93DB4799-1219-C012-0A45-77F2A5C3526B}"/>
                  </a:ext>
                </a:extLst>
              </p:cNvPr>
              <p:cNvSpPr/>
              <p:nvPr/>
            </p:nvSpPr>
            <p:spPr>
              <a:xfrm>
                <a:off x="1494750" y="2834650"/>
                <a:ext cx="195175" cy="82200"/>
              </a:xfrm>
              <a:custGeom>
                <a:avLst/>
                <a:gdLst/>
                <a:ahLst/>
                <a:cxnLst/>
                <a:rect l="l" t="t" r="r" b="b"/>
                <a:pathLst>
                  <a:path w="7807" h="3288" extrusionOk="0">
                    <a:moveTo>
                      <a:pt x="6414" y="2488"/>
                    </a:moveTo>
                    <a:cubicBezTo>
                      <a:pt x="6870" y="2237"/>
                      <a:pt x="7464" y="1895"/>
                      <a:pt x="7669" y="1210"/>
                    </a:cubicBezTo>
                    <a:cubicBezTo>
                      <a:pt x="7806" y="731"/>
                      <a:pt x="7692" y="297"/>
                      <a:pt x="7578" y="0"/>
                    </a:cubicBezTo>
                    <a:cubicBezTo>
                      <a:pt x="6802" y="343"/>
                      <a:pt x="6414" y="1461"/>
                      <a:pt x="5044" y="1804"/>
                    </a:cubicBezTo>
                    <a:cubicBezTo>
                      <a:pt x="3241" y="2260"/>
                      <a:pt x="2328" y="708"/>
                      <a:pt x="730" y="1324"/>
                    </a:cubicBezTo>
                    <a:cubicBezTo>
                      <a:pt x="479" y="1438"/>
                      <a:pt x="228" y="1598"/>
                      <a:pt x="0" y="1781"/>
                    </a:cubicBezTo>
                    <a:cubicBezTo>
                      <a:pt x="593" y="2192"/>
                      <a:pt x="1506" y="2717"/>
                      <a:pt x="2739" y="2922"/>
                    </a:cubicBezTo>
                    <a:cubicBezTo>
                      <a:pt x="3355" y="3036"/>
                      <a:pt x="4930" y="3287"/>
                      <a:pt x="6414" y="248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721;p40">
                <a:extLst>
                  <a:ext uri="{FF2B5EF4-FFF2-40B4-BE49-F238E27FC236}">
                    <a16:creationId xmlns:a16="http://schemas.microsoft.com/office/drawing/2014/main" id="{B4753290-CF27-30A9-63B1-C4F5B104D4B5}"/>
                  </a:ext>
                </a:extLst>
              </p:cNvPr>
              <p:cNvSpPr/>
              <p:nvPr/>
            </p:nvSpPr>
            <p:spPr>
              <a:xfrm>
                <a:off x="1542675" y="2947075"/>
                <a:ext cx="183775" cy="91325"/>
              </a:xfrm>
              <a:custGeom>
                <a:avLst/>
                <a:gdLst/>
                <a:ahLst/>
                <a:cxnLst/>
                <a:rect l="l" t="t" r="r" b="b"/>
                <a:pathLst>
                  <a:path w="7351" h="3653" extrusionOk="0">
                    <a:moveTo>
                      <a:pt x="3561" y="205"/>
                    </a:moveTo>
                    <a:cubicBezTo>
                      <a:pt x="1575" y="525"/>
                      <a:pt x="411" y="2146"/>
                      <a:pt x="0" y="2876"/>
                    </a:cubicBezTo>
                    <a:cubicBezTo>
                      <a:pt x="754" y="3241"/>
                      <a:pt x="1416" y="3355"/>
                      <a:pt x="1712" y="3401"/>
                    </a:cubicBezTo>
                    <a:cubicBezTo>
                      <a:pt x="2329" y="3492"/>
                      <a:pt x="4200" y="3652"/>
                      <a:pt x="5935" y="2488"/>
                    </a:cubicBezTo>
                    <a:cubicBezTo>
                      <a:pt x="6414" y="2168"/>
                      <a:pt x="6916" y="1712"/>
                      <a:pt x="7350" y="1164"/>
                    </a:cubicBezTo>
                    <a:cubicBezTo>
                      <a:pt x="7053" y="936"/>
                      <a:pt x="6665" y="708"/>
                      <a:pt x="6186" y="502"/>
                    </a:cubicBezTo>
                    <a:cubicBezTo>
                      <a:pt x="5935" y="411"/>
                      <a:pt x="4839" y="0"/>
                      <a:pt x="3561" y="205"/>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722;p40">
                <a:extLst>
                  <a:ext uri="{FF2B5EF4-FFF2-40B4-BE49-F238E27FC236}">
                    <a16:creationId xmlns:a16="http://schemas.microsoft.com/office/drawing/2014/main" id="{283F163F-0134-4400-6F07-427F296A1348}"/>
                  </a:ext>
                </a:extLst>
              </p:cNvPr>
              <p:cNvSpPr/>
              <p:nvPr/>
            </p:nvSpPr>
            <p:spPr>
              <a:xfrm>
                <a:off x="1538675" y="2921375"/>
                <a:ext cx="203750" cy="98175"/>
              </a:xfrm>
              <a:custGeom>
                <a:avLst/>
                <a:gdLst/>
                <a:ahLst/>
                <a:cxnLst/>
                <a:rect l="l" t="t" r="r" b="b"/>
                <a:pathLst>
                  <a:path w="8150" h="3927" extrusionOk="0">
                    <a:moveTo>
                      <a:pt x="3356" y="1507"/>
                    </a:moveTo>
                    <a:cubicBezTo>
                      <a:pt x="5547" y="937"/>
                      <a:pt x="7259" y="2009"/>
                      <a:pt x="7510" y="2192"/>
                    </a:cubicBezTo>
                    <a:lnTo>
                      <a:pt x="7533" y="2192"/>
                    </a:lnTo>
                    <a:cubicBezTo>
                      <a:pt x="7738" y="1895"/>
                      <a:pt x="7944" y="1599"/>
                      <a:pt x="8149" y="1302"/>
                    </a:cubicBezTo>
                    <a:cubicBezTo>
                      <a:pt x="8149" y="1279"/>
                      <a:pt x="8149" y="1279"/>
                      <a:pt x="8149" y="1279"/>
                    </a:cubicBezTo>
                    <a:cubicBezTo>
                      <a:pt x="4931" y="1"/>
                      <a:pt x="1872" y="457"/>
                      <a:pt x="617" y="2192"/>
                    </a:cubicBezTo>
                    <a:cubicBezTo>
                      <a:pt x="411" y="2489"/>
                      <a:pt x="115" y="3014"/>
                      <a:pt x="1" y="3836"/>
                    </a:cubicBezTo>
                    <a:cubicBezTo>
                      <a:pt x="69" y="3858"/>
                      <a:pt x="115" y="3904"/>
                      <a:pt x="160" y="3927"/>
                    </a:cubicBezTo>
                    <a:cubicBezTo>
                      <a:pt x="548" y="3265"/>
                      <a:pt x="1530" y="1964"/>
                      <a:pt x="3356" y="150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723;p40">
                <a:extLst>
                  <a:ext uri="{FF2B5EF4-FFF2-40B4-BE49-F238E27FC236}">
                    <a16:creationId xmlns:a16="http://schemas.microsoft.com/office/drawing/2014/main" id="{AD484163-BF6D-8899-C892-AAFBE1652B32}"/>
                  </a:ext>
                </a:extLst>
              </p:cNvPr>
              <p:cNvSpPr/>
              <p:nvPr/>
            </p:nvSpPr>
            <p:spPr>
              <a:xfrm>
                <a:off x="1851375" y="3712275"/>
                <a:ext cx="59950" cy="31425"/>
              </a:xfrm>
              <a:custGeom>
                <a:avLst/>
                <a:gdLst/>
                <a:ahLst/>
                <a:cxnLst/>
                <a:rect l="l" t="t" r="r" b="b"/>
                <a:pathLst>
                  <a:path w="2398" h="1257" extrusionOk="0">
                    <a:moveTo>
                      <a:pt x="2192" y="343"/>
                    </a:moveTo>
                    <a:cubicBezTo>
                      <a:pt x="2169" y="343"/>
                      <a:pt x="2146" y="343"/>
                      <a:pt x="2124" y="343"/>
                    </a:cubicBezTo>
                    <a:cubicBezTo>
                      <a:pt x="2238" y="229"/>
                      <a:pt x="2329" y="115"/>
                      <a:pt x="2397" y="1"/>
                    </a:cubicBezTo>
                    <a:cubicBezTo>
                      <a:pt x="1667" y="526"/>
                      <a:pt x="868" y="937"/>
                      <a:pt x="1" y="1256"/>
                    </a:cubicBezTo>
                    <a:cubicBezTo>
                      <a:pt x="800" y="1165"/>
                      <a:pt x="1576" y="845"/>
                      <a:pt x="2192" y="343"/>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724;p40">
                <a:extLst>
                  <a:ext uri="{FF2B5EF4-FFF2-40B4-BE49-F238E27FC236}">
                    <a16:creationId xmlns:a16="http://schemas.microsoft.com/office/drawing/2014/main" id="{10F3DACF-7CB0-CFB6-70EC-58100C26CE08}"/>
                  </a:ext>
                </a:extLst>
              </p:cNvPr>
              <p:cNvSpPr/>
              <p:nvPr/>
            </p:nvSpPr>
            <p:spPr>
              <a:xfrm>
                <a:off x="1604300" y="3679750"/>
                <a:ext cx="82200" cy="166650"/>
              </a:xfrm>
              <a:custGeom>
                <a:avLst/>
                <a:gdLst/>
                <a:ahLst/>
                <a:cxnLst/>
                <a:rect l="l" t="t" r="r" b="b"/>
                <a:pathLst>
                  <a:path w="3288" h="6666" extrusionOk="0">
                    <a:moveTo>
                      <a:pt x="1302" y="3310"/>
                    </a:moveTo>
                    <a:cubicBezTo>
                      <a:pt x="1187" y="2101"/>
                      <a:pt x="1621" y="914"/>
                      <a:pt x="2466" y="23"/>
                    </a:cubicBezTo>
                    <a:cubicBezTo>
                      <a:pt x="2032" y="23"/>
                      <a:pt x="1598" y="23"/>
                      <a:pt x="1165" y="1"/>
                    </a:cubicBezTo>
                    <a:cubicBezTo>
                      <a:pt x="845" y="480"/>
                      <a:pt x="0" y="1804"/>
                      <a:pt x="0" y="3676"/>
                    </a:cubicBezTo>
                    <a:cubicBezTo>
                      <a:pt x="23" y="5091"/>
                      <a:pt x="525" y="6163"/>
                      <a:pt x="822" y="6666"/>
                    </a:cubicBezTo>
                    <a:cubicBezTo>
                      <a:pt x="1690" y="6574"/>
                      <a:pt x="2511" y="6483"/>
                      <a:pt x="3287" y="6369"/>
                    </a:cubicBezTo>
                    <a:cubicBezTo>
                      <a:pt x="2740" y="6027"/>
                      <a:pt x="1484" y="5022"/>
                      <a:pt x="1302" y="331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725;p40">
                <a:extLst>
                  <a:ext uri="{FF2B5EF4-FFF2-40B4-BE49-F238E27FC236}">
                    <a16:creationId xmlns:a16="http://schemas.microsoft.com/office/drawing/2014/main" id="{4986A5B8-6994-5A15-7CE8-02B4F7E9EB84}"/>
                  </a:ext>
                </a:extLst>
              </p:cNvPr>
              <p:cNvSpPr/>
              <p:nvPr/>
            </p:nvSpPr>
            <p:spPr>
              <a:xfrm>
                <a:off x="1494750" y="3627825"/>
                <a:ext cx="102150" cy="257950"/>
              </a:xfrm>
              <a:custGeom>
                <a:avLst/>
                <a:gdLst/>
                <a:ahLst/>
                <a:cxnLst/>
                <a:rect l="l" t="t" r="r" b="b"/>
                <a:pathLst>
                  <a:path w="4086" h="10318" extrusionOk="0">
                    <a:moveTo>
                      <a:pt x="4086" y="1"/>
                    </a:moveTo>
                    <a:cubicBezTo>
                      <a:pt x="4063" y="1"/>
                      <a:pt x="4063" y="1"/>
                      <a:pt x="4040" y="1"/>
                    </a:cubicBezTo>
                    <a:cubicBezTo>
                      <a:pt x="1826" y="2511"/>
                      <a:pt x="68" y="6232"/>
                      <a:pt x="1758" y="9427"/>
                    </a:cubicBezTo>
                    <a:cubicBezTo>
                      <a:pt x="1940" y="9747"/>
                      <a:pt x="2146" y="10044"/>
                      <a:pt x="2374" y="10318"/>
                    </a:cubicBezTo>
                    <a:cubicBezTo>
                      <a:pt x="2397" y="10318"/>
                      <a:pt x="2397" y="10318"/>
                      <a:pt x="2419" y="10318"/>
                    </a:cubicBezTo>
                    <a:cubicBezTo>
                      <a:pt x="0" y="7122"/>
                      <a:pt x="1803" y="2877"/>
                      <a:pt x="408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427" name="Google Shape;2726;p40">
            <a:extLst>
              <a:ext uri="{FF2B5EF4-FFF2-40B4-BE49-F238E27FC236}">
                <a16:creationId xmlns:a16="http://schemas.microsoft.com/office/drawing/2014/main" id="{AEEF2736-BDDE-8993-71C0-357A087DE01F}"/>
              </a:ext>
            </a:extLst>
          </p:cNvPr>
          <p:cNvSpPr txBox="1">
            <a:spLocks/>
          </p:cNvSpPr>
          <p:nvPr/>
        </p:nvSpPr>
        <p:spPr>
          <a:xfrm>
            <a:off x="2128345" y="1857168"/>
            <a:ext cx="4808226" cy="11737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9600" b="0" i="0" u="none" strike="noStrike" cap="none">
                <a:solidFill>
                  <a:schemeClr val="dk2"/>
                </a:solidFill>
                <a:latin typeface="Atma"/>
                <a:ea typeface="Atma"/>
                <a:cs typeface="Atma"/>
                <a:sym typeface="Atm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FA3840"/>
              </a:buClr>
            </a:pPr>
            <a:r>
              <a:rPr lang="vi-VN" sz="2400" i="1">
                <a:latin typeface="+mj-lt"/>
              </a:rPr>
              <a:t>Theo lời nhân vật kể chuyện, nhà văn Giuyn Véc- nơ đã miêu tả không gian Tâm Trái Đất như thế nào? Giữa Tâm Trái Đất với Tâm Vũ Trụ có mối liên hệ gì? Từ đó, nhận xét chung về không gian của truyện. </a:t>
            </a:r>
            <a:endParaRPr lang="en-US" sz="2400">
              <a:solidFill>
                <a:srgbClr val="FCFBF0">
                  <a:lumMod val="10000"/>
                </a:srgbClr>
              </a:solidFill>
              <a:latin typeface="+mj-lt"/>
              <a:cs typeface="Times New Roman" panose="02020603050405020304" pitchFamily="18" charset="0"/>
            </a:endParaRPr>
          </a:p>
        </p:txBody>
      </p:sp>
    </p:spTree>
    <p:extLst>
      <p:ext uri="{BB962C8B-B14F-4D97-AF65-F5344CB8AC3E}">
        <p14:creationId xmlns:p14="http://schemas.microsoft.com/office/powerpoint/2010/main" val="533698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7"/>
                                        </p:tgtEl>
                                        <p:attrNameLst>
                                          <p:attrName>style.visibility</p:attrName>
                                        </p:attrNameLst>
                                      </p:cBhvr>
                                      <p:to>
                                        <p:strVal val="visible"/>
                                      </p:to>
                                    </p:set>
                                    <p:animEffect transition="in" filter="fade">
                                      <p:cBhvr>
                                        <p:cTn id="14" dur="1000"/>
                                        <p:tgtEl>
                                          <p:spTgt spid="427"/>
                                        </p:tgtEl>
                                      </p:cBhvr>
                                    </p:animEffect>
                                    <p:anim calcmode="lin" valueType="num">
                                      <p:cBhvr>
                                        <p:cTn id="15" dur="1000" fill="hold"/>
                                        <p:tgtEl>
                                          <p:spTgt spid="427"/>
                                        </p:tgtEl>
                                        <p:attrNameLst>
                                          <p:attrName>ppt_x</p:attrName>
                                        </p:attrNameLst>
                                      </p:cBhvr>
                                      <p:tavLst>
                                        <p:tav tm="0">
                                          <p:val>
                                            <p:strVal val="#ppt_x"/>
                                          </p:val>
                                        </p:tav>
                                        <p:tav tm="100000">
                                          <p:val>
                                            <p:strVal val="#ppt_x"/>
                                          </p:val>
                                        </p:tav>
                                      </p:tavLst>
                                    </p:anim>
                                    <p:anim calcmode="lin" valueType="num">
                                      <p:cBhvr>
                                        <p:cTn id="16" dur="1000" fill="hold"/>
                                        <p:tgtEl>
                                          <p:spTgt spid="4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grpSp>
        <p:nvGrpSpPr>
          <p:cNvPr id="354" name="Google Shape;3361;p43">
            <a:extLst>
              <a:ext uri="{FF2B5EF4-FFF2-40B4-BE49-F238E27FC236}">
                <a16:creationId xmlns:a16="http://schemas.microsoft.com/office/drawing/2014/main" id="{A5C4C1EE-167B-7A3B-19F6-C9621D6C66EB}"/>
              </a:ext>
            </a:extLst>
          </p:cNvPr>
          <p:cNvGrpSpPr/>
          <p:nvPr/>
        </p:nvGrpSpPr>
        <p:grpSpPr>
          <a:xfrm>
            <a:off x="1715987" y="1510737"/>
            <a:ext cx="5712026" cy="2587733"/>
            <a:chOff x="1260013" y="631275"/>
            <a:chExt cx="6623713" cy="3734175"/>
          </a:xfrm>
        </p:grpSpPr>
        <p:sp>
          <p:nvSpPr>
            <p:cNvPr id="355" name="Google Shape;3362;p43">
              <a:extLst>
                <a:ext uri="{FF2B5EF4-FFF2-40B4-BE49-F238E27FC236}">
                  <a16:creationId xmlns:a16="http://schemas.microsoft.com/office/drawing/2014/main" id="{45616619-CC91-80A5-ED60-55AB1A85E59A}"/>
                </a:ext>
              </a:extLst>
            </p:cNvPr>
            <p:cNvSpPr/>
            <p:nvPr/>
          </p:nvSpPr>
          <p:spPr>
            <a:xfrm>
              <a:off x="1372975" y="631275"/>
              <a:ext cx="6397800" cy="3330300"/>
            </a:xfrm>
            <a:prstGeom prst="round2SameRect">
              <a:avLst>
                <a:gd name="adj1" fmla="val 16667"/>
                <a:gd name="adj2" fmla="val 0"/>
              </a:avLst>
            </a:pr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3363;p43">
              <a:extLst>
                <a:ext uri="{FF2B5EF4-FFF2-40B4-BE49-F238E27FC236}">
                  <a16:creationId xmlns:a16="http://schemas.microsoft.com/office/drawing/2014/main" id="{1F7C4F4E-F18B-EE6E-A337-F515C7664E4D}"/>
                </a:ext>
              </a:extLst>
            </p:cNvPr>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3364;p43">
              <a:extLst>
                <a:ext uri="{FF2B5EF4-FFF2-40B4-BE49-F238E27FC236}">
                  <a16:creationId xmlns:a16="http://schemas.microsoft.com/office/drawing/2014/main" id="{BCA201AC-D1F6-EBDC-CF6C-54A17E9CF34E}"/>
                </a:ext>
              </a:extLst>
            </p:cNvPr>
            <p:cNvSpPr/>
            <p:nvPr/>
          </p:nvSpPr>
          <p:spPr>
            <a:xfrm>
              <a:off x="1544700" y="780225"/>
              <a:ext cx="6054600" cy="3181500"/>
            </a:xfrm>
            <a:prstGeom prst="round2SameRect">
              <a:avLst>
                <a:gd name="adj1" fmla="val 12823"/>
                <a:gd name="adj2" fmla="val 0"/>
              </a:avLst>
            </a:pr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3365;p43">
              <a:extLst>
                <a:ext uri="{FF2B5EF4-FFF2-40B4-BE49-F238E27FC236}">
                  <a16:creationId xmlns:a16="http://schemas.microsoft.com/office/drawing/2014/main" id="{531065C4-CFEE-7318-BDA5-9AB4591BEB58}"/>
                </a:ext>
              </a:extLst>
            </p:cNvPr>
            <p:cNvSpPr/>
            <p:nvPr/>
          </p:nvSpPr>
          <p:spPr>
            <a:xfrm>
              <a:off x="1372950" y="3458175"/>
              <a:ext cx="6397910" cy="90726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60" name="Google Shape;3366;p43">
              <a:extLst>
                <a:ext uri="{FF2B5EF4-FFF2-40B4-BE49-F238E27FC236}">
                  <a16:creationId xmlns:a16="http://schemas.microsoft.com/office/drawing/2014/main" id="{048BAD9F-0909-9F13-9CB7-B1AE6DF9BAA9}"/>
                </a:ext>
              </a:extLst>
            </p:cNvPr>
            <p:cNvGrpSpPr/>
            <p:nvPr/>
          </p:nvGrpSpPr>
          <p:grpSpPr>
            <a:xfrm>
              <a:off x="1260013" y="3960150"/>
              <a:ext cx="6623713" cy="405300"/>
              <a:chOff x="1260013" y="3960150"/>
              <a:chExt cx="6623713" cy="405300"/>
            </a:xfrm>
          </p:grpSpPr>
          <p:sp>
            <p:nvSpPr>
              <p:cNvPr id="361" name="Google Shape;3367;p43">
                <a:extLst>
                  <a:ext uri="{FF2B5EF4-FFF2-40B4-BE49-F238E27FC236}">
                    <a16:creationId xmlns:a16="http://schemas.microsoft.com/office/drawing/2014/main" id="{DF307F2C-C870-0FE7-EA4C-91EF42817F9E}"/>
                  </a:ext>
                </a:extLst>
              </p:cNvPr>
              <p:cNvSpPr/>
              <p:nvPr/>
            </p:nvSpPr>
            <p:spPr>
              <a:xfrm>
                <a:off x="1260013" y="3960150"/>
                <a:ext cx="6623700" cy="405300"/>
              </a:xfrm>
              <a:prstGeom prst="roundRect">
                <a:avLst>
                  <a:gd name="adj" fmla="val 12636"/>
                </a:avLst>
              </a:pr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3368;p43">
                <a:extLst>
                  <a:ext uri="{FF2B5EF4-FFF2-40B4-BE49-F238E27FC236}">
                    <a16:creationId xmlns:a16="http://schemas.microsoft.com/office/drawing/2014/main" id="{E98901C8-292E-002F-3CB3-195341738035}"/>
                  </a:ext>
                </a:extLst>
              </p:cNvPr>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3369;p43">
                <a:extLst>
                  <a:ext uri="{FF2B5EF4-FFF2-40B4-BE49-F238E27FC236}">
                    <a16:creationId xmlns:a16="http://schemas.microsoft.com/office/drawing/2014/main" id="{B31B9A11-179B-D6AB-3C63-71C4163BAFDF}"/>
                  </a:ext>
                </a:extLst>
              </p:cNvPr>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3025420" y="160231"/>
            <a:ext cx="3080700" cy="694500"/>
          </a:xfrm>
          <a:ln w="28575">
            <a:solidFill>
              <a:schemeClr val="accent3">
                <a:lumMod val="20000"/>
                <a:lumOff val="80000"/>
              </a:schemeClr>
            </a:solidFill>
          </a:ln>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a. Không gian</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333" y="4120492"/>
            <a:ext cx="1910649" cy="122269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oogle Shape;2059;p48">
            <a:extLst>
              <a:ext uri="{FF2B5EF4-FFF2-40B4-BE49-F238E27FC236}">
                <a16:creationId xmlns:a16="http://schemas.microsoft.com/office/drawing/2014/main" id="{0AE9E245-DE94-8215-C663-2E8AF83F2E36}"/>
              </a:ext>
            </a:extLst>
          </p:cNvPr>
          <p:cNvGrpSpPr/>
          <p:nvPr/>
        </p:nvGrpSpPr>
        <p:grpSpPr>
          <a:xfrm>
            <a:off x="658159" y="2029490"/>
            <a:ext cx="2412000" cy="1926935"/>
            <a:chOff x="5610409" y="1420197"/>
            <a:chExt cx="2021788" cy="1662078"/>
          </a:xfrm>
        </p:grpSpPr>
        <p:grpSp>
          <p:nvGrpSpPr>
            <p:cNvPr id="14" name="Google Shape;2060;p48">
              <a:extLst>
                <a:ext uri="{FF2B5EF4-FFF2-40B4-BE49-F238E27FC236}">
                  <a16:creationId xmlns:a16="http://schemas.microsoft.com/office/drawing/2014/main" id="{536D03FC-29DD-A33F-0B6D-50F9A15DBCEA}"/>
                </a:ext>
              </a:extLst>
            </p:cNvPr>
            <p:cNvGrpSpPr/>
            <p:nvPr/>
          </p:nvGrpSpPr>
          <p:grpSpPr>
            <a:xfrm>
              <a:off x="6823350" y="1420197"/>
              <a:ext cx="808848" cy="669086"/>
              <a:chOff x="6823350" y="1420197"/>
              <a:chExt cx="808848" cy="669086"/>
            </a:xfrm>
          </p:grpSpPr>
          <p:grpSp>
            <p:nvGrpSpPr>
              <p:cNvPr id="54" name="Google Shape;2061;p48">
                <a:extLst>
                  <a:ext uri="{FF2B5EF4-FFF2-40B4-BE49-F238E27FC236}">
                    <a16:creationId xmlns:a16="http://schemas.microsoft.com/office/drawing/2014/main" id="{245D27D0-1E71-5B8E-45E2-92E1E06AC78C}"/>
                  </a:ext>
                </a:extLst>
              </p:cNvPr>
              <p:cNvGrpSpPr/>
              <p:nvPr/>
            </p:nvGrpSpPr>
            <p:grpSpPr>
              <a:xfrm>
                <a:off x="6823350" y="1420197"/>
                <a:ext cx="313701" cy="306841"/>
                <a:chOff x="488084" y="3164562"/>
                <a:chExt cx="535235" cy="523530"/>
              </a:xfrm>
            </p:grpSpPr>
            <p:grpSp>
              <p:nvGrpSpPr>
                <p:cNvPr id="339" name="Google Shape;2062;p48">
                  <a:extLst>
                    <a:ext uri="{FF2B5EF4-FFF2-40B4-BE49-F238E27FC236}">
                      <a16:creationId xmlns:a16="http://schemas.microsoft.com/office/drawing/2014/main" id="{D1F6F19E-452E-5445-B2F2-E6DACFE25E7D}"/>
                    </a:ext>
                  </a:extLst>
                </p:cNvPr>
                <p:cNvGrpSpPr/>
                <p:nvPr/>
              </p:nvGrpSpPr>
              <p:grpSpPr>
                <a:xfrm>
                  <a:off x="488084" y="3164562"/>
                  <a:ext cx="535235" cy="523530"/>
                  <a:chOff x="488084" y="3164562"/>
                  <a:chExt cx="535235" cy="523530"/>
                </a:xfrm>
              </p:grpSpPr>
              <p:sp>
                <p:nvSpPr>
                  <p:cNvPr id="341" name="Google Shape;2063;p48">
                    <a:extLst>
                      <a:ext uri="{FF2B5EF4-FFF2-40B4-BE49-F238E27FC236}">
                        <a16:creationId xmlns:a16="http://schemas.microsoft.com/office/drawing/2014/main" id="{04354C20-6C2E-8366-10FB-7A87C1765394}"/>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2064;p48">
                    <a:extLst>
                      <a:ext uri="{FF2B5EF4-FFF2-40B4-BE49-F238E27FC236}">
                        <a16:creationId xmlns:a16="http://schemas.microsoft.com/office/drawing/2014/main" id="{20BED59D-0BDE-DF38-15E4-1074253FDA3A}"/>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2065;p48">
                    <a:extLst>
                      <a:ext uri="{FF2B5EF4-FFF2-40B4-BE49-F238E27FC236}">
                        <a16:creationId xmlns:a16="http://schemas.microsoft.com/office/drawing/2014/main" id="{C1664479-5CD9-D7BA-8217-F4E7B45FF14E}"/>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2066;p48">
                    <a:extLst>
                      <a:ext uri="{FF2B5EF4-FFF2-40B4-BE49-F238E27FC236}">
                        <a16:creationId xmlns:a16="http://schemas.microsoft.com/office/drawing/2014/main" id="{1A12BFD8-DB4A-21C1-3698-F86A8D13D57D}"/>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2067;p48">
                    <a:extLst>
                      <a:ext uri="{FF2B5EF4-FFF2-40B4-BE49-F238E27FC236}">
                        <a16:creationId xmlns:a16="http://schemas.microsoft.com/office/drawing/2014/main" id="{4B5D00F1-CB52-A43D-A3ED-F051ED10B0DE}"/>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2068;p48">
                    <a:extLst>
                      <a:ext uri="{FF2B5EF4-FFF2-40B4-BE49-F238E27FC236}">
                        <a16:creationId xmlns:a16="http://schemas.microsoft.com/office/drawing/2014/main" id="{A789116C-B809-FA21-33A7-EF96A8458CD0}"/>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2069;p48">
                    <a:extLst>
                      <a:ext uri="{FF2B5EF4-FFF2-40B4-BE49-F238E27FC236}">
                        <a16:creationId xmlns:a16="http://schemas.microsoft.com/office/drawing/2014/main" id="{DEB84C64-D18F-77CD-E320-B7FD2562320F}"/>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2070;p48">
                    <a:extLst>
                      <a:ext uri="{FF2B5EF4-FFF2-40B4-BE49-F238E27FC236}">
                        <a16:creationId xmlns:a16="http://schemas.microsoft.com/office/drawing/2014/main" id="{8AE2F8EC-EA37-B5B4-55A9-A3FE606CAA5E}"/>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2071;p48">
                    <a:extLst>
                      <a:ext uri="{FF2B5EF4-FFF2-40B4-BE49-F238E27FC236}">
                        <a16:creationId xmlns:a16="http://schemas.microsoft.com/office/drawing/2014/main" id="{DBE13882-B855-EFC5-3517-E2D988BEF8CC}"/>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2072;p48">
                    <a:extLst>
                      <a:ext uri="{FF2B5EF4-FFF2-40B4-BE49-F238E27FC236}">
                        <a16:creationId xmlns:a16="http://schemas.microsoft.com/office/drawing/2014/main" id="{101BDC1C-865F-7A06-C940-28A8A53D993B}"/>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2073;p48">
                    <a:extLst>
                      <a:ext uri="{FF2B5EF4-FFF2-40B4-BE49-F238E27FC236}">
                        <a16:creationId xmlns:a16="http://schemas.microsoft.com/office/drawing/2014/main" id="{FB25E3AD-C9BB-1018-521D-F11DDFF4A344}"/>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40" name="Google Shape;2074;p48">
                  <a:extLst>
                    <a:ext uri="{FF2B5EF4-FFF2-40B4-BE49-F238E27FC236}">
                      <a16:creationId xmlns:a16="http://schemas.microsoft.com/office/drawing/2014/main" id="{EDEA6757-7264-479F-1B48-F060263240B9}"/>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5" name="Google Shape;2075;p48">
                <a:extLst>
                  <a:ext uri="{FF2B5EF4-FFF2-40B4-BE49-F238E27FC236}">
                    <a16:creationId xmlns:a16="http://schemas.microsoft.com/office/drawing/2014/main" id="{B5E6E734-29A2-9AFA-41CE-48EE344ACC06}"/>
                  </a:ext>
                </a:extLst>
              </p:cNvPr>
              <p:cNvGrpSpPr/>
              <p:nvPr/>
            </p:nvGrpSpPr>
            <p:grpSpPr>
              <a:xfrm rot="1030961">
                <a:off x="7300840" y="1512509"/>
                <a:ext cx="219950" cy="215140"/>
                <a:chOff x="488084" y="3164562"/>
                <a:chExt cx="535235" cy="523530"/>
              </a:xfrm>
            </p:grpSpPr>
            <p:grpSp>
              <p:nvGrpSpPr>
                <p:cNvPr id="326" name="Google Shape;2076;p48">
                  <a:extLst>
                    <a:ext uri="{FF2B5EF4-FFF2-40B4-BE49-F238E27FC236}">
                      <a16:creationId xmlns:a16="http://schemas.microsoft.com/office/drawing/2014/main" id="{3B86AC31-C4F5-0E9F-93DF-8F00BE938A9E}"/>
                    </a:ext>
                  </a:extLst>
                </p:cNvPr>
                <p:cNvGrpSpPr/>
                <p:nvPr/>
              </p:nvGrpSpPr>
              <p:grpSpPr>
                <a:xfrm>
                  <a:off x="488084" y="3164562"/>
                  <a:ext cx="535235" cy="523530"/>
                  <a:chOff x="488084" y="3164562"/>
                  <a:chExt cx="535235" cy="523530"/>
                </a:xfrm>
              </p:grpSpPr>
              <p:sp>
                <p:nvSpPr>
                  <p:cNvPr id="328" name="Google Shape;2077;p48">
                    <a:extLst>
                      <a:ext uri="{FF2B5EF4-FFF2-40B4-BE49-F238E27FC236}">
                        <a16:creationId xmlns:a16="http://schemas.microsoft.com/office/drawing/2014/main" id="{E7954D6D-A1AB-8BE9-6324-7D40AD8E178C}"/>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2078;p48">
                    <a:extLst>
                      <a:ext uri="{FF2B5EF4-FFF2-40B4-BE49-F238E27FC236}">
                        <a16:creationId xmlns:a16="http://schemas.microsoft.com/office/drawing/2014/main" id="{282E03A2-C87D-682F-53DC-4AAB38272C48}"/>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2079;p48">
                    <a:extLst>
                      <a:ext uri="{FF2B5EF4-FFF2-40B4-BE49-F238E27FC236}">
                        <a16:creationId xmlns:a16="http://schemas.microsoft.com/office/drawing/2014/main" id="{0C8BF18E-6D9E-2291-25C9-07D831E2B692}"/>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2080;p48">
                    <a:extLst>
                      <a:ext uri="{FF2B5EF4-FFF2-40B4-BE49-F238E27FC236}">
                        <a16:creationId xmlns:a16="http://schemas.microsoft.com/office/drawing/2014/main" id="{28D7E55F-0874-12D6-B959-B8ED34BFEBAA}"/>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2081;p48">
                    <a:extLst>
                      <a:ext uri="{FF2B5EF4-FFF2-40B4-BE49-F238E27FC236}">
                        <a16:creationId xmlns:a16="http://schemas.microsoft.com/office/drawing/2014/main" id="{4A2D115E-E697-6656-D742-E9B1C1612CEC}"/>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2082;p48">
                    <a:extLst>
                      <a:ext uri="{FF2B5EF4-FFF2-40B4-BE49-F238E27FC236}">
                        <a16:creationId xmlns:a16="http://schemas.microsoft.com/office/drawing/2014/main" id="{844643DD-82C9-E898-C298-473B33B154E2}"/>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2083;p48">
                    <a:extLst>
                      <a:ext uri="{FF2B5EF4-FFF2-40B4-BE49-F238E27FC236}">
                        <a16:creationId xmlns:a16="http://schemas.microsoft.com/office/drawing/2014/main" id="{35C270AE-53A5-37C1-292F-7F779B68BC91}"/>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2084;p48">
                    <a:extLst>
                      <a:ext uri="{FF2B5EF4-FFF2-40B4-BE49-F238E27FC236}">
                        <a16:creationId xmlns:a16="http://schemas.microsoft.com/office/drawing/2014/main" id="{D50D053C-DE41-A78E-A413-467A7CD07EF9}"/>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2085;p48">
                    <a:extLst>
                      <a:ext uri="{FF2B5EF4-FFF2-40B4-BE49-F238E27FC236}">
                        <a16:creationId xmlns:a16="http://schemas.microsoft.com/office/drawing/2014/main" id="{A13C20C7-87CF-127B-C2CA-0B9BBAAC3556}"/>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2086;p48">
                    <a:extLst>
                      <a:ext uri="{FF2B5EF4-FFF2-40B4-BE49-F238E27FC236}">
                        <a16:creationId xmlns:a16="http://schemas.microsoft.com/office/drawing/2014/main" id="{39C54117-490F-B467-761B-4BF624D7FA65}"/>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2087;p48">
                    <a:extLst>
                      <a:ext uri="{FF2B5EF4-FFF2-40B4-BE49-F238E27FC236}">
                        <a16:creationId xmlns:a16="http://schemas.microsoft.com/office/drawing/2014/main" id="{1237685E-6570-21FA-B334-4372FDBC7D57}"/>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27" name="Google Shape;2088;p48">
                  <a:extLst>
                    <a:ext uri="{FF2B5EF4-FFF2-40B4-BE49-F238E27FC236}">
                      <a16:creationId xmlns:a16="http://schemas.microsoft.com/office/drawing/2014/main" id="{46579F87-6D3A-6C6B-CA4C-300195C2099A}"/>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6" name="Google Shape;2089;p48">
                <a:extLst>
                  <a:ext uri="{FF2B5EF4-FFF2-40B4-BE49-F238E27FC236}">
                    <a16:creationId xmlns:a16="http://schemas.microsoft.com/office/drawing/2014/main" id="{D221C5C6-4099-372C-6174-6B7F04172F70}"/>
                  </a:ext>
                </a:extLst>
              </p:cNvPr>
              <p:cNvGrpSpPr/>
              <p:nvPr/>
            </p:nvGrpSpPr>
            <p:grpSpPr>
              <a:xfrm rot="1189650">
                <a:off x="7435149" y="1895271"/>
                <a:ext cx="173420" cy="169628"/>
                <a:chOff x="488084" y="3164562"/>
                <a:chExt cx="535235" cy="523530"/>
              </a:xfrm>
            </p:grpSpPr>
            <p:grpSp>
              <p:nvGrpSpPr>
                <p:cNvPr id="57" name="Google Shape;2090;p48">
                  <a:extLst>
                    <a:ext uri="{FF2B5EF4-FFF2-40B4-BE49-F238E27FC236}">
                      <a16:creationId xmlns:a16="http://schemas.microsoft.com/office/drawing/2014/main" id="{7950E25B-F261-17A6-A7DA-0FC5B84C68C5}"/>
                    </a:ext>
                  </a:extLst>
                </p:cNvPr>
                <p:cNvGrpSpPr/>
                <p:nvPr/>
              </p:nvGrpSpPr>
              <p:grpSpPr>
                <a:xfrm>
                  <a:off x="488084" y="3164562"/>
                  <a:ext cx="535235" cy="523530"/>
                  <a:chOff x="488084" y="3164562"/>
                  <a:chExt cx="535235" cy="523530"/>
                </a:xfrm>
              </p:grpSpPr>
              <p:sp>
                <p:nvSpPr>
                  <p:cNvPr id="59" name="Google Shape;2091;p48">
                    <a:extLst>
                      <a:ext uri="{FF2B5EF4-FFF2-40B4-BE49-F238E27FC236}">
                        <a16:creationId xmlns:a16="http://schemas.microsoft.com/office/drawing/2014/main" id="{2EFBC9C4-6C08-325A-DDC5-166E5695839F}"/>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092;p48">
                    <a:extLst>
                      <a:ext uri="{FF2B5EF4-FFF2-40B4-BE49-F238E27FC236}">
                        <a16:creationId xmlns:a16="http://schemas.microsoft.com/office/drawing/2014/main" id="{6D15098E-D1FE-00FB-11DF-E5FB535A172D}"/>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093;p48">
                    <a:extLst>
                      <a:ext uri="{FF2B5EF4-FFF2-40B4-BE49-F238E27FC236}">
                        <a16:creationId xmlns:a16="http://schemas.microsoft.com/office/drawing/2014/main" id="{404CD919-8B52-A176-D2E5-902BE483F38D}"/>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094;p48">
                    <a:extLst>
                      <a:ext uri="{FF2B5EF4-FFF2-40B4-BE49-F238E27FC236}">
                        <a16:creationId xmlns:a16="http://schemas.microsoft.com/office/drawing/2014/main" id="{6C653C70-8F9A-206F-1AE6-BDBE9E77B7EB}"/>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095;p48">
                    <a:extLst>
                      <a:ext uri="{FF2B5EF4-FFF2-40B4-BE49-F238E27FC236}">
                        <a16:creationId xmlns:a16="http://schemas.microsoft.com/office/drawing/2014/main" id="{504758B9-E539-076E-D3C8-2CB069EB5BCB}"/>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2096;p48">
                    <a:extLst>
                      <a:ext uri="{FF2B5EF4-FFF2-40B4-BE49-F238E27FC236}">
                        <a16:creationId xmlns:a16="http://schemas.microsoft.com/office/drawing/2014/main" id="{B93EAE08-5ECC-F313-C779-DA4D6A634AA7}"/>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2097;p48">
                    <a:extLst>
                      <a:ext uri="{FF2B5EF4-FFF2-40B4-BE49-F238E27FC236}">
                        <a16:creationId xmlns:a16="http://schemas.microsoft.com/office/drawing/2014/main" id="{59689CD2-BEA4-B69A-7AD5-99C7E6866762}"/>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2098;p48">
                    <a:extLst>
                      <a:ext uri="{FF2B5EF4-FFF2-40B4-BE49-F238E27FC236}">
                        <a16:creationId xmlns:a16="http://schemas.microsoft.com/office/drawing/2014/main" id="{4DFAF0C8-F5E8-B10D-9EFC-9F4BC683DD9A}"/>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2099;p48">
                    <a:extLst>
                      <a:ext uri="{FF2B5EF4-FFF2-40B4-BE49-F238E27FC236}">
                        <a16:creationId xmlns:a16="http://schemas.microsoft.com/office/drawing/2014/main" id="{EBF49F6D-1225-AF82-1D0B-5FE7CA5E17F2}"/>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2100;p48">
                    <a:extLst>
                      <a:ext uri="{FF2B5EF4-FFF2-40B4-BE49-F238E27FC236}">
                        <a16:creationId xmlns:a16="http://schemas.microsoft.com/office/drawing/2014/main" id="{D9CA3770-C9EA-9380-2C57-F7EE5D1B3114}"/>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2101;p48">
                    <a:extLst>
                      <a:ext uri="{FF2B5EF4-FFF2-40B4-BE49-F238E27FC236}">
                        <a16:creationId xmlns:a16="http://schemas.microsoft.com/office/drawing/2014/main" id="{0789671D-E3C8-E8A2-952F-9FF35D49BEFC}"/>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8" name="Google Shape;2102;p48">
                  <a:extLst>
                    <a:ext uri="{FF2B5EF4-FFF2-40B4-BE49-F238E27FC236}">
                      <a16:creationId xmlns:a16="http://schemas.microsoft.com/office/drawing/2014/main" id="{3AAE757B-4E1A-D5D9-FFCA-01C9EC9ABCF0}"/>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5" name="Google Shape;2103;p48">
              <a:extLst>
                <a:ext uri="{FF2B5EF4-FFF2-40B4-BE49-F238E27FC236}">
                  <a16:creationId xmlns:a16="http://schemas.microsoft.com/office/drawing/2014/main" id="{F47C0A4A-B4BB-DC55-EC5B-E618E5ADF182}"/>
                </a:ext>
              </a:extLst>
            </p:cNvPr>
            <p:cNvGrpSpPr/>
            <p:nvPr/>
          </p:nvGrpSpPr>
          <p:grpSpPr>
            <a:xfrm>
              <a:off x="5610409" y="1878492"/>
              <a:ext cx="1775182" cy="1203783"/>
              <a:chOff x="4873192" y="1275236"/>
              <a:chExt cx="1775182" cy="1203783"/>
            </a:xfrm>
          </p:grpSpPr>
          <p:grpSp>
            <p:nvGrpSpPr>
              <p:cNvPr id="16" name="Google Shape;2104;p48">
                <a:extLst>
                  <a:ext uri="{FF2B5EF4-FFF2-40B4-BE49-F238E27FC236}">
                    <a16:creationId xmlns:a16="http://schemas.microsoft.com/office/drawing/2014/main" id="{B1FF8769-CA50-3F08-36D7-4DB28DDB44C7}"/>
                  </a:ext>
                </a:extLst>
              </p:cNvPr>
              <p:cNvGrpSpPr/>
              <p:nvPr/>
            </p:nvGrpSpPr>
            <p:grpSpPr>
              <a:xfrm>
                <a:off x="4873192" y="1275236"/>
                <a:ext cx="1775182" cy="1203783"/>
                <a:chOff x="6669303" y="1389965"/>
                <a:chExt cx="985282" cy="668211"/>
              </a:xfrm>
            </p:grpSpPr>
            <p:sp>
              <p:nvSpPr>
                <p:cNvPr id="33" name="Google Shape;2105;p48">
                  <a:extLst>
                    <a:ext uri="{FF2B5EF4-FFF2-40B4-BE49-F238E27FC236}">
                      <a16:creationId xmlns:a16="http://schemas.microsoft.com/office/drawing/2014/main" id="{85B2CD63-B27C-2657-5161-B9A2F1E4EBC0}"/>
                    </a:ext>
                  </a:extLst>
                </p:cNvPr>
                <p:cNvSpPr/>
                <p:nvPr/>
              </p:nvSpPr>
              <p:spPr>
                <a:xfrm>
                  <a:off x="6812096" y="1389965"/>
                  <a:ext cx="668977" cy="668211"/>
                </a:xfrm>
                <a:custGeom>
                  <a:avLst/>
                  <a:gdLst/>
                  <a:ahLst/>
                  <a:cxnLst/>
                  <a:rect l="l" t="t" r="r" b="b"/>
                  <a:pathLst>
                    <a:path w="27941" h="27909" extrusionOk="0">
                      <a:moveTo>
                        <a:pt x="13956" y="1"/>
                      </a:moveTo>
                      <a:cubicBezTo>
                        <a:pt x="12478" y="1"/>
                        <a:pt x="11056" y="235"/>
                        <a:pt x="9718" y="660"/>
                      </a:cubicBezTo>
                      <a:cubicBezTo>
                        <a:pt x="5522" y="2002"/>
                        <a:pt x="2182" y="5278"/>
                        <a:pt x="760" y="9450"/>
                      </a:cubicBezTo>
                      <a:cubicBezTo>
                        <a:pt x="294" y="10814"/>
                        <a:pt x="34" y="12280"/>
                        <a:pt x="19" y="13804"/>
                      </a:cubicBezTo>
                      <a:cubicBezTo>
                        <a:pt x="1" y="15510"/>
                        <a:pt x="289" y="17153"/>
                        <a:pt x="837" y="18668"/>
                      </a:cubicBezTo>
                      <a:cubicBezTo>
                        <a:pt x="894" y="18835"/>
                        <a:pt x="957" y="18999"/>
                        <a:pt x="1024" y="19163"/>
                      </a:cubicBezTo>
                      <a:cubicBezTo>
                        <a:pt x="1092" y="19331"/>
                        <a:pt x="1159" y="19489"/>
                        <a:pt x="1230" y="19653"/>
                      </a:cubicBezTo>
                      <a:cubicBezTo>
                        <a:pt x="1269" y="19735"/>
                        <a:pt x="1303" y="19811"/>
                        <a:pt x="1341" y="19893"/>
                      </a:cubicBezTo>
                      <a:cubicBezTo>
                        <a:pt x="1418" y="20052"/>
                        <a:pt x="1495" y="20205"/>
                        <a:pt x="1576" y="20363"/>
                      </a:cubicBezTo>
                      <a:cubicBezTo>
                        <a:pt x="1653" y="20518"/>
                        <a:pt x="1735" y="20671"/>
                        <a:pt x="1822" y="20825"/>
                      </a:cubicBezTo>
                      <a:cubicBezTo>
                        <a:pt x="1913" y="20974"/>
                        <a:pt x="1999" y="21128"/>
                        <a:pt x="2090" y="21277"/>
                      </a:cubicBezTo>
                      <a:cubicBezTo>
                        <a:pt x="2470" y="21887"/>
                        <a:pt x="2893" y="22468"/>
                        <a:pt x="3359" y="23011"/>
                      </a:cubicBezTo>
                      <a:cubicBezTo>
                        <a:pt x="3456" y="23127"/>
                        <a:pt x="3556" y="23242"/>
                        <a:pt x="3663" y="23357"/>
                      </a:cubicBezTo>
                      <a:cubicBezTo>
                        <a:pt x="3778" y="23488"/>
                        <a:pt x="3898" y="23608"/>
                        <a:pt x="4018" y="23732"/>
                      </a:cubicBezTo>
                      <a:cubicBezTo>
                        <a:pt x="4142" y="23858"/>
                        <a:pt x="4263" y="23978"/>
                        <a:pt x="4393" y="24098"/>
                      </a:cubicBezTo>
                      <a:cubicBezTo>
                        <a:pt x="4517" y="24218"/>
                        <a:pt x="4648" y="24333"/>
                        <a:pt x="4777" y="24448"/>
                      </a:cubicBezTo>
                      <a:cubicBezTo>
                        <a:pt x="4907" y="24564"/>
                        <a:pt x="5042" y="24674"/>
                        <a:pt x="5176" y="24785"/>
                      </a:cubicBezTo>
                      <a:cubicBezTo>
                        <a:pt x="5378" y="24954"/>
                        <a:pt x="5584" y="25112"/>
                        <a:pt x="5796" y="25260"/>
                      </a:cubicBezTo>
                      <a:cubicBezTo>
                        <a:pt x="5868" y="25313"/>
                        <a:pt x="5940" y="25366"/>
                        <a:pt x="6007" y="25415"/>
                      </a:cubicBezTo>
                      <a:cubicBezTo>
                        <a:pt x="6238" y="25573"/>
                        <a:pt x="6473" y="25726"/>
                        <a:pt x="6709" y="25870"/>
                      </a:cubicBezTo>
                      <a:cubicBezTo>
                        <a:pt x="6772" y="25910"/>
                        <a:pt x="6830" y="25943"/>
                        <a:pt x="6892" y="25981"/>
                      </a:cubicBezTo>
                      <a:cubicBezTo>
                        <a:pt x="7493" y="26338"/>
                        <a:pt x="8127" y="26649"/>
                        <a:pt x="8780" y="26908"/>
                      </a:cubicBezTo>
                      <a:cubicBezTo>
                        <a:pt x="8895" y="26957"/>
                        <a:pt x="9011" y="27001"/>
                        <a:pt x="9131" y="27043"/>
                      </a:cubicBezTo>
                      <a:cubicBezTo>
                        <a:pt x="9150" y="27053"/>
                        <a:pt x="9170" y="27063"/>
                        <a:pt x="9188" y="27068"/>
                      </a:cubicBezTo>
                      <a:cubicBezTo>
                        <a:pt x="9304" y="27110"/>
                        <a:pt x="9419" y="27150"/>
                        <a:pt x="9530" y="27188"/>
                      </a:cubicBezTo>
                      <a:cubicBezTo>
                        <a:pt x="9698" y="27241"/>
                        <a:pt x="9866" y="27298"/>
                        <a:pt x="10039" y="27347"/>
                      </a:cubicBezTo>
                      <a:cubicBezTo>
                        <a:pt x="10140" y="27376"/>
                        <a:pt x="10241" y="27404"/>
                        <a:pt x="10337" y="27433"/>
                      </a:cubicBezTo>
                      <a:cubicBezTo>
                        <a:pt x="10452" y="27462"/>
                        <a:pt x="10563" y="27491"/>
                        <a:pt x="10678" y="27520"/>
                      </a:cubicBezTo>
                      <a:cubicBezTo>
                        <a:pt x="10789" y="27543"/>
                        <a:pt x="10900" y="27567"/>
                        <a:pt x="11011" y="27596"/>
                      </a:cubicBezTo>
                      <a:cubicBezTo>
                        <a:pt x="11126" y="27620"/>
                        <a:pt x="11236" y="27640"/>
                        <a:pt x="11351" y="27664"/>
                      </a:cubicBezTo>
                      <a:cubicBezTo>
                        <a:pt x="11697" y="27731"/>
                        <a:pt x="12049" y="27779"/>
                        <a:pt x="12404" y="27822"/>
                      </a:cubicBezTo>
                      <a:cubicBezTo>
                        <a:pt x="12500" y="27831"/>
                        <a:pt x="12596" y="27842"/>
                        <a:pt x="12692" y="27851"/>
                      </a:cubicBezTo>
                      <a:cubicBezTo>
                        <a:pt x="12956" y="27875"/>
                        <a:pt x="13225" y="27895"/>
                        <a:pt x="13495" y="27899"/>
                      </a:cubicBezTo>
                      <a:cubicBezTo>
                        <a:pt x="13606" y="27904"/>
                        <a:pt x="13711" y="27908"/>
                        <a:pt x="13821" y="27908"/>
                      </a:cubicBezTo>
                      <a:lnTo>
                        <a:pt x="14148" y="27908"/>
                      </a:lnTo>
                      <a:cubicBezTo>
                        <a:pt x="14413" y="27904"/>
                        <a:pt x="14673" y="27895"/>
                        <a:pt x="14937" y="27875"/>
                      </a:cubicBezTo>
                      <a:cubicBezTo>
                        <a:pt x="15119" y="27866"/>
                        <a:pt x="15301" y="27846"/>
                        <a:pt x="15484" y="27827"/>
                      </a:cubicBezTo>
                      <a:cubicBezTo>
                        <a:pt x="15758" y="27798"/>
                        <a:pt x="16028" y="27764"/>
                        <a:pt x="16296" y="27716"/>
                      </a:cubicBezTo>
                      <a:cubicBezTo>
                        <a:pt x="16407" y="27697"/>
                        <a:pt x="16523" y="27678"/>
                        <a:pt x="16633" y="27654"/>
                      </a:cubicBezTo>
                      <a:cubicBezTo>
                        <a:pt x="16729" y="27635"/>
                        <a:pt x="16829" y="27616"/>
                        <a:pt x="16931" y="27596"/>
                      </a:cubicBezTo>
                      <a:cubicBezTo>
                        <a:pt x="16955" y="27591"/>
                        <a:pt x="16984" y="27582"/>
                        <a:pt x="17008" y="27577"/>
                      </a:cubicBezTo>
                      <a:cubicBezTo>
                        <a:pt x="17113" y="27553"/>
                        <a:pt x="17215" y="27529"/>
                        <a:pt x="17315" y="27505"/>
                      </a:cubicBezTo>
                      <a:cubicBezTo>
                        <a:pt x="17412" y="27481"/>
                        <a:pt x="17512" y="27456"/>
                        <a:pt x="17614" y="27428"/>
                      </a:cubicBezTo>
                      <a:cubicBezTo>
                        <a:pt x="18180" y="27279"/>
                        <a:pt x="18738" y="27087"/>
                        <a:pt x="19276" y="26866"/>
                      </a:cubicBezTo>
                      <a:cubicBezTo>
                        <a:pt x="19324" y="26842"/>
                        <a:pt x="19377" y="26828"/>
                        <a:pt x="19424" y="26804"/>
                      </a:cubicBezTo>
                      <a:cubicBezTo>
                        <a:pt x="19732" y="26673"/>
                        <a:pt x="20030" y="26529"/>
                        <a:pt x="20329" y="26380"/>
                      </a:cubicBezTo>
                      <a:cubicBezTo>
                        <a:pt x="20420" y="26332"/>
                        <a:pt x="20506" y="26289"/>
                        <a:pt x="20588" y="26241"/>
                      </a:cubicBezTo>
                      <a:cubicBezTo>
                        <a:pt x="20968" y="26039"/>
                        <a:pt x="21333" y="25823"/>
                        <a:pt x="21684" y="25582"/>
                      </a:cubicBezTo>
                      <a:cubicBezTo>
                        <a:pt x="21755" y="25535"/>
                        <a:pt x="21828" y="25486"/>
                        <a:pt x="21899" y="25438"/>
                      </a:cubicBezTo>
                      <a:cubicBezTo>
                        <a:pt x="21972" y="25391"/>
                        <a:pt x="22044" y="25338"/>
                        <a:pt x="22112" y="25289"/>
                      </a:cubicBezTo>
                      <a:cubicBezTo>
                        <a:pt x="22394" y="25087"/>
                        <a:pt x="22673" y="24872"/>
                        <a:pt x="22938" y="24646"/>
                      </a:cubicBezTo>
                      <a:cubicBezTo>
                        <a:pt x="23202" y="24424"/>
                        <a:pt x="23461" y="24193"/>
                        <a:pt x="23711" y="23949"/>
                      </a:cubicBezTo>
                      <a:cubicBezTo>
                        <a:pt x="23836" y="23823"/>
                        <a:pt x="23957" y="23703"/>
                        <a:pt x="24077" y="23579"/>
                      </a:cubicBezTo>
                      <a:cubicBezTo>
                        <a:pt x="24164" y="23488"/>
                        <a:pt x="24255" y="23391"/>
                        <a:pt x="24337" y="23295"/>
                      </a:cubicBezTo>
                      <a:cubicBezTo>
                        <a:pt x="24399" y="23228"/>
                        <a:pt x="24461" y="23155"/>
                        <a:pt x="24523" y="23084"/>
                      </a:cubicBezTo>
                      <a:cubicBezTo>
                        <a:pt x="24836" y="22723"/>
                        <a:pt x="25129" y="22353"/>
                        <a:pt x="25399" y="21964"/>
                      </a:cubicBezTo>
                      <a:cubicBezTo>
                        <a:pt x="25499" y="21820"/>
                        <a:pt x="25595" y="21676"/>
                        <a:pt x="25692" y="21532"/>
                      </a:cubicBezTo>
                      <a:cubicBezTo>
                        <a:pt x="25787" y="21383"/>
                        <a:pt x="25879" y="21239"/>
                        <a:pt x="25970" y="21084"/>
                      </a:cubicBezTo>
                      <a:cubicBezTo>
                        <a:pt x="26148" y="20786"/>
                        <a:pt x="26316" y="20479"/>
                        <a:pt x="26470" y="20161"/>
                      </a:cubicBezTo>
                      <a:cubicBezTo>
                        <a:pt x="26542" y="20023"/>
                        <a:pt x="26610" y="19879"/>
                        <a:pt x="26677" y="19729"/>
                      </a:cubicBezTo>
                      <a:cubicBezTo>
                        <a:pt x="26792" y="19475"/>
                        <a:pt x="26903" y="19216"/>
                        <a:pt x="27003" y="18950"/>
                      </a:cubicBezTo>
                      <a:cubicBezTo>
                        <a:pt x="27580" y="17446"/>
                        <a:pt x="27907" y="15813"/>
                        <a:pt x="27926" y="14106"/>
                      </a:cubicBezTo>
                      <a:cubicBezTo>
                        <a:pt x="27941" y="12852"/>
                        <a:pt x="27786" y="11632"/>
                        <a:pt x="27489" y="10468"/>
                      </a:cubicBezTo>
                      <a:cubicBezTo>
                        <a:pt x="26369" y="6134"/>
                        <a:pt x="23221" y="2607"/>
                        <a:pt x="19107" y="977"/>
                      </a:cubicBezTo>
                      <a:cubicBezTo>
                        <a:pt x="17565" y="363"/>
                        <a:pt x="15884" y="21"/>
                        <a:pt x="14125" y="2"/>
                      </a:cubicBezTo>
                      <a:cubicBezTo>
                        <a:pt x="14069" y="1"/>
                        <a:pt x="14012" y="1"/>
                        <a:pt x="13956"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106;p48">
                  <a:extLst>
                    <a:ext uri="{FF2B5EF4-FFF2-40B4-BE49-F238E27FC236}">
                      <a16:creationId xmlns:a16="http://schemas.microsoft.com/office/drawing/2014/main" id="{5EF38811-7035-8E0A-8BD1-FDC7F6F1A737}"/>
                    </a:ext>
                  </a:extLst>
                </p:cNvPr>
                <p:cNvSpPr/>
                <p:nvPr/>
              </p:nvSpPr>
              <p:spPr>
                <a:xfrm>
                  <a:off x="6830269" y="1405767"/>
                  <a:ext cx="372019" cy="640390"/>
                </a:xfrm>
                <a:custGeom>
                  <a:avLst/>
                  <a:gdLst/>
                  <a:ahLst/>
                  <a:cxnLst/>
                  <a:rect l="l" t="t" r="r" b="b"/>
                  <a:pathLst>
                    <a:path w="15538" h="26747" extrusionOk="0">
                      <a:moveTo>
                        <a:pt x="8959" y="0"/>
                      </a:moveTo>
                      <a:cubicBezTo>
                        <a:pt x="4763" y="1342"/>
                        <a:pt x="1423" y="4618"/>
                        <a:pt x="1" y="8790"/>
                      </a:cubicBezTo>
                      <a:cubicBezTo>
                        <a:pt x="82" y="8919"/>
                        <a:pt x="160" y="9054"/>
                        <a:pt x="236" y="9185"/>
                      </a:cubicBezTo>
                      <a:cubicBezTo>
                        <a:pt x="861" y="10227"/>
                        <a:pt x="1529" y="11312"/>
                        <a:pt x="2558" y="11957"/>
                      </a:cubicBezTo>
                      <a:cubicBezTo>
                        <a:pt x="3494" y="12543"/>
                        <a:pt x="4638" y="12702"/>
                        <a:pt x="5632" y="13187"/>
                      </a:cubicBezTo>
                      <a:cubicBezTo>
                        <a:pt x="10833" y="15719"/>
                        <a:pt x="1919" y="19184"/>
                        <a:pt x="6695" y="21674"/>
                      </a:cubicBezTo>
                      <a:cubicBezTo>
                        <a:pt x="7214" y="21943"/>
                        <a:pt x="7830" y="21963"/>
                        <a:pt x="8396" y="22136"/>
                      </a:cubicBezTo>
                      <a:cubicBezTo>
                        <a:pt x="8837" y="22271"/>
                        <a:pt x="13831" y="26747"/>
                        <a:pt x="15159" y="26747"/>
                      </a:cubicBezTo>
                      <a:cubicBezTo>
                        <a:pt x="15336" y="26747"/>
                        <a:pt x="15448" y="26666"/>
                        <a:pt x="15475" y="26485"/>
                      </a:cubicBezTo>
                      <a:cubicBezTo>
                        <a:pt x="15537" y="26086"/>
                        <a:pt x="15465" y="25793"/>
                        <a:pt x="15321" y="25552"/>
                      </a:cubicBezTo>
                      <a:cubicBezTo>
                        <a:pt x="14903" y="24846"/>
                        <a:pt x="13845" y="24615"/>
                        <a:pt x="13457" y="23693"/>
                      </a:cubicBezTo>
                      <a:cubicBezTo>
                        <a:pt x="12851" y="22246"/>
                        <a:pt x="13885" y="20684"/>
                        <a:pt x="14235" y="19286"/>
                      </a:cubicBezTo>
                      <a:cubicBezTo>
                        <a:pt x="14537" y="18079"/>
                        <a:pt x="14446" y="16604"/>
                        <a:pt x="13452" y="15854"/>
                      </a:cubicBezTo>
                      <a:cubicBezTo>
                        <a:pt x="12678" y="15268"/>
                        <a:pt x="11621" y="15311"/>
                        <a:pt x="10655" y="15200"/>
                      </a:cubicBezTo>
                      <a:cubicBezTo>
                        <a:pt x="9689" y="15095"/>
                        <a:pt x="8584" y="14639"/>
                        <a:pt x="8396" y="13687"/>
                      </a:cubicBezTo>
                      <a:cubicBezTo>
                        <a:pt x="8267" y="12985"/>
                        <a:pt x="8699" y="12308"/>
                        <a:pt x="9170" y="11769"/>
                      </a:cubicBezTo>
                      <a:cubicBezTo>
                        <a:pt x="10237" y="10558"/>
                        <a:pt x="11611" y="9646"/>
                        <a:pt x="12634" y="8396"/>
                      </a:cubicBezTo>
                      <a:cubicBezTo>
                        <a:pt x="13654" y="7147"/>
                        <a:pt x="14283" y="5350"/>
                        <a:pt x="13543" y="3917"/>
                      </a:cubicBezTo>
                      <a:cubicBezTo>
                        <a:pt x="13062" y="2985"/>
                        <a:pt x="10760" y="1154"/>
                        <a:pt x="8959"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107;p48">
                  <a:extLst>
                    <a:ext uri="{FF2B5EF4-FFF2-40B4-BE49-F238E27FC236}">
                      <a16:creationId xmlns:a16="http://schemas.microsoft.com/office/drawing/2014/main" id="{B8D2238E-7FA9-3395-A021-BA6DB036E879}"/>
                    </a:ext>
                  </a:extLst>
                </p:cNvPr>
                <p:cNvSpPr/>
                <p:nvPr/>
              </p:nvSpPr>
              <p:spPr>
                <a:xfrm>
                  <a:off x="7170228" y="1413357"/>
                  <a:ext cx="312234" cy="551156"/>
                </a:xfrm>
                <a:custGeom>
                  <a:avLst/>
                  <a:gdLst/>
                  <a:ahLst/>
                  <a:cxnLst/>
                  <a:rect l="l" t="t" r="r" b="b"/>
                  <a:pathLst>
                    <a:path w="13041" h="23020" extrusionOk="0">
                      <a:moveTo>
                        <a:pt x="4149" y="0"/>
                      </a:moveTo>
                      <a:lnTo>
                        <a:pt x="4149" y="0"/>
                      </a:lnTo>
                      <a:cubicBezTo>
                        <a:pt x="4082" y="519"/>
                        <a:pt x="4184" y="1145"/>
                        <a:pt x="4519" y="1879"/>
                      </a:cubicBezTo>
                      <a:cubicBezTo>
                        <a:pt x="5029" y="3008"/>
                        <a:pt x="5861" y="4162"/>
                        <a:pt x="5539" y="5354"/>
                      </a:cubicBezTo>
                      <a:cubicBezTo>
                        <a:pt x="5308" y="6219"/>
                        <a:pt x="4519" y="6810"/>
                        <a:pt x="3736" y="7247"/>
                      </a:cubicBezTo>
                      <a:cubicBezTo>
                        <a:pt x="2953" y="7690"/>
                        <a:pt x="2102" y="8060"/>
                        <a:pt x="1536" y="8757"/>
                      </a:cubicBezTo>
                      <a:cubicBezTo>
                        <a:pt x="0" y="10631"/>
                        <a:pt x="1195" y="10998"/>
                        <a:pt x="2533" y="10998"/>
                      </a:cubicBezTo>
                      <a:cubicBezTo>
                        <a:pt x="3222" y="10998"/>
                        <a:pt x="3950" y="10901"/>
                        <a:pt x="4361" y="10862"/>
                      </a:cubicBezTo>
                      <a:cubicBezTo>
                        <a:pt x="4448" y="10853"/>
                        <a:pt x="4535" y="10849"/>
                        <a:pt x="4621" y="10849"/>
                      </a:cubicBezTo>
                      <a:cubicBezTo>
                        <a:pt x="6400" y="10849"/>
                        <a:pt x="8002" y="12556"/>
                        <a:pt x="5774" y="14211"/>
                      </a:cubicBezTo>
                      <a:cubicBezTo>
                        <a:pt x="5135" y="14682"/>
                        <a:pt x="4213" y="14883"/>
                        <a:pt x="3900" y="15615"/>
                      </a:cubicBezTo>
                      <a:cubicBezTo>
                        <a:pt x="3654" y="16186"/>
                        <a:pt x="4222" y="18729"/>
                        <a:pt x="4606" y="19262"/>
                      </a:cubicBezTo>
                      <a:cubicBezTo>
                        <a:pt x="5010" y="19829"/>
                        <a:pt x="5591" y="20262"/>
                        <a:pt x="5918" y="20876"/>
                      </a:cubicBezTo>
                      <a:cubicBezTo>
                        <a:pt x="6245" y="21491"/>
                        <a:pt x="6178" y="22414"/>
                        <a:pt x="5539" y="22688"/>
                      </a:cubicBezTo>
                      <a:cubicBezTo>
                        <a:pt x="5837" y="22908"/>
                        <a:pt x="6208" y="23020"/>
                        <a:pt x="6577" y="23020"/>
                      </a:cubicBezTo>
                      <a:cubicBezTo>
                        <a:pt x="6879" y="23020"/>
                        <a:pt x="7180" y="22945"/>
                        <a:pt x="7442" y="22794"/>
                      </a:cubicBezTo>
                      <a:cubicBezTo>
                        <a:pt x="8600" y="22125"/>
                        <a:pt x="8456" y="20060"/>
                        <a:pt x="9046" y="18959"/>
                      </a:cubicBezTo>
                      <a:cubicBezTo>
                        <a:pt x="9590" y="17959"/>
                        <a:pt x="10936" y="16176"/>
                        <a:pt x="9926" y="15081"/>
                      </a:cubicBezTo>
                      <a:cubicBezTo>
                        <a:pt x="9512" y="14634"/>
                        <a:pt x="8926" y="14225"/>
                        <a:pt x="8913" y="13619"/>
                      </a:cubicBezTo>
                      <a:cubicBezTo>
                        <a:pt x="8898" y="13067"/>
                        <a:pt x="9403" y="12610"/>
                        <a:pt x="9940" y="12490"/>
                      </a:cubicBezTo>
                      <a:cubicBezTo>
                        <a:pt x="10032" y="12469"/>
                        <a:pt x="10135" y="12461"/>
                        <a:pt x="10246" y="12461"/>
                      </a:cubicBezTo>
                      <a:cubicBezTo>
                        <a:pt x="10444" y="12461"/>
                        <a:pt x="10668" y="12487"/>
                        <a:pt x="10902" y="12514"/>
                      </a:cubicBezTo>
                      <a:cubicBezTo>
                        <a:pt x="11130" y="12538"/>
                        <a:pt x="11366" y="12563"/>
                        <a:pt x="11592" y="12563"/>
                      </a:cubicBezTo>
                      <a:cubicBezTo>
                        <a:pt x="11956" y="12563"/>
                        <a:pt x="12294" y="12499"/>
                        <a:pt x="12531" y="12264"/>
                      </a:cubicBezTo>
                      <a:cubicBezTo>
                        <a:pt x="12603" y="12197"/>
                        <a:pt x="12666" y="12111"/>
                        <a:pt x="12713" y="12010"/>
                      </a:cubicBezTo>
                      <a:cubicBezTo>
                        <a:pt x="13040" y="11347"/>
                        <a:pt x="12406" y="10246"/>
                        <a:pt x="12531" y="9491"/>
                      </a:cubicBezTo>
                      <a:cubicBezTo>
                        <a:pt x="11411" y="5157"/>
                        <a:pt x="8263" y="1630"/>
                        <a:pt x="4149"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108;p48">
                  <a:extLst>
                    <a:ext uri="{FF2B5EF4-FFF2-40B4-BE49-F238E27FC236}">
                      <a16:creationId xmlns:a16="http://schemas.microsoft.com/office/drawing/2014/main" id="{A9D1809C-78C5-33BE-A091-717DC79DEB8A}"/>
                    </a:ext>
                  </a:extLst>
                </p:cNvPr>
                <p:cNvSpPr/>
                <p:nvPr/>
              </p:nvSpPr>
              <p:spPr>
                <a:xfrm>
                  <a:off x="6833836" y="1841736"/>
                  <a:ext cx="624803" cy="216440"/>
                </a:xfrm>
                <a:custGeom>
                  <a:avLst/>
                  <a:gdLst/>
                  <a:ahLst/>
                  <a:cxnLst/>
                  <a:rect l="l" t="t" r="r" b="b"/>
                  <a:pathLst>
                    <a:path w="26096" h="9040" extrusionOk="0">
                      <a:moveTo>
                        <a:pt x="0" y="1"/>
                      </a:moveTo>
                      <a:cubicBezTo>
                        <a:pt x="80" y="210"/>
                        <a:pt x="166" y="420"/>
                        <a:pt x="254" y="626"/>
                      </a:cubicBezTo>
                      <a:lnTo>
                        <a:pt x="254" y="626"/>
                      </a:lnTo>
                      <a:cubicBezTo>
                        <a:pt x="207" y="517"/>
                        <a:pt x="162" y="408"/>
                        <a:pt x="116" y="294"/>
                      </a:cubicBezTo>
                      <a:cubicBezTo>
                        <a:pt x="78" y="197"/>
                        <a:pt x="40" y="96"/>
                        <a:pt x="0" y="1"/>
                      </a:cubicBezTo>
                      <a:close/>
                      <a:moveTo>
                        <a:pt x="254" y="626"/>
                      </a:moveTo>
                      <a:cubicBezTo>
                        <a:pt x="276" y="679"/>
                        <a:pt x="299" y="731"/>
                        <a:pt x="322" y="784"/>
                      </a:cubicBezTo>
                      <a:cubicBezTo>
                        <a:pt x="323" y="784"/>
                        <a:pt x="323" y="785"/>
                        <a:pt x="324" y="786"/>
                      </a:cubicBezTo>
                      <a:lnTo>
                        <a:pt x="324" y="786"/>
                      </a:lnTo>
                      <a:cubicBezTo>
                        <a:pt x="300" y="733"/>
                        <a:pt x="277" y="680"/>
                        <a:pt x="254" y="626"/>
                      </a:cubicBezTo>
                      <a:close/>
                      <a:moveTo>
                        <a:pt x="324" y="786"/>
                      </a:moveTo>
                      <a:lnTo>
                        <a:pt x="324" y="786"/>
                      </a:lnTo>
                      <a:cubicBezTo>
                        <a:pt x="330" y="799"/>
                        <a:pt x="336" y="813"/>
                        <a:pt x="342" y="826"/>
                      </a:cubicBezTo>
                      <a:cubicBezTo>
                        <a:pt x="337" y="813"/>
                        <a:pt x="333" y="799"/>
                        <a:pt x="324" y="786"/>
                      </a:cubicBezTo>
                      <a:close/>
                      <a:moveTo>
                        <a:pt x="26095" y="81"/>
                      </a:moveTo>
                      <a:cubicBezTo>
                        <a:pt x="25995" y="347"/>
                        <a:pt x="25884" y="606"/>
                        <a:pt x="25769" y="860"/>
                      </a:cubicBezTo>
                      <a:cubicBezTo>
                        <a:pt x="25762" y="875"/>
                        <a:pt x="25757" y="889"/>
                        <a:pt x="25751" y="904"/>
                      </a:cubicBezTo>
                      <a:lnTo>
                        <a:pt x="25751" y="904"/>
                      </a:lnTo>
                      <a:cubicBezTo>
                        <a:pt x="25873" y="635"/>
                        <a:pt x="25992" y="360"/>
                        <a:pt x="26095" y="81"/>
                      </a:cubicBezTo>
                      <a:close/>
                      <a:moveTo>
                        <a:pt x="25751" y="904"/>
                      </a:moveTo>
                      <a:cubicBezTo>
                        <a:pt x="25749" y="908"/>
                        <a:pt x="25747" y="913"/>
                        <a:pt x="25744" y="917"/>
                      </a:cubicBezTo>
                      <a:cubicBezTo>
                        <a:pt x="25747" y="913"/>
                        <a:pt x="25749" y="908"/>
                        <a:pt x="25751" y="904"/>
                      </a:cubicBezTo>
                      <a:close/>
                      <a:moveTo>
                        <a:pt x="25576" y="1269"/>
                      </a:moveTo>
                      <a:lnTo>
                        <a:pt x="25576" y="1269"/>
                      </a:lnTo>
                      <a:cubicBezTo>
                        <a:pt x="25571" y="1279"/>
                        <a:pt x="25567" y="1283"/>
                        <a:pt x="25562" y="1292"/>
                      </a:cubicBezTo>
                      <a:cubicBezTo>
                        <a:pt x="25558" y="1303"/>
                        <a:pt x="25552" y="1312"/>
                        <a:pt x="25547" y="1321"/>
                      </a:cubicBezTo>
                      <a:cubicBezTo>
                        <a:pt x="25558" y="1307"/>
                        <a:pt x="25567" y="1288"/>
                        <a:pt x="25576" y="1269"/>
                      </a:cubicBezTo>
                      <a:close/>
                      <a:moveTo>
                        <a:pt x="597" y="1360"/>
                      </a:moveTo>
                      <a:cubicBezTo>
                        <a:pt x="630" y="1423"/>
                        <a:pt x="659" y="1480"/>
                        <a:pt x="688" y="1538"/>
                      </a:cubicBezTo>
                      <a:cubicBezTo>
                        <a:pt x="683" y="1523"/>
                        <a:pt x="674" y="1509"/>
                        <a:pt x="668" y="1494"/>
                      </a:cubicBezTo>
                      <a:cubicBezTo>
                        <a:pt x="645" y="1447"/>
                        <a:pt x="621" y="1403"/>
                        <a:pt x="597" y="1360"/>
                      </a:cubicBezTo>
                      <a:close/>
                      <a:moveTo>
                        <a:pt x="25269" y="1855"/>
                      </a:moveTo>
                      <a:cubicBezTo>
                        <a:pt x="25215" y="1950"/>
                        <a:pt x="25159" y="2045"/>
                        <a:pt x="25105" y="2140"/>
                      </a:cubicBezTo>
                      <a:lnTo>
                        <a:pt x="25105" y="2140"/>
                      </a:lnTo>
                      <a:cubicBezTo>
                        <a:pt x="25161" y="2046"/>
                        <a:pt x="25215" y="1951"/>
                        <a:pt x="25269" y="1855"/>
                      </a:cubicBezTo>
                      <a:close/>
                      <a:moveTo>
                        <a:pt x="25105" y="2140"/>
                      </a:moveTo>
                      <a:lnTo>
                        <a:pt x="25105" y="2140"/>
                      </a:lnTo>
                      <a:cubicBezTo>
                        <a:pt x="24979" y="2352"/>
                        <a:pt x="24849" y="2561"/>
                        <a:pt x="24715" y="2766"/>
                      </a:cubicBezTo>
                      <a:lnTo>
                        <a:pt x="24715" y="2766"/>
                      </a:lnTo>
                      <a:cubicBezTo>
                        <a:pt x="24738" y="2732"/>
                        <a:pt x="24761" y="2698"/>
                        <a:pt x="24784" y="2663"/>
                      </a:cubicBezTo>
                      <a:cubicBezTo>
                        <a:pt x="24879" y="2514"/>
                        <a:pt x="24971" y="2370"/>
                        <a:pt x="25062" y="2215"/>
                      </a:cubicBezTo>
                      <a:cubicBezTo>
                        <a:pt x="25076" y="2190"/>
                        <a:pt x="25090" y="2165"/>
                        <a:pt x="25105" y="2140"/>
                      </a:cubicBezTo>
                      <a:close/>
                      <a:moveTo>
                        <a:pt x="24715" y="2766"/>
                      </a:moveTo>
                      <a:cubicBezTo>
                        <a:pt x="24694" y="2797"/>
                        <a:pt x="24674" y="2828"/>
                        <a:pt x="24653" y="2860"/>
                      </a:cubicBezTo>
                      <a:cubicBezTo>
                        <a:pt x="24674" y="2829"/>
                        <a:pt x="24694" y="2798"/>
                        <a:pt x="24715" y="2766"/>
                      </a:cubicBezTo>
                      <a:close/>
                      <a:moveTo>
                        <a:pt x="1386" y="2727"/>
                      </a:moveTo>
                      <a:cubicBezTo>
                        <a:pt x="1712" y="3221"/>
                        <a:pt x="2066" y="3695"/>
                        <a:pt x="2451" y="4147"/>
                      </a:cubicBezTo>
                      <a:lnTo>
                        <a:pt x="2451" y="4142"/>
                      </a:lnTo>
                      <a:cubicBezTo>
                        <a:pt x="2066" y="3695"/>
                        <a:pt x="1712" y="3221"/>
                        <a:pt x="1386" y="2727"/>
                      </a:cubicBezTo>
                      <a:close/>
                      <a:moveTo>
                        <a:pt x="24178" y="3528"/>
                      </a:moveTo>
                      <a:cubicBezTo>
                        <a:pt x="23995" y="3763"/>
                        <a:pt x="23813" y="3989"/>
                        <a:pt x="23615" y="4215"/>
                      </a:cubicBezTo>
                      <a:cubicBezTo>
                        <a:pt x="23553" y="4286"/>
                        <a:pt x="23491" y="4359"/>
                        <a:pt x="23429" y="4426"/>
                      </a:cubicBezTo>
                      <a:cubicBezTo>
                        <a:pt x="23417" y="4440"/>
                        <a:pt x="23407" y="4452"/>
                        <a:pt x="23396" y="4464"/>
                      </a:cubicBezTo>
                      <a:lnTo>
                        <a:pt x="23396" y="4464"/>
                      </a:lnTo>
                      <a:cubicBezTo>
                        <a:pt x="23671" y="4163"/>
                        <a:pt x="23930" y="3850"/>
                        <a:pt x="24178" y="3528"/>
                      </a:cubicBezTo>
                      <a:close/>
                      <a:moveTo>
                        <a:pt x="23396" y="4464"/>
                      </a:moveTo>
                      <a:cubicBezTo>
                        <a:pt x="23385" y="4477"/>
                        <a:pt x="23373" y="4490"/>
                        <a:pt x="23360" y="4503"/>
                      </a:cubicBezTo>
                      <a:cubicBezTo>
                        <a:pt x="23373" y="4490"/>
                        <a:pt x="23385" y="4478"/>
                        <a:pt x="23396" y="4464"/>
                      </a:cubicBezTo>
                      <a:close/>
                      <a:moveTo>
                        <a:pt x="23130" y="4748"/>
                      </a:moveTo>
                      <a:lnTo>
                        <a:pt x="23130" y="4748"/>
                      </a:lnTo>
                      <a:cubicBezTo>
                        <a:pt x="23062" y="4818"/>
                        <a:pt x="22994" y="4888"/>
                        <a:pt x="22926" y="4957"/>
                      </a:cubicBezTo>
                      <a:lnTo>
                        <a:pt x="22926" y="4957"/>
                      </a:lnTo>
                      <a:cubicBezTo>
                        <a:pt x="22995" y="4887"/>
                        <a:pt x="23064" y="4818"/>
                        <a:pt x="23130" y="4748"/>
                      </a:cubicBezTo>
                      <a:close/>
                      <a:moveTo>
                        <a:pt x="22926" y="4957"/>
                      </a:moveTo>
                      <a:lnTo>
                        <a:pt x="22926" y="4957"/>
                      </a:lnTo>
                      <a:cubicBezTo>
                        <a:pt x="22902" y="4982"/>
                        <a:pt x="22877" y="5006"/>
                        <a:pt x="22853" y="5030"/>
                      </a:cubicBezTo>
                      <a:lnTo>
                        <a:pt x="22853" y="5030"/>
                      </a:lnTo>
                      <a:cubicBezTo>
                        <a:pt x="22877" y="5006"/>
                        <a:pt x="22902" y="4982"/>
                        <a:pt x="22926" y="4957"/>
                      </a:cubicBezTo>
                      <a:close/>
                      <a:moveTo>
                        <a:pt x="22853" y="5030"/>
                      </a:moveTo>
                      <a:lnTo>
                        <a:pt x="22853" y="5030"/>
                      </a:lnTo>
                      <a:cubicBezTo>
                        <a:pt x="22834" y="5049"/>
                        <a:pt x="22815" y="5068"/>
                        <a:pt x="22795" y="5087"/>
                      </a:cubicBezTo>
                      <a:lnTo>
                        <a:pt x="22795" y="5087"/>
                      </a:lnTo>
                      <a:cubicBezTo>
                        <a:pt x="22798" y="5085"/>
                        <a:pt x="22801" y="5082"/>
                        <a:pt x="22803" y="5080"/>
                      </a:cubicBezTo>
                      <a:cubicBezTo>
                        <a:pt x="22820" y="5063"/>
                        <a:pt x="22836" y="5047"/>
                        <a:pt x="22853" y="5030"/>
                      </a:cubicBezTo>
                      <a:close/>
                      <a:moveTo>
                        <a:pt x="22795" y="5087"/>
                      </a:moveTo>
                      <a:cubicBezTo>
                        <a:pt x="22760" y="5119"/>
                        <a:pt x="22724" y="5154"/>
                        <a:pt x="22693" y="5185"/>
                      </a:cubicBezTo>
                      <a:cubicBezTo>
                        <a:pt x="22727" y="5153"/>
                        <a:pt x="22761" y="5120"/>
                        <a:pt x="22795" y="5087"/>
                      </a:cubicBezTo>
                      <a:close/>
                      <a:moveTo>
                        <a:pt x="22107" y="5714"/>
                      </a:moveTo>
                      <a:lnTo>
                        <a:pt x="22107" y="5714"/>
                      </a:lnTo>
                      <a:cubicBezTo>
                        <a:pt x="22087" y="5730"/>
                        <a:pt x="22067" y="5747"/>
                        <a:pt x="22047" y="5763"/>
                      </a:cubicBezTo>
                      <a:lnTo>
                        <a:pt x="22047" y="5763"/>
                      </a:lnTo>
                      <a:cubicBezTo>
                        <a:pt x="22067" y="5748"/>
                        <a:pt x="22088" y="5733"/>
                        <a:pt x="22107" y="5714"/>
                      </a:cubicBezTo>
                      <a:close/>
                      <a:moveTo>
                        <a:pt x="22047" y="5763"/>
                      </a:moveTo>
                      <a:cubicBezTo>
                        <a:pt x="22041" y="5768"/>
                        <a:pt x="22035" y="5772"/>
                        <a:pt x="22030" y="5777"/>
                      </a:cubicBezTo>
                      <a:cubicBezTo>
                        <a:pt x="22019" y="5785"/>
                        <a:pt x="22010" y="5794"/>
                        <a:pt x="22000" y="5802"/>
                      </a:cubicBezTo>
                      <a:lnTo>
                        <a:pt x="22000" y="5802"/>
                      </a:lnTo>
                      <a:cubicBezTo>
                        <a:pt x="22015" y="5789"/>
                        <a:pt x="22031" y="5776"/>
                        <a:pt x="22047" y="5763"/>
                      </a:cubicBezTo>
                      <a:close/>
                      <a:moveTo>
                        <a:pt x="22000" y="5802"/>
                      </a:moveTo>
                      <a:cubicBezTo>
                        <a:pt x="21983" y="5817"/>
                        <a:pt x="21965" y="5833"/>
                        <a:pt x="21948" y="5848"/>
                      </a:cubicBezTo>
                      <a:cubicBezTo>
                        <a:pt x="21966" y="5833"/>
                        <a:pt x="21983" y="5818"/>
                        <a:pt x="22000" y="5802"/>
                      </a:cubicBezTo>
                      <a:close/>
                      <a:moveTo>
                        <a:pt x="3908" y="5613"/>
                      </a:moveTo>
                      <a:cubicBezTo>
                        <a:pt x="4028" y="5719"/>
                        <a:pt x="4143" y="5819"/>
                        <a:pt x="4268" y="5916"/>
                      </a:cubicBezTo>
                      <a:cubicBezTo>
                        <a:pt x="4454" y="6071"/>
                        <a:pt x="4643" y="6218"/>
                        <a:pt x="4838" y="6356"/>
                      </a:cubicBezTo>
                      <a:lnTo>
                        <a:pt x="4838" y="6356"/>
                      </a:lnTo>
                      <a:cubicBezTo>
                        <a:pt x="4517" y="6121"/>
                        <a:pt x="4207" y="5873"/>
                        <a:pt x="3908" y="5613"/>
                      </a:cubicBezTo>
                      <a:close/>
                      <a:moveTo>
                        <a:pt x="4838" y="6356"/>
                      </a:moveTo>
                      <a:cubicBezTo>
                        <a:pt x="4875" y="6383"/>
                        <a:pt x="4912" y="6410"/>
                        <a:pt x="4950" y="6437"/>
                      </a:cubicBezTo>
                      <a:lnTo>
                        <a:pt x="4950" y="6437"/>
                      </a:lnTo>
                      <a:cubicBezTo>
                        <a:pt x="4929" y="6422"/>
                        <a:pt x="4909" y="6406"/>
                        <a:pt x="4888" y="6391"/>
                      </a:cubicBezTo>
                      <a:cubicBezTo>
                        <a:pt x="4871" y="6380"/>
                        <a:pt x="4855" y="6368"/>
                        <a:pt x="4838" y="6356"/>
                      </a:cubicBezTo>
                      <a:close/>
                      <a:moveTo>
                        <a:pt x="21352" y="6309"/>
                      </a:moveTo>
                      <a:lnTo>
                        <a:pt x="21352" y="6309"/>
                      </a:lnTo>
                      <a:cubicBezTo>
                        <a:pt x="21215" y="6411"/>
                        <a:pt x="21075" y="6511"/>
                        <a:pt x="20934" y="6608"/>
                      </a:cubicBezTo>
                      <a:lnTo>
                        <a:pt x="20934" y="6608"/>
                      </a:lnTo>
                      <a:cubicBezTo>
                        <a:pt x="20953" y="6595"/>
                        <a:pt x="20972" y="6582"/>
                        <a:pt x="20991" y="6569"/>
                      </a:cubicBezTo>
                      <a:cubicBezTo>
                        <a:pt x="21064" y="6522"/>
                        <a:pt x="21136" y="6469"/>
                        <a:pt x="21204" y="6420"/>
                      </a:cubicBezTo>
                      <a:cubicBezTo>
                        <a:pt x="21256" y="6382"/>
                        <a:pt x="21304" y="6349"/>
                        <a:pt x="21352" y="6309"/>
                      </a:cubicBezTo>
                      <a:close/>
                      <a:moveTo>
                        <a:pt x="20934" y="6608"/>
                      </a:moveTo>
                      <a:cubicBezTo>
                        <a:pt x="20881" y="6643"/>
                        <a:pt x="20828" y="6678"/>
                        <a:pt x="20776" y="6713"/>
                      </a:cubicBezTo>
                      <a:cubicBezTo>
                        <a:pt x="20750" y="6731"/>
                        <a:pt x="20723" y="6749"/>
                        <a:pt x="20697" y="6767"/>
                      </a:cubicBezTo>
                      <a:lnTo>
                        <a:pt x="20697" y="6767"/>
                      </a:lnTo>
                      <a:cubicBezTo>
                        <a:pt x="20777" y="6714"/>
                        <a:pt x="20856" y="6662"/>
                        <a:pt x="20934" y="6608"/>
                      </a:cubicBezTo>
                      <a:close/>
                      <a:moveTo>
                        <a:pt x="20697" y="6767"/>
                      </a:moveTo>
                      <a:cubicBezTo>
                        <a:pt x="20444" y="6933"/>
                        <a:pt x="20185" y="7091"/>
                        <a:pt x="19921" y="7240"/>
                      </a:cubicBezTo>
                      <a:lnTo>
                        <a:pt x="19921" y="7240"/>
                      </a:lnTo>
                      <a:cubicBezTo>
                        <a:pt x="20187" y="7092"/>
                        <a:pt x="20446" y="6936"/>
                        <a:pt x="20697" y="6767"/>
                      </a:cubicBezTo>
                      <a:close/>
                      <a:moveTo>
                        <a:pt x="19921" y="7240"/>
                      </a:moveTo>
                      <a:lnTo>
                        <a:pt x="19921" y="7240"/>
                      </a:lnTo>
                      <a:cubicBezTo>
                        <a:pt x="19842" y="7285"/>
                        <a:pt x="19761" y="7329"/>
                        <a:pt x="19680" y="7372"/>
                      </a:cubicBezTo>
                      <a:cubicBezTo>
                        <a:pt x="19648" y="7390"/>
                        <a:pt x="19616" y="7408"/>
                        <a:pt x="19583" y="7426"/>
                      </a:cubicBezTo>
                      <a:lnTo>
                        <a:pt x="19583" y="7426"/>
                      </a:lnTo>
                      <a:cubicBezTo>
                        <a:pt x="19697" y="7366"/>
                        <a:pt x="19810" y="7304"/>
                        <a:pt x="19921" y="7240"/>
                      </a:cubicBezTo>
                      <a:close/>
                      <a:moveTo>
                        <a:pt x="19583" y="7426"/>
                      </a:moveTo>
                      <a:lnTo>
                        <a:pt x="19583" y="7426"/>
                      </a:lnTo>
                      <a:cubicBezTo>
                        <a:pt x="19567" y="7435"/>
                        <a:pt x="19551" y="7443"/>
                        <a:pt x="19535" y="7451"/>
                      </a:cubicBezTo>
                      <a:lnTo>
                        <a:pt x="19535" y="7451"/>
                      </a:lnTo>
                      <a:cubicBezTo>
                        <a:pt x="19551" y="7443"/>
                        <a:pt x="19567" y="7435"/>
                        <a:pt x="19583" y="7426"/>
                      </a:cubicBezTo>
                      <a:close/>
                      <a:moveTo>
                        <a:pt x="19535" y="7451"/>
                      </a:moveTo>
                      <a:lnTo>
                        <a:pt x="19535" y="7451"/>
                      </a:lnTo>
                      <a:cubicBezTo>
                        <a:pt x="19510" y="7465"/>
                        <a:pt x="19484" y="7478"/>
                        <a:pt x="19459" y="7491"/>
                      </a:cubicBezTo>
                      <a:lnTo>
                        <a:pt x="19459" y="7491"/>
                      </a:lnTo>
                      <a:cubicBezTo>
                        <a:pt x="19484" y="7478"/>
                        <a:pt x="19509" y="7465"/>
                        <a:pt x="19535" y="7451"/>
                      </a:cubicBezTo>
                      <a:close/>
                      <a:moveTo>
                        <a:pt x="19459" y="7491"/>
                      </a:moveTo>
                      <a:cubicBezTo>
                        <a:pt x="19436" y="7503"/>
                        <a:pt x="19414" y="7514"/>
                        <a:pt x="19391" y="7526"/>
                      </a:cubicBezTo>
                      <a:lnTo>
                        <a:pt x="19391" y="7526"/>
                      </a:lnTo>
                      <a:cubicBezTo>
                        <a:pt x="19401" y="7521"/>
                        <a:pt x="19411" y="7516"/>
                        <a:pt x="19421" y="7511"/>
                      </a:cubicBezTo>
                      <a:cubicBezTo>
                        <a:pt x="19433" y="7504"/>
                        <a:pt x="19446" y="7498"/>
                        <a:pt x="19459" y="7491"/>
                      </a:cubicBezTo>
                      <a:close/>
                      <a:moveTo>
                        <a:pt x="4950" y="6437"/>
                      </a:moveTo>
                      <a:lnTo>
                        <a:pt x="4950" y="6437"/>
                      </a:lnTo>
                      <a:cubicBezTo>
                        <a:pt x="5001" y="6474"/>
                        <a:pt x="5052" y="6511"/>
                        <a:pt x="5099" y="6546"/>
                      </a:cubicBezTo>
                      <a:cubicBezTo>
                        <a:pt x="5330" y="6704"/>
                        <a:pt x="5565" y="6857"/>
                        <a:pt x="5801" y="7001"/>
                      </a:cubicBezTo>
                      <a:cubicBezTo>
                        <a:pt x="5864" y="7041"/>
                        <a:pt x="5922" y="7074"/>
                        <a:pt x="5984" y="7112"/>
                      </a:cubicBezTo>
                      <a:cubicBezTo>
                        <a:pt x="6483" y="7408"/>
                        <a:pt x="7005" y="7673"/>
                        <a:pt x="7541" y="7903"/>
                      </a:cubicBezTo>
                      <a:lnTo>
                        <a:pt x="7541" y="7903"/>
                      </a:lnTo>
                      <a:cubicBezTo>
                        <a:pt x="6621" y="7506"/>
                        <a:pt x="5754" y="7013"/>
                        <a:pt x="4950" y="6437"/>
                      </a:cubicBezTo>
                      <a:close/>
                      <a:moveTo>
                        <a:pt x="19391" y="7526"/>
                      </a:moveTo>
                      <a:cubicBezTo>
                        <a:pt x="19102" y="7669"/>
                        <a:pt x="18814" y="7808"/>
                        <a:pt x="18516" y="7935"/>
                      </a:cubicBezTo>
                      <a:cubicBezTo>
                        <a:pt x="18514" y="7936"/>
                        <a:pt x="18512" y="7937"/>
                        <a:pt x="18509" y="7938"/>
                      </a:cubicBezTo>
                      <a:lnTo>
                        <a:pt x="18509" y="7938"/>
                      </a:lnTo>
                      <a:cubicBezTo>
                        <a:pt x="18809" y="7811"/>
                        <a:pt x="19103" y="7673"/>
                        <a:pt x="19391" y="7526"/>
                      </a:cubicBezTo>
                      <a:close/>
                      <a:moveTo>
                        <a:pt x="18509" y="7938"/>
                      </a:moveTo>
                      <a:lnTo>
                        <a:pt x="18509" y="7938"/>
                      </a:lnTo>
                      <a:cubicBezTo>
                        <a:pt x="18492" y="7945"/>
                        <a:pt x="18475" y="7953"/>
                        <a:pt x="18458" y="7960"/>
                      </a:cubicBezTo>
                      <a:lnTo>
                        <a:pt x="18458" y="7960"/>
                      </a:lnTo>
                      <a:cubicBezTo>
                        <a:pt x="18475" y="7953"/>
                        <a:pt x="18493" y="7946"/>
                        <a:pt x="18509" y="7938"/>
                      </a:cubicBezTo>
                      <a:close/>
                      <a:moveTo>
                        <a:pt x="7541" y="7903"/>
                      </a:moveTo>
                      <a:cubicBezTo>
                        <a:pt x="7683" y="7964"/>
                        <a:pt x="7827" y="8023"/>
                        <a:pt x="7971" y="8080"/>
                      </a:cubicBezTo>
                      <a:lnTo>
                        <a:pt x="7971" y="8080"/>
                      </a:lnTo>
                      <a:cubicBezTo>
                        <a:pt x="7938" y="8067"/>
                        <a:pt x="7905" y="8053"/>
                        <a:pt x="7872" y="8039"/>
                      </a:cubicBezTo>
                      <a:cubicBezTo>
                        <a:pt x="7761" y="7995"/>
                        <a:pt x="7651" y="7950"/>
                        <a:pt x="7541" y="7903"/>
                      </a:cubicBezTo>
                      <a:close/>
                      <a:moveTo>
                        <a:pt x="7971" y="8080"/>
                      </a:moveTo>
                      <a:cubicBezTo>
                        <a:pt x="8006" y="8094"/>
                        <a:pt x="8042" y="8108"/>
                        <a:pt x="8077" y="8121"/>
                      </a:cubicBezTo>
                      <a:lnTo>
                        <a:pt x="8077" y="8121"/>
                      </a:lnTo>
                      <a:cubicBezTo>
                        <a:pt x="8042" y="8108"/>
                        <a:pt x="8006" y="8094"/>
                        <a:pt x="7971" y="8080"/>
                      </a:cubicBezTo>
                      <a:close/>
                      <a:moveTo>
                        <a:pt x="8077" y="8121"/>
                      </a:moveTo>
                      <a:cubicBezTo>
                        <a:pt x="8130" y="8141"/>
                        <a:pt x="8183" y="8161"/>
                        <a:pt x="8237" y="8181"/>
                      </a:cubicBezTo>
                      <a:lnTo>
                        <a:pt x="8237" y="8181"/>
                      </a:lnTo>
                      <a:cubicBezTo>
                        <a:pt x="8232" y="8179"/>
                        <a:pt x="8227" y="8177"/>
                        <a:pt x="8223" y="8174"/>
                      </a:cubicBezTo>
                      <a:cubicBezTo>
                        <a:pt x="8174" y="8157"/>
                        <a:pt x="8125" y="8139"/>
                        <a:pt x="8077" y="8121"/>
                      </a:cubicBezTo>
                      <a:close/>
                      <a:moveTo>
                        <a:pt x="8237" y="8181"/>
                      </a:moveTo>
                      <a:cubicBezTo>
                        <a:pt x="8251" y="8188"/>
                        <a:pt x="8266" y="8195"/>
                        <a:pt x="8280" y="8199"/>
                      </a:cubicBezTo>
                      <a:cubicBezTo>
                        <a:pt x="8396" y="8241"/>
                        <a:pt x="8511" y="8281"/>
                        <a:pt x="8622" y="8319"/>
                      </a:cubicBezTo>
                      <a:cubicBezTo>
                        <a:pt x="8790" y="8372"/>
                        <a:pt x="8958" y="8429"/>
                        <a:pt x="9131" y="8478"/>
                      </a:cubicBezTo>
                      <a:cubicBezTo>
                        <a:pt x="9232" y="8507"/>
                        <a:pt x="9333" y="8535"/>
                        <a:pt x="9429" y="8564"/>
                      </a:cubicBezTo>
                      <a:cubicBezTo>
                        <a:pt x="9544" y="8593"/>
                        <a:pt x="9655" y="8622"/>
                        <a:pt x="9770" y="8651"/>
                      </a:cubicBezTo>
                      <a:cubicBezTo>
                        <a:pt x="9803" y="8657"/>
                        <a:pt x="9835" y="8664"/>
                        <a:pt x="9867" y="8671"/>
                      </a:cubicBezTo>
                      <a:lnTo>
                        <a:pt x="9867" y="8671"/>
                      </a:lnTo>
                      <a:cubicBezTo>
                        <a:pt x="9310" y="8540"/>
                        <a:pt x="8766" y="8376"/>
                        <a:pt x="8237" y="8181"/>
                      </a:cubicBezTo>
                      <a:close/>
                      <a:moveTo>
                        <a:pt x="9867" y="8671"/>
                      </a:moveTo>
                      <a:cubicBezTo>
                        <a:pt x="9919" y="8684"/>
                        <a:pt x="9972" y="8696"/>
                        <a:pt x="10024" y="8707"/>
                      </a:cubicBezTo>
                      <a:lnTo>
                        <a:pt x="10024" y="8707"/>
                      </a:lnTo>
                      <a:cubicBezTo>
                        <a:pt x="9972" y="8694"/>
                        <a:pt x="9919" y="8683"/>
                        <a:pt x="9867" y="8671"/>
                      </a:cubicBezTo>
                      <a:close/>
                      <a:moveTo>
                        <a:pt x="18458" y="7960"/>
                      </a:moveTo>
                      <a:cubicBezTo>
                        <a:pt x="18427" y="7971"/>
                        <a:pt x="18397" y="7982"/>
                        <a:pt x="18368" y="7997"/>
                      </a:cubicBezTo>
                      <a:cubicBezTo>
                        <a:pt x="17830" y="8218"/>
                        <a:pt x="17272" y="8410"/>
                        <a:pt x="16706" y="8559"/>
                      </a:cubicBezTo>
                      <a:cubicBezTo>
                        <a:pt x="16604" y="8587"/>
                        <a:pt x="16504" y="8612"/>
                        <a:pt x="16407" y="8636"/>
                      </a:cubicBezTo>
                      <a:cubicBezTo>
                        <a:pt x="16307" y="8660"/>
                        <a:pt x="16205" y="8684"/>
                        <a:pt x="16105" y="8708"/>
                      </a:cubicBezTo>
                      <a:cubicBezTo>
                        <a:pt x="16919" y="8528"/>
                        <a:pt x="17705" y="8276"/>
                        <a:pt x="18458" y="7960"/>
                      </a:cubicBezTo>
                      <a:close/>
                      <a:moveTo>
                        <a:pt x="16100" y="8708"/>
                      </a:moveTo>
                      <a:lnTo>
                        <a:pt x="16100" y="8708"/>
                      </a:lnTo>
                      <a:cubicBezTo>
                        <a:pt x="16094" y="8710"/>
                        <a:pt x="16088" y="8711"/>
                        <a:pt x="16082" y="8712"/>
                      </a:cubicBezTo>
                      <a:lnTo>
                        <a:pt x="16082" y="8712"/>
                      </a:lnTo>
                      <a:cubicBezTo>
                        <a:pt x="16088" y="8711"/>
                        <a:pt x="16094" y="8710"/>
                        <a:pt x="16100" y="8708"/>
                      </a:cubicBezTo>
                      <a:close/>
                      <a:moveTo>
                        <a:pt x="16082" y="8712"/>
                      </a:moveTo>
                      <a:cubicBezTo>
                        <a:pt x="16033" y="8723"/>
                        <a:pt x="15984" y="8734"/>
                        <a:pt x="15935" y="8744"/>
                      </a:cubicBezTo>
                      <a:lnTo>
                        <a:pt x="15935" y="8744"/>
                      </a:lnTo>
                      <a:cubicBezTo>
                        <a:pt x="15964" y="8738"/>
                        <a:pt x="15993" y="8733"/>
                        <a:pt x="16023" y="8727"/>
                      </a:cubicBezTo>
                      <a:cubicBezTo>
                        <a:pt x="16041" y="8723"/>
                        <a:pt x="16062" y="8717"/>
                        <a:pt x="16082" y="8712"/>
                      </a:cubicBezTo>
                      <a:close/>
                      <a:moveTo>
                        <a:pt x="15935" y="8744"/>
                      </a:moveTo>
                      <a:cubicBezTo>
                        <a:pt x="15863" y="8758"/>
                        <a:pt x="15793" y="8771"/>
                        <a:pt x="15725" y="8785"/>
                      </a:cubicBezTo>
                      <a:cubicBezTo>
                        <a:pt x="15700" y="8790"/>
                        <a:pt x="15674" y="8796"/>
                        <a:pt x="15648" y="8801"/>
                      </a:cubicBezTo>
                      <a:lnTo>
                        <a:pt x="15648" y="8801"/>
                      </a:lnTo>
                      <a:cubicBezTo>
                        <a:pt x="15744" y="8783"/>
                        <a:pt x="15839" y="8764"/>
                        <a:pt x="15935" y="8744"/>
                      </a:cubicBezTo>
                      <a:close/>
                      <a:moveTo>
                        <a:pt x="10024" y="8707"/>
                      </a:moveTo>
                      <a:cubicBezTo>
                        <a:pt x="10050" y="8714"/>
                        <a:pt x="10076" y="8720"/>
                        <a:pt x="10103" y="8727"/>
                      </a:cubicBezTo>
                      <a:cubicBezTo>
                        <a:pt x="10218" y="8751"/>
                        <a:pt x="10328" y="8771"/>
                        <a:pt x="10443" y="8795"/>
                      </a:cubicBezTo>
                      <a:cubicBezTo>
                        <a:pt x="10631" y="8831"/>
                        <a:pt x="10820" y="8862"/>
                        <a:pt x="11011" y="8890"/>
                      </a:cubicBezTo>
                      <a:lnTo>
                        <a:pt x="11011" y="8890"/>
                      </a:lnTo>
                      <a:cubicBezTo>
                        <a:pt x="10678" y="8840"/>
                        <a:pt x="10349" y="8779"/>
                        <a:pt x="10024" y="8707"/>
                      </a:cubicBezTo>
                      <a:close/>
                      <a:moveTo>
                        <a:pt x="15648" y="8801"/>
                      </a:moveTo>
                      <a:cubicBezTo>
                        <a:pt x="15355" y="8855"/>
                        <a:pt x="15058" y="8901"/>
                        <a:pt x="14759" y="8937"/>
                      </a:cubicBezTo>
                      <a:lnTo>
                        <a:pt x="14759" y="8937"/>
                      </a:lnTo>
                      <a:cubicBezTo>
                        <a:pt x="14970" y="8913"/>
                        <a:pt x="15180" y="8884"/>
                        <a:pt x="15388" y="8847"/>
                      </a:cubicBezTo>
                      <a:cubicBezTo>
                        <a:pt x="15474" y="8833"/>
                        <a:pt x="15561" y="8818"/>
                        <a:pt x="15648" y="8801"/>
                      </a:cubicBezTo>
                      <a:close/>
                      <a:moveTo>
                        <a:pt x="11011" y="8890"/>
                      </a:moveTo>
                      <a:cubicBezTo>
                        <a:pt x="11154" y="8911"/>
                        <a:pt x="11297" y="8930"/>
                        <a:pt x="11442" y="8946"/>
                      </a:cubicBezTo>
                      <a:lnTo>
                        <a:pt x="11442" y="8946"/>
                      </a:lnTo>
                      <a:cubicBezTo>
                        <a:pt x="11297" y="8929"/>
                        <a:pt x="11154" y="8910"/>
                        <a:pt x="11011" y="8890"/>
                      </a:cubicBezTo>
                      <a:close/>
                      <a:moveTo>
                        <a:pt x="11442" y="8946"/>
                      </a:moveTo>
                      <a:cubicBezTo>
                        <a:pt x="11460" y="8949"/>
                        <a:pt x="11478" y="8951"/>
                        <a:pt x="11496" y="8953"/>
                      </a:cubicBezTo>
                      <a:cubicBezTo>
                        <a:pt x="11505" y="8954"/>
                        <a:pt x="11514" y="8955"/>
                        <a:pt x="11523" y="8956"/>
                      </a:cubicBezTo>
                      <a:lnTo>
                        <a:pt x="11523" y="8956"/>
                      </a:lnTo>
                      <a:cubicBezTo>
                        <a:pt x="11496" y="8953"/>
                        <a:pt x="11469" y="8950"/>
                        <a:pt x="11442" y="8946"/>
                      </a:cubicBezTo>
                      <a:close/>
                      <a:moveTo>
                        <a:pt x="14759" y="8937"/>
                      </a:moveTo>
                      <a:cubicBezTo>
                        <a:pt x="14698" y="8944"/>
                        <a:pt x="14637" y="8951"/>
                        <a:pt x="14576" y="8958"/>
                      </a:cubicBezTo>
                      <a:cubicBezTo>
                        <a:pt x="14509" y="8965"/>
                        <a:pt x="14442" y="8972"/>
                        <a:pt x="14375" y="8979"/>
                      </a:cubicBezTo>
                      <a:lnTo>
                        <a:pt x="14375" y="8979"/>
                      </a:lnTo>
                      <a:cubicBezTo>
                        <a:pt x="14503" y="8967"/>
                        <a:pt x="14631" y="8953"/>
                        <a:pt x="14759" y="8937"/>
                      </a:cubicBezTo>
                      <a:close/>
                      <a:moveTo>
                        <a:pt x="11523" y="8956"/>
                      </a:moveTo>
                      <a:cubicBezTo>
                        <a:pt x="11639" y="8968"/>
                        <a:pt x="11755" y="8980"/>
                        <a:pt x="11872" y="8990"/>
                      </a:cubicBezTo>
                      <a:lnTo>
                        <a:pt x="11872" y="8990"/>
                      </a:lnTo>
                      <a:cubicBezTo>
                        <a:pt x="11842" y="8987"/>
                        <a:pt x="11813" y="8984"/>
                        <a:pt x="11784" y="8982"/>
                      </a:cubicBezTo>
                      <a:cubicBezTo>
                        <a:pt x="11698" y="8973"/>
                        <a:pt x="11610" y="8964"/>
                        <a:pt x="11523" y="8956"/>
                      </a:cubicBezTo>
                      <a:close/>
                      <a:moveTo>
                        <a:pt x="14375" y="8979"/>
                      </a:moveTo>
                      <a:lnTo>
                        <a:pt x="14375" y="8979"/>
                      </a:lnTo>
                      <a:cubicBezTo>
                        <a:pt x="14274" y="8988"/>
                        <a:pt x="14173" y="8996"/>
                        <a:pt x="14071" y="9004"/>
                      </a:cubicBezTo>
                      <a:lnTo>
                        <a:pt x="14071" y="9004"/>
                      </a:lnTo>
                      <a:cubicBezTo>
                        <a:pt x="14172" y="8998"/>
                        <a:pt x="14273" y="8989"/>
                        <a:pt x="14375" y="8979"/>
                      </a:cubicBezTo>
                      <a:close/>
                      <a:moveTo>
                        <a:pt x="14071" y="9004"/>
                      </a:moveTo>
                      <a:cubicBezTo>
                        <a:pt x="14057" y="9005"/>
                        <a:pt x="14043" y="9005"/>
                        <a:pt x="14029" y="9006"/>
                      </a:cubicBezTo>
                      <a:cubicBezTo>
                        <a:pt x="13977" y="9010"/>
                        <a:pt x="13926" y="9013"/>
                        <a:pt x="13876" y="9016"/>
                      </a:cubicBezTo>
                      <a:lnTo>
                        <a:pt x="13876" y="9016"/>
                      </a:lnTo>
                      <a:cubicBezTo>
                        <a:pt x="13941" y="9013"/>
                        <a:pt x="14006" y="9008"/>
                        <a:pt x="14071" y="9004"/>
                      </a:cubicBezTo>
                      <a:close/>
                      <a:moveTo>
                        <a:pt x="11872" y="8990"/>
                      </a:moveTo>
                      <a:lnTo>
                        <a:pt x="11872" y="8990"/>
                      </a:lnTo>
                      <a:cubicBezTo>
                        <a:pt x="12057" y="9006"/>
                        <a:pt x="12245" y="9019"/>
                        <a:pt x="12433" y="9026"/>
                      </a:cubicBezTo>
                      <a:lnTo>
                        <a:pt x="12433" y="9026"/>
                      </a:lnTo>
                      <a:cubicBezTo>
                        <a:pt x="12245" y="9018"/>
                        <a:pt x="12058" y="9005"/>
                        <a:pt x="11872" y="8990"/>
                      </a:cubicBezTo>
                      <a:close/>
                      <a:moveTo>
                        <a:pt x="12433" y="9026"/>
                      </a:moveTo>
                      <a:cubicBezTo>
                        <a:pt x="12544" y="9031"/>
                        <a:pt x="12655" y="9035"/>
                        <a:pt x="12766" y="9037"/>
                      </a:cubicBezTo>
                      <a:lnTo>
                        <a:pt x="12766" y="9037"/>
                      </a:lnTo>
                      <a:cubicBezTo>
                        <a:pt x="12707" y="9035"/>
                        <a:pt x="12648" y="9033"/>
                        <a:pt x="12587" y="9030"/>
                      </a:cubicBezTo>
                      <a:cubicBezTo>
                        <a:pt x="12536" y="9029"/>
                        <a:pt x="12484" y="9028"/>
                        <a:pt x="12433" y="9026"/>
                      </a:cubicBezTo>
                      <a:close/>
                      <a:moveTo>
                        <a:pt x="12766" y="9037"/>
                      </a:moveTo>
                      <a:cubicBezTo>
                        <a:pt x="12815" y="9039"/>
                        <a:pt x="12864" y="9039"/>
                        <a:pt x="12913" y="9039"/>
                      </a:cubicBezTo>
                      <a:cubicBezTo>
                        <a:pt x="12864" y="9039"/>
                        <a:pt x="12815" y="9038"/>
                        <a:pt x="12766" y="9037"/>
                      </a:cubicBezTo>
                      <a:close/>
                      <a:moveTo>
                        <a:pt x="13876" y="9016"/>
                      </a:moveTo>
                      <a:cubicBezTo>
                        <a:pt x="13608" y="9032"/>
                        <a:pt x="13338" y="9039"/>
                        <a:pt x="13067" y="9039"/>
                      </a:cubicBezTo>
                      <a:lnTo>
                        <a:pt x="13240" y="9039"/>
                      </a:lnTo>
                      <a:cubicBezTo>
                        <a:pt x="13454" y="9036"/>
                        <a:pt x="13664" y="9029"/>
                        <a:pt x="13876" y="9016"/>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109;p48">
                  <a:extLst>
                    <a:ext uri="{FF2B5EF4-FFF2-40B4-BE49-F238E27FC236}">
                      <a16:creationId xmlns:a16="http://schemas.microsoft.com/office/drawing/2014/main" id="{3E0A80EE-C197-430E-E590-024C5AD1DEE2}"/>
                    </a:ext>
                  </a:extLst>
                </p:cNvPr>
                <p:cNvSpPr/>
                <p:nvPr/>
              </p:nvSpPr>
              <p:spPr>
                <a:xfrm>
                  <a:off x="6832112" y="1836900"/>
                  <a:ext cx="626527" cy="221277"/>
                </a:xfrm>
                <a:custGeom>
                  <a:avLst/>
                  <a:gdLst/>
                  <a:ahLst/>
                  <a:cxnLst/>
                  <a:rect l="l" t="t" r="r" b="b"/>
                  <a:pathLst>
                    <a:path w="26168" h="9242" extrusionOk="0">
                      <a:moveTo>
                        <a:pt x="1" y="1"/>
                      </a:moveTo>
                      <a:lnTo>
                        <a:pt x="1" y="1"/>
                      </a:lnTo>
                      <a:cubicBezTo>
                        <a:pt x="25" y="68"/>
                        <a:pt x="48" y="135"/>
                        <a:pt x="72" y="203"/>
                      </a:cubicBezTo>
                      <a:cubicBezTo>
                        <a:pt x="112" y="298"/>
                        <a:pt x="150" y="399"/>
                        <a:pt x="188" y="496"/>
                      </a:cubicBezTo>
                      <a:cubicBezTo>
                        <a:pt x="256" y="664"/>
                        <a:pt x="323" y="822"/>
                        <a:pt x="394" y="986"/>
                      </a:cubicBezTo>
                      <a:cubicBezTo>
                        <a:pt x="404" y="1000"/>
                        <a:pt x="409" y="1015"/>
                        <a:pt x="414" y="1028"/>
                      </a:cubicBezTo>
                      <a:cubicBezTo>
                        <a:pt x="496" y="1212"/>
                        <a:pt x="582" y="1389"/>
                        <a:pt x="669" y="1562"/>
                      </a:cubicBezTo>
                      <a:cubicBezTo>
                        <a:pt x="693" y="1605"/>
                        <a:pt x="717" y="1649"/>
                        <a:pt x="740" y="1696"/>
                      </a:cubicBezTo>
                      <a:cubicBezTo>
                        <a:pt x="746" y="1711"/>
                        <a:pt x="755" y="1725"/>
                        <a:pt x="760" y="1740"/>
                      </a:cubicBezTo>
                      <a:cubicBezTo>
                        <a:pt x="846" y="1904"/>
                        <a:pt x="933" y="2057"/>
                        <a:pt x="1019" y="2215"/>
                      </a:cubicBezTo>
                      <a:cubicBezTo>
                        <a:pt x="1077" y="2312"/>
                        <a:pt x="1135" y="2412"/>
                        <a:pt x="1192" y="2509"/>
                      </a:cubicBezTo>
                      <a:cubicBezTo>
                        <a:pt x="1274" y="2638"/>
                        <a:pt x="1356" y="2769"/>
                        <a:pt x="1438" y="2898"/>
                      </a:cubicBezTo>
                      <a:cubicBezTo>
                        <a:pt x="1769" y="3403"/>
                        <a:pt x="2130" y="3888"/>
                        <a:pt x="2523" y="4344"/>
                      </a:cubicBezTo>
                      <a:lnTo>
                        <a:pt x="2523" y="4349"/>
                      </a:lnTo>
                      <a:cubicBezTo>
                        <a:pt x="2754" y="4619"/>
                        <a:pt x="2995" y="4878"/>
                        <a:pt x="3244" y="5127"/>
                      </a:cubicBezTo>
                      <a:cubicBezTo>
                        <a:pt x="3312" y="5200"/>
                        <a:pt x="3384" y="5267"/>
                        <a:pt x="3456" y="5340"/>
                      </a:cubicBezTo>
                      <a:cubicBezTo>
                        <a:pt x="3508" y="5387"/>
                        <a:pt x="3561" y="5440"/>
                        <a:pt x="3614" y="5488"/>
                      </a:cubicBezTo>
                      <a:cubicBezTo>
                        <a:pt x="3716" y="5584"/>
                        <a:pt x="3821" y="5675"/>
                        <a:pt x="3927" y="5772"/>
                      </a:cubicBezTo>
                      <a:cubicBezTo>
                        <a:pt x="3946" y="5786"/>
                        <a:pt x="3960" y="5801"/>
                        <a:pt x="3980" y="5815"/>
                      </a:cubicBezTo>
                      <a:cubicBezTo>
                        <a:pt x="4100" y="5921"/>
                        <a:pt x="4215" y="6021"/>
                        <a:pt x="4340" y="6118"/>
                      </a:cubicBezTo>
                      <a:cubicBezTo>
                        <a:pt x="4542" y="6287"/>
                        <a:pt x="4748" y="6445"/>
                        <a:pt x="4960" y="6593"/>
                      </a:cubicBezTo>
                      <a:cubicBezTo>
                        <a:pt x="5032" y="6646"/>
                        <a:pt x="5104" y="6699"/>
                        <a:pt x="5171" y="6748"/>
                      </a:cubicBezTo>
                      <a:cubicBezTo>
                        <a:pt x="5402" y="6906"/>
                        <a:pt x="5637" y="7059"/>
                        <a:pt x="5873" y="7203"/>
                      </a:cubicBezTo>
                      <a:cubicBezTo>
                        <a:pt x="5936" y="7243"/>
                        <a:pt x="5994" y="7276"/>
                        <a:pt x="6056" y="7314"/>
                      </a:cubicBezTo>
                      <a:cubicBezTo>
                        <a:pt x="6657" y="7671"/>
                        <a:pt x="7291" y="7982"/>
                        <a:pt x="7944" y="8241"/>
                      </a:cubicBezTo>
                      <a:cubicBezTo>
                        <a:pt x="8059" y="8290"/>
                        <a:pt x="8175" y="8334"/>
                        <a:pt x="8295" y="8376"/>
                      </a:cubicBezTo>
                      <a:cubicBezTo>
                        <a:pt x="8314" y="8386"/>
                        <a:pt x="8334" y="8396"/>
                        <a:pt x="8352" y="8401"/>
                      </a:cubicBezTo>
                      <a:cubicBezTo>
                        <a:pt x="8468" y="8443"/>
                        <a:pt x="8583" y="8483"/>
                        <a:pt x="8694" y="8521"/>
                      </a:cubicBezTo>
                      <a:cubicBezTo>
                        <a:pt x="8862" y="8574"/>
                        <a:pt x="9030" y="8631"/>
                        <a:pt x="9203" y="8680"/>
                      </a:cubicBezTo>
                      <a:cubicBezTo>
                        <a:pt x="9304" y="8709"/>
                        <a:pt x="9405" y="8737"/>
                        <a:pt x="9501" y="8766"/>
                      </a:cubicBezTo>
                      <a:cubicBezTo>
                        <a:pt x="9616" y="8795"/>
                        <a:pt x="9727" y="8824"/>
                        <a:pt x="9842" y="8853"/>
                      </a:cubicBezTo>
                      <a:cubicBezTo>
                        <a:pt x="9953" y="8876"/>
                        <a:pt x="10064" y="8900"/>
                        <a:pt x="10175" y="8929"/>
                      </a:cubicBezTo>
                      <a:cubicBezTo>
                        <a:pt x="10290" y="8953"/>
                        <a:pt x="10400" y="8973"/>
                        <a:pt x="10515" y="8997"/>
                      </a:cubicBezTo>
                      <a:cubicBezTo>
                        <a:pt x="10861" y="9064"/>
                        <a:pt x="11213" y="9112"/>
                        <a:pt x="11568" y="9155"/>
                      </a:cubicBezTo>
                      <a:cubicBezTo>
                        <a:pt x="11664" y="9164"/>
                        <a:pt x="11760" y="9175"/>
                        <a:pt x="11856" y="9184"/>
                      </a:cubicBezTo>
                      <a:cubicBezTo>
                        <a:pt x="12120" y="9208"/>
                        <a:pt x="12389" y="9228"/>
                        <a:pt x="12659" y="9232"/>
                      </a:cubicBezTo>
                      <a:cubicBezTo>
                        <a:pt x="12770" y="9237"/>
                        <a:pt x="12875" y="9241"/>
                        <a:pt x="12985" y="9241"/>
                      </a:cubicBezTo>
                      <a:lnTo>
                        <a:pt x="13312" y="9241"/>
                      </a:lnTo>
                      <a:cubicBezTo>
                        <a:pt x="13577" y="9237"/>
                        <a:pt x="13837" y="9228"/>
                        <a:pt x="14101" y="9208"/>
                      </a:cubicBezTo>
                      <a:cubicBezTo>
                        <a:pt x="14283" y="9199"/>
                        <a:pt x="14465" y="9179"/>
                        <a:pt x="14648" y="9160"/>
                      </a:cubicBezTo>
                      <a:cubicBezTo>
                        <a:pt x="14922" y="9131"/>
                        <a:pt x="15192" y="9097"/>
                        <a:pt x="15460" y="9049"/>
                      </a:cubicBezTo>
                      <a:cubicBezTo>
                        <a:pt x="15571" y="9030"/>
                        <a:pt x="15687" y="9011"/>
                        <a:pt x="15797" y="8987"/>
                      </a:cubicBezTo>
                      <a:cubicBezTo>
                        <a:pt x="15893" y="8968"/>
                        <a:pt x="15993" y="8949"/>
                        <a:pt x="16095" y="8929"/>
                      </a:cubicBezTo>
                      <a:cubicBezTo>
                        <a:pt x="16119" y="8924"/>
                        <a:pt x="16148" y="8915"/>
                        <a:pt x="16172" y="8910"/>
                      </a:cubicBezTo>
                      <a:lnTo>
                        <a:pt x="16177" y="8910"/>
                      </a:lnTo>
                      <a:cubicBezTo>
                        <a:pt x="16277" y="8886"/>
                        <a:pt x="16379" y="8862"/>
                        <a:pt x="16479" y="8838"/>
                      </a:cubicBezTo>
                      <a:cubicBezTo>
                        <a:pt x="16576" y="8814"/>
                        <a:pt x="16676" y="8789"/>
                        <a:pt x="16778" y="8761"/>
                      </a:cubicBezTo>
                      <a:cubicBezTo>
                        <a:pt x="17344" y="8612"/>
                        <a:pt x="17902" y="8420"/>
                        <a:pt x="18440" y="8199"/>
                      </a:cubicBezTo>
                      <a:cubicBezTo>
                        <a:pt x="18488" y="8175"/>
                        <a:pt x="18541" y="8161"/>
                        <a:pt x="18588" y="8137"/>
                      </a:cubicBezTo>
                      <a:cubicBezTo>
                        <a:pt x="18896" y="8006"/>
                        <a:pt x="19194" y="7862"/>
                        <a:pt x="19493" y="7713"/>
                      </a:cubicBezTo>
                      <a:cubicBezTo>
                        <a:pt x="19584" y="7665"/>
                        <a:pt x="19670" y="7622"/>
                        <a:pt x="19752" y="7574"/>
                      </a:cubicBezTo>
                      <a:cubicBezTo>
                        <a:pt x="20132" y="7372"/>
                        <a:pt x="20497" y="7156"/>
                        <a:pt x="20848" y="6915"/>
                      </a:cubicBezTo>
                      <a:cubicBezTo>
                        <a:pt x="20919" y="6868"/>
                        <a:pt x="20992" y="6819"/>
                        <a:pt x="21063" y="6771"/>
                      </a:cubicBezTo>
                      <a:cubicBezTo>
                        <a:pt x="21136" y="6724"/>
                        <a:pt x="21208" y="6671"/>
                        <a:pt x="21276" y="6622"/>
                      </a:cubicBezTo>
                      <a:cubicBezTo>
                        <a:pt x="21328" y="6584"/>
                        <a:pt x="21376" y="6551"/>
                        <a:pt x="21424" y="6511"/>
                      </a:cubicBezTo>
                      <a:cubicBezTo>
                        <a:pt x="21626" y="6363"/>
                        <a:pt x="21828" y="6209"/>
                        <a:pt x="22020" y="6050"/>
                      </a:cubicBezTo>
                      <a:cubicBezTo>
                        <a:pt x="22048" y="6027"/>
                        <a:pt x="22073" y="6003"/>
                        <a:pt x="22102" y="5979"/>
                      </a:cubicBezTo>
                      <a:cubicBezTo>
                        <a:pt x="22126" y="5959"/>
                        <a:pt x="22155" y="5941"/>
                        <a:pt x="22179" y="5916"/>
                      </a:cubicBezTo>
                      <a:cubicBezTo>
                        <a:pt x="22376" y="5748"/>
                        <a:pt x="22573" y="5570"/>
                        <a:pt x="22765" y="5387"/>
                      </a:cubicBezTo>
                      <a:cubicBezTo>
                        <a:pt x="22798" y="5353"/>
                        <a:pt x="22837" y="5315"/>
                        <a:pt x="22875" y="5282"/>
                      </a:cubicBezTo>
                      <a:cubicBezTo>
                        <a:pt x="22986" y="5171"/>
                        <a:pt x="23097" y="5061"/>
                        <a:pt x="23202" y="4950"/>
                      </a:cubicBezTo>
                      <a:cubicBezTo>
                        <a:pt x="23279" y="4868"/>
                        <a:pt x="23356" y="4787"/>
                        <a:pt x="23432" y="4705"/>
                      </a:cubicBezTo>
                      <a:cubicBezTo>
                        <a:pt x="23457" y="4681"/>
                        <a:pt x="23476" y="4657"/>
                        <a:pt x="23501" y="4628"/>
                      </a:cubicBezTo>
                      <a:cubicBezTo>
                        <a:pt x="23563" y="4561"/>
                        <a:pt x="23625" y="4488"/>
                        <a:pt x="23687" y="4417"/>
                      </a:cubicBezTo>
                      <a:cubicBezTo>
                        <a:pt x="23885" y="4191"/>
                        <a:pt x="24067" y="3965"/>
                        <a:pt x="24250" y="3730"/>
                      </a:cubicBezTo>
                      <a:cubicBezTo>
                        <a:pt x="24413" y="3513"/>
                        <a:pt x="24572" y="3288"/>
                        <a:pt x="24725" y="3062"/>
                      </a:cubicBezTo>
                      <a:cubicBezTo>
                        <a:pt x="24769" y="2994"/>
                        <a:pt x="24812" y="2931"/>
                        <a:pt x="24856" y="2865"/>
                      </a:cubicBezTo>
                      <a:cubicBezTo>
                        <a:pt x="24951" y="2716"/>
                        <a:pt x="25043" y="2572"/>
                        <a:pt x="25134" y="2417"/>
                      </a:cubicBezTo>
                      <a:cubicBezTo>
                        <a:pt x="25202" y="2297"/>
                        <a:pt x="25273" y="2177"/>
                        <a:pt x="25341" y="2057"/>
                      </a:cubicBezTo>
                      <a:cubicBezTo>
                        <a:pt x="25437" y="1880"/>
                        <a:pt x="25533" y="1707"/>
                        <a:pt x="25619" y="1523"/>
                      </a:cubicBezTo>
                      <a:cubicBezTo>
                        <a:pt x="25624" y="1514"/>
                        <a:pt x="25630" y="1505"/>
                        <a:pt x="25634" y="1494"/>
                      </a:cubicBezTo>
                      <a:cubicBezTo>
                        <a:pt x="25639" y="1485"/>
                        <a:pt x="25643" y="1480"/>
                        <a:pt x="25648" y="1471"/>
                      </a:cubicBezTo>
                      <a:cubicBezTo>
                        <a:pt x="25706" y="1356"/>
                        <a:pt x="25763" y="1235"/>
                        <a:pt x="25816" y="1119"/>
                      </a:cubicBezTo>
                      <a:cubicBezTo>
                        <a:pt x="25826" y="1101"/>
                        <a:pt x="25831" y="1081"/>
                        <a:pt x="25841" y="1062"/>
                      </a:cubicBezTo>
                      <a:cubicBezTo>
                        <a:pt x="25956" y="808"/>
                        <a:pt x="26067" y="549"/>
                        <a:pt x="26167" y="283"/>
                      </a:cubicBezTo>
                      <a:lnTo>
                        <a:pt x="26167" y="283"/>
                      </a:lnTo>
                      <a:cubicBezTo>
                        <a:pt x="25115" y="1385"/>
                        <a:pt x="23923" y="2350"/>
                        <a:pt x="22625" y="3153"/>
                      </a:cubicBezTo>
                      <a:cubicBezTo>
                        <a:pt x="22438" y="3965"/>
                        <a:pt x="22193" y="4739"/>
                        <a:pt x="21564" y="5104"/>
                      </a:cubicBezTo>
                      <a:cubicBezTo>
                        <a:pt x="21299" y="5258"/>
                        <a:pt x="20997" y="5329"/>
                        <a:pt x="20699" y="5329"/>
                      </a:cubicBezTo>
                      <a:cubicBezTo>
                        <a:pt x="20329" y="5329"/>
                        <a:pt x="19959" y="5220"/>
                        <a:pt x="19661" y="4998"/>
                      </a:cubicBezTo>
                      <a:cubicBezTo>
                        <a:pt x="19915" y="4892"/>
                        <a:pt x="20079" y="4681"/>
                        <a:pt x="20160" y="4426"/>
                      </a:cubicBezTo>
                      <a:lnTo>
                        <a:pt x="20160" y="4426"/>
                      </a:lnTo>
                      <a:cubicBezTo>
                        <a:pt x="18089" y="5296"/>
                        <a:pt x="15820" y="5791"/>
                        <a:pt x="13447" y="5819"/>
                      </a:cubicBezTo>
                      <a:cubicBezTo>
                        <a:pt x="13875" y="6633"/>
                        <a:pt x="14850" y="6877"/>
                        <a:pt x="15244" y="7545"/>
                      </a:cubicBezTo>
                      <a:cubicBezTo>
                        <a:pt x="15388" y="7786"/>
                        <a:pt x="15460" y="8079"/>
                        <a:pt x="15398" y="8478"/>
                      </a:cubicBezTo>
                      <a:cubicBezTo>
                        <a:pt x="15374" y="8660"/>
                        <a:pt x="15259" y="8742"/>
                        <a:pt x="15081" y="8742"/>
                      </a:cubicBezTo>
                      <a:cubicBezTo>
                        <a:pt x="14234" y="8742"/>
                        <a:pt x="11899" y="6921"/>
                        <a:pt x="10203" y="5570"/>
                      </a:cubicBezTo>
                      <a:cubicBezTo>
                        <a:pt x="6185" y="4888"/>
                        <a:pt x="2629" y="2874"/>
                        <a:pt x="1"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110;p48">
                  <a:extLst>
                    <a:ext uri="{FF2B5EF4-FFF2-40B4-BE49-F238E27FC236}">
                      <a16:creationId xmlns:a16="http://schemas.microsoft.com/office/drawing/2014/main" id="{83F7D9BA-FA7D-955B-87AA-902EE6FF0131}"/>
                    </a:ext>
                  </a:extLst>
                </p:cNvPr>
                <p:cNvSpPr/>
                <p:nvPr/>
              </p:nvSpPr>
              <p:spPr>
                <a:xfrm>
                  <a:off x="7076398" y="1970259"/>
                  <a:ext cx="125890" cy="75970"/>
                </a:xfrm>
                <a:custGeom>
                  <a:avLst/>
                  <a:gdLst/>
                  <a:ahLst/>
                  <a:cxnLst/>
                  <a:rect l="l" t="t" r="r" b="b"/>
                  <a:pathLst>
                    <a:path w="5258" h="3173" extrusionOk="0">
                      <a:moveTo>
                        <a:pt x="0" y="0"/>
                      </a:moveTo>
                      <a:lnTo>
                        <a:pt x="0" y="0"/>
                      </a:lnTo>
                      <a:cubicBezTo>
                        <a:pt x="1696" y="1351"/>
                        <a:pt x="4031" y="3172"/>
                        <a:pt x="4878" y="3172"/>
                      </a:cubicBezTo>
                      <a:cubicBezTo>
                        <a:pt x="5056" y="3172"/>
                        <a:pt x="5171" y="3090"/>
                        <a:pt x="5195" y="2908"/>
                      </a:cubicBezTo>
                      <a:cubicBezTo>
                        <a:pt x="5257" y="2509"/>
                        <a:pt x="5185" y="2216"/>
                        <a:pt x="5041" y="1975"/>
                      </a:cubicBezTo>
                      <a:cubicBezTo>
                        <a:pt x="4647" y="1307"/>
                        <a:pt x="3672" y="1063"/>
                        <a:pt x="3244" y="249"/>
                      </a:cubicBezTo>
                      <a:lnTo>
                        <a:pt x="2820" y="249"/>
                      </a:lnTo>
                      <a:cubicBezTo>
                        <a:pt x="1860" y="240"/>
                        <a:pt x="917" y="154"/>
                        <a:pt x="0"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111;p48">
                  <a:extLst>
                    <a:ext uri="{FF2B5EF4-FFF2-40B4-BE49-F238E27FC236}">
                      <a16:creationId xmlns:a16="http://schemas.microsoft.com/office/drawing/2014/main" id="{A39BE11B-C9B2-A884-ED6C-1936339EF5D0}"/>
                    </a:ext>
                  </a:extLst>
                </p:cNvPr>
                <p:cNvSpPr/>
                <p:nvPr/>
              </p:nvSpPr>
              <p:spPr>
                <a:xfrm>
                  <a:off x="7302846" y="1912366"/>
                  <a:ext cx="70990" cy="52147"/>
                </a:xfrm>
                <a:custGeom>
                  <a:avLst/>
                  <a:gdLst/>
                  <a:ahLst/>
                  <a:cxnLst/>
                  <a:rect l="l" t="t" r="r" b="b"/>
                  <a:pathLst>
                    <a:path w="2965" h="2178" extrusionOk="0">
                      <a:moveTo>
                        <a:pt x="2964" y="1"/>
                      </a:moveTo>
                      <a:lnTo>
                        <a:pt x="2964" y="1"/>
                      </a:lnTo>
                      <a:cubicBezTo>
                        <a:pt x="2181" y="486"/>
                        <a:pt x="1360" y="914"/>
                        <a:pt x="499" y="1274"/>
                      </a:cubicBezTo>
                      <a:cubicBezTo>
                        <a:pt x="418" y="1529"/>
                        <a:pt x="254" y="1740"/>
                        <a:pt x="0" y="1846"/>
                      </a:cubicBezTo>
                      <a:cubicBezTo>
                        <a:pt x="298" y="2068"/>
                        <a:pt x="668" y="2177"/>
                        <a:pt x="1038" y="2177"/>
                      </a:cubicBezTo>
                      <a:cubicBezTo>
                        <a:pt x="1336" y="2177"/>
                        <a:pt x="1638" y="2106"/>
                        <a:pt x="1903" y="1952"/>
                      </a:cubicBezTo>
                      <a:cubicBezTo>
                        <a:pt x="2532" y="1587"/>
                        <a:pt x="2777" y="813"/>
                        <a:pt x="2964"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112;p48">
                  <a:extLst>
                    <a:ext uri="{FF2B5EF4-FFF2-40B4-BE49-F238E27FC236}">
                      <a16:creationId xmlns:a16="http://schemas.microsoft.com/office/drawing/2014/main" id="{886522D1-D9B4-D5D4-45E5-3708454F6C89}"/>
                    </a:ext>
                  </a:extLst>
                </p:cNvPr>
                <p:cNvSpPr/>
                <p:nvPr/>
              </p:nvSpPr>
              <p:spPr>
                <a:xfrm>
                  <a:off x="6669303" y="1819278"/>
                  <a:ext cx="456129" cy="131301"/>
                </a:xfrm>
                <a:custGeom>
                  <a:avLst/>
                  <a:gdLst/>
                  <a:ahLst/>
                  <a:cxnLst/>
                  <a:rect l="l" t="t" r="r" b="b"/>
                  <a:pathLst>
                    <a:path w="19051" h="5484" extrusionOk="0">
                      <a:moveTo>
                        <a:pt x="9711" y="1"/>
                      </a:moveTo>
                      <a:cubicBezTo>
                        <a:pt x="9179" y="1"/>
                        <a:pt x="8638" y="139"/>
                        <a:pt x="8083" y="448"/>
                      </a:cubicBezTo>
                      <a:cubicBezTo>
                        <a:pt x="7233" y="919"/>
                        <a:pt x="4955" y="3033"/>
                        <a:pt x="4787" y="3971"/>
                      </a:cubicBezTo>
                      <a:cubicBezTo>
                        <a:pt x="4793" y="3934"/>
                        <a:pt x="4749" y="3917"/>
                        <a:pt x="4663" y="3917"/>
                      </a:cubicBezTo>
                      <a:cubicBezTo>
                        <a:pt x="4100" y="3917"/>
                        <a:pt x="1743" y="4644"/>
                        <a:pt x="1" y="5278"/>
                      </a:cubicBezTo>
                      <a:lnTo>
                        <a:pt x="19051" y="5484"/>
                      </a:lnTo>
                      <a:cubicBezTo>
                        <a:pt x="18723" y="4494"/>
                        <a:pt x="16479" y="3971"/>
                        <a:pt x="15873" y="3764"/>
                      </a:cubicBezTo>
                      <a:cubicBezTo>
                        <a:pt x="14225" y="3201"/>
                        <a:pt x="15028" y="3778"/>
                        <a:pt x="13764" y="2649"/>
                      </a:cubicBezTo>
                      <a:cubicBezTo>
                        <a:pt x="13125" y="2077"/>
                        <a:pt x="12798" y="1313"/>
                        <a:pt x="12038" y="813"/>
                      </a:cubicBezTo>
                      <a:cubicBezTo>
                        <a:pt x="11274" y="307"/>
                        <a:pt x="10503" y="1"/>
                        <a:pt x="9711"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113;p48">
                  <a:extLst>
                    <a:ext uri="{FF2B5EF4-FFF2-40B4-BE49-F238E27FC236}">
                      <a16:creationId xmlns:a16="http://schemas.microsoft.com/office/drawing/2014/main" id="{A19BD702-0EC5-31B3-CF98-F67171B5B582}"/>
                    </a:ext>
                  </a:extLst>
                </p:cNvPr>
                <p:cNvSpPr/>
                <p:nvPr/>
              </p:nvSpPr>
              <p:spPr>
                <a:xfrm>
                  <a:off x="7190531" y="1474386"/>
                  <a:ext cx="464054" cy="118276"/>
                </a:xfrm>
                <a:custGeom>
                  <a:avLst/>
                  <a:gdLst/>
                  <a:ahLst/>
                  <a:cxnLst/>
                  <a:rect l="l" t="t" r="r" b="b"/>
                  <a:pathLst>
                    <a:path w="19382" h="4940" extrusionOk="0">
                      <a:moveTo>
                        <a:pt x="8741" y="0"/>
                      </a:moveTo>
                      <a:cubicBezTo>
                        <a:pt x="7724" y="0"/>
                        <a:pt x="6818" y="611"/>
                        <a:pt x="5858" y="1497"/>
                      </a:cubicBezTo>
                      <a:cubicBezTo>
                        <a:pt x="4532" y="2719"/>
                        <a:pt x="4483" y="2935"/>
                        <a:pt x="2908" y="3589"/>
                      </a:cubicBezTo>
                      <a:cubicBezTo>
                        <a:pt x="1879" y="4012"/>
                        <a:pt x="918" y="4223"/>
                        <a:pt x="0" y="4727"/>
                      </a:cubicBezTo>
                      <a:lnTo>
                        <a:pt x="19381" y="4939"/>
                      </a:lnTo>
                      <a:cubicBezTo>
                        <a:pt x="17891" y="2622"/>
                        <a:pt x="15657" y="3535"/>
                        <a:pt x="13446" y="2945"/>
                      </a:cubicBezTo>
                      <a:cubicBezTo>
                        <a:pt x="11851" y="2512"/>
                        <a:pt x="11481" y="1075"/>
                        <a:pt x="10169" y="388"/>
                      </a:cubicBezTo>
                      <a:cubicBezTo>
                        <a:pt x="9662" y="120"/>
                        <a:pt x="9191" y="0"/>
                        <a:pt x="8741"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114;p48">
                  <a:extLst>
                    <a:ext uri="{FF2B5EF4-FFF2-40B4-BE49-F238E27FC236}">
                      <a16:creationId xmlns:a16="http://schemas.microsoft.com/office/drawing/2014/main" id="{10FADB3A-D651-D82A-355F-D4D4F736F3AE}"/>
                    </a:ext>
                  </a:extLst>
                </p:cNvPr>
                <p:cNvSpPr/>
                <p:nvPr/>
              </p:nvSpPr>
              <p:spPr>
                <a:xfrm>
                  <a:off x="6994945" y="1848655"/>
                  <a:ext cx="81237" cy="81213"/>
                </a:xfrm>
                <a:custGeom>
                  <a:avLst/>
                  <a:gdLst/>
                  <a:ahLst/>
                  <a:cxnLst/>
                  <a:rect l="l" t="t" r="r" b="b"/>
                  <a:pathLst>
                    <a:path w="3393" h="3392" extrusionOk="0">
                      <a:moveTo>
                        <a:pt x="1715" y="0"/>
                      </a:moveTo>
                      <a:cubicBezTo>
                        <a:pt x="1701" y="1092"/>
                        <a:pt x="1109" y="1682"/>
                        <a:pt x="25" y="1682"/>
                      </a:cubicBezTo>
                      <a:cubicBezTo>
                        <a:pt x="17" y="1682"/>
                        <a:pt x="9" y="1682"/>
                        <a:pt x="0" y="1682"/>
                      </a:cubicBezTo>
                      <a:lnTo>
                        <a:pt x="0" y="1682"/>
                      </a:lnTo>
                      <a:cubicBezTo>
                        <a:pt x="1100" y="1691"/>
                        <a:pt x="1691" y="2292"/>
                        <a:pt x="1677" y="3392"/>
                      </a:cubicBezTo>
                      <a:cubicBezTo>
                        <a:pt x="1691" y="2300"/>
                        <a:pt x="2282" y="1715"/>
                        <a:pt x="3367" y="1715"/>
                      </a:cubicBezTo>
                      <a:cubicBezTo>
                        <a:pt x="3375" y="1715"/>
                        <a:pt x="3384" y="1715"/>
                        <a:pt x="3392" y="1715"/>
                      </a:cubicBezTo>
                      <a:cubicBezTo>
                        <a:pt x="2292" y="1706"/>
                        <a:pt x="1701" y="1100"/>
                        <a:pt x="1715"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115;p48">
                  <a:extLst>
                    <a:ext uri="{FF2B5EF4-FFF2-40B4-BE49-F238E27FC236}">
                      <a16:creationId xmlns:a16="http://schemas.microsoft.com/office/drawing/2014/main" id="{6C0974B4-7763-C0CB-CC07-941C4A67AECC}"/>
                    </a:ext>
                  </a:extLst>
                </p:cNvPr>
                <p:cNvSpPr/>
                <p:nvPr/>
              </p:nvSpPr>
              <p:spPr>
                <a:xfrm>
                  <a:off x="6828665" y="1736461"/>
                  <a:ext cx="81237" cy="81237"/>
                </a:xfrm>
                <a:custGeom>
                  <a:avLst/>
                  <a:gdLst/>
                  <a:ahLst/>
                  <a:cxnLst/>
                  <a:rect l="l" t="t" r="r" b="b"/>
                  <a:pathLst>
                    <a:path w="3393" h="3393" extrusionOk="0">
                      <a:moveTo>
                        <a:pt x="1711" y="0"/>
                      </a:moveTo>
                      <a:cubicBezTo>
                        <a:pt x="1702" y="1091"/>
                        <a:pt x="1111" y="1677"/>
                        <a:pt x="29" y="1677"/>
                      </a:cubicBezTo>
                      <a:cubicBezTo>
                        <a:pt x="20" y="1677"/>
                        <a:pt x="10" y="1677"/>
                        <a:pt x="1" y="1677"/>
                      </a:cubicBezTo>
                      <a:lnTo>
                        <a:pt x="1" y="1677"/>
                      </a:lnTo>
                      <a:cubicBezTo>
                        <a:pt x="1101" y="1687"/>
                        <a:pt x="1687" y="2293"/>
                        <a:pt x="1678" y="3393"/>
                      </a:cubicBezTo>
                      <a:cubicBezTo>
                        <a:pt x="1687" y="2306"/>
                        <a:pt x="2277" y="1716"/>
                        <a:pt x="3352" y="1716"/>
                      </a:cubicBezTo>
                      <a:cubicBezTo>
                        <a:pt x="3366" y="1716"/>
                        <a:pt x="3379" y="1716"/>
                        <a:pt x="3393" y="1716"/>
                      </a:cubicBezTo>
                      <a:cubicBezTo>
                        <a:pt x="2292" y="1701"/>
                        <a:pt x="1702" y="1100"/>
                        <a:pt x="1711"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116;p48">
                  <a:extLst>
                    <a:ext uri="{FF2B5EF4-FFF2-40B4-BE49-F238E27FC236}">
                      <a16:creationId xmlns:a16="http://schemas.microsoft.com/office/drawing/2014/main" id="{B00F9EC8-1393-D56A-91DD-D114245B0CD0}"/>
                    </a:ext>
                  </a:extLst>
                </p:cNvPr>
                <p:cNvSpPr/>
                <p:nvPr/>
              </p:nvSpPr>
              <p:spPr>
                <a:xfrm>
                  <a:off x="7310986" y="1863141"/>
                  <a:ext cx="52482" cy="52362"/>
                </a:xfrm>
                <a:custGeom>
                  <a:avLst/>
                  <a:gdLst/>
                  <a:ahLst/>
                  <a:cxnLst/>
                  <a:rect l="l" t="t" r="r" b="b"/>
                  <a:pathLst>
                    <a:path w="2192" h="2187" extrusionOk="0">
                      <a:moveTo>
                        <a:pt x="1111" y="1"/>
                      </a:moveTo>
                      <a:lnTo>
                        <a:pt x="1111" y="1"/>
                      </a:lnTo>
                      <a:cubicBezTo>
                        <a:pt x="1102" y="698"/>
                        <a:pt x="721" y="1081"/>
                        <a:pt x="25" y="1081"/>
                      </a:cubicBezTo>
                      <a:cubicBezTo>
                        <a:pt x="17" y="1081"/>
                        <a:pt x="9" y="1081"/>
                        <a:pt x="0" y="1081"/>
                      </a:cubicBezTo>
                      <a:lnTo>
                        <a:pt x="0" y="1081"/>
                      </a:lnTo>
                      <a:cubicBezTo>
                        <a:pt x="712" y="1090"/>
                        <a:pt x="1091" y="1476"/>
                        <a:pt x="1087" y="2186"/>
                      </a:cubicBezTo>
                      <a:cubicBezTo>
                        <a:pt x="1091" y="1484"/>
                        <a:pt x="1472" y="1105"/>
                        <a:pt x="2166" y="1105"/>
                      </a:cubicBezTo>
                      <a:cubicBezTo>
                        <a:pt x="2175" y="1105"/>
                        <a:pt x="2183" y="1105"/>
                        <a:pt x="2192" y="1105"/>
                      </a:cubicBezTo>
                      <a:cubicBezTo>
                        <a:pt x="1481" y="1096"/>
                        <a:pt x="1102" y="706"/>
                        <a:pt x="1111"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117;p48">
                  <a:extLst>
                    <a:ext uri="{FF2B5EF4-FFF2-40B4-BE49-F238E27FC236}">
                      <a16:creationId xmlns:a16="http://schemas.microsoft.com/office/drawing/2014/main" id="{ED28BA0F-6999-21AC-8675-977F3938F838}"/>
                    </a:ext>
                  </a:extLst>
                </p:cNvPr>
                <p:cNvSpPr/>
                <p:nvPr/>
              </p:nvSpPr>
              <p:spPr>
                <a:xfrm>
                  <a:off x="7354729" y="1810778"/>
                  <a:ext cx="52362" cy="52386"/>
                </a:xfrm>
                <a:custGeom>
                  <a:avLst/>
                  <a:gdLst/>
                  <a:ahLst/>
                  <a:cxnLst/>
                  <a:rect l="l" t="t" r="r" b="b"/>
                  <a:pathLst>
                    <a:path w="2187" h="2188" extrusionOk="0">
                      <a:moveTo>
                        <a:pt x="1105" y="1"/>
                      </a:moveTo>
                      <a:cubicBezTo>
                        <a:pt x="1100" y="702"/>
                        <a:pt x="715" y="1081"/>
                        <a:pt x="13" y="1081"/>
                      </a:cubicBezTo>
                      <a:cubicBezTo>
                        <a:pt x="9" y="1081"/>
                        <a:pt x="4" y="1081"/>
                        <a:pt x="0" y="1081"/>
                      </a:cubicBezTo>
                      <a:lnTo>
                        <a:pt x="0" y="1081"/>
                      </a:lnTo>
                      <a:cubicBezTo>
                        <a:pt x="711" y="1086"/>
                        <a:pt x="1091" y="1476"/>
                        <a:pt x="1081" y="2187"/>
                      </a:cubicBezTo>
                      <a:cubicBezTo>
                        <a:pt x="1091" y="1484"/>
                        <a:pt x="1471" y="1105"/>
                        <a:pt x="2162" y="1105"/>
                      </a:cubicBezTo>
                      <a:cubicBezTo>
                        <a:pt x="2170" y="1105"/>
                        <a:pt x="2179" y="1105"/>
                        <a:pt x="2187" y="1106"/>
                      </a:cubicBezTo>
                      <a:cubicBezTo>
                        <a:pt x="1480" y="1096"/>
                        <a:pt x="1101" y="707"/>
                        <a:pt x="1105"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18;p48">
                  <a:extLst>
                    <a:ext uri="{FF2B5EF4-FFF2-40B4-BE49-F238E27FC236}">
                      <a16:creationId xmlns:a16="http://schemas.microsoft.com/office/drawing/2014/main" id="{5DCF4024-16CE-3148-FC28-21C040A67F19}"/>
                    </a:ext>
                  </a:extLst>
                </p:cNvPr>
                <p:cNvSpPr/>
                <p:nvPr/>
              </p:nvSpPr>
              <p:spPr>
                <a:xfrm>
                  <a:off x="6946246" y="1924457"/>
                  <a:ext cx="52386" cy="52362"/>
                </a:xfrm>
                <a:custGeom>
                  <a:avLst/>
                  <a:gdLst/>
                  <a:ahLst/>
                  <a:cxnLst/>
                  <a:rect l="l" t="t" r="r" b="b"/>
                  <a:pathLst>
                    <a:path w="2188" h="2187" extrusionOk="0">
                      <a:moveTo>
                        <a:pt x="1106" y="0"/>
                      </a:moveTo>
                      <a:lnTo>
                        <a:pt x="1106" y="0"/>
                      </a:lnTo>
                      <a:cubicBezTo>
                        <a:pt x="1096" y="699"/>
                        <a:pt x="721" y="1082"/>
                        <a:pt x="26" y="1082"/>
                      </a:cubicBezTo>
                      <a:cubicBezTo>
                        <a:pt x="17" y="1082"/>
                        <a:pt x="9" y="1082"/>
                        <a:pt x="1" y="1082"/>
                      </a:cubicBezTo>
                      <a:lnTo>
                        <a:pt x="1" y="1082"/>
                      </a:lnTo>
                      <a:cubicBezTo>
                        <a:pt x="712" y="1091"/>
                        <a:pt x="1092" y="1476"/>
                        <a:pt x="1082" y="2187"/>
                      </a:cubicBezTo>
                      <a:cubicBezTo>
                        <a:pt x="1092" y="1486"/>
                        <a:pt x="1470" y="1106"/>
                        <a:pt x="2159" y="1106"/>
                      </a:cubicBezTo>
                      <a:cubicBezTo>
                        <a:pt x="2169" y="1106"/>
                        <a:pt x="2178" y="1106"/>
                        <a:pt x="2187" y="1106"/>
                      </a:cubicBezTo>
                      <a:cubicBezTo>
                        <a:pt x="1480" y="1096"/>
                        <a:pt x="1096" y="707"/>
                        <a:pt x="1106"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119;p48">
                  <a:extLst>
                    <a:ext uri="{FF2B5EF4-FFF2-40B4-BE49-F238E27FC236}">
                      <a16:creationId xmlns:a16="http://schemas.microsoft.com/office/drawing/2014/main" id="{32F6394C-F3EC-F3BF-311B-74E460068DE9}"/>
                    </a:ext>
                  </a:extLst>
                </p:cNvPr>
                <p:cNvSpPr/>
                <p:nvPr/>
              </p:nvSpPr>
              <p:spPr>
                <a:xfrm>
                  <a:off x="7310986" y="1470555"/>
                  <a:ext cx="52482" cy="52482"/>
                </a:xfrm>
                <a:custGeom>
                  <a:avLst/>
                  <a:gdLst/>
                  <a:ahLst/>
                  <a:cxnLst/>
                  <a:rect l="l" t="t" r="r" b="b"/>
                  <a:pathLst>
                    <a:path w="2192" h="2192" extrusionOk="0">
                      <a:moveTo>
                        <a:pt x="1111" y="0"/>
                      </a:moveTo>
                      <a:lnTo>
                        <a:pt x="1111" y="0"/>
                      </a:lnTo>
                      <a:cubicBezTo>
                        <a:pt x="1102" y="708"/>
                        <a:pt x="716" y="1087"/>
                        <a:pt x="13" y="1087"/>
                      </a:cubicBezTo>
                      <a:cubicBezTo>
                        <a:pt x="9" y="1087"/>
                        <a:pt x="5" y="1087"/>
                        <a:pt x="0" y="1087"/>
                      </a:cubicBezTo>
                      <a:lnTo>
                        <a:pt x="0" y="1087"/>
                      </a:lnTo>
                      <a:cubicBezTo>
                        <a:pt x="712" y="1091"/>
                        <a:pt x="1091" y="1480"/>
                        <a:pt x="1087" y="2191"/>
                      </a:cubicBezTo>
                      <a:cubicBezTo>
                        <a:pt x="1091" y="1488"/>
                        <a:pt x="1472" y="1109"/>
                        <a:pt x="2166" y="1109"/>
                      </a:cubicBezTo>
                      <a:cubicBezTo>
                        <a:pt x="2175" y="1109"/>
                        <a:pt x="2183" y="1110"/>
                        <a:pt x="2192" y="1110"/>
                      </a:cubicBezTo>
                      <a:cubicBezTo>
                        <a:pt x="1481" y="1100"/>
                        <a:pt x="1102" y="712"/>
                        <a:pt x="1111"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120;p48">
                  <a:extLst>
                    <a:ext uri="{FF2B5EF4-FFF2-40B4-BE49-F238E27FC236}">
                      <a16:creationId xmlns:a16="http://schemas.microsoft.com/office/drawing/2014/main" id="{AA252F29-00ED-07AD-3C4E-28F432D946EB}"/>
                    </a:ext>
                  </a:extLst>
                </p:cNvPr>
                <p:cNvSpPr/>
                <p:nvPr/>
              </p:nvSpPr>
              <p:spPr>
                <a:xfrm>
                  <a:off x="7000308" y="1667770"/>
                  <a:ext cx="62155" cy="39361"/>
                </a:xfrm>
                <a:custGeom>
                  <a:avLst/>
                  <a:gdLst/>
                  <a:ahLst/>
                  <a:cxnLst/>
                  <a:rect l="l" t="t" r="r" b="b"/>
                  <a:pathLst>
                    <a:path w="2596" h="1644" extrusionOk="0">
                      <a:moveTo>
                        <a:pt x="1298" y="0"/>
                      </a:moveTo>
                      <a:cubicBezTo>
                        <a:pt x="583" y="0"/>
                        <a:pt x="1" y="369"/>
                        <a:pt x="1" y="822"/>
                      </a:cubicBezTo>
                      <a:cubicBezTo>
                        <a:pt x="1" y="1278"/>
                        <a:pt x="583" y="1644"/>
                        <a:pt x="1298" y="1644"/>
                      </a:cubicBezTo>
                      <a:cubicBezTo>
                        <a:pt x="2015" y="1644"/>
                        <a:pt x="2596" y="1278"/>
                        <a:pt x="2596" y="822"/>
                      </a:cubicBezTo>
                      <a:cubicBezTo>
                        <a:pt x="2596" y="369"/>
                        <a:pt x="2015" y="0"/>
                        <a:pt x="1298"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121;p48">
                  <a:extLst>
                    <a:ext uri="{FF2B5EF4-FFF2-40B4-BE49-F238E27FC236}">
                      <a16:creationId xmlns:a16="http://schemas.microsoft.com/office/drawing/2014/main" id="{BA4E6863-D401-BE2D-B5FB-6E7D69C6BC5D}"/>
                    </a:ext>
                  </a:extLst>
                </p:cNvPr>
                <p:cNvSpPr/>
                <p:nvPr/>
              </p:nvSpPr>
              <p:spPr>
                <a:xfrm>
                  <a:off x="7217563" y="1667770"/>
                  <a:ext cx="62155" cy="39361"/>
                </a:xfrm>
                <a:custGeom>
                  <a:avLst/>
                  <a:gdLst/>
                  <a:ahLst/>
                  <a:cxnLst/>
                  <a:rect l="l" t="t" r="r" b="b"/>
                  <a:pathLst>
                    <a:path w="2596" h="1644" extrusionOk="0">
                      <a:moveTo>
                        <a:pt x="1298" y="0"/>
                      </a:moveTo>
                      <a:cubicBezTo>
                        <a:pt x="577" y="0"/>
                        <a:pt x="0" y="369"/>
                        <a:pt x="0" y="822"/>
                      </a:cubicBezTo>
                      <a:cubicBezTo>
                        <a:pt x="0" y="1278"/>
                        <a:pt x="577" y="1644"/>
                        <a:pt x="1298" y="1644"/>
                      </a:cubicBezTo>
                      <a:cubicBezTo>
                        <a:pt x="2014" y="1644"/>
                        <a:pt x="2595" y="1278"/>
                        <a:pt x="2595" y="822"/>
                      </a:cubicBezTo>
                      <a:cubicBezTo>
                        <a:pt x="2595" y="369"/>
                        <a:pt x="2014" y="0"/>
                        <a:pt x="1298"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122;p48">
                  <a:extLst>
                    <a:ext uri="{FF2B5EF4-FFF2-40B4-BE49-F238E27FC236}">
                      <a16:creationId xmlns:a16="http://schemas.microsoft.com/office/drawing/2014/main" id="{14EC3F9E-5607-4139-3E96-6AF0BCBDF0AF}"/>
                    </a:ext>
                  </a:extLst>
                </p:cNvPr>
                <p:cNvSpPr/>
                <p:nvPr/>
              </p:nvSpPr>
              <p:spPr>
                <a:xfrm>
                  <a:off x="7093660" y="1659869"/>
                  <a:ext cx="94238" cy="36560"/>
                </a:xfrm>
                <a:custGeom>
                  <a:avLst/>
                  <a:gdLst/>
                  <a:ahLst/>
                  <a:cxnLst/>
                  <a:rect l="l" t="t" r="r" b="b"/>
                  <a:pathLst>
                    <a:path w="3936" h="1527" extrusionOk="0">
                      <a:moveTo>
                        <a:pt x="3794" y="0"/>
                      </a:moveTo>
                      <a:cubicBezTo>
                        <a:pt x="3743" y="0"/>
                        <a:pt x="3695" y="32"/>
                        <a:pt x="3676" y="85"/>
                      </a:cubicBezTo>
                      <a:cubicBezTo>
                        <a:pt x="3676" y="85"/>
                        <a:pt x="3647" y="162"/>
                        <a:pt x="3585" y="277"/>
                      </a:cubicBezTo>
                      <a:cubicBezTo>
                        <a:pt x="3489" y="446"/>
                        <a:pt x="3310" y="699"/>
                        <a:pt x="3032" y="907"/>
                      </a:cubicBezTo>
                      <a:cubicBezTo>
                        <a:pt x="2888" y="1007"/>
                        <a:pt x="2720" y="1103"/>
                        <a:pt x="2523" y="1171"/>
                      </a:cubicBezTo>
                      <a:cubicBezTo>
                        <a:pt x="2321" y="1238"/>
                        <a:pt x="2090" y="1276"/>
                        <a:pt x="1821" y="1276"/>
                      </a:cubicBezTo>
                      <a:cubicBezTo>
                        <a:pt x="1460" y="1276"/>
                        <a:pt x="1187" y="1200"/>
                        <a:pt x="975" y="1094"/>
                      </a:cubicBezTo>
                      <a:cubicBezTo>
                        <a:pt x="817" y="1007"/>
                        <a:pt x="692" y="907"/>
                        <a:pt x="595" y="801"/>
                      </a:cubicBezTo>
                      <a:cubicBezTo>
                        <a:pt x="451" y="637"/>
                        <a:pt x="365" y="464"/>
                        <a:pt x="317" y="330"/>
                      </a:cubicBezTo>
                      <a:cubicBezTo>
                        <a:pt x="289" y="262"/>
                        <a:pt x="274" y="205"/>
                        <a:pt x="264" y="167"/>
                      </a:cubicBezTo>
                      <a:cubicBezTo>
                        <a:pt x="260" y="147"/>
                        <a:pt x="260" y="133"/>
                        <a:pt x="254" y="123"/>
                      </a:cubicBezTo>
                      <a:lnTo>
                        <a:pt x="254" y="109"/>
                      </a:lnTo>
                      <a:cubicBezTo>
                        <a:pt x="246" y="48"/>
                        <a:pt x="192" y="2"/>
                        <a:pt x="132" y="2"/>
                      </a:cubicBezTo>
                      <a:cubicBezTo>
                        <a:pt x="127" y="2"/>
                        <a:pt x="121" y="2"/>
                        <a:pt x="116" y="3"/>
                      </a:cubicBezTo>
                      <a:cubicBezTo>
                        <a:pt x="48" y="13"/>
                        <a:pt x="0" y="75"/>
                        <a:pt x="10" y="142"/>
                      </a:cubicBezTo>
                      <a:cubicBezTo>
                        <a:pt x="10" y="147"/>
                        <a:pt x="19" y="234"/>
                        <a:pt x="63" y="364"/>
                      </a:cubicBezTo>
                      <a:cubicBezTo>
                        <a:pt x="96" y="460"/>
                        <a:pt x="144" y="580"/>
                        <a:pt x="221" y="710"/>
                      </a:cubicBezTo>
                      <a:cubicBezTo>
                        <a:pt x="278" y="806"/>
                        <a:pt x="351" y="901"/>
                        <a:pt x="437" y="998"/>
                      </a:cubicBezTo>
                      <a:cubicBezTo>
                        <a:pt x="577" y="1142"/>
                        <a:pt x="755" y="1276"/>
                        <a:pt x="981" y="1373"/>
                      </a:cubicBezTo>
                      <a:cubicBezTo>
                        <a:pt x="1211" y="1469"/>
                        <a:pt x="1485" y="1526"/>
                        <a:pt x="1821" y="1526"/>
                      </a:cubicBezTo>
                      <a:cubicBezTo>
                        <a:pt x="2221" y="1526"/>
                        <a:pt x="2552" y="1445"/>
                        <a:pt x="2826" y="1315"/>
                      </a:cubicBezTo>
                      <a:cubicBezTo>
                        <a:pt x="3028" y="1218"/>
                        <a:pt x="3201" y="1099"/>
                        <a:pt x="3339" y="974"/>
                      </a:cubicBezTo>
                      <a:cubicBezTo>
                        <a:pt x="3551" y="786"/>
                        <a:pt x="3691" y="590"/>
                        <a:pt x="3782" y="435"/>
                      </a:cubicBezTo>
                      <a:cubicBezTo>
                        <a:pt x="3873" y="282"/>
                        <a:pt x="3911" y="171"/>
                        <a:pt x="3911" y="167"/>
                      </a:cubicBezTo>
                      <a:cubicBezTo>
                        <a:pt x="3936" y="100"/>
                        <a:pt x="3902" y="32"/>
                        <a:pt x="3835" y="7"/>
                      </a:cubicBezTo>
                      <a:cubicBezTo>
                        <a:pt x="3822" y="3"/>
                        <a:pt x="3808" y="0"/>
                        <a:pt x="3794"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123;p48">
                  <a:extLst>
                    <a:ext uri="{FF2B5EF4-FFF2-40B4-BE49-F238E27FC236}">
                      <a16:creationId xmlns:a16="http://schemas.microsoft.com/office/drawing/2014/main" id="{E86A4CC8-D0FD-B6FD-ACE2-AF7BFDD7AC03}"/>
                    </a:ext>
                  </a:extLst>
                </p:cNvPr>
                <p:cNvSpPr/>
                <p:nvPr/>
              </p:nvSpPr>
              <p:spPr>
                <a:xfrm>
                  <a:off x="7002631" y="1649310"/>
                  <a:ext cx="57654" cy="23751"/>
                </a:xfrm>
                <a:custGeom>
                  <a:avLst/>
                  <a:gdLst/>
                  <a:ahLst/>
                  <a:cxnLst/>
                  <a:rect l="l" t="t" r="r" b="b"/>
                  <a:pathLst>
                    <a:path w="2408" h="992" extrusionOk="0">
                      <a:moveTo>
                        <a:pt x="137" y="1"/>
                      </a:moveTo>
                      <a:cubicBezTo>
                        <a:pt x="132" y="1"/>
                        <a:pt x="126" y="1"/>
                        <a:pt x="121" y="2"/>
                      </a:cubicBezTo>
                      <a:cubicBezTo>
                        <a:pt x="48" y="11"/>
                        <a:pt x="1" y="74"/>
                        <a:pt x="10" y="142"/>
                      </a:cubicBezTo>
                      <a:cubicBezTo>
                        <a:pt x="15" y="146"/>
                        <a:pt x="19" y="204"/>
                        <a:pt x="48" y="281"/>
                      </a:cubicBezTo>
                      <a:cubicBezTo>
                        <a:pt x="68" y="339"/>
                        <a:pt x="97" y="415"/>
                        <a:pt x="145" y="492"/>
                      </a:cubicBezTo>
                      <a:cubicBezTo>
                        <a:pt x="178" y="550"/>
                        <a:pt x="221" y="612"/>
                        <a:pt x="279" y="670"/>
                      </a:cubicBezTo>
                      <a:cubicBezTo>
                        <a:pt x="361" y="756"/>
                        <a:pt x="471" y="838"/>
                        <a:pt x="611" y="901"/>
                      </a:cubicBezTo>
                      <a:cubicBezTo>
                        <a:pt x="750" y="958"/>
                        <a:pt x="919" y="992"/>
                        <a:pt x="1121" y="992"/>
                      </a:cubicBezTo>
                      <a:cubicBezTo>
                        <a:pt x="1361" y="992"/>
                        <a:pt x="1558" y="944"/>
                        <a:pt x="1726" y="867"/>
                      </a:cubicBezTo>
                      <a:cubicBezTo>
                        <a:pt x="1851" y="809"/>
                        <a:pt x="1951" y="737"/>
                        <a:pt x="2038" y="661"/>
                      </a:cubicBezTo>
                      <a:cubicBezTo>
                        <a:pt x="2163" y="545"/>
                        <a:pt x="2250" y="425"/>
                        <a:pt x="2303" y="333"/>
                      </a:cubicBezTo>
                      <a:cubicBezTo>
                        <a:pt x="2361" y="237"/>
                        <a:pt x="2384" y="175"/>
                        <a:pt x="2384" y="166"/>
                      </a:cubicBezTo>
                      <a:cubicBezTo>
                        <a:pt x="2408" y="102"/>
                        <a:pt x="2374" y="31"/>
                        <a:pt x="2308" y="7"/>
                      </a:cubicBezTo>
                      <a:cubicBezTo>
                        <a:pt x="2296" y="3"/>
                        <a:pt x="2284" y="1"/>
                        <a:pt x="2271" y="1"/>
                      </a:cubicBezTo>
                      <a:cubicBezTo>
                        <a:pt x="2219" y="1"/>
                        <a:pt x="2168" y="34"/>
                        <a:pt x="2148" y="84"/>
                      </a:cubicBezTo>
                      <a:cubicBezTo>
                        <a:pt x="2148" y="84"/>
                        <a:pt x="2135" y="127"/>
                        <a:pt x="2095" y="189"/>
                      </a:cubicBezTo>
                      <a:cubicBezTo>
                        <a:pt x="2043" y="286"/>
                        <a:pt x="1947" y="425"/>
                        <a:pt x="1789" y="541"/>
                      </a:cubicBezTo>
                      <a:cubicBezTo>
                        <a:pt x="1711" y="598"/>
                        <a:pt x="1620" y="646"/>
                        <a:pt x="1509" y="685"/>
                      </a:cubicBezTo>
                      <a:cubicBezTo>
                        <a:pt x="1399" y="723"/>
                        <a:pt x="1270" y="743"/>
                        <a:pt x="1121" y="743"/>
                      </a:cubicBezTo>
                      <a:cubicBezTo>
                        <a:pt x="913" y="743"/>
                        <a:pt x="764" y="703"/>
                        <a:pt x="649" y="641"/>
                      </a:cubicBezTo>
                      <a:cubicBezTo>
                        <a:pt x="562" y="598"/>
                        <a:pt x="496" y="541"/>
                        <a:pt x="443" y="483"/>
                      </a:cubicBezTo>
                      <a:cubicBezTo>
                        <a:pt x="365" y="397"/>
                        <a:pt x="318" y="300"/>
                        <a:pt x="294" y="228"/>
                      </a:cubicBezTo>
                      <a:cubicBezTo>
                        <a:pt x="279" y="189"/>
                        <a:pt x="270" y="160"/>
                        <a:pt x="265" y="137"/>
                      </a:cubicBezTo>
                      <a:cubicBezTo>
                        <a:pt x="265" y="127"/>
                        <a:pt x="260" y="117"/>
                        <a:pt x="260" y="113"/>
                      </a:cubicBezTo>
                      <a:lnTo>
                        <a:pt x="260" y="108"/>
                      </a:lnTo>
                      <a:cubicBezTo>
                        <a:pt x="251" y="46"/>
                        <a:pt x="198" y="1"/>
                        <a:pt x="137"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124;p48">
                  <a:extLst>
                    <a:ext uri="{FF2B5EF4-FFF2-40B4-BE49-F238E27FC236}">
                      <a16:creationId xmlns:a16="http://schemas.microsoft.com/office/drawing/2014/main" id="{1E28D8B6-2A83-B562-8B84-D6993A9DAAA3}"/>
                    </a:ext>
                  </a:extLst>
                </p:cNvPr>
                <p:cNvSpPr/>
                <p:nvPr/>
              </p:nvSpPr>
              <p:spPr>
                <a:xfrm>
                  <a:off x="7219861" y="1649310"/>
                  <a:ext cx="57677" cy="23751"/>
                </a:xfrm>
                <a:custGeom>
                  <a:avLst/>
                  <a:gdLst/>
                  <a:ahLst/>
                  <a:cxnLst/>
                  <a:rect l="l" t="t" r="r" b="b"/>
                  <a:pathLst>
                    <a:path w="2409" h="992" extrusionOk="0">
                      <a:moveTo>
                        <a:pt x="134" y="1"/>
                      </a:moveTo>
                      <a:cubicBezTo>
                        <a:pt x="128" y="1"/>
                        <a:pt x="122" y="1"/>
                        <a:pt x="115" y="2"/>
                      </a:cubicBezTo>
                      <a:cubicBezTo>
                        <a:pt x="49" y="11"/>
                        <a:pt x="0" y="74"/>
                        <a:pt x="11" y="142"/>
                      </a:cubicBezTo>
                      <a:cubicBezTo>
                        <a:pt x="11" y="146"/>
                        <a:pt x="20" y="204"/>
                        <a:pt x="44" y="281"/>
                      </a:cubicBezTo>
                      <a:cubicBezTo>
                        <a:pt x="64" y="339"/>
                        <a:pt x="97" y="415"/>
                        <a:pt x="140" y="492"/>
                      </a:cubicBezTo>
                      <a:cubicBezTo>
                        <a:pt x="179" y="550"/>
                        <a:pt x="222" y="612"/>
                        <a:pt x="275" y="670"/>
                      </a:cubicBezTo>
                      <a:cubicBezTo>
                        <a:pt x="361" y="756"/>
                        <a:pt x="467" y="838"/>
                        <a:pt x="611" y="901"/>
                      </a:cubicBezTo>
                      <a:cubicBezTo>
                        <a:pt x="750" y="958"/>
                        <a:pt x="918" y="992"/>
                        <a:pt x="1120" y="992"/>
                      </a:cubicBezTo>
                      <a:cubicBezTo>
                        <a:pt x="1355" y="992"/>
                        <a:pt x="1557" y="944"/>
                        <a:pt x="1726" y="867"/>
                      </a:cubicBezTo>
                      <a:cubicBezTo>
                        <a:pt x="1846" y="809"/>
                        <a:pt x="1952" y="737"/>
                        <a:pt x="2034" y="661"/>
                      </a:cubicBezTo>
                      <a:cubicBezTo>
                        <a:pt x="2163" y="545"/>
                        <a:pt x="2249" y="425"/>
                        <a:pt x="2302" y="333"/>
                      </a:cubicBezTo>
                      <a:cubicBezTo>
                        <a:pt x="2355" y="237"/>
                        <a:pt x="2380" y="175"/>
                        <a:pt x="2384" y="166"/>
                      </a:cubicBezTo>
                      <a:cubicBezTo>
                        <a:pt x="2408" y="102"/>
                        <a:pt x="2370" y="31"/>
                        <a:pt x="2307" y="7"/>
                      </a:cubicBezTo>
                      <a:cubicBezTo>
                        <a:pt x="2294" y="3"/>
                        <a:pt x="2282" y="1"/>
                        <a:pt x="2269" y="1"/>
                      </a:cubicBezTo>
                      <a:cubicBezTo>
                        <a:pt x="2216" y="1"/>
                        <a:pt x="2168" y="34"/>
                        <a:pt x="2149" y="84"/>
                      </a:cubicBezTo>
                      <a:cubicBezTo>
                        <a:pt x="2149" y="84"/>
                        <a:pt x="2134" y="127"/>
                        <a:pt x="2096" y="189"/>
                      </a:cubicBezTo>
                      <a:cubicBezTo>
                        <a:pt x="2043" y="286"/>
                        <a:pt x="1942" y="425"/>
                        <a:pt x="1788" y="541"/>
                      </a:cubicBezTo>
                      <a:cubicBezTo>
                        <a:pt x="1712" y="598"/>
                        <a:pt x="1615" y="646"/>
                        <a:pt x="1510" y="685"/>
                      </a:cubicBezTo>
                      <a:cubicBezTo>
                        <a:pt x="1399" y="723"/>
                        <a:pt x="1269" y="743"/>
                        <a:pt x="1120" y="743"/>
                      </a:cubicBezTo>
                      <a:cubicBezTo>
                        <a:pt x="914" y="743"/>
                        <a:pt x="765" y="703"/>
                        <a:pt x="649" y="641"/>
                      </a:cubicBezTo>
                      <a:cubicBezTo>
                        <a:pt x="563" y="598"/>
                        <a:pt x="496" y="541"/>
                        <a:pt x="443" y="483"/>
                      </a:cubicBezTo>
                      <a:cubicBezTo>
                        <a:pt x="366" y="397"/>
                        <a:pt x="317" y="300"/>
                        <a:pt x="288" y="228"/>
                      </a:cubicBezTo>
                      <a:cubicBezTo>
                        <a:pt x="279" y="189"/>
                        <a:pt x="270" y="160"/>
                        <a:pt x="265" y="137"/>
                      </a:cubicBezTo>
                      <a:cubicBezTo>
                        <a:pt x="260" y="127"/>
                        <a:pt x="260" y="117"/>
                        <a:pt x="260" y="113"/>
                      </a:cubicBezTo>
                      <a:lnTo>
                        <a:pt x="260" y="108"/>
                      </a:lnTo>
                      <a:cubicBezTo>
                        <a:pt x="251" y="46"/>
                        <a:pt x="198" y="1"/>
                        <a:pt x="134"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125;p48">
                  <a:extLst>
                    <a:ext uri="{FF2B5EF4-FFF2-40B4-BE49-F238E27FC236}">
                      <a16:creationId xmlns:a16="http://schemas.microsoft.com/office/drawing/2014/main" id="{7CED4DFE-C76D-97C5-013C-8DDF486BA99B}"/>
                    </a:ext>
                  </a:extLst>
                </p:cNvPr>
                <p:cNvSpPr/>
                <p:nvPr/>
              </p:nvSpPr>
              <p:spPr>
                <a:xfrm>
                  <a:off x="6941649" y="1463971"/>
                  <a:ext cx="93902" cy="93807"/>
                </a:xfrm>
                <a:custGeom>
                  <a:avLst/>
                  <a:gdLst/>
                  <a:ahLst/>
                  <a:cxnLst/>
                  <a:rect l="l" t="t" r="r" b="b"/>
                  <a:pathLst>
                    <a:path w="3922" h="3918" extrusionOk="0">
                      <a:moveTo>
                        <a:pt x="1961" y="1"/>
                      </a:moveTo>
                      <a:cubicBezTo>
                        <a:pt x="880" y="1"/>
                        <a:pt x="0" y="881"/>
                        <a:pt x="0" y="1961"/>
                      </a:cubicBezTo>
                      <a:cubicBezTo>
                        <a:pt x="0" y="3043"/>
                        <a:pt x="880" y="3917"/>
                        <a:pt x="1961" y="3917"/>
                      </a:cubicBezTo>
                      <a:cubicBezTo>
                        <a:pt x="3043" y="3917"/>
                        <a:pt x="3921" y="3043"/>
                        <a:pt x="3921" y="1961"/>
                      </a:cubicBezTo>
                      <a:cubicBezTo>
                        <a:pt x="3921" y="881"/>
                        <a:pt x="3043" y="1"/>
                        <a:pt x="1961"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 name="Google Shape;2126;p48">
                <a:extLst>
                  <a:ext uri="{FF2B5EF4-FFF2-40B4-BE49-F238E27FC236}">
                    <a16:creationId xmlns:a16="http://schemas.microsoft.com/office/drawing/2014/main" id="{0E75A184-27A3-ACD2-0972-1C89FBEF96CE}"/>
                  </a:ext>
                </a:extLst>
              </p:cNvPr>
              <p:cNvGrpSpPr/>
              <p:nvPr/>
            </p:nvGrpSpPr>
            <p:grpSpPr>
              <a:xfrm>
                <a:off x="4873192" y="1275236"/>
                <a:ext cx="1775182" cy="1203783"/>
                <a:chOff x="6669303" y="1389965"/>
                <a:chExt cx="985282" cy="668211"/>
              </a:xfrm>
            </p:grpSpPr>
            <p:sp>
              <p:nvSpPr>
                <p:cNvPr id="18" name="Google Shape;2127;p48">
                  <a:extLst>
                    <a:ext uri="{FF2B5EF4-FFF2-40B4-BE49-F238E27FC236}">
                      <a16:creationId xmlns:a16="http://schemas.microsoft.com/office/drawing/2014/main" id="{7E5F9673-1D0C-5556-7FF5-57FE7DF69A39}"/>
                    </a:ext>
                  </a:extLst>
                </p:cNvPr>
                <p:cNvSpPr/>
                <p:nvPr/>
              </p:nvSpPr>
              <p:spPr>
                <a:xfrm>
                  <a:off x="6812096" y="1389965"/>
                  <a:ext cx="668977" cy="668211"/>
                </a:xfrm>
                <a:custGeom>
                  <a:avLst/>
                  <a:gdLst/>
                  <a:ahLst/>
                  <a:cxnLst/>
                  <a:rect l="l" t="t" r="r" b="b"/>
                  <a:pathLst>
                    <a:path w="27941" h="27909" extrusionOk="0">
                      <a:moveTo>
                        <a:pt x="13956" y="1"/>
                      </a:moveTo>
                      <a:cubicBezTo>
                        <a:pt x="12478" y="1"/>
                        <a:pt x="11056" y="235"/>
                        <a:pt x="9718" y="660"/>
                      </a:cubicBezTo>
                      <a:cubicBezTo>
                        <a:pt x="5522" y="2002"/>
                        <a:pt x="2182" y="5278"/>
                        <a:pt x="760" y="9450"/>
                      </a:cubicBezTo>
                      <a:cubicBezTo>
                        <a:pt x="294" y="10814"/>
                        <a:pt x="34" y="12280"/>
                        <a:pt x="19" y="13804"/>
                      </a:cubicBezTo>
                      <a:cubicBezTo>
                        <a:pt x="1" y="15510"/>
                        <a:pt x="289" y="17153"/>
                        <a:pt x="837" y="18668"/>
                      </a:cubicBezTo>
                      <a:cubicBezTo>
                        <a:pt x="894" y="18835"/>
                        <a:pt x="957" y="18999"/>
                        <a:pt x="1024" y="19163"/>
                      </a:cubicBezTo>
                      <a:cubicBezTo>
                        <a:pt x="1092" y="19331"/>
                        <a:pt x="1159" y="19489"/>
                        <a:pt x="1230" y="19653"/>
                      </a:cubicBezTo>
                      <a:cubicBezTo>
                        <a:pt x="1269" y="19735"/>
                        <a:pt x="1303" y="19811"/>
                        <a:pt x="1341" y="19893"/>
                      </a:cubicBezTo>
                      <a:cubicBezTo>
                        <a:pt x="1418" y="20052"/>
                        <a:pt x="1495" y="20205"/>
                        <a:pt x="1576" y="20363"/>
                      </a:cubicBezTo>
                      <a:cubicBezTo>
                        <a:pt x="1653" y="20518"/>
                        <a:pt x="1735" y="20671"/>
                        <a:pt x="1822" y="20825"/>
                      </a:cubicBezTo>
                      <a:cubicBezTo>
                        <a:pt x="1913" y="20974"/>
                        <a:pt x="1999" y="21128"/>
                        <a:pt x="2090" y="21277"/>
                      </a:cubicBezTo>
                      <a:cubicBezTo>
                        <a:pt x="2470" y="21887"/>
                        <a:pt x="2893" y="22468"/>
                        <a:pt x="3359" y="23011"/>
                      </a:cubicBezTo>
                      <a:cubicBezTo>
                        <a:pt x="3456" y="23127"/>
                        <a:pt x="3556" y="23242"/>
                        <a:pt x="3663" y="23357"/>
                      </a:cubicBezTo>
                      <a:cubicBezTo>
                        <a:pt x="3778" y="23488"/>
                        <a:pt x="3898" y="23608"/>
                        <a:pt x="4018" y="23732"/>
                      </a:cubicBezTo>
                      <a:cubicBezTo>
                        <a:pt x="4142" y="23858"/>
                        <a:pt x="4263" y="23978"/>
                        <a:pt x="4393" y="24098"/>
                      </a:cubicBezTo>
                      <a:cubicBezTo>
                        <a:pt x="4517" y="24218"/>
                        <a:pt x="4648" y="24333"/>
                        <a:pt x="4777" y="24448"/>
                      </a:cubicBezTo>
                      <a:cubicBezTo>
                        <a:pt x="4907" y="24564"/>
                        <a:pt x="5042" y="24674"/>
                        <a:pt x="5176" y="24785"/>
                      </a:cubicBezTo>
                      <a:cubicBezTo>
                        <a:pt x="5378" y="24954"/>
                        <a:pt x="5584" y="25112"/>
                        <a:pt x="5796" y="25260"/>
                      </a:cubicBezTo>
                      <a:cubicBezTo>
                        <a:pt x="5868" y="25313"/>
                        <a:pt x="5940" y="25366"/>
                        <a:pt x="6007" y="25415"/>
                      </a:cubicBezTo>
                      <a:cubicBezTo>
                        <a:pt x="6238" y="25573"/>
                        <a:pt x="6473" y="25726"/>
                        <a:pt x="6709" y="25870"/>
                      </a:cubicBezTo>
                      <a:cubicBezTo>
                        <a:pt x="6772" y="25910"/>
                        <a:pt x="6830" y="25943"/>
                        <a:pt x="6892" y="25981"/>
                      </a:cubicBezTo>
                      <a:cubicBezTo>
                        <a:pt x="7493" y="26338"/>
                        <a:pt x="8127" y="26649"/>
                        <a:pt x="8780" y="26908"/>
                      </a:cubicBezTo>
                      <a:cubicBezTo>
                        <a:pt x="8895" y="26957"/>
                        <a:pt x="9011" y="27001"/>
                        <a:pt x="9131" y="27043"/>
                      </a:cubicBezTo>
                      <a:cubicBezTo>
                        <a:pt x="9150" y="27053"/>
                        <a:pt x="9170" y="27063"/>
                        <a:pt x="9188" y="27068"/>
                      </a:cubicBezTo>
                      <a:cubicBezTo>
                        <a:pt x="9304" y="27110"/>
                        <a:pt x="9419" y="27150"/>
                        <a:pt x="9530" y="27188"/>
                      </a:cubicBezTo>
                      <a:cubicBezTo>
                        <a:pt x="9698" y="27241"/>
                        <a:pt x="9866" y="27298"/>
                        <a:pt x="10039" y="27347"/>
                      </a:cubicBezTo>
                      <a:cubicBezTo>
                        <a:pt x="10140" y="27376"/>
                        <a:pt x="10241" y="27404"/>
                        <a:pt x="10337" y="27433"/>
                      </a:cubicBezTo>
                      <a:cubicBezTo>
                        <a:pt x="10452" y="27462"/>
                        <a:pt x="10563" y="27491"/>
                        <a:pt x="10678" y="27520"/>
                      </a:cubicBezTo>
                      <a:cubicBezTo>
                        <a:pt x="10789" y="27543"/>
                        <a:pt x="10900" y="27567"/>
                        <a:pt x="11011" y="27596"/>
                      </a:cubicBezTo>
                      <a:cubicBezTo>
                        <a:pt x="11126" y="27620"/>
                        <a:pt x="11236" y="27640"/>
                        <a:pt x="11351" y="27664"/>
                      </a:cubicBezTo>
                      <a:cubicBezTo>
                        <a:pt x="11697" y="27731"/>
                        <a:pt x="12049" y="27779"/>
                        <a:pt x="12404" y="27822"/>
                      </a:cubicBezTo>
                      <a:cubicBezTo>
                        <a:pt x="12500" y="27831"/>
                        <a:pt x="12596" y="27842"/>
                        <a:pt x="12692" y="27851"/>
                      </a:cubicBezTo>
                      <a:cubicBezTo>
                        <a:pt x="12956" y="27875"/>
                        <a:pt x="13225" y="27895"/>
                        <a:pt x="13495" y="27899"/>
                      </a:cubicBezTo>
                      <a:cubicBezTo>
                        <a:pt x="13606" y="27904"/>
                        <a:pt x="13711" y="27908"/>
                        <a:pt x="13821" y="27908"/>
                      </a:cubicBezTo>
                      <a:lnTo>
                        <a:pt x="14148" y="27908"/>
                      </a:lnTo>
                      <a:cubicBezTo>
                        <a:pt x="14413" y="27904"/>
                        <a:pt x="14673" y="27895"/>
                        <a:pt x="14937" y="27875"/>
                      </a:cubicBezTo>
                      <a:cubicBezTo>
                        <a:pt x="15119" y="27866"/>
                        <a:pt x="15301" y="27846"/>
                        <a:pt x="15484" y="27827"/>
                      </a:cubicBezTo>
                      <a:cubicBezTo>
                        <a:pt x="15758" y="27798"/>
                        <a:pt x="16028" y="27764"/>
                        <a:pt x="16296" y="27716"/>
                      </a:cubicBezTo>
                      <a:cubicBezTo>
                        <a:pt x="16407" y="27697"/>
                        <a:pt x="16523" y="27678"/>
                        <a:pt x="16633" y="27654"/>
                      </a:cubicBezTo>
                      <a:cubicBezTo>
                        <a:pt x="16729" y="27635"/>
                        <a:pt x="16829" y="27616"/>
                        <a:pt x="16931" y="27596"/>
                      </a:cubicBezTo>
                      <a:cubicBezTo>
                        <a:pt x="16955" y="27591"/>
                        <a:pt x="16984" y="27582"/>
                        <a:pt x="17008" y="27577"/>
                      </a:cubicBezTo>
                      <a:cubicBezTo>
                        <a:pt x="17113" y="27553"/>
                        <a:pt x="17215" y="27529"/>
                        <a:pt x="17315" y="27505"/>
                      </a:cubicBezTo>
                      <a:cubicBezTo>
                        <a:pt x="17412" y="27481"/>
                        <a:pt x="17512" y="27456"/>
                        <a:pt x="17614" y="27428"/>
                      </a:cubicBezTo>
                      <a:cubicBezTo>
                        <a:pt x="18180" y="27279"/>
                        <a:pt x="18738" y="27087"/>
                        <a:pt x="19276" y="26866"/>
                      </a:cubicBezTo>
                      <a:cubicBezTo>
                        <a:pt x="19324" y="26842"/>
                        <a:pt x="19377" y="26828"/>
                        <a:pt x="19424" y="26804"/>
                      </a:cubicBezTo>
                      <a:cubicBezTo>
                        <a:pt x="19732" y="26673"/>
                        <a:pt x="20030" y="26529"/>
                        <a:pt x="20329" y="26380"/>
                      </a:cubicBezTo>
                      <a:cubicBezTo>
                        <a:pt x="20420" y="26332"/>
                        <a:pt x="20506" y="26289"/>
                        <a:pt x="20588" y="26241"/>
                      </a:cubicBezTo>
                      <a:cubicBezTo>
                        <a:pt x="20968" y="26039"/>
                        <a:pt x="21333" y="25823"/>
                        <a:pt x="21684" y="25582"/>
                      </a:cubicBezTo>
                      <a:cubicBezTo>
                        <a:pt x="21755" y="25535"/>
                        <a:pt x="21828" y="25486"/>
                        <a:pt x="21899" y="25438"/>
                      </a:cubicBezTo>
                      <a:cubicBezTo>
                        <a:pt x="21972" y="25391"/>
                        <a:pt x="22044" y="25338"/>
                        <a:pt x="22112" y="25289"/>
                      </a:cubicBezTo>
                      <a:cubicBezTo>
                        <a:pt x="22394" y="25087"/>
                        <a:pt x="22673" y="24872"/>
                        <a:pt x="22938" y="24646"/>
                      </a:cubicBezTo>
                      <a:cubicBezTo>
                        <a:pt x="23202" y="24424"/>
                        <a:pt x="23461" y="24193"/>
                        <a:pt x="23711" y="23949"/>
                      </a:cubicBezTo>
                      <a:cubicBezTo>
                        <a:pt x="23836" y="23823"/>
                        <a:pt x="23957" y="23703"/>
                        <a:pt x="24077" y="23579"/>
                      </a:cubicBezTo>
                      <a:cubicBezTo>
                        <a:pt x="24164" y="23488"/>
                        <a:pt x="24255" y="23391"/>
                        <a:pt x="24337" y="23295"/>
                      </a:cubicBezTo>
                      <a:cubicBezTo>
                        <a:pt x="24399" y="23228"/>
                        <a:pt x="24461" y="23155"/>
                        <a:pt x="24523" y="23084"/>
                      </a:cubicBezTo>
                      <a:cubicBezTo>
                        <a:pt x="24836" y="22723"/>
                        <a:pt x="25129" y="22353"/>
                        <a:pt x="25399" y="21964"/>
                      </a:cubicBezTo>
                      <a:cubicBezTo>
                        <a:pt x="25499" y="21820"/>
                        <a:pt x="25595" y="21676"/>
                        <a:pt x="25692" y="21532"/>
                      </a:cubicBezTo>
                      <a:cubicBezTo>
                        <a:pt x="25787" y="21383"/>
                        <a:pt x="25879" y="21239"/>
                        <a:pt x="25970" y="21084"/>
                      </a:cubicBezTo>
                      <a:cubicBezTo>
                        <a:pt x="26148" y="20786"/>
                        <a:pt x="26316" y="20479"/>
                        <a:pt x="26470" y="20161"/>
                      </a:cubicBezTo>
                      <a:cubicBezTo>
                        <a:pt x="26542" y="20023"/>
                        <a:pt x="26610" y="19879"/>
                        <a:pt x="26677" y="19729"/>
                      </a:cubicBezTo>
                      <a:cubicBezTo>
                        <a:pt x="26792" y="19475"/>
                        <a:pt x="26903" y="19216"/>
                        <a:pt x="27003" y="18950"/>
                      </a:cubicBezTo>
                      <a:cubicBezTo>
                        <a:pt x="27580" y="17446"/>
                        <a:pt x="27907" y="15813"/>
                        <a:pt x="27926" y="14106"/>
                      </a:cubicBezTo>
                      <a:cubicBezTo>
                        <a:pt x="27941" y="12852"/>
                        <a:pt x="27786" y="11632"/>
                        <a:pt x="27489" y="10468"/>
                      </a:cubicBezTo>
                      <a:cubicBezTo>
                        <a:pt x="26369" y="6134"/>
                        <a:pt x="23221" y="2607"/>
                        <a:pt x="19107" y="977"/>
                      </a:cubicBezTo>
                      <a:cubicBezTo>
                        <a:pt x="17565" y="363"/>
                        <a:pt x="15884" y="21"/>
                        <a:pt x="14125" y="2"/>
                      </a:cubicBezTo>
                      <a:cubicBezTo>
                        <a:pt x="14069" y="1"/>
                        <a:pt x="14012" y="1"/>
                        <a:pt x="13956" y="1"/>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128;p48">
                  <a:extLst>
                    <a:ext uri="{FF2B5EF4-FFF2-40B4-BE49-F238E27FC236}">
                      <a16:creationId xmlns:a16="http://schemas.microsoft.com/office/drawing/2014/main" id="{7C9B53BC-9092-3B29-4243-DDBF95B95785}"/>
                    </a:ext>
                  </a:extLst>
                </p:cNvPr>
                <p:cNvSpPr/>
                <p:nvPr/>
              </p:nvSpPr>
              <p:spPr>
                <a:xfrm>
                  <a:off x="6830269" y="1405767"/>
                  <a:ext cx="372019" cy="640390"/>
                </a:xfrm>
                <a:custGeom>
                  <a:avLst/>
                  <a:gdLst/>
                  <a:ahLst/>
                  <a:cxnLst/>
                  <a:rect l="l" t="t" r="r" b="b"/>
                  <a:pathLst>
                    <a:path w="15538" h="26747" extrusionOk="0">
                      <a:moveTo>
                        <a:pt x="8959" y="0"/>
                      </a:moveTo>
                      <a:cubicBezTo>
                        <a:pt x="4763" y="1342"/>
                        <a:pt x="1423" y="4618"/>
                        <a:pt x="1" y="8790"/>
                      </a:cubicBezTo>
                      <a:cubicBezTo>
                        <a:pt x="82" y="8919"/>
                        <a:pt x="160" y="9054"/>
                        <a:pt x="236" y="9185"/>
                      </a:cubicBezTo>
                      <a:cubicBezTo>
                        <a:pt x="861" y="10227"/>
                        <a:pt x="1529" y="11312"/>
                        <a:pt x="2558" y="11957"/>
                      </a:cubicBezTo>
                      <a:cubicBezTo>
                        <a:pt x="3494" y="12543"/>
                        <a:pt x="4638" y="12702"/>
                        <a:pt x="5632" y="13187"/>
                      </a:cubicBezTo>
                      <a:cubicBezTo>
                        <a:pt x="10833" y="15719"/>
                        <a:pt x="1919" y="19184"/>
                        <a:pt x="6695" y="21674"/>
                      </a:cubicBezTo>
                      <a:cubicBezTo>
                        <a:pt x="7214" y="21943"/>
                        <a:pt x="7830" y="21963"/>
                        <a:pt x="8396" y="22136"/>
                      </a:cubicBezTo>
                      <a:cubicBezTo>
                        <a:pt x="8837" y="22271"/>
                        <a:pt x="13831" y="26747"/>
                        <a:pt x="15159" y="26747"/>
                      </a:cubicBezTo>
                      <a:cubicBezTo>
                        <a:pt x="15336" y="26747"/>
                        <a:pt x="15448" y="26666"/>
                        <a:pt x="15475" y="26485"/>
                      </a:cubicBezTo>
                      <a:cubicBezTo>
                        <a:pt x="15537" y="26086"/>
                        <a:pt x="15465" y="25793"/>
                        <a:pt x="15321" y="25552"/>
                      </a:cubicBezTo>
                      <a:cubicBezTo>
                        <a:pt x="14903" y="24846"/>
                        <a:pt x="13845" y="24615"/>
                        <a:pt x="13457" y="23693"/>
                      </a:cubicBezTo>
                      <a:cubicBezTo>
                        <a:pt x="12851" y="22246"/>
                        <a:pt x="13885" y="20684"/>
                        <a:pt x="14235" y="19286"/>
                      </a:cubicBezTo>
                      <a:cubicBezTo>
                        <a:pt x="14537" y="18079"/>
                        <a:pt x="14446" y="16604"/>
                        <a:pt x="13452" y="15854"/>
                      </a:cubicBezTo>
                      <a:cubicBezTo>
                        <a:pt x="12678" y="15268"/>
                        <a:pt x="11621" y="15311"/>
                        <a:pt x="10655" y="15200"/>
                      </a:cubicBezTo>
                      <a:cubicBezTo>
                        <a:pt x="9689" y="15095"/>
                        <a:pt x="8584" y="14639"/>
                        <a:pt x="8396" y="13687"/>
                      </a:cubicBezTo>
                      <a:cubicBezTo>
                        <a:pt x="8267" y="12985"/>
                        <a:pt x="8699" y="12308"/>
                        <a:pt x="9170" y="11769"/>
                      </a:cubicBezTo>
                      <a:cubicBezTo>
                        <a:pt x="10237" y="10558"/>
                        <a:pt x="11611" y="9646"/>
                        <a:pt x="12634" y="8396"/>
                      </a:cubicBezTo>
                      <a:cubicBezTo>
                        <a:pt x="13654" y="7147"/>
                        <a:pt x="14283" y="5350"/>
                        <a:pt x="13543" y="3917"/>
                      </a:cubicBezTo>
                      <a:cubicBezTo>
                        <a:pt x="13062" y="2985"/>
                        <a:pt x="10760" y="1154"/>
                        <a:pt x="8959" y="0"/>
                      </a:cubicBezTo>
                      <a:close/>
                    </a:path>
                  </a:pathLst>
                </a:custGeom>
                <a:solidFill>
                  <a:srgbClr val="00C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129;p48">
                  <a:extLst>
                    <a:ext uri="{FF2B5EF4-FFF2-40B4-BE49-F238E27FC236}">
                      <a16:creationId xmlns:a16="http://schemas.microsoft.com/office/drawing/2014/main" id="{81CF29CF-107B-1472-530E-14B28B3B30FB}"/>
                    </a:ext>
                  </a:extLst>
                </p:cNvPr>
                <p:cNvSpPr/>
                <p:nvPr/>
              </p:nvSpPr>
              <p:spPr>
                <a:xfrm>
                  <a:off x="7170228" y="1413357"/>
                  <a:ext cx="312234" cy="551156"/>
                </a:xfrm>
                <a:custGeom>
                  <a:avLst/>
                  <a:gdLst/>
                  <a:ahLst/>
                  <a:cxnLst/>
                  <a:rect l="l" t="t" r="r" b="b"/>
                  <a:pathLst>
                    <a:path w="13041" h="23020" extrusionOk="0">
                      <a:moveTo>
                        <a:pt x="4149" y="0"/>
                      </a:moveTo>
                      <a:lnTo>
                        <a:pt x="4149" y="0"/>
                      </a:lnTo>
                      <a:cubicBezTo>
                        <a:pt x="4082" y="519"/>
                        <a:pt x="4184" y="1145"/>
                        <a:pt x="4519" y="1879"/>
                      </a:cubicBezTo>
                      <a:cubicBezTo>
                        <a:pt x="5029" y="3008"/>
                        <a:pt x="5861" y="4162"/>
                        <a:pt x="5539" y="5354"/>
                      </a:cubicBezTo>
                      <a:cubicBezTo>
                        <a:pt x="5308" y="6219"/>
                        <a:pt x="4519" y="6810"/>
                        <a:pt x="3736" y="7247"/>
                      </a:cubicBezTo>
                      <a:cubicBezTo>
                        <a:pt x="2953" y="7690"/>
                        <a:pt x="2102" y="8060"/>
                        <a:pt x="1536" y="8757"/>
                      </a:cubicBezTo>
                      <a:cubicBezTo>
                        <a:pt x="0" y="10631"/>
                        <a:pt x="1195" y="10998"/>
                        <a:pt x="2533" y="10998"/>
                      </a:cubicBezTo>
                      <a:cubicBezTo>
                        <a:pt x="3222" y="10998"/>
                        <a:pt x="3950" y="10901"/>
                        <a:pt x="4361" y="10862"/>
                      </a:cubicBezTo>
                      <a:cubicBezTo>
                        <a:pt x="4448" y="10853"/>
                        <a:pt x="4535" y="10849"/>
                        <a:pt x="4621" y="10849"/>
                      </a:cubicBezTo>
                      <a:cubicBezTo>
                        <a:pt x="6400" y="10849"/>
                        <a:pt x="8002" y="12556"/>
                        <a:pt x="5774" y="14211"/>
                      </a:cubicBezTo>
                      <a:cubicBezTo>
                        <a:pt x="5135" y="14682"/>
                        <a:pt x="4213" y="14883"/>
                        <a:pt x="3900" y="15615"/>
                      </a:cubicBezTo>
                      <a:cubicBezTo>
                        <a:pt x="3654" y="16186"/>
                        <a:pt x="4222" y="18729"/>
                        <a:pt x="4606" y="19262"/>
                      </a:cubicBezTo>
                      <a:cubicBezTo>
                        <a:pt x="5010" y="19829"/>
                        <a:pt x="5591" y="20262"/>
                        <a:pt x="5918" y="20876"/>
                      </a:cubicBezTo>
                      <a:cubicBezTo>
                        <a:pt x="6245" y="21491"/>
                        <a:pt x="6178" y="22414"/>
                        <a:pt x="5539" y="22688"/>
                      </a:cubicBezTo>
                      <a:cubicBezTo>
                        <a:pt x="5837" y="22908"/>
                        <a:pt x="6208" y="23020"/>
                        <a:pt x="6577" y="23020"/>
                      </a:cubicBezTo>
                      <a:cubicBezTo>
                        <a:pt x="6879" y="23020"/>
                        <a:pt x="7180" y="22945"/>
                        <a:pt x="7442" y="22794"/>
                      </a:cubicBezTo>
                      <a:cubicBezTo>
                        <a:pt x="8600" y="22125"/>
                        <a:pt x="8456" y="20060"/>
                        <a:pt x="9046" y="18959"/>
                      </a:cubicBezTo>
                      <a:cubicBezTo>
                        <a:pt x="9590" y="17959"/>
                        <a:pt x="10936" y="16176"/>
                        <a:pt x="9926" y="15081"/>
                      </a:cubicBezTo>
                      <a:cubicBezTo>
                        <a:pt x="9512" y="14634"/>
                        <a:pt x="8926" y="14225"/>
                        <a:pt x="8913" y="13619"/>
                      </a:cubicBezTo>
                      <a:cubicBezTo>
                        <a:pt x="8898" y="13067"/>
                        <a:pt x="9403" y="12610"/>
                        <a:pt x="9940" y="12490"/>
                      </a:cubicBezTo>
                      <a:cubicBezTo>
                        <a:pt x="10032" y="12469"/>
                        <a:pt x="10135" y="12461"/>
                        <a:pt x="10246" y="12461"/>
                      </a:cubicBezTo>
                      <a:cubicBezTo>
                        <a:pt x="10444" y="12461"/>
                        <a:pt x="10668" y="12487"/>
                        <a:pt x="10902" y="12514"/>
                      </a:cubicBezTo>
                      <a:cubicBezTo>
                        <a:pt x="11130" y="12538"/>
                        <a:pt x="11366" y="12563"/>
                        <a:pt x="11592" y="12563"/>
                      </a:cubicBezTo>
                      <a:cubicBezTo>
                        <a:pt x="11956" y="12563"/>
                        <a:pt x="12294" y="12499"/>
                        <a:pt x="12531" y="12264"/>
                      </a:cubicBezTo>
                      <a:cubicBezTo>
                        <a:pt x="12603" y="12197"/>
                        <a:pt x="12666" y="12111"/>
                        <a:pt x="12713" y="12010"/>
                      </a:cubicBezTo>
                      <a:cubicBezTo>
                        <a:pt x="13040" y="11347"/>
                        <a:pt x="12406" y="10246"/>
                        <a:pt x="12531" y="9491"/>
                      </a:cubicBezTo>
                      <a:cubicBezTo>
                        <a:pt x="11411" y="5157"/>
                        <a:pt x="8263" y="1630"/>
                        <a:pt x="4149" y="0"/>
                      </a:cubicBezTo>
                      <a:close/>
                    </a:path>
                  </a:pathLst>
                </a:custGeom>
                <a:solidFill>
                  <a:srgbClr val="00C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130;p48">
                  <a:extLst>
                    <a:ext uri="{FF2B5EF4-FFF2-40B4-BE49-F238E27FC236}">
                      <a16:creationId xmlns:a16="http://schemas.microsoft.com/office/drawing/2014/main" id="{6C92A900-FCCD-C816-849F-AA6A20FAEC36}"/>
                    </a:ext>
                  </a:extLst>
                </p:cNvPr>
                <p:cNvSpPr/>
                <p:nvPr/>
              </p:nvSpPr>
              <p:spPr>
                <a:xfrm>
                  <a:off x="6833836" y="1841736"/>
                  <a:ext cx="624803" cy="216440"/>
                </a:xfrm>
                <a:custGeom>
                  <a:avLst/>
                  <a:gdLst/>
                  <a:ahLst/>
                  <a:cxnLst/>
                  <a:rect l="l" t="t" r="r" b="b"/>
                  <a:pathLst>
                    <a:path w="26096" h="9040" extrusionOk="0">
                      <a:moveTo>
                        <a:pt x="0" y="1"/>
                      </a:moveTo>
                      <a:cubicBezTo>
                        <a:pt x="80" y="210"/>
                        <a:pt x="166" y="420"/>
                        <a:pt x="254" y="626"/>
                      </a:cubicBezTo>
                      <a:lnTo>
                        <a:pt x="254" y="626"/>
                      </a:lnTo>
                      <a:cubicBezTo>
                        <a:pt x="207" y="517"/>
                        <a:pt x="162" y="408"/>
                        <a:pt x="116" y="294"/>
                      </a:cubicBezTo>
                      <a:cubicBezTo>
                        <a:pt x="78" y="197"/>
                        <a:pt x="40" y="96"/>
                        <a:pt x="0" y="1"/>
                      </a:cubicBezTo>
                      <a:close/>
                      <a:moveTo>
                        <a:pt x="254" y="626"/>
                      </a:moveTo>
                      <a:cubicBezTo>
                        <a:pt x="276" y="679"/>
                        <a:pt x="299" y="731"/>
                        <a:pt x="322" y="784"/>
                      </a:cubicBezTo>
                      <a:cubicBezTo>
                        <a:pt x="323" y="784"/>
                        <a:pt x="323" y="785"/>
                        <a:pt x="324" y="786"/>
                      </a:cubicBezTo>
                      <a:lnTo>
                        <a:pt x="324" y="786"/>
                      </a:lnTo>
                      <a:cubicBezTo>
                        <a:pt x="300" y="733"/>
                        <a:pt x="277" y="680"/>
                        <a:pt x="254" y="626"/>
                      </a:cubicBezTo>
                      <a:close/>
                      <a:moveTo>
                        <a:pt x="324" y="786"/>
                      </a:moveTo>
                      <a:lnTo>
                        <a:pt x="324" y="786"/>
                      </a:lnTo>
                      <a:cubicBezTo>
                        <a:pt x="330" y="799"/>
                        <a:pt x="336" y="813"/>
                        <a:pt x="342" y="826"/>
                      </a:cubicBezTo>
                      <a:cubicBezTo>
                        <a:pt x="337" y="813"/>
                        <a:pt x="333" y="799"/>
                        <a:pt x="324" y="786"/>
                      </a:cubicBezTo>
                      <a:close/>
                      <a:moveTo>
                        <a:pt x="26095" y="81"/>
                      </a:moveTo>
                      <a:cubicBezTo>
                        <a:pt x="25995" y="347"/>
                        <a:pt x="25884" y="606"/>
                        <a:pt x="25769" y="860"/>
                      </a:cubicBezTo>
                      <a:cubicBezTo>
                        <a:pt x="25762" y="875"/>
                        <a:pt x="25757" y="889"/>
                        <a:pt x="25751" y="904"/>
                      </a:cubicBezTo>
                      <a:lnTo>
                        <a:pt x="25751" y="904"/>
                      </a:lnTo>
                      <a:cubicBezTo>
                        <a:pt x="25873" y="635"/>
                        <a:pt x="25992" y="360"/>
                        <a:pt x="26095" y="81"/>
                      </a:cubicBezTo>
                      <a:close/>
                      <a:moveTo>
                        <a:pt x="25751" y="904"/>
                      </a:moveTo>
                      <a:cubicBezTo>
                        <a:pt x="25749" y="908"/>
                        <a:pt x="25747" y="913"/>
                        <a:pt x="25744" y="917"/>
                      </a:cubicBezTo>
                      <a:cubicBezTo>
                        <a:pt x="25747" y="913"/>
                        <a:pt x="25749" y="908"/>
                        <a:pt x="25751" y="904"/>
                      </a:cubicBezTo>
                      <a:close/>
                      <a:moveTo>
                        <a:pt x="25576" y="1269"/>
                      </a:moveTo>
                      <a:lnTo>
                        <a:pt x="25576" y="1269"/>
                      </a:lnTo>
                      <a:cubicBezTo>
                        <a:pt x="25571" y="1279"/>
                        <a:pt x="25567" y="1283"/>
                        <a:pt x="25562" y="1292"/>
                      </a:cubicBezTo>
                      <a:cubicBezTo>
                        <a:pt x="25558" y="1303"/>
                        <a:pt x="25552" y="1312"/>
                        <a:pt x="25547" y="1321"/>
                      </a:cubicBezTo>
                      <a:cubicBezTo>
                        <a:pt x="25558" y="1307"/>
                        <a:pt x="25567" y="1288"/>
                        <a:pt x="25576" y="1269"/>
                      </a:cubicBezTo>
                      <a:close/>
                      <a:moveTo>
                        <a:pt x="597" y="1360"/>
                      </a:moveTo>
                      <a:cubicBezTo>
                        <a:pt x="630" y="1423"/>
                        <a:pt x="659" y="1480"/>
                        <a:pt x="688" y="1538"/>
                      </a:cubicBezTo>
                      <a:cubicBezTo>
                        <a:pt x="683" y="1523"/>
                        <a:pt x="674" y="1509"/>
                        <a:pt x="668" y="1494"/>
                      </a:cubicBezTo>
                      <a:cubicBezTo>
                        <a:pt x="645" y="1447"/>
                        <a:pt x="621" y="1403"/>
                        <a:pt x="597" y="1360"/>
                      </a:cubicBezTo>
                      <a:close/>
                      <a:moveTo>
                        <a:pt x="25269" y="1855"/>
                      </a:moveTo>
                      <a:cubicBezTo>
                        <a:pt x="25215" y="1950"/>
                        <a:pt x="25159" y="2045"/>
                        <a:pt x="25105" y="2140"/>
                      </a:cubicBezTo>
                      <a:lnTo>
                        <a:pt x="25105" y="2140"/>
                      </a:lnTo>
                      <a:cubicBezTo>
                        <a:pt x="25161" y="2046"/>
                        <a:pt x="25215" y="1951"/>
                        <a:pt x="25269" y="1855"/>
                      </a:cubicBezTo>
                      <a:close/>
                      <a:moveTo>
                        <a:pt x="25105" y="2140"/>
                      </a:moveTo>
                      <a:lnTo>
                        <a:pt x="25105" y="2140"/>
                      </a:lnTo>
                      <a:cubicBezTo>
                        <a:pt x="24979" y="2352"/>
                        <a:pt x="24849" y="2561"/>
                        <a:pt x="24715" y="2766"/>
                      </a:cubicBezTo>
                      <a:lnTo>
                        <a:pt x="24715" y="2766"/>
                      </a:lnTo>
                      <a:cubicBezTo>
                        <a:pt x="24738" y="2732"/>
                        <a:pt x="24761" y="2698"/>
                        <a:pt x="24784" y="2663"/>
                      </a:cubicBezTo>
                      <a:cubicBezTo>
                        <a:pt x="24879" y="2514"/>
                        <a:pt x="24971" y="2370"/>
                        <a:pt x="25062" y="2215"/>
                      </a:cubicBezTo>
                      <a:cubicBezTo>
                        <a:pt x="25076" y="2190"/>
                        <a:pt x="25090" y="2165"/>
                        <a:pt x="25105" y="2140"/>
                      </a:cubicBezTo>
                      <a:close/>
                      <a:moveTo>
                        <a:pt x="24715" y="2766"/>
                      </a:moveTo>
                      <a:cubicBezTo>
                        <a:pt x="24694" y="2797"/>
                        <a:pt x="24674" y="2828"/>
                        <a:pt x="24653" y="2860"/>
                      </a:cubicBezTo>
                      <a:cubicBezTo>
                        <a:pt x="24674" y="2829"/>
                        <a:pt x="24694" y="2798"/>
                        <a:pt x="24715" y="2766"/>
                      </a:cubicBezTo>
                      <a:close/>
                      <a:moveTo>
                        <a:pt x="1386" y="2727"/>
                      </a:moveTo>
                      <a:cubicBezTo>
                        <a:pt x="1712" y="3221"/>
                        <a:pt x="2066" y="3695"/>
                        <a:pt x="2451" y="4147"/>
                      </a:cubicBezTo>
                      <a:lnTo>
                        <a:pt x="2451" y="4142"/>
                      </a:lnTo>
                      <a:cubicBezTo>
                        <a:pt x="2066" y="3695"/>
                        <a:pt x="1712" y="3221"/>
                        <a:pt x="1386" y="2727"/>
                      </a:cubicBezTo>
                      <a:close/>
                      <a:moveTo>
                        <a:pt x="24178" y="3528"/>
                      </a:moveTo>
                      <a:cubicBezTo>
                        <a:pt x="23995" y="3763"/>
                        <a:pt x="23813" y="3989"/>
                        <a:pt x="23615" y="4215"/>
                      </a:cubicBezTo>
                      <a:cubicBezTo>
                        <a:pt x="23553" y="4286"/>
                        <a:pt x="23491" y="4359"/>
                        <a:pt x="23429" y="4426"/>
                      </a:cubicBezTo>
                      <a:cubicBezTo>
                        <a:pt x="23417" y="4440"/>
                        <a:pt x="23407" y="4452"/>
                        <a:pt x="23396" y="4464"/>
                      </a:cubicBezTo>
                      <a:lnTo>
                        <a:pt x="23396" y="4464"/>
                      </a:lnTo>
                      <a:cubicBezTo>
                        <a:pt x="23671" y="4163"/>
                        <a:pt x="23930" y="3850"/>
                        <a:pt x="24178" y="3528"/>
                      </a:cubicBezTo>
                      <a:close/>
                      <a:moveTo>
                        <a:pt x="23396" y="4464"/>
                      </a:moveTo>
                      <a:cubicBezTo>
                        <a:pt x="23385" y="4477"/>
                        <a:pt x="23373" y="4490"/>
                        <a:pt x="23360" y="4503"/>
                      </a:cubicBezTo>
                      <a:cubicBezTo>
                        <a:pt x="23373" y="4490"/>
                        <a:pt x="23385" y="4478"/>
                        <a:pt x="23396" y="4464"/>
                      </a:cubicBezTo>
                      <a:close/>
                      <a:moveTo>
                        <a:pt x="23130" y="4748"/>
                      </a:moveTo>
                      <a:lnTo>
                        <a:pt x="23130" y="4748"/>
                      </a:lnTo>
                      <a:cubicBezTo>
                        <a:pt x="23062" y="4818"/>
                        <a:pt x="22994" y="4888"/>
                        <a:pt x="22926" y="4957"/>
                      </a:cubicBezTo>
                      <a:lnTo>
                        <a:pt x="22926" y="4957"/>
                      </a:lnTo>
                      <a:cubicBezTo>
                        <a:pt x="22995" y="4887"/>
                        <a:pt x="23064" y="4818"/>
                        <a:pt x="23130" y="4748"/>
                      </a:cubicBezTo>
                      <a:close/>
                      <a:moveTo>
                        <a:pt x="22926" y="4957"/>
                      </a:moveTo>
                      <a:lnTo>
                        <a:pt x="22926" y="4957"/>
                      </a:lnTo>
                      <a:cubicBezTo>
                        <a:pt x="22902" y="4982"/>
                        <a:pt x="22877" y="5006"/>
                        <a:pt x="22853" y="5030"/>
                      </a:cubicBezTo>
                      <a:lnTo>
                        <a:pt x="22853" y="5030"/>
                      </a:lnTo>
                      <a:cubicBezTo>
                        <a:pt x="22877" y="5006"/>
                        <a:pt x="22902" y="4982"/>
                        <a:pt x="22926" y="4957"/>
                      </a:cubicBezTo>
                      <a:close/>
                      <a:moveTo>
                        <a:pt x="22853" y="5030"/>
                      </a:moveTo>
                      <a:lnTo>
                        <a:pt x="22853" y="5030"/>
                      </a:lnTo>
                      <a:cubicBezTo>
                        <a:pt x="22834" y="5049"/>
                        <a:pt x="22815" y="5068"/>
                        <a:pt x="22795" y="5087"/>
                      </a:cubicBezTo>
                      <a:lnTo>
                        <a:pt x="22795" y="5087"/>
                      </a:lnTo>
                      <a:cubicBezTo>
                        <a:pt x="22798" y="5085"/>
                        <a:pt x="22801" y="5082"/>
                        <a:pt x="22803" y="5080"/>
                      </a:cubicBezTo>
                      <a:cubicBezTo>
                        <a:pt x="22820" y="5063"/>
                        <a:pt x="22836" y="5047"/>
                        <a:pt x="22853" y="5030"/>
                      </a:cubicBezTo>
                      <a:close/>
                      <a:moveTo>
                        <a:pt x="22795" y="5087"/>
                      </a:moveTo>
                      <a:cubicBezTo>
                        <a:pt x="22760" y="5119"/>
                        <a:pt x="22724" y="5154"/>
                        <a:pt x="22693" y="5185"/>
                      </a:cubicBezTo>
                      <a:cubicBezTo>
                        <a:pt x="22727" y="5153"/>
                        <a:pt x="22761" y="5120"/>
                        <a:pt x="22795" y="5087"/>
                      </a:cubicBezTo>
                      <a:close/>
                      <a:moveTo>
                        <a:pt x="22107" y="5714"/>
                      </a:moveTo>
                      <a:lnTo>
                        <a:pt x="22107" y="5714"/>
                      </a:lnTo>
                      <a:cubicBezTo>
                        <a:pt x="22087" y="5730"/>
                        <a:pt x="22067" y="5747"/>
                        <a:pt x="22047" y="5763"/>
                      </a:cubicBezTo>
                      <a:lnTo>
                        <a:pt x="22047" y="5763"/>
                      </a:lnTo>
                      <a:cubicBezTo>
                        <a:pt x="22067" y="5748"/>
                        <a:pt x="22088" y="5733"/>
                        <a:pt x="22107" y="5714"/>
                      </a:cubicBezTo>
                      <a:close/>
                      <a:moveTo>
                        <a:pt x="22047" y="5763"/>
                      </a:moveTo>
                      <a:cubicBezTo>
                        <a:pt x="22041" y="5768"/>
                        <a:pt x="22035" y="5772"/>
                        <a:pt x="22030" y="5777"/>
                      </a:cubicBezTo>
                      <a:cubicBezTo>
                        <a:pt x="22019" y="5785"/>
                        <a:pt x="22010" y="5794"/>
                        <a:pt x="22000" y="5802"/>
                      </a:cubicBezTo>
                      <a:lnTo>
                        <a:pt x="22000" y="5802"/>
                      </a:lnTo>
                      <a:cubicBezTo>
                        <a:pt x="22015" y="5789"/>
                        <a:pt x="22031" y="5776"/>
                        <a:pt x="22047" y="5763"/>
                      </a:cubicBezTo>
                      <a:close/>
                      <a:moveTo>
                        <a:pt x="22000" y="5802"/>
                      </a:moveTo>
                      <a:cubicBezTo>
                        <a:pt x="21983" y="5817"/>
                        <a:pt x="21965" y="5833"/>
                        <a:pt x="21948" y="5848"/>
                      </a:cubicBezTo>
                      <a:cubicBezTo>
                        <a:pt x="21966" y="5833"/>
                        <a:pt x="21983" y="5818"/>
                        <a:pt x="22000" y="5802"/>
                      </a:cubicBezTo>
                      <a:close/>
                      <a:moveTo>
                        <a:pt x="3908" y="5613"/>
                      </a:moveTo>
                      <a:cubicBezTo>
                        <a:pt x="4028" y="5719"/>
                        <a:pt x="4143" y="5819"/>
                        <a:pt x="4268" y="5916"/>
                      </a:cubicBezTo>
                      <a:cubicBezTo>
                        <a:pt x="4454" y="6071"/>
                        <a:pt x="4643" y="6218"/>
                        <a:pt x="4838" y="6356"/>
                      </a:cubicBezTo>
                      <a:lnTo>
                        <a:pt x="4838" y="6356"/>
                      </a:lnTo>
                      <a:cubicBezTo>
                        <a:pt x="4517" y="6121"/>
                        <a:pt x="4207" y="5873"/>
                        <a:pt x="3908" y="5613"/>
                      </a:cubicBezTo>
                      <a:close/>
                      <a:moveTo>
                        <a:pt x="4838" y="6356"/>
                      </a:moveTo>
                      <a:cubicBezTo>
                        <a:pt x="4875" y="6383"/>
                        <a:pt x="4912" y="6410"/>
                        <a:pt x="4950" y="6437"/>
                      </a:cubicBezTo>
                      <a:lnTo>
                        <a:pt x="4950" y="6437"/>
                      </a:lnTo>
                      <a:cubicBezTo>
                        <a:pt x="4929" y="6422"/>
                        <a:pt x="4909" y="6406"/>
                        <a:pt x="4888" y="6391"/>
                      </a:cubicBezTo>
                      <a:cubicBezTo>
                        <a:pt x="4871" y="6380"/>
                        <a:pt x="4855" y="6368"/>
                        <a:pt x="4838" y="6356"/>
                      </a:cubicBezTo>
                      <a:close/>
                      <a:moveTo>
                        <a:pt x="21352" y="6309"/>
                      </a:moveTo>
                      <a:lnTo>
                        <a:pt x="21352" y="6309"/>
                      </a:lnTo>
                      <a:cubicBezTo>
                        <a:pt x="21215" y="6411"/>
                        <a:pt x="21075" y="6511"/>
                        <a:pt x="20934" y="6608"/>
                      </a:cubicBezTo>
                      <a:lnTo>
                        <a:pt x="20934" y="6608"/>
                      </a:lnTo>
                      <a:cubicBezTo>
                        <a:pt x="20953" y="6595"/>
                        <a:pt x="20972" y="6582"/>
                        <a:pt x="20991" y="6569"/>
                      </a:cubicBezTo>
                      <a:cubicBezTo>
                        <a:pt x="21064" y="6522"/>
                        <a:pt x="21136" y="6469"/>
                        <a:pt x="21204" y="6420"/>
                      </a:cubicBezTo>
                      <a:cubicBezTo>
                        <a:pt x="21256" y="6382"/>
                        <a:pt x="21304" y="6349"/>
                        <a:pt x="21352" y="6309"/>
                      </a:cubicBezTo>
                      <a:close/>
                      <a:moveTo>
                        <a:pt x="20934" y="6608"/>
                      </a:moveTo>
                      <a:cubicBezTo>
                        <a:pt x="20881" y="6643"/>
                        <a:pt x="20828" y="6678"/>
                        <a:pt x="20776" y="6713"/>
                      </a:cubicBezTo>
                      <a:cubicBezTo>
                        <a:pt x="20750" y="6731"/>
                        <a:pt x="20723" y="6749"/>
                        <a:pt x="20697" y="6767"/>
                      </a:cubicBezTo>
                      <a:lnTo>
                        <a:pt x="20697" y="6767"/>
                      </a:lnTo>
                      <a:cubicBezTo>
                        <a:pt x="20777" y="6714"/>
                        <a:pt x="20856" y="6662"/>
                        <a:pt x="20934" y="6608"/>
                      </a:cubicBezTo>
                      <a:close/>
                      <a:moveTo>
                        <a:pt x="20697" y="6767"/>
                      </a:moveTo>
                      <a:cubicBezTo>
                        <a:pt x="20444" y="6933"/>
                        <a:pt x="20185" y="7091"/>
                        <a:pt x="19921" y="7240"/>
                      </a:cubicBezTo>
                      <a:lnTo>
                        <a:pt x="19921" y="7240"/>
                      </a:lnTo>
                      <a:cubicBezTo>
                        <a:pt x="20187" y="7092"/>
                        <a:pt x="20446" y="6936"/>
                        <a:pt x="20697" y="6767"/>
                      </a:cubicBezTo>
                      <a:close/>
                      <a:moveTo>
                        <a:pt x="19921" y="7240"/>
                      </a:moveTo>
                      <a:lnTo>
                        <a:pt x="19921" y="7240"/>
                      </a:lnTo>
                      <a:cubicBezTo>
                        <a:pt x="19842" y="7285"/>
                        <a:pt x="19761" y="7329"/>
                        <a:pt x="19680" y="7372"/>
                      </a:cubicBezTo>
                      <a:cubicBezTo>
                        <a:pt x="19648" y="7390"/>
                        <a:pt x="19616" y="7408"/>
                        <a:pt x="19583" y="7426"/>
                      </a:cubicBezTo>
                      <a:lnTo>
                        <a:pt x="19583" y="7426"/>
                      </a:lnTo>
                      <a:cubicBezTo>
                        <a:pt x="19697" y="7366"/>
                        <a:pt x="19810" y="7304"/>
                        <a:pt x="19921" y="7240"/>
                      </a:cubicBezTo>
                      <a:close/>
                      <a:moveTo>
                        <a:pt x="19583" y="7426"/>
                      </a:moveTo>
                      <a:lnTo>
                        <a:pt x="19583" y="7426"/>
                      </a:lnTo>
                      <a:cubicBezTo>
                        <a:pt x="19567" y="7435"/>
                        <a:pt x="19551" y="7443"/>
                        <a:pt x="19535" y="7451"/>
                      </a:cubicBezTo>
                      <a:lnTo>
                        <a:pt x="19535" y="7451"/>
                      </a:lnTo>
                      <a:cubicBezTo>
                        <a:pt x="19551" y="7443"/>
                        <a:pt x="19567" y="7435"/>
                        <a:pt x="19583" y="7426"/>
                      </a:cubicBezTo>
                      <a:close/>
                      <a:moveTo>
                        <a:pt x="19535" y="7451"/>
                      </a:moveTo>
                      <a:lnTo>
                        <a:pt x="19535" y="7451"/>
                      </a:lnTo>
                      <a:cubicBezTo>
                        <a:pt x="19510" y="7465"/>
                        <a:pt x="19484" y="7478"/>
                        <a:pt x="19459" y="7491"/>
                      </a:cubicBezTo>
                      <a:lnTo>
                        <a:pt x="19459" y="7491"/>
                      </a:lnTo>
                      <a:cubicBezTo>
                        <a:pt x="19484" y="7478"/>
                        <a:pt x="19509" y="7465"/>
                        <a:pt x="19535" y="7451"/>
                      </a:cubicBezTo>
                      <a:close/>
                      <a:moveTo>
                        <a:pt x="19459" y="7491"/>
                      </a:moveTo>
                      <a:cubicBezTo>
                        <a:pt x="19436" y="7503"/>
                        <a:pt x="19414" y="7514"/>
                        <a:pt x="19391" y="7526"/>
                      </a:cubicBezTo>
                      <a:lnTo>
                        <a:pt x="19391" y="7526"/>
                      </a:lnTo>
                      <a:cubicBezTo>
                        <a:pt x="19401" y="7521"/>
                        <a:pt x="19411" y="7516"/>
                        <a:pt x="19421" y="7511"/>
                      </a:cubicBezTo>
                      <a:cubicBezTo>
                        <a:pt x="19433" y="7504"/>
                        <a:pt x="19446" y="7498"/>
                        <a:pt x="19459" y="7491"/>
                      </a:cubicBezTo>
                      <a:close/>
                      <a:moveTo>
                        <a:pt x="4950" y="6437"/>
                      </a:moveTo>
                      <a:lnTo>
                        <a:pt x="4950" y="6437"/>
                      </a:lnTo>
                      <a:cubicBezTo>
                        <a:pt x="5001" y="6474"/>
                        <a:pt x="5052" y="6511"/>
                        <a:pt x="5099" y="6546"/>
                      </a:cubicBezTo>
                      <a:cubicBezTo>
                        <a:pt x="5330" y="6704"/>
                        <a:pt x="5565" y="6857"/>
                        <a:pt x="5801" y="7001"/>
                      </a:cubicBezTo>
                      <a:cubicBezTo>
                        <a:pt x="5864" y="7041"/>
                        <a:pt x="5922" y="7074"/>
                        <a:pt x="5984" y="7112"/>
                      </a:cubicBezTo>
                      <a:cubicBezTo>
                        <a:pt x="6483" y="7408"/>
                        <a:pt x="7005" y="7673"/>
                        <a:pt x="7541" y="7903"/>
                      </a:cubicBezTo>
                      <a:lnTo>
                        <a:pt x="7541" y="7903"/>
                      </a:lnTo>
                      <a:cubicBezTo>
                        <a:pt x="6621" y="7506"/>
                        <a:pt x="5754" y="7013"/>
                        <a:pt x="4950" y="6437"/>
                      </a:cubicBezTo>
                      <a:close/>
                      <a:moveTo>
                        <a:pt x="19391" y="7526"/>
                      </a:moveTo>
                      <a:cubicBezTo>
                        <a:pt x="19102" y="7669"/>
                        <a:pt x="18814" y="7808"/>
                        <a:pt x="18516" y="7935"/>
                      </a:cubicBezTo>
                      <a:cubicBezTo>
                        <a:pt x="18514" y="7936"/>
                        <a:pt x="18512" y="7937"/>
                        <a:pt x="18509" y="7938"/>
                      </a:cubicBezTo>
                      <a:lnTo>
                        <a:pt x="18509" y="7938"/>
                      </a:lnTo>
                      <a:cubicBezTo>
                        <a:pt x="18809" y="7811"/>
                        <a:pt x="19103" y="7673"/>
                        <a:pt x="19391" y="7526"/>
                      </a:cubicBezTo>
                      <a:close/>
                      <a:moveTo>
                        <a:pt x="18509" y="7938"/>
                      </a:moveTo>
                      <a:lnTo>
                        <a:pt x="18509" y="7938"/>
                      </a:lnTo>
                      <a:cubicBezTo>
                        <a:pt x="18492" y="7945"/>
                        <a:pt x="18475" y="7953"/>
                        <a:pt x="18458" y="7960"/>
                      </a:cubicBezTo>
                      <a:lnTo>
                        <a:pt x="18458" y="7960"/>
                      </a:lnTo>
                      <a:cubicBezTo>
                        <a:pt x="18475" y="7953"/>
                        <a:pt x="18493" y="7946"/>
                        <a:pt x="18509" y="7938"/>
                      </a:cubicBezTo>
                      <a:close/>
                      <a:moveTo>
                        <a:pt x="7541" y="7903"/>
                      </a:moveTo>
                      <a:cubicBezTo>
                        <a:pt x="7683" y="7964"/>
                        <a:pt x="7827" y="8023"/>
                        <a:pt x="7971" y="8080"/>
                      </a:cubicBezTo>
                      <a:lnTo>
                        <a:pt x="7971" y="8080"/>
                      </a:lnTo>
                      <a:cubicBezTo>
                        <a:pt x="7938" y="8067"/>
                        <a:pt x="7905" y="8053"/>
                        <a:pt x="7872" y="8039"/>
                      </a:cubicBezTo>
                      <a:cubicBezTo>
                        <a:pt x="7761" y="7995"/>
                        <a:pt x="7651" y="7950"/>
                        <a:pt x="7541" y="7903"/>
                      </a:cubicBezTo>
                      <a:close/>
                      <a:moveTo>
                        <a:pt x="7971" y="8080"/>
                      </a:moveTo>
                      <a:cubicBezTo>
                        <a:pt x="8006" y="8094"/>
                        <a:pt x="8042" y="8108"/>
                        <a:pt x="8077" y="8121"/>
                      </a:cubicBezTo>
                      <a:lnTo>
                        <a:pt x="8077" y="8121"/>
                      </a:lnTo>
                      <a:cubicBezTo>
                        <a:pt x="8042" y="8108"/>
                        <a:pt x="8006" y="8094"/>
                        <a:pt x="7971" y="8080"/>
                      </a:cubicBezTo>
                      <a:close/>
                      <a:moveTo>
                        <a:pt x="8077" y="8121"/>
                      </a:moveTo>
                      <a:cubicBezTo>
                        <a:pt x="8130" y="8141"/>
                        <a:pt x="8183" y="8161"/>
                        <a:pt x="8237" y="8181"/>
                      </a:cubicBezTo>
                      <a:lnTo>
                        <a:pt x="8237" y="8181"/>
                      </a:lnTo>
                      <a:cubicBezTo>
                        <a:pt x="8232" y="8179"/>
                        <a:pt x="8227" y="8177"/>
                        <a:pt x="8223" y="8174"/>
                      </a:cubicBezTo>
                      <a:cubicBezTo>
                        <a:pt x="8174" y="8157"/>
                        <a:pt x="8125" y="8139"/>
                        <a:pt x="8077" y="8121"/>
                      </a:cubicBezTo>
                      <a:close/>
                      <a:moveTo>
                        <a:pt x="8237" y="8181"/>
                      </a:moveTo>
                      <a:cubicBezTo>
                        <a:pt x="8251" y="8188"/>
                        <a:pt x="8266" y="8195"/>
                        <a:pt x="8280" y="8199"/>
                      </a:cubicBezTo>
                      <a:cubicBezTo>
                        <a:pt x="8396" y="8241"/>
                        <a:pt x="8511" y="8281"/>
                        <a:pt x="8622" y="8319"/>
                      </a:cubicBezTo>
                      <a:cubicBezTo>
                        <a:pt x="8790" y="8372"/>
                        <a:pt x="8958" y="8429"/>
                        <a:pt x="9131" y="8478"/>
                      </a:cubicBezTo>
                      <a:cubicBezTo>
                        <a:pt x="9232" y="8507"/>
                        <a:pt x="9333" y="8535"/>
                        <a:pt x="9429" y="8564"/>
                      </a:cubicBezTo>
                      <a:cubicBezTo>
                        <a:pt x="9544" y="8593"/>
                        <a:pt x="9655" y="8622"/>
                        <a:pt x="9770" y="8651"/>
                      </a:cubicBezTo>
                      <a:cubicBezTo>
                        <a:pt x="9803" y="8657"/>
                        <a:pt x="9835" y="8664"/>
                        <a:pt x="9867" y="8671"/>
                      </a:cubicBezTo>
                      <a:lnTo>
                        <a:pt x="9867" y="8671"/>
                      </a:lnTo>
                      <a:cubicBezTo>
                        <a:pt x="9310" y="8540"/>
                        <a:pt x="8766" y="8376"/>
                        <a:pt x="8237" y="8181"/>
                      </a:cubicBezTo>
                      <a:close/>
                      <a:moveTo>
                        <a:pt x="9867" y="8671"/>
                      </a:moveTo>
                      <a:cubicBezTo>
                        <a:pt x="9919" y="8684"/>
                        <a:pt x="9972" y="8696"/>
                        <a:pt x="10024" y="8707"/>
                      </a:cubicBezTo>
                      <a:lnTo>
                        <a:pt x="10024" y="8707"/>
                      </a:lnTo>
                      <a:cubicBezTo>
                        <a:pt x="9972" y="8694"/>
                        <a:pt x="9919" y="8683"/>
                        <a:pt x="9867" y="8671"/>
                      </a:cubicBezTo>
                      <a:close/>
                      <a:moveTo>
                        <a:pt x="18458" y="7960"/>
                      </a:moveTo>
                      <a:cubicBezTo>
                        <a:pt x="18427" y="7971"/>
                        <a:pt x="18397" y="7982"/>
                        <a:pt x="18368" y="7997"/>
                      </a:cubicBezTo>
                      <a:cubicBezTo>
                        <a:pt x="17830" y="8218"/>
                        <a:pt x="17272" y="8410"/>
                        <a:pt x="16706" y="8559"/>
                      </a:cubicBezTo>
                      <a:cubicBezTo>
                        <a:pt x="16604" y="8587"/>
                        <a:pt x="16504" y="8612"/>
                        <a:pt x="16407" y="8636"/>
                      </a:cubicBezTo>
                      <a:cubicBezTo>
                        <a:pt x="16307" y="8660"/>
                        <a:pt x="16205" y="8684"/>
                        <a:pt x="16105" y="8708"/>
                      </a:cubicBezTo>
                      <a:cubicBezTo>
                        <a:pt x="16919" y="8528"/>
                        <a:pt x="17705" y="8276"/>
                        <a:pt x="18458" y="7960"/>
                      </a:cubicBezTo>
                      <a:close/>
                      <a:moveTo>
                        <a:pt x="16100" y="8708"/>
                      </a:moveTo>
                      <a:lnTo>
                        <a:pt x="16100" y="8708"/>
                      </a:lnTo>
                      <a:cubicBezTo>
                        <a:pt x="16094" y="8710"/>
                        <a:pt x="16088" y="8711"/>
                        <a:pt x="16082" y="8712"/>
                      </a:cubicBezTo>
                      <a:lnTo>
                        <a:pt x="16082" y="8712"/>
                      </a:lnTo>
                      <a:cubicBezTo>
                        <a:pt x="16088" y="8711"/>
                        <a:pt x="16094" y="8710"/>
                        <a:pt x="16100" y="8708"/>
                      </a:cubicBezTo>
                      <a:close/>
                      <a:moveTo>
                        <a:pt x="16082" y="8712"/>
                      </a:moveTo>
                      <a:cubicBezTo>
                        <a:pt x="16033" y="8723"/>
                        <a:pt x="15984" y="8734"/>
                        <a:pt x="15935" y="8744"/>
                      </a:cubicBezTo>
                      <a:lnTo>
                        <a:pt x="15935" y="8744"/>
                      </a:lnTo>
                      <a:cubicBezTo>
                        <a:pt x="15964" y="8738"/>
                        <a:pt x="15993" y="8733"/>
                        <a:pt x="16023" y="8727"/>
                      </a:cubicBezTo>
                      <a:cubicBezTo>
                        <a:pt x="16041" y="8723"/>
                        <a:pt x="16062" y="8717"/>
                        <a:pt x="16082" y="8712"/>
                      </a:cubicBezTo>
                      <a:close/>
                      <a:moveTo>
                        <a:pt x="15935" y="8744"/>
                      </a:moveTo>
                      <a:cubicBezTo>
                        <a:pt x="15863" y="8758"/>
                        <a:pt x="15793" y="8771"/>
                        <a:pt x="15725" y="8785"/>
                      </a:cubicBezTo>
                      <a:cubicBezTo>
                        <a:pt x="15700" y="8790"/>
                        <a:pt x="15674" y="8796"/>
                        <a:pt x="15648" y="8801"/>
                      </a:cubicBezTo>
                      <a:lnTo>
                        <a:pt x="15648" y="8801"/>
                      </a:lnTo>
                      <a:cubicBezTo>
                        <a:pt x="15744" y="8783"/>
                        <a:pt x="15839" y="8764"/>
                        <a:pt x="15935" y="8744"/>
                      </a:cubicBezTo>
                      <a:close/>
                      <a:moveTo>
                        <a:pt x="10024" y="8707"/>
                      </a:moveTo>
                      <a:cubicBezTo>
                        <a:pt x="10050" y="8714"/>
                        <a:pt x="10076" y="8720"/>
                        <a:pt x="10103" y="8727"/>
                      </a:cubicBezTo>
                      <a:cubicBezTo>
                        <a:pt x="10218" y="8751"/>
                        <a:pt x="10328" y="8771"/>
                        <a:pt x="10443" y="8795"/>
                      </a:cubicBezTo>
                      <a:cubicBezTo>
                        <a:pt x="10631" y="8831"/>
                        <a:pt x="10820" y="8862"/>
                        <a:pt x="11011" y="8890"/>
                      </a:cubicBezTo>
                      <a:lnTo>
                        <a:pt x="11011" y="8890"/>
                      </a:lnTo>
                      <a:cubicBezTo>
                        <a:pt x="10678" y="8840"/>
                        <a:pt x="10349" y="8779"/>
                        <a:pt x="10024" y="8707"/>
                      </a:cubicBezTo>
                      <a:close/>
                      <a:moveTo>
                        <a:pt x="15648" y="8801"/>
                      </a:moveTo>
                      <a:cubicBezTo>
                        <a:pt x="15355" y="8855"/>
                        <a:pt x="15058" y="8901"/>
                        <a:pt x="14759" y="8937"/>
                      </a:cubicBezTo>
                      <a:lnTo>
                        <a:pt x="14759" y="8937"/>
                      </a:lnTo>
                      <a:cubicBezTo>
                        <a:pt x="14970" y="8913"/>
                        <a:pt x="15180" y="8884"/>
                        <a:pt x="15388" y="8847"/>
                      </a:cubicBezTo>
                      <a:cubicBezTo>
                        <a:pt x="15474" y="8833"/>
                        <a:pt x="15561" y="8818"/>
                        <a:pt x="15648" y="8801"/>
                      </a:cubicBezTo>
                      <a:close/>
                      <a:moveTo>
                        <a:pt x="11011" y="8890"/>
                      </a:moveTo>
                      <a:cubicBezTo>
                        <a:pt x="11154" y="8911"/>
                        <a:pt x="11297" y="8930"/>
                        <a:pt x="11442" y="8946"/>
                      </a:cubicBezTo>
                      <a:lnTo>
                        <a:pt x="11442" y="8946"/>
                      </a:lnTo>
                      <a:cubicBezTo>
                        <a:pt x="11297" y="8929"/>
                        <a:pt x="11154" y="8910"/>
                        <a:pt x="11011" y="8890"/>
                      </a:cubicBezTo>
                      <a:close/>
                      <a:moveTo>
                        <a:pt x="11442" y="8946"/>
                      </a:moveTo>
                      <a:cubicBezTo>
                        <a:pt x="11460" y="8949"/>
                        <a:pt x="11478" y="8951"/>
                        <a:pt x="11496" y="8953"/>
                      </a:cubicBezTo>
                      <a:cubicBezTo>
                        <a:pt x="11505" y="8954"/>
                        <a:pt x="11514" y="8955"/>
                        <a:pt x="11523" y="8956"/>
                      </a:cubicBezTo>
                      <a:lnTo>
                        <a:pt x="11523" y="8956"/>
                      </a:lnTo>
                      <a:cubicBezTo>
                        <a:pt x="11496" y="8953"/>
                        <a:pt x="11469" y="8950"/>
                        <a:pt x="11442" y="8946"/>
                      </a:cubicBezTo>
                      <a:close/>
                      <a:moveTo>
                        <a:pt x="14759" y="8937"/>
                      </a:moveTo>
                      <a:cubicBezTo>
                        <a:pt x="14698" y="8944"/>
                        <a:pt x="14637" y="8951"/>
                        <a:pt x="14576" y="8958"/>
                      </a:cubicBezTo>
                      <a:cubicBezTo>
                        <a:pt x="14509" y="8965"/>
                        <a:pt x="14442" y="8972"/>
                        <a:pt x="14375" y="8979"/>
                      </a:cubicBezTo>
                      <a:lnTo>
                        <a:pt x="14375" y="8979"/>
                      </a:lnTo>
                      <a:cubicBezTo>
                        <a:pt x="14503" y="8967"/>
                        <a:pt x="14631" y="8953"/>
                        <a:pt x="14759" y="8937"/>
                      </a:cubicBezTo>
                      <a:close/>
                      <a:moveTo>
                        <a:pt x="11523" y="8956"/>
                      </a:moveTo>
                      <a:cubicBezTo>
                        <a:pt x="11639" y="8968"/>
                        <a:pt x="11755" y="8980"/>
                        <a:pt x="11872" y="8990"/>
                      </a:cubicBezTo>
                      <a:lnTo>
                        <a:pt x="11872" y="8990"/>
                      </a:lnTo>
                      <a:cubicBezTo>
                        <a:pt x="11842" y="8987"/>
                        <a:pt x="11813" y="8984"/>
                        <a:pt x="11784" y="8982"/>
                      </a:cubicBezTo>
                      <a:cubicBezTo>
                        <a:pt x="11698" y="8973"/>
                        <a:pt x="11610" y="8964"/>
                        <a:pt x="11523" y="8956"/>
                      </a:cubicBezTo>
                      <a:close/>
                      <a:moveTo>
                        <a:pt x="14375" y="8979"/>
                      </a:moveTo>
                      <a:lnTo>
                        <a:pt x="14375" y="8979"/>
                      </a:lnTo>
                      <a:cubicBezTo>
                        <a:pt x="14274" y="8988"/>
                        <a:pt x="14173" y="8996"/>
                        <a:pt x="14071" y="9004"/>
                      </a:cubicBezTo>
                      <a:lnTo>
                        <a:pt x="14071" y="9004"/>
                      </a:lnTo>
                      <a:cubicBezTo>
                        <a:pt x="14172" y="8998"/>
                        <a:pt x="14273" y="8989"/>
                        <a:pt x="14375" y="8979"/>
                      </a:cubicBezTo>
                      <a:close/>
                      <a:moveTo>
                        <a:pt x="14071" y="9004"/>
                      </a:moveTo>
                      <a:cubicBezTo>
                        <a:pt x="14057" y="9005"/>
                        <a:pt x="14043" y="9005"/>
                        <a:pt x="14029" y="9006"/>
                      </a:cubicBezTo>
                      <a:cubicBezTo>
                        <a:pt x="13977" y="9010"/>
                        <a:pt x="13926" y="9013"/>
                        <a:pt x="13876" y="9016"/>
                      </a:cubicBezTo>
                      <a:lnTo>
                        <a:pt x="13876" y="9016"/>
                      </a:lnTo>
                      <a:cubicBezTo>
                        <a:pt x="13941" y="9013"/>
                        <a:pt x="14006" y="9008"/>
                        <a:pt x="14071" y="9004"/>
                      </a:cubicBezTo>
                      <a:close/>
                      <a:moveTo>
                        <a:pt x="11872" y="8990"/>
                      </a:moveTo>
                      <a:lnTo>
                        <a:pt x="11872" y="8990"/>
                      </a:lnTo>
                      <a:cubicBezTo>
                        <a:pt x="12057" y="9006"/>
                        <a:pt x="12245" y="9019"/>
                        <a:pt x="12433" y="9026"/>
                      </a:cubicBezTo>
                      <a:lnTo>
                        <a:pt x="12433" y="9026"/>
                      </a:lnTo>
                      <a:cubicBezTo>
                        <a:pt x="12245" y="9018"/>
                        <a:pt x="12058" y="9005"/>
                        <a:pt x="11872" y="8990"/>
                      </a:cubicBezTo>
                      <a:close/>
                      <a:moveTo>
                        <a:pt x="12433" y="9026"/>
                      </a:moveTo>
                      <a:cubicBezTo>
                        <a:pt x="12544" y="9031"/>
                        <a:pt x="12655" y="9035"/>
                        <a:pt x="12766" y="9037"/>
                      </a:cubicBezTo>
                      <a:lnTo>
                        <a:pt x="12766" y="9037"/>
                      </a:lnTo>
                      <a:cubicBezTo>
                        <a:pt x="12707" y="9035"/>
                        <a:pt x="12648" y="9033"/>
                        <a:pt x="12587" y="9030"/>
                      </a:cubicBezTo>
                      <a:cubicBezTo>
                        <a:pt x="12536" y="9029"/>
                        <a:pt x="12484" y="9028"/>
                        <a:pt x="12433" y="9026"/>
                      </a:cubicBezTo>
                      <a:close/>
                      <a:moveTo>
                        <a:pt x="12766" y="9037"/>
                      </a:moveTo>
                      <a:cubicBezTo>
                        <a:pt x="12815" y="9039"/>
                        <a:pt x="12864" y="9039"/>
                        <a:pt x="12913" y="9039"/>
                      </a:cubicBezTo>
                      <a:cubicBezTo>
                        <a:pt x="12864" y="9039"/>
                        <a:pt x="12815" y="9038"/>
                        <a:pt x="12766" y="9037"/>
                      </a:cubicBezTo>
                      <a:close/>
                      <a:moveTo>
                        <a:pt x="13876" y="9016"/>
                      </a:moveTo>
                      <a:cubicBezTo>
                        <a:pt x="13608" y="9032"/>
                        <a:pt x="13338" y="9039"/>
                        <a:pt x="13067" y="9039"/>
                      </a:cubicBezTo>
                      <a:lnTo>
                        <a:pt x="13240" y="9039"/>
                      </a:lnTo>
                      <a:cubicBezTo>
                        <a:pt x="13454" y="9036"/>
                        <a:pt x="13664" y="9029"/>
                        <a:pt x="13876" y="9016"/>
                      </a:cubicBezTo>
                      <a:close/>
                    </a:path>
                  </a:pathLst>
                </a:custGeom>
                <a:solidFill>
                  <a:srgbClr val="4C30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131;p48">
                  <a:extLst>
                    <a:ext uri="{FF2B5EF4-FFF2-40B4-BE49-F238E27FC236}">
                      <a16:creationId xmlns:a16="http://schemas.microsoft.com/office/drawing/2014/main" id="{97EE75B7-5E18-C470-74AC-5732B1739CDE}"/>
                    </a:ext>
                  </a:extLst>
                </p:cNvPr>
                <p:cNvSpPr/>
                <p:nvPr/>
              </p:nvSpPr>
              <p:spPr>
                <a:xfrm>
                  <a:off x="6832112" y="1836900"/>
                  <a:ext cx="626527" cy="221277"/>
                </a:xfrm>
                <a:custGeom>
                  <a:avLst/>
                  <a:gdLst/>
                  <a:ahLst/>
                  <a:cxnLst/>
                  <a:rect l="l" t="t" r="r" b="b"/>
                  <a:pathLst>
                    <a:path w="26168" h="9242" extrusionOk="0">
                      <a:moveTo>
                        <a:pt x="1" y="1"/>
                      </a:moveTo>
                      <a:lnTo>
                        <a:pt x="1" y="1"/>
                      </a:lnTo>
                      <a:cubicBezTo>
                        <a:pt x="25" y="68"/>
                        <a:pt x="48" y="135"/>
                        <a:pt x="72" y="203"/>
                      </a:cubicBezTo>
                      <a:cubicBezTo>
                        <a:pt x="112" y="298"/>
                        <a:pt x="150" y="399"/>
                        <a:pt x="188" y="496"/>
                      </a:cubicBezTo>
                      <a:cubicBezTo>
                        <a:pt x="256" y="664"/>
                        <a:pt x="323" y="822"/>
                        <a:pt x="394" y="986"/>
                      </a:cubicBezTo>
                      <a:cubicBezTo>
                        <a:pt x="404" y="1000"/>
                        <a:pt x="409" y="1015"/>
                        <a:pt x="414" y="1028"/>
                      </a:cubicBezTo>
                      <a:cubicBezTo>
                        <a:pt x="496" y="1212"/>
                        <a:pt x="582" y="1389"/>
                        <a:pt x="669" y="1562"/>
                      </a:cubicBezTo>
                      <a:cubicBezTo>
                        <a:pt x="693" y="1605"/>
                        <a:pt x="717" y="1649"/>
                        <a:pt x="740" y="1696"/>
                      </a:cubicBezTo>
                      <a:cubicBezTo>
                        <a:pt x="746" y="1711"/>
                        <a:pt x="755" y="1725"/>
                        <a:pt x="760" y="1740"/>
                      </a:cubicBezTo>
                      <a:cubicBezTo>
                        <a:pt x="846" y="1904"/>
                        <a:pt x="933" y="2057"/>
                        <a:pt x="1019" y="2215"/>
                      </a:cubicBezTo>
                      <a:cubicBezTo>
                        <a:pt x="1077" y="2312"/>
                        <a:pt x="1135" y="2412"/>
                        <a:pt x="1192" y="2509"/>
                      </a:cubicBezTo>
                      <a:cubicBezTo>
                        <a:pt x="1274" y="2638"/>
                        <a:pt x="1356" y="2769"/>
                        <a:pt x="1438" y="2898"/>
                      </a:cubicBezTo>
                      <a:cubicBezTo>
                        <a:pt x="1769" y="3403"/>
                        <a:pt x="2130" y="3888"/>
                        <a:pt x="2523" y="4344"/>
                      </a:cubicBezTo>
                      <a:lnTo>
                        <a:pt x="2523" y="4349"/>
                      </a:lnTo>
                      <a:cubicBezTo>
                        <a:pt x="2754" y="4619"/>
                        <a:pt x="2995" y="4878"/>
                        <a:pt x="3244" y="5127"/>
                      </a:cubicBezTo>
                      <a:cubicBezTo>
                        <a:pt x="3312" y="5200"/>
                        <a:pt x="3384" y="5267"/>
                        <a:pt x="3456" y="5340"/>
                      </a:cubicBezTo>
                      <a:cubicBezTo>
                        <a:pt x="3508" y="5387"/>
                        <a:pt x="3561" y="5440"/>
                        <a:pt x="3614" y="5488"/>
                      </a:cubicBezTo>
                      <a:cubicBezTo>
                        <a:pt x="3716" y="5584"/>
                        <a:pt x="3821" y="5675"/>
                        <a:pt x="3927" y="5772"/>
                      </a:cubicBezTo>
                      <a:cubicBezTo>
                        <a:pt x="3946" y="5786"/>
                        <a:pt x="3960" y="5801"/>
                        <a:pt x="3980" y="5815"/>
                      </a:cubicBezTo>
                      <a:cubicBezTo>
                        <a:pt x="4100" y="5921"/>
                        <a:pt x="4215" y="6021"/>
                        <a:pt x="4340" y="6118"/>
                      </a:cubicBezTo>
                      <a:cubicBezTo>
                        <a:pt x="4542" y="6287"/>
                        <a:pt x="4748" y="6445"/>
                        <a:pt x="4960" y="6593"/>
                      </a:cubicBezTo>
                      <a:cubicBezTo>
                        <a:pt x="5032" y="6646"/>
                        <a:pt x="5104" y="6699"/>
                        <a:pt x="5171" y="6748"/>
                      </a:cubicBezTo>
                      <a:cubicBezTo>
                        <a:pt x="5402" y="6906"/>
                        <a:pt x="5637" y="7059"/>
                        <a:pt x="5873" y="7203"/>
                      </a:cubicBezTo>
                      <a:cubicBezTo>
                        <a:pt x="5936" y="7243"/>
                        <a:pt x="5994" y="7276"/>
                        <a:pt x="6056" y="7314"/>
                      </a:cubicBezTo>
                      <a:cubicBezTo>
                        <a:pt x="6657" y="7671"/>
                        <a:pt x="7291" y="7982"/>
                        <a:pt x="7944" y="8241"/>
                      </a:cubicBezTo>
                      <a:cubicBezTo>
                        <a:pt x="8059" y="8290"/>
                        <a:pt x="8175" y="8334"/>
                        <a:pt x="8295" y="8376"/>
                      </a:cubicBezTo>
                      <a:cubicBezTo>
                        <a:pt x="8314" y="8386"/>
                        <a:pt x="8334" y="8396"/>
                        <a:pt x="8352" y="8401"/>
                      </a:cubicBezTo>
                      <a:cubicBezTo>
                        <a:pt x="8468" y="8443"/>
                        <a:pt x="8583" y="8483"/>
                        <a:pt x="8694" y="8521"/>
                      </a:cubicBezTo>
                      <a:cubicBezTo>
                        <a:pt x="8862" y="8574"/>
                        <a:pt x="9030" y="8631"/>
                        <a:pt x="9203" y="8680"/>
                      </a:cubicBezTo>
                      <a:cubicBezTo>
                        <a:pt x="9304" y="8709"/>
                        <a:pt x="9405" y="8737"/>
                        <a:pt x="9501" y="8766"/>
                      </a:cubicBezTo>
                      <a:cubicBezTo>
                        <a:pt x="9616" y="8795"/>
                        <a:pt x="9727" y="8824"/>
                        <a:pt x="9842" y="8853"/>
                      </a:cubicBezTo>
                      <a:cubicBezTo>
                        <a:pt x="9953" y="8876"/>
                        <a:pt x="10064" y="8900"/>
                        <a:pt x="10175" y="8929"/>
                      </a:cubicBezTo>
                      <a:cubicBezTo>
                        <a:pt x="10290" y="8953"/>
                        <a:pt x="10400" y="8973"/>
                        <a:pt x="10515" y="8997"/>
                      </a:cubicBezTo>
                      <a:cubicBezTo>
                        <a:pt x="10861" y="9064"/>
                        <a:pt x="11213" y="9112"/>
                        <a:pt x="11568" y="9155"/>
                      </a:cubicBezTo>
                      <a:cubicBezTo>
                        <a:pt x="11664" y="9164"/>
                        <a:pt x="11760" y="9175"/>
                        <a:pt x="11856" y="9184"/>
                      </a:cubicBezTo>
                      <a:cubicBezTo>
                        <a:pt x="12120" y="9208"/>
                        <a:pt x="12389" y="9228"/>
                        <a:pt x="12659" y="9232"/>
                      </a:cubicBezTo>
                      <a:cubicBezTo>
                        <a:pt x="12770" y="9237"/>
                        <a:pt x="12875" y="9241"/>
                        <a:pt x="12985" y="9241"/>
                      </a:cubicBezTo>
                      <a:lnTo>
                        <a:pt x="13312" y="9241"/>
                      </a:lnTo>
                      <a:cubicBezTo>
                        <a:pt x="13577" y="9237"/>
                        <a:pt x="13837" y="9228"/>
                        <a:pt x="14101" y="9208"/>
                      </a:cubicBezTo>
                      <a:cubicBezTo>
                        <a:pt x="14283" y="9199"/>
                        <a:pt x="14465" y="9179"/>
                        <a:pt x="14648" y="9160"/>
                      </a:cubicBezTo>
                      <a:cubicBezTo>
                        <a:pt x="14922" y="9131"/>
                        <a:pt x="15192" y="9097"/>
                        <a:pt x="15460" y="9049"/>
                      </a:cubicBezTo>
                      <a:cubicBezTo>
                        <a:pt x="15571" y="9030"/>
                        <a:pt x="15687" y="9011"/>
                        <a:pt x="15797" y="8987"/>
                      </a:cubicBezTo>
                      <a:cubicBezTo>
                        <a:pt x="15893" y="8968"/>
                        <a:pt x="15993" y="8949"/>
                        <a:pt x="16095" y="8929"/>
                      </a:cubicBezTo>
                      <a:cubicBezTo>
                        <a:pt x="16119" y="8924"/>
                        <a:pt x="16148" y="8915"/>
                        <a:pt x="16172" y="8910"/>
                      </a:cubicBezTo>
                      <a:lnTo>
                        <a:pt x="16177" y="8910"/>
                      </a:lnTo>
                      <a:cubicBezTo>
                        <a:pt x="16277" y="8886"/>
                        <a:pt x="16379" y="8862"/>
                        <a:pt x="16479" y="8838"/>
                      </a:cubicBezTo>
                      <a:cubicBezTo>
                        <a:pt x="16576" y="8814"/>
                        <a:pt x="16676" y="8789"/>
                        <a:pt x="16778" y="8761"/>
                      </a:cubicBezTo>
                      <a:cubicBezTo>
                        <a:pt x="17344" y="8612"/>
                        <a:pt x="17902" y="8420"/>
                        <a:pt x="18440" y="8199"/>
                      </a:cubicBezTo>
                      <a:cubicBezTo>
                        <a:pt x="18488" y="8175"/>
                        <a:pt x="18541" y="8161"/>
                        <a:pt x="18588" y="8137"/>
                      </a:cubicBezTo>
                      <a:cubicBezTo>
                        <a:pt x="18896" y="8006"/>
                        <a:pt x="19194" y="7862"/>
                        <a:pt x="19493" y="7713"/>
                      </a:cubicBezTo>
                      <a:cubicBezTo>
                        <a:pt x="19584" y="7665"/>
                        <a:pt x="19670" y="7622"/>
                        <a:pt x="19752" y="7574"/>
                      </a:cubicBezTo>
                      <a:cubicBezTo>
                        <a:pt x="20132" y="7372"/>
                        <a:pt x="20497" y="7156"/>
                        <a:pt x="20848" y="6915"/>
                      </a:cubicBezTo>
                      <a:cubicBezTo>
                        <a:pt x="20919" y="6868"/>
                        <a:pt x="20992" y="6819"/>
                        <a:pt x="21063" y="6771"/>
                      </a:cubicBezTo>
                      <a:cubicBezTo>
                        <a:pt x="21136" y="6724"/>
                        <a:pt x="21208" y="6671"/>
                        <a:pt x="21276" y="6622"/>
                      </a:cubicBezTo>
                      <a:cubicBezTo>
                        <a:pt x="21328" y="6584"/>
                        <a:pt x="21376" y="6551"/>
                        <a:pt x="21424" y="6511"/>
                      </a:cubicBezTo>
                      <a:cubicBezTo>
                        <a:pt x="21626" y="6363"/>
                        <a:pt x="21828" y="6209"/>
                        <a:pt x="22020" y="6050"/>
                      </a:cubicBezTo>
                      <a:cubicBezTo>
                        <a:pt x="22048" y="6027"/>
                        <a:pt x="22073" y="6003"/>
                        <a:pt x="22102" y="5979"/>
                      </a:cubicBezTo>
                      <a:cubicBezTo>
                        <a:pt x="22126" y="5959"/>
                        <a:pt x="22155" y="5941"/>
                        <a:pt x="22179" y="5916"/>
                      </a:cubicBezTo>
                      <a:cubicBezTo>
                        <a:pt x="22376" y="5748"/>
                        <a:pt x="22573" y="5570"/>
                        <a:pt x="22765" y="5387"/>
                      </a:cubicBezTo>
                      <a:cubicBezTo>
                        <a:pt x="22798" y="5353"/>
                        <a:pt x="22837" y="5315"/>
                        <a:pt x="22875" y="5282"/>
                      </a:cubicBezTo>
                      <a:cubicBezTo>
                        <a:pt x="22986" y="5171"/>
                        <a:pt x="23097" y="5061"/>
                        <a:pt x="23202" y="4950"/>
                      </a:cubicBezTo>
                      <a:cubicBezTo>
                        <a:pt x="23279" y="4868"/>
                        <a:pt x="23356" y="4787"/>
                        <a:pt x="23432" y="4705"/>
                      </a:cubicBezTo>
                      <a:cubicBezTo>
                        <a:pt x="23457" y="4681"/>
                        <a:pt x="23476" y="4657"/>
                        <a:pt x="23501" y="4628"/>
                      </a:cubicBezTo>
                      <a:cubicBezTo>
                        <a:pt x="23563" y="4561"/>
                        <a:pt x="23625" y="4488"/>
                        <a:pt x="23687" y="4417"/>
                      </a:cubicBezTo>
                      <a:cubicBezTo>
                        <a:pt x="23885" y="4191"/>
                        <a:pt x="24067" y="3965"/>
                        <a:pt x="24250" y="3730"/>
                      </a:cubicBezTo>
                      <a:cubicBezTo>
                        <a:pt x="24413" y="3513"/>
                        <a:pt x="24572" y="3288"/>
                        <a:pt x="24725" y="3062"/>
                      </a:cubicBezTo>
                      <a:cubicBezTo>
                        <a:pt x="24769" y="2994"/>
                        <a:pt x="24812" y="2931"/>
                        <a:pt x="24856" y="2865"/>
                      </a:cubicBezTo>
                      <a:cubicBezTo>
                        <a:pt x="24951" y="2716"/>
                        <a:pt x="25043" y="2572"/>
                        <a:pt x="25134" y="2417"/>
                      </a:cubicBezTo>
                      <a:cubicBezTo>
                        <a:pt x="25202" y="2297"/>
                        <a:pt x="25273" y="2177"/>
                        <a:pt x="25341" y="2057"/>
                      </a:cubicBezTo>
                      <a:cubicBezTo>
                        <a:pt x="25437" y="1880"/>
                        <a:pt x="25533" y="1707"/>
                        <a:pt x="25619" y="1523"/>
                      </a:cubicBezTo>
                      <a:cubicBezTo>
                        <a:pt x="25624" y="1514"/>
                        <a:pt x="25630" y="1505"/>
                        <a:pt x="25634" y="1494"/>
                      </a:cubicBezTo>
                      <a:cubicBezTo>
                        <a:pt x="25639" y="1485"/>
                        <a:pt x="25643" y="1480"/>
                        <a:pt x="25648" y="1471"/>
                      </a:cubicBezTo>
                      <a:cubicBezTo>
                        <a:pt x="25706" y="1356"/>
                        <a:pt x="25763" y="1235"/>
                        <a:pt x="25816" y="1119"/>
                      </a:cubicBezTo>
                      <a:cubicBezTo>
                        <a:pt x="25826" y="1101"/>
                        <a:pt x="25831" y="1081"/>
                        <a:pt x="25841" y="1062"/>
                      </a:cubicBezTo>
                      <a:cubicBezTo>
                        <a:pt x="25956" y="808"/>
                        <a:pt x="26067" y="549"/>
                        <a:pt x="26167" y="283"/>
                      </a:cubicBezTo>
                      <a:lnTo>
                        <a:pt x="26167" y="283"/>
                      </a:lnTo>
                      <a:cubicBezTo>
                        <a:pt x="25115" y="1385"/>
                        <a:pt x="23923" y="2350"/>
                        <a:pt x="22625" y="3153"/>
                      </a:cubicBezTo>
                      <a:cubicBezTo>
                        <a:pt x="22438" y="3965"/>
                        <a:pt x="22193" y="4739"/>
                        <a:pt x="21564" y="5104"/>
                      </a:cubicBezTo>
                      <a:cubicBezTo>
                        <a:pt x="21299" y="5258"/>
                        <a:pt x="20997" y="5329"/>
                        <a:pt x="20699" y="5329"/>
                      </a:cubicBezTo>
                      <a:cubicBezTo>
                        <a:pt x="20329" y="5329"/>
                        <a:pt x="19959" y="5220"/>
                        <a:pt x="19661" y="4998"/>
                      </a:cubicBezTo>
                      <a:cubicBezTo>
                        <a:pt x="19915" y="4892"/>
                        <a:pt x="20079" y="4681"/>
                        <a:pt x="20160" y="4426"/>
                      </a:cubicBezTo>
                      <a:lnTo>
                        <a:pt x="20160" y="4426"/>
                      </a:lnTo>
                      <a:cubicBezTo>
                        <a:pt x="18089" y="5296"/>
                        <a:pt x="15820" y="5791"/>
                        <a:pt x="13447" y="5819"/>
                      </a:cubicBezTo>
                      <a:cubicBezTo>
                        <a:pt x="13875" y="6633"/>
                        <a:pt x="14850" y="6877"/>
                        <a:pt x="15244" y="7545"/>
                      </a:cubicBezTo>
                      <a:cubicBezTo>
                        <a:pt x="15388" y="7786"/>
                        <a:pt x="15460" y="8079"/>
                        <a:pt x="15398" y="8478"/>
                      </a:cubicBezTo>
                      <a:cubicBezTo>
                        <a:pt x="15374" y="8660"/>
                        <a:pt x="15259" y="8742"/>
                        <a:pt x="15081" y="8742"/>
                      </a:cubicBezTo>
                      <a:cubicBezTo>
                        <a:pt x="14234" y="8742"/>
                        <a:pt x="11899" y="6921"/>
                        <a:pt x="10203" y="5570"/>
                      </a:cubicBezTo>
                      <a:cubicBezTo>
                        <a:pt x="6185" y="4888"/>
                        <a:pt x="2629" y="2874"/>
                        <a:pt x="1" y="1"/>
                      </a:cubicBezTo>
                      <a:close/>
                    </a:path>
                  </a:pathLst>
                </a:custGeom>
                <a:solidFill>
                  <a:srgbClr val="1A0A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132;p48">
                  <a:extLst>
                    <a:ext uri="{FF2B5EF4-FFF2-40B4-BE49-F238E27FC236}">
                      <a16:creationId xmlns:a16="http://schemas.microsoft.com/office/drawing/2014/main" id="{A8B2ED25-E339-2970-A45E-33976FAEB2AC}"/>
                    </a:ext>
                  </a:extLst>
                </p:cNvPr>
                <p:cNvSpPr/>
                <p:nvPr/>
              </p:nvSpPr>
              <p:spPr>
                <a:xfrm>
                  <a:off x="7076398" y="1970259"/>
                  <a:ext cx="125890" cy="75970"/>
                </a:xfrm>
                <a:custGeom>
                  <a:avLst/>
                  <a:gdLst/>
                  <a:ahLst/>
                  <a:cxnLst/>
                  <a:rect l="l" t="t" r="r" b="b"/>
                  <a:pathLst>
                    <a:path w="5258" h="3173" extrusionOk="0">
                      <a:moveTo>
                        <a:pt x="0" y="0"/>
                      </a:moveTo>
                      <a:lnTo>
                        <a:pt x="0" y="0"/>
                      </a:lnTo>
                      <a:cubicBezTo>
                        <a:pt x="1696" y="1351"/>
                        <a:pt x="4031" y="3172"/>
                        <a:pt x="4878" y="3172"/>
                      </a:cubicBezTo>
                      <a:cubicBezTo>
                        <a:pt x="5056" y="3172"/>
                        <a:pt x="5171" y="3090"/>
                        <a:pt x="5195" y="2908"/>
                      </a:cubicBezTo>
                      <a:cubicBezTo>
                        <a:pt x="5257" y="2509"/>
                        <a:pt x="5185" y="2216"/>
                        <a:pt x="5041" y="1975"/>
                      </a:cubicBezTo>
                      <a:cubicBezTo>
                        <a:pt x="4647" y="1307"/>
                        <a:pt x="3672" y="1063"/>
                        <a:pt x="3244" y="249"/>
                      </a:cubicBezTo>
                      <a:lnTo>
                        <a:pt x="2820" y="249"/>
                      </a:lnTo>
                      <a:cubicBezTo>
                        <a:pt x="1860" y="240"/>
                        <a:pt x="917" y="154"/>
                        <a:pt x="0" y="0"/>
                      </a:cubicBezTo>
                      <a:close/>
                    </a:path>
                  </a:pathLst>
                </a:custGeom>
                <a:solidFill>
                  <a:srgbClr val="002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133;p48">
                  <a:extLst>
                    <a:ext uri="{FF2B5EF4-FFF2-40B4-BE49-F238E27FC236}">
                      <a16:creationId xmlns:a16="http://schemas.microsoft.com/office/drawing/2014/main" id="{4D310E1E-F9F6-F5F0-3012-F745663EECA4}"/>
                    </a:ext>
                  </a:extLst>
                </p:cNvPr>
                <p:cNvSpPr/>
                <p:nvPr/>
              </p:nvSpPr>
              <p:spPr>
                <a:xfrm>
                  <a:off x="7302846" y="1912366"/>
                  <a:ext cx="70990" cy="52147"/>
                </a:xfrm>
                <a:custGeom>
                  <a:avLst/>
                  <a:gdLst/>
                  <a:ahLst/>
                  <a:cxnLst/>
                  <a:rect l="l" t="t" r="r" b="b"/>
                  <a:pathLst>
                    <a:path w="2965" h="2178" extrusionOk="0">
                      <a:moveTo>
                        <a:pt x="2964" y="1"/>
                      </a:moveTo>
                      <a:lnTo>
                        <a:pt x="2964" y="1"/>
                      </a:lnTo>
                      <a:cubicBezTo>
                        <a:pt x="2181" y="486"/>
                        <a:pt x="1360" y="914"/>
                        <a:pt x="499" y="1274"/>
                      </a:cubicBezTo>
                      <a:cubicBezTo>
                        <a:pt x="418" y="1529"/>
                        <a:pt x="254" y="1740"/>
                        <a:pt x="0" y="1846"/>
                      </a:cubicBezTo>
                      <a:cubicBezTo>
                        <a:pt x="298" y="2068"/>
                        <a:pt x="668" y="2177"/>
                        <a:pt x="1038" y="2177"/>
                      </a:cubicBezTo>
                      <a:cubicBezTo>
                        <a:pt x="1336" y="2177"/>
                        <a:pt x="1638" y="2106"/>
                        <a:pt x="1903" y="1952"/>
                      </a:cubicBezTo>
                      <a:cubicBezTo>
                        <a:pt x="2532" y="1587"/>
                        <a:pt x="2777" y="813"/>
                        <a:pt x="2964" y="1"/>
                      </a:cubicBezTo>
                      <a:close/>
                    </a:path>
                  </a:pathLst>
                </a:custGeom>
                <a:solidFill>
                  <a:srgbClr val="002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134;p48">
                  <a:extLst>
                    <a:ext uri="{FF2B5EF4-FFF2-40B4-BE49-F238E27FC236}">
                      <a16:creationId xmlns:a16="http://schemas.microsoft.com/office/drawing/2014/main" id="{B23FF65E-C705-1314-C8B6-1C9FD42D6F52}"/>
                    </a:ext>
                  </a:extLst>
                </p:cNvPr>
                <p:cNvSpPr/>
                <p:nvPr/>
              </p:nvSpPr>
              <p:spPr>
                <a:xfrm>
                  <a:off x="6669303" y="1819278"/>
                  <a:ext cx="456129" cy="131301"/>
                </a:xfrm>
                <a:custGeom>
                  <a:avLst/>
                  <a:gdLst/>
                  <a:ahLst/>
                  <a:cxnLst/>
                  <a:rect l="l" t="t" r="r" b="b"/>
                  <a:pathLst>
                    <a:path w="19051" h="5484" extrusionOk="0">
                      <a:moveTo>
                        <a:pt x="9711" y="1"/>
                      </a:moveTo>
                      <a:cubicBezTo>
                        <a:pt x="9179" y="1"/>
                        <a:pt x="8638" y="139"/>
                        <a:pt x="8083" y="448"/>
                      </a:cubicBezTo>
                      <a:cubicBezTo>
                        <a:pt x="7233" y="919"/>
                        <a:pt x="4955" y="3033"/>
                        <a:pt x="4787" y="3971"/>
                      </a:cubicBezTo>
                      <a:cubicBezTo>
                        <a:pt x="4793" y="3934"/>
                        <a:pt x="4749" y="3917"/>
                        <a:pt x="4663" y="3917"/>
                      </a:cubicBezTo>
                      <a:cubicBezTo>
                        <a:pt x="4100" y="3917"/>
                        <a:pt x="1743" y="4644"/>
                        <a:pt x="1" y="5278"/>
                      </a:cubicBezTo>
                      <a:lnTo>
                        <a:pt x="19051" y="5484"/>
                      </a:lnTo>
                      <a:cubicBezTo>
                        <a:pt x="18723" y="4494"/>
                        <a:pt x="16479" y="3971"/>
                        <a:pt x="15873" y="3764"/>
                      </a:cubicBezTo>
                      <a:cubicBezTo>
                        <a:pt x="14225" y="3201"/>
                        <a:pt x="15028" y="3778"/>
                        <a:pt x="13764" y="2649"/>
                      </a:cubicBezTo>
                      <a:cubicBezTo>
                        <a:pt x="13125" y="2077"/>
                        <a:pt x="12798" y="1313"/>
                        <a:pt x="12038" y="813"/>
                      </a:cubicBezTo>
                      <a:cubicBezTo>
                        <a:pt x="11274" y="307"/>
                        <a:pt x="10503" y="1"/>
                        <a:pt x="9711"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135;p48">
                  <a:extLst>
                    <a:ext uri="{FF2B5EF4-FFF2-40B4-BE49-F238E27FC236}">
                      <a16:creationId xmlns:a16="http://schemas.microsoft.com/office/drawing/2014/main" id="{9A7F0903-B01D-4625-94CE-FD77434285B3}"/>
                    </a:ext>
                  </a:extLst>
                </p:cNvPr>
                <p:cNvSpPr/>
                <p:nvPr/>
              </p:nvSpPr>
              <p:spPr>
                <a:xfrm>
                  <a:off x="7190531" y="1474386"/>
                  <a:ext cx="464054" cy="118276"/>
                </a:xfrm>
                <a:custGeom>
                  <a:avLst/>
                  <a:gdLst/>
                  <a:ahLst/>
                  <a:cxnLst/>
                  <a:rect l="l" t="t" r="r" b="b"/>
                  <a:pathLst>
                    <a:path w="19382" h="4940" extrusionOk="0">
                      <a:moveTo>
                        <a:pt x="8741" y="0"/>
                      </a:moveTo>
                      <a:cubicBezTo>
                        <a:pt x="7724" y="0"/>
                        <a:pt x="6818" y="611"/>
                        <a:pt x="5858" y="1497"/>
                      </a:cubicBezTo>
                      <a:cubicBezTo>
                        <a:pt x="4532" y="2719"/>
                        <a:pt x="4483" y="2935"/>
                        <a:pt x="2908" y="3589"/>
                      </a:cubicBezTo>
                      <a:cubicBezTo>
                        <a:pt x="1879" y="4012"/>
                        <a:pt x="918" y="4223"/>
                        <a:pt x="0" y="4727"/>
                      </a:cubicBezTo>
                      <a:lnTo>
                        <a:pt x="19381" y="4939"/>
                      </a:lnTo>
                      <a:cubicBezTo>
                        <a:pt x="17891" y="2622"/>
                        <a:pt x="15657" y="3535"/>
                        <a:pt x="13446" y="2945"/>
                      </a:cubicBezTo>
                      <a:cubicBezTo>
                        <a:pt x="11851" y="2512"/>
                        <a:pt x="11481" y="1075"/>
                        <a:pt x="10169" y="388"/>
                      </a:cubicBezTo>
                      <a:cubicBezTo>
                        <a:pt x="9662" y="120"/>
                        <a:pt x="9191" y="0"/>
                        <a:pt x="8741"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136;p48">
                  <a:extLst>
                    <a:ext uri="{FF2B5EF4-FFF2-40B4-BE49-F238E27FC236}">
                      <a16:creationId xmlns:a16="http://schemas.microsoft.com/office/drawing/2014/main" id="{C8332535-A12D-28A5-3F7E-381F010DB5DA}"/>
                    </a:ext>
                  </a:extLst>
                </p:cNvPr>
                <p:cNvSpPr/>
                <p:nvPr/>
              </p:nvSpPr>
              <p:spPr>
                <a:xfrm>
                  <a:off x="7000308" y="1667770"/>
                  <a:ext cx="62155" cy="39361"/>
                </a:xfrm>
                <a:custGeom>
                  <a:avLst/>
                  <a:gdLst/>
                  <a:ahLst/>
                  <a:cxnLst/>
                  <a:rect l="l" t="t" r="r" b="b"/>
                  <a:pathLst>
                    <a:path w="2596" h="1644" extrusionOk="0">
                      <a:moveTo>
                        <a:pt x="1298" y="0"/>
                      </a:moveTo>
                      <a:cubicBezTo>
                        <a:pt x="583" y="0"/>
                        <a:pt x="1" y="369"/>
                        <a:pt x="1" y="822"/>
                      </a:cubicBezTo>
                      <a:cubicBezTo>
                        <a:pt x="1" y="1278"/>
                        <a:pt x="583" y="1644"/>
                        <a:pt x="1298" y="1644"/>
                      </a:cubicBezTo>
                      <a:cubicBezTo>
                        <a:pt x="2015" y="1644"/>
                        <a:pt x="2596" y="1278"/>
                        <a:pt x="2596" y="822"/>
                      </a:cubicBezTo>
                      <a:cubicBezTo>
                        <a:pt x="2596" y="369"/>
                        <a:pt x="2015" y="0"/>
                        <a:pt x="1298"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137;p48">
                  <a:extLst>
                    <a:ext uri="{FF2B5EF4-FFF2-40B4-BE49-F238E27FC236}">
                      <a16:creationId xmlns:a16="http://schemas.microsoft.com/office/drawing/2014/main" id="{BB02B8FF-59FB-87A6-D1E9-F6819515C4FE}"/>
                    </a:ext>
                  </a:extLst>
                </p:cNvPr>
                <p:cNvSpPr/>
                <p:nvPr/>
              </p:nvSpPr>
              <p:spPr>
                <a:xfrm>
                  <a:off x="7217563" y="1667770"/>
                  <a:ext cx="62155" cy="39361"/>
                </a:xfrm>
                <a:custGeom>
                  <a:avLst/>
                  <a:gdLst/>
                  <a:ahLst/>
                  <a:cxnLst/>
                  <a:rect l="l" t="t" r="r" b="b"/>
                  <a:pathLst>
                    <a:path w="2596" h="1644" extrusionOk="0">
                      <a:moveTo>
                        <a:pt x="1298" y="0"/>
                      </a:moveTo>
                      <a:cubicBezTo>
                        <a:pt x="577" y="0"/>
                        <a:pt x="0" y="369"/>
                        <a:pt x="0" y="822"/>
                      </a:cubicBezTo>
                      <a:cubicBezTo>
                        <a:pt x="0" y="1278"/>
                        <a:pt x="577" y="1644"/>
                        <a:pt x="1298" y="1644"/>
                      </a:cubicBezTo>
                      <a:cubicBezTo>
                        <a:pt x="2014" y="1644"/>
                        <a:pt x="2595" y="1278"/>
                        <a:pt x="2595" y="822"/>
                      </a:cubicBezTo>
                      <a:cubicBezTo>
                        <a:pt x="2595" y="369"/>
                        <a:pt x="2014" y="0"/>
                        <a:pt x="1298"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138;p48">
                  <a:extLst>
                    <a:ext uri="{FF2B5EF4-FFF2-40B4-BE49-F238E27FC236}">
                      <a16:creationId xmlns:a16="http://schemas.microsoft.com/office/drawing/2014/main" id="{7383AAF0-0EC8-C0B1-DB23-D6C67E93C5A9}"/>
                    </a:ext>
                  </a:extLst>
                </p:cNvPr>
                <p:cNvSpPr/>
                <p:nvPr/>
              </p:nvSpPr>
              <p:spPr>
                <a:xfrm>
                  <a:off x="7093660" y="1659869"/>
                  <a:ext cx="94238" cy="36560"/>
                </a:xfrm>
                <a:custGeom>
                  <a:avLst/>
                  <a:gdLst/>
                  <a:ahLst/>
                  <a:cxnLst/>
                  <a:rect l="l" t="t" r="r" b="b"/>
                  <a:pathLst>
                    <a:path w="3936" h="1527" extrusionOk="0">
                      <a:moveTo>
                        <a:pt x="3794" y="0"/>
                      </a:moveTo>
                      <a:cubicBezTo>
                        <a:pt x="3743" y="0"/>
                        <a:pt x="3695" y="32"/>
                        <a:pt x="3676" y="85"/>
                      </a:cubicBezTo>
                      <a:cubicBezTo>
                        <a:pt x="3676" y="85"/>
                        <a:pt x="3647" y="162"/>
                        <a:pt x="3585" y="277"/>
                      </a:cubicBezTo>
                      <a:cubicBezTo>
                        <a:pt x="3489" y="446"/>
                        <a:pt x="3310" y="699"/>
                        <a:pt x="3032" y="907"/>
                      </a:cubicBezTo>
                      <a:cubicBezTo>
                        <a:pt x="2888" y="1007"/>
                        <a:pt x="2720" y="1103"/>
                        <a:pt x="2523" y="1171"/>
                      </a:cubicBezTo>
                      <a:cubicBezTo>
                        <a:pt x="2321" y="1238"/>
                        <a:pt x="2090" y="1276"/>
                        <a:pt x="1821" y="1276"/>
                      </a:cubicBezTo>
                      <a:cubicBezTo>
                        <a:pt x="1460" y="1276"/>
                        <a:pt x="1187" y="1200"/>
                        <a:pt x="975" y="1094"/>
                      </a:cubicBezTo>
                      <a:cubicBezTo>
                        <a:pt x="817" y="1007"/>
                        <a:pt x="692" y="907"/>
                        <a:pt x="595" y="801"/>
                      </a:cubicBezTo>
                      <a:cubicBezTo>
                        <a:pt x="451" y="637"/>
                        <a:pt x="365" y="464"/>
                        <a:pt x="317" y="330"/>
                      </a:cubicBezTo>
                      <a:cubicBezTo>
                        <a:pt x="289" y="262"/>
                        <a:pt x="274" y="205"/>
                        <a:pt x="264" y="167"/>
                      </a:cubicBezTo>
                      <a:cubicBezTo>
                        <a:pt x="260" y="147"/>
                        <a:pt x="260" y="133"/>
                        <a:pt x="254" y="123"/>
                      </a:cubicBezTo>
                      <a:lnTo>
                        <a:pt x="254" y="109"/>
                      </a:lnTo>
                      <a:cubicBezTo>
                        <a:pt x="246" y="48"/>
                        <a:pt x="192" y="2"/>
                        <a:pt x="132" y="2"/>
                      </a:cubicBezTo>
                      <a:cubicBezTo>
                        <a:pt x="127" y="2"/>
                        <a:pt x="121" y="2"/>
                        <a:pt x="116" y="3"/>
                      </a:cubicBezTo>
                      <a:cubicBezTo>
                        <a:pt x="48" y="13"/>
                        <a:pt x="0" y="75"/>
                        <a:pt x="10" y="142"/>
                      </a:cubicBezTo>
                      <a:cubicBezTo>
                        <a:pt x="10" y="147"/>
                        <a:pt x="19" y="234"/>
                        <a:pt x="63" y="364"/>
                      </a:cubicBezTo>
                      <a:cubicBezTo>
                        <a:pt x="96" y="460"/>
                        <a:pt x="144" y="580"/>
                        <a:pt x="221" y="710"/>
                      </a:cubicBezTo>
                      <a:cubicBezTo>
                        <a:pt x="278" y="806"/>
                        <a:pt x="351" y="901"/>
                        <a:pt x="437" y="998"/>
                      </a:cubicBezTo>
                      <a:cubicBezTo>
                        <a:pt x="577" y="1142"/>
                        <a:pt x="755" y="1276"/>
                        <a:pt x="981" y="1373"/>
                      </a:cubicBezTo>
                      <a:cubicBezTo>
                        <a:pt x="1211" y="1469"/>
                        <a:pt x="1485" y="1526"/>
                        <a:pt x="1821" y="1526"/>
                      </a:cubicBezTo>
                      <a:cubicBezTo>
                        <a:pt x="2221" y="1526"/>
                        <a:pt x="2552" y="1445"/>
                        <a:pt x="2826" y="1315"/>
                      </a:cubicBezTo>
                      <a:cubicBezTo>
                        <a:pt x="3028" y="1218"/>
                        <a:pt x="3201" y="1099"/>
                        <a:pt x="3339" y="974"/>
                      </a:cubicBezTo>
                      <a:cubicBezTo>
                        <a:pt x="3551" y="786"/>
                        <a:pt x="3691" y="590"/>
                        <a:pt x="3782" y="435"/>
                      </a:cubicBezTo>
                      <a:cubicBezTo>
                        <a:pt x="3873" y="282"/>
                        <a:pt x="3911" y="171"/>
                        <a:pt x="3911" y="167"/>
                      </a:cubicBezTo>
                      <a:cubicBezTo>
                        <a:pt x="3936" y="100"/>
                        <a:pt x="3902" y="32"/>
                        <a:pt x="3835" y="7"/>
                      </a:cubicBezTo>
                      <a:cubicBezTo>
                        <a:pt x="3822" y="3"/>
                        <a:pt x="3808" y="0"/>
                        <a:pt x="3794"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139;p48">
                  <a:extLst>
                    <a:ext uri="{FF2B5EF4-FFF2-40B4-BE49-F238E27FC236}">
                      <a16:creationId xmlns:a16="http://schemas.microsoft.com/office/drawing/2014/main" id="{5556D989-2E21-B391-BD42-ACB3DEA1BE04}"/>
                    </a:ext>
                  </a:extLst>
                </p:cNvPr>
                <p:cNvSpPr/>
                <p:nvPr/>
              </p:nvSpPr>
              <p:spPr>
                <a:xfrm>
                  <a:off x="7002631" y="1649310"/>
                  <a:ext cx="57654" cy="23751"/>
                </a:xfrm>
                <a:custGeom>
                  <a:avLst/>
                  <a:gdLst/>
                  <a:ahLst/>
                  <a:cxnLst/>
                  <a:rect l="l" t="t" r="r" b="b"/>
                  <a:pathLst>
                    <a:path w="2408" h="992" extrusionOk="0">
                      <a:moveTo>
                        <a:pt x="137" y="1"/>
                      </a:moveTo>
                      <a:cubicBezTo>
                        <a:pt x="132" y="1"/>
                        <a:pt x="126" y="1"/>
                        <a:pt x="121" y="2"/>
                      </a:cubicBezTo>
                      <a:cubicBezTo>
                        <a:pt x="48" y="11"/>
                        <a:pt x="1" y="74"/>
                        <a:pt x="10" y="142"/>
                      </a:cubicBezTo>
                      <a:cubicBezTo>
                        <a:pt x="15" y="146"/>
                        <a:pt x="19" y="204"/>
                        <a:pt x="48" y="281"/>
                      </a:cubicBezTo>
                      <a:cubicBezTo>
                        <a:pt x="68" y="339"/>
                        <a:pt x="97" y="415"/>
                        <a:pt x="145" y="492"/>
                      </a:cubicBezTo>
                      <a:cubicBezTo>
                        <a:pt x="178" y="550"/>
                        <a:pt x="221" y="612"/>
                        <a:pt x="279" y="670"/>
                      </a:cubicBezTo>
                      <a:cubicBezTo>
                        <a:pt x="361" y="756"/>
                        <a:pt x="471" y="838"/>
                        <a:pt x="611" y="901"/>
                      </a:cubicBezTo>
                      <a:cubicBezTo>
                        <a:pt x="750" y="958"/>
                        <a:pt x="919" y="992"/>
                        <a:pt x="1121" y="992"/>
                      </a:cubicBezTo>
                      <a:cubicBezTo>
                        <a:pt x="1361" y="992"/>
                        <a:pt x="1558" y="944"/>
                        <a:pt x="1726" y="867"/>
                      </a:cubicBezTo>
                      <a:cubicBezTo>
                        <a:pt x="1851" y="809"/>
                        <a:pt x="1951" y="737"/>
                        <a:pt x="2038" y="661"/>
                      </a:cubicBezTo>
                      <a:cubicBezTo>
                        <a:pt x="2163" y="545"/>
                        <a:pt x="2250" y="425"/>
                        <a:pt x="2303" y="333"/>
                      </a:cubicBezTo>
                      <a:cubicBezTo>
                        <a:pt x="2361" y="237"/>
                        <a:pt x="2384" y="175"/>
                        <a:pt x="2384" y="166"/>
                      </a:cubicBezTo>
                      <a:cubicBezTo>
                        <a:pt x="2408" y="102"/>
                        <a:pt x="2374" y="31"/>
                        <a:pt x="2308" y="7"/>
                      </a:cubicBezTo>
                      <a:cubicBezTo>
                        <a:pt x="2296" y="3"/>
                        <a:pt x="2284" y="1"/>
                        <a:pt x="2271" y="1"/>
                      </a:cubicBezTo>
                      <a:cubicBezTo>
                        <a:pt x="2219" y="1"/>
                        <a:pt x="2168" y="34"/>
                        <a:pt x="2148" y="84"/>
                      </a:cubicBezTo>
                      <a:cubicBezTo>
                        <a:pt x="2148" y="84"/>
                        <a:pt x="2135" y="127"/>
                        <a:pt x="2095" y="189"/>
                      </a:cubicBezTo>
                      <a:cubicBezTo>
                        <a:pt x="2043" y="286"/>
                        <a:pt x="1947" y="425"/>
                        <a:pt x="1789" y="541"/>
                      </a:cubicBezTo>
                      <a:cubicBezTo>
                        <a:pt x="1711" y="598"/>
                        <a:pt x="1620" y="646"/>
                        <a:pt x="1509" y="685"/>
                      </a:cubicBezTo>
                      <a:cubicBezTo>
                        <a:pt x="1399" y="723"/>
                        <a:pt x="1270" y="743"/>
                        <a:pt x="1121" y="743"/>
                      </a:cubicBezTo>
                      <a:cubicBezTo>
                        <a:pt x="913" y="743"/>
                        <a:pt x="764" y="703"/>
                        <a:pt x="649" y="641"/>
                      </a:cubicBezTo>
                      <a:cubicBezTo>
                        <a:pt x="562" y="598"/>
                        <a:pt x="496" y="541"/>
                        <a:pt x="443" y="483"/>
                      </a:cubicBezTo>
                      <a:cubicBezTo>
                        <a:pt x="365" y="397"/>
                        <a:pt x="318" y="300"/>
                        <a:pt x="294" y="228"/>
                      </a:cubicBezTo>
                      <a:cubicBezTo>
                        <a:pt x="279" y="189"/>
                        <a:pt x="270" y="160"/>
                        <a:pt x="265" y="137"/>
                      </a:cubicBezTo>
                      <a:cubicBezTo>
                        <a:pt x="265" y="127"/>
                        <a:pt x="260" y="117"/>
                        <a:pt x="260" y="113"/>
                      </a:cubicBezTo>
                      <a:lnTo>
                        <a:pt x="260" y="108"/>
                      </a:lnTo>
                      <a:cubicBezTo>
                        <a:pt x="251" y="46"/>
                        <a:pt x="198" y="1"/>
                        <a:pt x="137"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140;p48">
                  <a:extLst>
                    <a:ext uri="{FF2B5EF4-FFF2-40B4-BE49-F238E27FC236}">
                      <a16:creationId xmlns:a16="http://schemas.microsoft.com/office/drawing/2014/main" id="{9C086B88-F0A5-BA36-312D-21C8027B628E}"/>
                    </a:ext>
                  </a:extLst>
                </p:cNvPr>
                <p:cNvSpPr/>
                <p:nvPr/>
              </p:nvSpPr>
              <p:spPr>
                <a:xfrm>
                  <a:off x="7219861" y="1649310"/>
                  <a:ext cx="57677" cy="23751"/>
                </a:xfrm>
                <a:custGeom>
                  <a:avLst/>
                  <a:gdLst/>
                  <a:ahLst/>
                  <a:cxnLst/>
                  <a:rect l="l" t="t" r="r" b="b"/>
                  <a:pathLst>
                    <a:path w="2409" h="992" extrusionOk="0">
                      <a:moveTo>
                        <a:pt x="134" y="1"/>
                      </a:moveTo>
                      <a:cubicBezTo>
                        <a:pt x="128" y="1"/>
                        <a:pt x="122" y="1"/>
                        <a:pt x="115" y="2"/>
                      </a:cubicBezTo>
                      <a:cubicBezTo>
                        <a:pt x="49" y="11"/>
                        <a:pt x="0" y="74"/>
                        <a:pt x="11" y="142"/>
                      </a:cubicBezTo>
                      <a:cubicBezTo>
                        <a:pt x="11" y="146"/>
                        <a:pt x="20" y="204"/>
                        <a:pt x="44" y="281"/>
                      </a:cubicBezTo>
                      <a:cubicBezTo>
                        <a:pt x="64" y="339"/>
                        <a:pt x="97" y="415"/>
                        <a:pt x="140" y="492"/>
                      </a:cubicBezTo>
                      <a:cubicBezTo>
                        <a:pt x="179" y="550"/>
                        <a:pt x="222" y="612"/>
                        <a:pt x="275" y="670"/>
                      </a:cubicBezTo>
                      <a:cubicBezTo>
                        <a:pt x="361" y="756"/>
                        <a:pt x="467" y="838"/>
                        <a:pt x="611" y="901"/>
                      </a:cubicBezTo>
                      <a:cubicBezTo>
                        <a:pt x="750" y="958"/>
                        <a:pt x="918" y="992"/>
                        <a:pt x="1120" y="992"/>
                      </a:cubicBezTo>
                      <a:cubicBezTo>
                        <a:pt x="1355" y="992"/>
                        <a:pt x="1557" y="944"/>
                        <a:pt x="1726" y="867"/>
                      </a:cubicBezTo>
                      <a:cubicBezTo>
                        <a:pt x="1846" y="809"/>
                        <a:pt x="1952" y="737"/>
                        <a:pt x="2034" y="661"/>
                      </a:cubicBezTo>
                      <a:cubicBezTo>
                        <a:pt x="2163" y="545"/>
                        <a:pt x="2249" y="425"/>
                        <a:pt x="2302" y="333"/>
                      </a:cubicBezTo>
                      <a:cubicBezTo>
                        <a:pt x="2355" y="237"/>
                        <a:pt x="2380" y="175"/>
                        <a:pt x="2384" y="166"/>
                      </a:cubicBezTo>
                      <a:cubicBezTo>
                        <a:pt x="2408" y="102"/>
                        <a:pt x="2370" y="31"/>
                        <a:pt x="2307" y="7"/>
                      </a:cubicBezTo>
                      <a:cubicBezTo>
                        <a:pt x="2294" y="3"/>
                        <a:pt x="2282" y="1"/>
                        <a:pt x="2269" y="1"/>
                      </a:cubicBezTo>
                      <a:cubicBezTo>
                        <a:pt x="2216" y="1"/>
                        <a:pt x="2168" y="34"/>
                        <a:pt x="2149" y="84"/>
                      </a:cubicBezTo>
                      <a:cubicBezTo>
                        <a:pt x="2149" y="84"/>
                        <a:pt x="2134" y="127"/>
                        <a:pt x="2096" y="189"/>
                      </a:cubicBezTo>
                      <a:cubicBezTo>
                        <a:pt x="2043" y="286"/>
                        <a:pt x="1942" y="425"/>
                        <a:pt x="1788" y="541"/>
                      </a:cubicBezTo>
                      <a:cubicBezTo>
                        <a:pt x="1712" y="598"/>
                        <a:pt x="1615" y="646"/>
                        <a:pt x="1510" y="685"/>
                      </a:cubicBezTo>
                      <a:cubicBezTo>
                        <a:pt x="1399" y="723"/>
                        <a:pt x="1269" y="743"/>
                        <a:pt x="1120" y="743"/>
                      </a:cubicBezTo>
                      <a:cubicBezTo>
                        <a:pt x="914" y="743"/>
                        <a:pt x="765" y="703"/>
                        <a:pt x="649" y="641"/>
                      </a:cubicBezTo>
                      <a:cubicBezTo>
                        <a:pt x="563" y="598"/>
                        <a:pt x="496" y="541"/>
                        <a:pt x="443" y="483"/>
                      </a:cubicBezTo>
                      <a:cubicBezTo>
                        <a:pt x="366" y="397"/>
                        <a:pt x="317" y="300"/>
                        <a:pt x="288" y="228"/>
                      </a:cubicBezTo>
                      <a:cubicBezTo>
                        <a:pt x="279" y="189"/>
                        <a:pt x="270" y="160"/>
                        <a:pt x="265" y="137"/>
                      </a:cubicBezTo>
                      <a:cubicBezTo>
                        <a:pt x="260" y="127"/>
                        <a:pt x="260" y="117"/>
                        <a:pt x="260" y="113"/>
                      </a:cubicBezTo>
                      <a:lnTo>
                        <a:pt x="260" y="108"/>
                      </a:lnTo>
                      <a:cubicBezTo>
                        <a:pt x="251" y="46"/>
                        <a:pt x="198" y="1"/>
                        <a:pt x="134"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141;p48">
                  <a:extLst>
                    <a:ext uri="{FF2B5EF4-FFF2-40B4-BE49-F238E27FC236}">
                      <a16:creationId xmlns:a16="http://schemas.microsoft.com/office/drawing/2014/main" id="{F5CB473C-11E4-8DAF-1C70-CDDC1817D616}"/>
                    </a:ext>
                  </a:extLst>
                </p:cNvPr>
                <p:cNvSpPr/>
                <p:nvPr/>
              </p:nvSpPr>
              <p:spPr>
                <a:xfrm>
                  <a:off x="6941649" y="1463971"/>
                  <a:ext cx="93902" cy="93807"/>
                </a:xfrm>
                <a:custGeom>
                  <a:avLst/>
                  <a:gdLst/>
                  <a:ahLst/>
                  <a:cxnLst/>
                  <a:rect l="l" t="t" r="r" b="b"/>
                  <a:pathLst>
                    <a:path w="3922" h="3918" extrusionOk="0">
                      <a:moveTo>
                        <a:pt x="1961" y="1"/>
                      </a:moveTo>
                      <a:cubicBezTo>
                        <a:pt x="880" y="1"/>
                        <a:pt x="0" y="881"/>
                        <a:pt x="0" y="1961"/>
                      </a:cubicBezTo>
                      <a:cubicBezTo>
                        <a:pt x="0" y="3043"/>
                        <a:pt x="880" y="3917"/>
                        <a:pt x="1961" y="3917"/>
                      </a:cubicBezTo>
                      <a:cubicBezTo>
                        <a:pt x="3043" y="3917"/>
                        <a:pt x="3921" y="3043"/>
                        <a:pt x="3921" y="1961"/>
                      </a:cubicBezTo>
                      <a:cubicBezTo>
                        <a:pt x="3921" y="881"/>
                        <a:pt x="3043" y="1"/>
                        <a:pt x="1961" y="1"/>
                      </a:cubicBezTo>
                      <a:close/>
                    </a:path>
                  </a:pathLst>
                </a:custGeom>
                <a:solidFill>
                  <a:srgbClr val="FFFFFF">
                    <a:alpha val="3127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353" name="TextBox 352">
            <a:extLst>
              <a:ext uri="{FF2B5EF4-FFF2-40B4-BE49-F238E27FC236}">
                <a16:creationId xmlns:a16="http://schemas.microsoft.com/office/drawing/2014/main" id="{D2EC94D8-642A-101C-301A-1392BB51E3F1}"/>
              </a:ext>
            </a:extLst>
          </p:cNvPr>
          <p:cNvSpPr txBox="1"/>
          <p:nvPr/>
        </p:nvSpPr>
        <p:spPr>
          <a:xfrm>
            <a:off x="2960021" y="1683012"/>
            <a:ext cx="4195865" cy="1938992"/>
          </a:xfrm>
          <a:prstGeom prst="rect">
            <a:avLst/>
          </a:prstGeom>
          <a:noFill/>
        </p:spPr>
        <p:txBody>
          <a:bodyPr wrap="square">
            <a:spAutoFit/>
          </a:bodyPr>
          <a:lstStyle/>
          <a:p>
            <a:pPr algn="just">
              <a:spcAft>
                <a:spcPts val="800"/>
              </a:spcAft>
            </a:pPr>
            <a:r>
              <a:rPr lang="vi-VN"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t>
            </a: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âm của Trái Đất</a:t>
            </a:r>
            <a:r>
              <a:rPr lang="vi-VN"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giống như một bảo tàng sống động, lưu giữ tất cả những gì đã biến mất khỏi mặt đất như là những cây nấm cổ đại khổng lồ, những con khủng long, những con chim điện quý hiếm,....</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2390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anim calcmode="lin" valueType="num">
                                      <p:cBhvr>
                                        <p:cTn id="7" dur="500" fill="hold"/>
                                        <p:tgtEl>
                                          <p:spTgt spid="354"/>
                                        </p:tgtEl>
                                        <p:attrNameLst>
                                          <p:attrName>ppt_w</p:attrName>
                                        </p:attrNameLst>
                                      </p:cBhvr>
                                      <p:tavLst>
                                        <p:tav tm="0">
                                          <p:val>
                                            <p:fltVal val="0"/>
                                          </p:val>
                                        </p:tav>
                                        <p:tav tm="100000">
                                          <p:val>
                                            <p:strVal val="#ppt_w"/>
                                          </p:val>
                                        </p:tav>
                                      </p:tavLst>
                                    </p:anim>
                                    <p:anim calcmode="lin" valueType="num">
                                      <p:cBhvr>
                                        <p:cTn id="8" dur="500" fill="hold"/>
                                        <p:tgtEl>
                                          <p:spTgt spid="354"/>
                                        </p:tgtEl>
                                        <p:attrNameLst>
                                          <p:attrName>ppt_h</p:attrName>
                                        </p:attrNameLst>
                                      </p:cBhvr>
                                      <p:tavLst>
                                        <p:tav tm="0">
                                          <p:val>
                                            <p:fltVal val="0"/>
                                          </p:val>
                                        </p:tav>
                                        <p:tav tm="100000">
                                          <p:val>
                                            <p:strVal val="#ppt_h"/>
                                          </p:val>
                                        </p:tav>
                                      </p:tavLst>
                                    </p:anim>
                                    <p:animEffect transition="in" filter="fade">
                                      <p:cBhvr>
                                        <p:cTn id="9" dur="500"/>
                                        <p:tgtEl>
                                          <p:spTgt spid="35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53"/>
                                        </p:tgtEl>
                                        <p:attrNameLst>
                                          <p:attrName>style.visibility</p:attrName>
                                        </p:attrNameLst>
                                      </p:cBhvr>
                                      <p:to>
                                        <p:strVal val="visible"/>
                                      </p:to>
                                    </p:set>
                                    <p:animEffect transition="in" filter="barn(inVertical)">
                                      <p:cBhvr>
                                        <p:cTn id="14" dur="5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1947350" y="160231"/>
            <a:ext cx="5071747" cy="694500"/>
          </a:xfrm>
          <a:ln w="28575">
            <a:noFill/>
          </a:ln>
        </p:spPr>
        <p:txBody>
          <a:bodyPr/>
          <a:lstStyle/>
          <a:p>
            <a:r>
              <a:rPr lang="en-US" sz="2800">
                <a:solidFill>
                  <a:schemeClr val="accent6">
                    <a:lumMod val="60000"/>
                    <a:lumOff val="40000"/>
                  </a:schemeClr>
                </a:solidFill>
                <a:effectLst/>
                <a:latin typeface="Times New Roman" panose="02020603050405020304" pitchFamily="18" charset="0"/>
                <a:ea typeface="Calibri" panose="020F0502020204030204" pitchFamily="34" charset="0"/>
              </a:rPr>
              <a:t>*</a:t>
            </a:r>
            <a:r>
              <a:rPr lang="vi-VN" sz="2800">
                <a:solidFill>
                  <a:schemeClr val="accent6">
                    <a:lumMod val="60000"/>
                    <a:lumOff val="40000"/>
                  </a:schemeClr>
                </a:solidFill>
                <a:effectLst/>
                <a:latin typeface="Times New Roman" panose="02020603050405020304" pitchFamily="18" charset="0"/>
                <a:ea typeface="Calibri" panose="020F0502020204030204" pitchFamily="34" charset="0"/>
              </a:rPr>
              <a:t>Mối liên hệ </a:t>
            </a:r>
            <a:r>
              <a:rPr lang="en-US" sz="2800">
                <a:solidFill>
                  <a:schemeClr val="accent6">
                    <a:lumMod val="60000"/>
                    <a:lumOff val="40000"/>
                  </a:schemeClr>
                </a:solidFill>
                <a:effectLst/>
                <a:latin typeface="Times New Roman" panose="02020603050405020304" pitchFamily="18" charset="0"/>
                <a:ea typeface="Calibri" panose="020F0502020204030204" pitchFamily="34" charset="0"/>
              </a:rPr>
              <a:t>giữa Tâm Trái Đất và Tâm Vũ Trụ</a:t>
            </a:r>
            <a:endParaRPr lang="en-US" sz="4800">
              <a:solidFill>
                <a:schemeClr val="accent6">
                  <a:lumMod val="60000"/>
                  <a:lumOff val="40000"/>
                </a:schemeClr>
              </a:solidFill>
              <a:latin typeface="Times New Roman" panose="02020603050405020304" pitchFamily="18" charset="0"/>
              <a:cs typeface="Times New Roman" panose="02020603050405020304" pitchFamily="18" charset="0"/>
            </a:endParaRP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333" y="4120492"/>
            <a:ext cx="1910649" cy="122269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oogle Shape;4489;p64">
            <a:extLst>
              <a:ext uri="{FF2B5EF4-FFF2-40B4-BE49-F238E27FC236}">
                <a16:creationId xmlns:a16="http://schemas.microsoft.com/office/drawing/2014/main" id="{40F29ECE-8A44-D5DC-81D7-7416009A5CB1}"/>
              </a:ext>
            </a:extLst>
          </p:cNvPr>
          <p:cNvGrpSpPr/>
          <p:nvPr/>
        </p:nvGrpSpPr>
        <p:grpSpPr>
          <a:xfrm>
            <a:off x="478824" y="3516010"/>
            <a:ext cx="1330937" cy="848774"/>
            <a:chOff x="7408475" y="250000"/>
            <a:chExt cx="1445100" cy="667800"/>
          </a:xfrm>
        </p:grpSpPr>
        <p:sp>
          <p:nvSpPr>
            <p:cNvPr id="14" name="Google Shape;4490;p64">
              <a:extLst>
                <a:ext uri="{FF2B5EF4-FFF2-40B4-BE49-F238E27FC236}">
                  <a16:creationId xmlns:a16="http://schemas.microsoft.com/office/drawing/2014/main" id="{5AD7BB8F-EF71-6EB0-9EB4-C95D032005E7}"/>
                </a:ext>
              </a:extLst>
            </p:cNvPr>
            <p:cNvSpPr/>
            <p:nvPr/>
          </p:nvSpPr>
          <p:spPr>
            <a:xfrm>
              <a:off x="7408475" y="250000"/>
              <a:ext cx="1445100" cy="667800"/>
            </a:xfrm>
            <a:prstGeom prst="ellipse">
              <a:avLst/>
            </a:prstGeom>
            <a:solidFill>
              <a:srgbClr val="7CC4F4"/>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491;p64">
              <a:extLst>
                <a:ext uri="{FF2B5EF4-FFF2-40B4-BE49-F238E27FC236}">
                  <a16:creationId xmlns:a16="http://schemas.microsoft.com/office/drawing/2014/main" id="{5F274D4B-5DF3-2ACD-D5A3-D9840EE10414}"/>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 name="Google Shape;4492;p64">
            <a:extLst>
              <a:ext uri="{FF2B5EF4-FFF2-40B4-BE49-F238E27FC236}">
                <a16:creationId xmlns:a16="http://schemas.microsoft.com/office/drawing/2014/main" id="{F08518B6-1E52-40C9-9A20-B85EA75AB4F7}"/>
              </a:ext>
            </a:extLst>
          </p:cNvPr>
          <p:cNvGrpSpPr/>
          <p:nvPr/>
        </p:nvGrpSpPr>
        <p:grpSpPr>
          <a:xfrm>
            <a:off x="478824" y="1462910"/>
            <a:ext cx="1330937" cy="848774"/>
            <a:chOff x="7408475" y="250000"/>
            <a:chExt cx="1445100" cy="667800"/>
          </a:xfrm>
        </p:grpSpPr>
        <p:sp>
          <p:nvSpPr>
            <p:cNvPr id="17" name="Google Shape;4493;p64">
              <a:extLst>
                <a:ext uri="{FF2B5EF4-FFF2-40B4-BE49-F238E27FC236}">
                  <a16:creationId xmlns:a16="http://schemas.microsoft.com/office/drawing/2014/main" id="{7F584E93-92D5-3677-2E83-5C0ECDC1959D}"/>
                </a:ext>
              </a:extLst>
            </p:cNvPr>
            <p:cNvSpPr/>
            <p:nvPr/>
          </p:nvSpPr>
          <p:spPr>
            <a:xfrm>
              <a:off x="7408475" y="250000"/>
              <a:ext cx="1445100" cy="667800"/>
            </a:xfrm>
            <a:prstGeom prst="ellipse">
              <a:avLst/>
            </a:prstGeom>
            <a:solidFill>
              <a:srgbClr val="7CC4F4"/>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494;p64">
              <a:extLst>
                <a:ext uri="{FF2B5EF4-FFF2-40B4-BE49-F238E27FC236}">
                  <a16:creationId xmlns:a16="http://schemas.microsoft.com/office/drawing/2014/main" id="{9A927C77-111E-9852-33E7-2D8FBAE819C5}"/>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9" name="Google Shape;4495;p64">
            <a:extLst>
              <a:ext uri="{FF2B5EF4-FFF2-40B4-BE49-F238E27FC236}">
                <a16:creationId xmlns:a16="http://schemas.microsoft.com/office/drawing/2014/main" id="{F5CF4E59-5081-CA2C-1EBD-3A3560B43FFD}"/>
              </a:ext>
            </a:extLst>
          </p:cNvPr>
          <p:cNvGrpSpPr/>
          <p:nvPr/>
        </p:nvGrpSpPr>
        <p:grpSpPr>
          <a:xfrm>
            <a:off x="478824" y="2489447"/>
            <a:ext cx="1330937" cy="848774"/>
            <a:chOff x="7408475" y="250000"/>
            <a:chExt cx="1445100" cy="667800"/>
          </a:xfrm>
        </p:grpSpPr>
        <p:sp>
          <p:nvSpPr>
            <p:cNvPr id="20" name="Google Shape;4496;p64">
              <a:extLst>
                <a:ext uri="{FF2B5EF4-FFF2-40B4-BE49-F238E27FC236}">
                  <a16:creationId xmlns:a16="http://schemas.microsoft.com/office/drawing/2014/main" id="{0AFF3C84-8E18-5959-DD77-9913B3B1D418}"/>
                </a:ext>
              </a:extLst>
            </p:cNvPr>
            <p:cNvSpPr/>
            <p:nvPr/>
          </p:nvSpPr>
          <p:spPr>
            <a:xfrm>
              <a:off x="7408475" y="250000"/>
              <a:ext cx="1445100" cy="667800"/>
            </a:xfrm>
            <a:prstGeom prst="ellipse">
              <a:avLst/>
            </a:prstGeom>
            <a:solidFill>
              <a:srgbClr val="41C0A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4497;p64">
              <a:extLst>
                <a:ext uri="{FF2B5EF4-FFF2-40B4-BE49-F238E27FC236}">
                  <a16:creationId xmlns:a16="http://schemas.microsoft.com/office/drawing/2014/main" id="{B0C10FA0-6DE8-E5F8-D4F5-A7BF93323883}"/>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2" name="Google Shape;4505;p64">
            <a:extLst>
              <a:ext uri="{FF2B5EF4-FFF2-40B4-BE49-F238E27FC236}">
                <a16:creationId xmlns:a16="http://schemas.microsoft.com/office/drawing/2014/main" id="{B0D45190-1B17-5913-A146-45CC3EC3AACF}"/>
              </a:ext>
            </a:extLst>
          </p:cNvPr>
          <p:cNvSpPr txBox="1"/>
          <p:nvPr/>
        </p:nvSpPr>
        <p:spPr>
          <a:xfrm>
            <a:off x="547140" y="2733818"/>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02</a:t>
            </a:r>
            <a:endParaRPr sz="900">
              <a:solidFill>
                <a:srgbClr val="FCFBF0"/>
              </a:solidFill>
              <a:latin typeface="Spicy Rice"/>
              <a:ea typeface="Spicy Rice"/>
              <a:cs typeface="Spicy Rice"/>
              <a:sym typeface="Spicy Rice"/>
            </a:endParaRPr>
          </a:p>
        </p:txBody>
      </p:sp>
      <p:sp>
        <p:nvSpPr>
          <p:cNvPr id="23" name="Google Shape;4508;p64">
            <a:extLst>
              <a:ext uri="{FF2B5EF4-FFF2-40B4-BE49-F238E27FC236}">
                <a16:creationId xmlns:a16="http://schemas.microsoft.com/office/drawing/2014/main" id="{6C84A775-9233-D4BC-F902-9C4F54982057}"/>
              </a:ext>
            </a:extLst>
          </p:cNvPr>
          <p:cNvSpPr txBox="1"/>
          <p:nvPr/>
        </p:nvSpPr>
        <p:spPr>
          <a:xfrm>
            <a:off x="547140" y="3763093"/>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03</a:t>
            </a:r>
            <a:endParaRPr sz="900">
              <a:solidFill>
                <a:srgbClr val="FCFBF0"/>
              </a:solidFill>
              <a:latin typeface="Spicy Rice"/>
              <a:ea typeface="Spicy Rice"/>
              <a:cs typeface="Spicy Rice"/>
              <a:sym typeface="Spicy Rice"/>
            </a:endParaRPr>
          </a:p>
        </p:txBody>
      </p:sp>
      <p:cxnSp>
        <p:nvCxnSpPr>
          <p:cNvPr id="24" name="Google Shape;4571;p64">
            <a:extLst>
              <a:ext uri="{FF2B5EF4-FFF2-40B4-BE49-F238E27FC236}">
                <a16:creationId xmlns:a16="http://schemas.microsoft.com/office/drawing/2014/main" id="{61C821F6-F566-AECA-5E01-B3513246E6AC}"/>
              </a:ext>
            </a:extLst>
          </p:cNvPr>
          <p:cNvCxnSpPr>
            <a:endCxn id="22" idx="1"/>
          </p:cNvCxnSpPr>
          <p:nvPr/>
        </p:nvCxnSpPr>
        <p:spPr>
          <a:xfrm>
            <a:off x="547140" y="1884543"/>
            <a:ext cx="600" cy="1029300"/>
          </a:xfrm>
          <a:prstGeom prst="curvedConnector3">
            <a:avLst>
              <a:gd name="adj1" fmla="val -39687500"/>
            </a:avLst>
          </a:prstGeom>
          <a:noFill/>
          <a:ln w="19050" cap="flat" cmpd="sng">
            <a:solidFill>
              <a:srgbClr val="074785"/>
            </a:solidFill>
            <a:prstDash val="solid"/>
            <a:round/>
            <a:headEnd type="none" w="med" len="med"/>
            <a:tailEnd type="none" w="med" len="med"/>
          </a:ln>
        </p:spPr>
      </p:cxnSp>
      <p:cxnSp>
        <p:nvCxnSpPr>
          <p:cNvPr id="25" name="Google Shape;4572;p64">
            <a:extLst>
              <a:ext uri="{FF2B5EF4-FFF2-40B4-BE49-F238E27FC236}">
                <a16:creationId xmlns:a16="http://schemas.microsoft.com/office/drawing/2014/main" id="{A70BCB4E-A3D7-D0F6-A485-368520E94BAE}"/>
              </a:ext>
            </a:extLst>
          </p:cNvPr>
          <p:cNvCxnSpPr>
            <a:stCxn id="22" idx="1"/>
            <a:endCxn id="23" idx="1"/>
          </p:cNvCxnSpPr>
          <p:nvPr/>
        </p:nvCxnSpPr>
        <p:spPr>
          <a:xfrm>
            <a:off x="547140" y="2913818"/>
            <a:ext cx="600" cy="1029300"/>
          </a:xfrm>
          <a:prstGeom prst="curvedConnector3">
            <a:avLst>
              <a:gd name="adj1" fmla="val -39687500"/>
            </a:avLst>
          </a:prstGeom>
          <a:noFill/>
          <a:ln w="19050" cap="flat" cmpd="sng">
            <a:solidFill>
              <a:srgbClr val="074785"/>
            </a:solidFill>
            <a:prstDash val="solid"/>
            <a:round/>
            <a:headEnd type="none" w="med" len="med"/>
            <a:tailEnd type="none" w="med" len="med"/>
          </a:ln>
        </p:spPr>
      </p:cxnSp>
      <p:sp>
        <p:nvSpPr>
          <p:cNvPr id="26" name="Google Shape;4505;p64">
            <a:extLst>
              <a:ext uri="{FF2B5EF4-FFF2-40B4-BE49-F238E27FC236}">
                <a16:creationId xmlns:a16="http://schemas.microsoft.com/office/drawing/2014/main" id="{F756B25E-5A85-7729-D975-5FE5CFC49CD7}"/>
              </a:ext>
            </a:extLst>
          </p:cNvPr>
          <p:cNvSpPr txBox="1"/>
          <p:nvPr/>
        </p:nvSpPr>
        <p:spPr>
          <a:xfrm>
            <a:off x="583855" y="1759947"/>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01</a:t>
            </a:r>
            <a:endParaRPr sz="900">
              <a:solidFill>
                <a:srgbClr val="FCFBF0"/>
              </a:solidFill>
              <a:latin typeface="Spicy Rice"/>
              <a:ea typeface="Spicy Rice"/>
              <a:cs typeface="Spicy Rice"/>
              <a:sym typeface="Spicy Rice"/>
            </a:endParaRPr>
          </a:p>
        </p:txBody>
      </p:sp>
      <p:sp>
        <p:nvSpPr>
          <p:cNvPr id="27" name="TextBox 26">
            <a:extLst>
              <a:ext uri="{FF2B5EF4-FFF2-40B4-BE49-F238E27FC236}">
                <a16:creationId xmlns:a16="http://schemas.microsoft.com/office/drawing/2014/main" id="{D40D7983-3235-370F-3E62-4EA89FA42DA5}"/>
              </a:ext>
            </a:extLst>
          </p:cNvPr>
          <p:cNvSpPr txBox="1"/>
          <p:nvPr/>
        </p:nvSpPr>
        <p:spPr>
          <a:xfrm>
            <a:off x="1883048" y="1315916"/>
            <a:ext cx="4407787" cy="923330"/>
          </a:xfrm>
          <a:prstGeom prst="rect">
            <a:avLst/>
          </a:prstGeom>
          <a:noFill/>
        </p:spPr>
        <p:txBody>
          <a:bodyPr wrap="square">
            <a:spAutoFit/>
          </a:bodyPr>
          <a:lstStyle/>
          <a:p>
            <a:pPr algn="just"/>
            <a:r>
              <a:rPr lang="en-US" sz="1800">
                <a:solidFill>
                  <a:schemeClr val="bg1"/>
                </a:solidFill>
                <a:latin typeface="Times New Roman" panose="02020603050405020304" pitchFamily="18" charset="0"/>
                <a:cs typeface="Times New Roman" panose="02020603050405020304" pitchFamily="18" charset="0"/>
              </a:rPr>
              <a:t>Tâm Trái Đất và Tâm Vũ Trụ có mối liên hệ rất chặt chẽ, Tâm Trái Đất với Tâm Vũ Trụ là đồng nhất</a:t>
            </a:r>
            <a:endParaRPr lang="en-US" sz="1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840C42D-49C3-847C-D0A4-6F75E746ACAD}"/>
              </a:ext>
            </a:extLst>
          </p:cNvPr>
          <p:cNvSpPr txBox="1"/>
          <p:nvPr/>
        </p:nvSpPr>
        <p:spPr>
          <a:xfrm>
            <a:off x="1883158" y="2321432"/>
            <a:ext cx="4615673" cy="1200329"/>
          </a:xfrm>
          <a:prstGeom prst="rect">
            <a:avLst/>
          </a:prstGeom>
          <a:noFill/>
        </p:spPr>
        <p:txBody>
          <a:bodyPr wrap="square">
            <a:spAutoFit/>
          </a:bodyPr>
          <a:lstStyle/>
          <a:p>
            <a:pPr lvl="0" algn="just">
              <a:buClrTx/>
            </a:pPr>
            <a:r>
              <a:rPr lang="en-US" sz="1800">
                <a:solidFill>
                  <a:schemeClr val="bg1"/>
                </a:solidFill>
                <a:latin typeface="Times New Roman" panose="02020603050405020304" pitchFamily="18" charset="0"/>
                <a:cs typeface="Times New Roman" panose="02020603050405020304" pitchFamily="18" charset="0"/>
              </a:rPr>
              <a:t>Bởi như nhân vật Thần Đồng nói thì Tâm Trái Đất chỉ có khoáng chất, không có sinh vật sống. Tâm Vũ Trụ mà hai bạn nhỏ khám phá ra là nơi có sự sống của các loài động vật, thực vật kì lạ</a:t>
            </a:r>
            <a:endParaRPr kumimoji="0" lang="en-US" sz="1800" b="0"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78A6A41C-D211-7BDE-BEB0-B497002F229F}"/>
              </a:ext>
            </a:extLst>
          </p:cNvPr>
          <p:cNvSpPr txBox="1"/>
          <p:nvPr/>
        </p:nvSpPr>
        <p:spPr>
          <a:xfrm>
            <a:off x="1900754" y="3692206"/>
            <a:ext cx="3303776" cy="923330"/>
          </a:xfrm>
          <a:prstGeom prst="rect">
            <a:avLst/>
          </a:prstGeom>
          <a:noFill/>
        </p:spPr>
        <p:txBody>
          <a:bodyPr wrap="square">
            <a:spAutoFit/>
          </a:bodyPr>
          <a:lstStyle/>
          <a:p>
            <a:pPr algn="just">
              <a:buClrTx/>
            </a:pPr>
            <a:r>
              <a:rPr lang="en-US" sz="1800">
                <a:solidFill>
                  <a:schemeClr val="bg1"/>
                </a:solidFill>
                <a:latin typeface="Times New Roman" panose="02020603050405020304" pitchFamily="18" charset="0"/>
                <a:cs typeface="Times New Roman" panose="02020603050405020304" pitchFamily="18" charset="0"/>
              </a:rPr>
              <a:t>Không gian truyện: </a:t>
            </a:r>
            <a:r>
              <a:rPr lang="vi-VN" sz="1800">
                <a:solidFill>
                  <a:schemeClr val="bg1"/>
                </a:solidFill>
                <a:latin typeface="Times New Roman" panose="02020603050405020304" pitchFamily="18" charset="0"/>
                <a:cs typeface="Times New Roman" panose="02020603050405020304" pitchFamily="18" charset="0"/>
              </a:rPr>
              <a:t>Không gian ngoài Trái Đất</a:t>
            </a:r>
            <a:endParaRPr lang="en-US" sz="1800">
              <a:solidFill>
                <a:schemeClr val="bg1"/>
              </a:solidFill>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30" name="Google Shape;3496;p65">
            <a:extLst>
              <a:ext uri="{FF2B5EF4-FFF2-40B4-BE49-F238E27FC236}">
                <a16:creationId xmlns:a16="http://schemas.microsoft.com/office/drawing/2014/main" id="{07ECF66A-5DED-2DFC-B8D9-0F2D93F86172}"/>
              </a:ext>
            </a:extLst>
          </p:cNvPr>
          <p:cNvGrpSpPr/>
          <p:nvPr/>
        </p:nvGrpSpPr>
        <p:grpSpPr>
          <a:xfrm>
            <a:off x="6516916" y="972492"/>
            <a:ext cx="2353639" cy="3058443"/>
            <a:chOff x="6075495" y="913414"/>
            <a:chExt cx="2353639" cy="3058443"/>
          </a:xfrm>
        </p:grpSpPr>
        <p:grpSp>
          <p:nvGrpSpPr>
            <p:cNvPr id="31" name="Google Shape;3497;p65">
              <a:extLst>
                <a:ext uri="{FF2B5EF4-FFF2-40B4-BE49-F238E27FC236}">
                  <a16:creationId xmlns:a16="http://schemas.microsoft.com/office/drawing/2014/main" id="{2AEF5742-C4B2-BEF9-19DC-86C165D8B9A9}"/>
                </a:ext>
              </a:extLst>
            </p:cNvPr>
            <p:cNvGrpSpPr/>
            <p:nvPr/>
          </p:nvGrpSpPr>
          <p:grpSpPr>
            <a:xfrm>
              <a:off x="6075495" y="1522324"/>
              <a:ext cx="2353639" cy="2449533"/>
              <a:chOff x="5846895" y="1522324"/>
              <a:chExt cx="2353639" cy="2449533"/>
            </a:xfrm>
          </p:grpSpPr>
          <p:grpSp>
            <p:nvGrpSpPr>
              <p:cNvPr id="330" name="Google Shape;3498;p65">
                <a:extLst>
                  <a:ext uri="{FF2B5EF4-FFF2-40B4-BE49-F238E27FC236}">
                    <a16:creationId xmlns:a16="http://schemas.microsoft.com/office/drawing/2014/main" id="{3EB7AE57-3A6B-A4C2-6CAA-E4AAE84B4B51}"/>
                  </a:ext>
                </a:extLst>
              </p:cNvPr>
              <p:cNvGrpSpPr/>
              <p:nvPr/>
            </p:nvGrpSpPr>
            <p:grpSpPr>
              <a:xfrm>
                <a:off x="7220924" y="1522324"/>
                <a:ext cx="956600" cy="772937"/>
                <a:chOff x="7220924" y="1522324"/>
                <a:chExt cx="956600" cy="772937"/>
              </a:xfrm>
            </p:grpSpPr>
            <p:grpSp>
              <p:nvGrpSpPr>
                <p:cNvPr id="412" name="Google Shape;3499;p65">
                  <a:extLst>
                    <a:ext uri="{FF2B5EF4-FFF2-40B4-BE49-F238E27FC236}">
                      <a16:creationId xmlns:a16="http://schemas.microsoft.com/office/drawing/2014/main" id="{831AF04E-D5EA-F7C9-1001-BD2BE65B2D1F}"/>
                    </a:ext>
                  </a:extLst>
                </p:cNvPr>
                <p:cNvGrpSpPr/>
                <p:nvPr/>
              </p:nvGrpSpPr>
              <p:grpSpPr>
                <a:xfrm rot="-931010">
                  <a:off x="7282221" y="1623507"/>
                  <a:ext cx="834185" cy="570571"/>
                  <a:chOff x="5657408" y="563356"/>
                  <a:chExt cx="860302" cy="588435"/>
                </a:xfrm>
              </p:grpSpPr>
              <p:sp>
                <p:nvSpPr>
                  <p:cNvPr id="456" name="Google Shape;3500;p65">
                    <a:extLst>
                      <a:ext uri="{FF2B5EF4-FFF2-40B4-BE49-F238E27FC236}">
                        <a16:creationId xmlns:a16="http://schemas.microsoft.com/office/drawing/2014/main" id="{4213562E-6001-BB58-5FD4-04B77FCA6F33}"/>
                      </a:ext>
                    </a:extLst>
                  </p:cNvPr>
                  <p:cNvSpPr/>
                  <p:nvPr/>
                </p:nvSpPr>
                <p:spPr>
                  <a:xfrm>
                    <a:off x="5792733" y="563356"/>
                    <a:ext cx="588435" cy="588435"/>
                  </a:xfrm>
                  <a:custGeom>
                    <a:avLst/>
                    <a:gdLst/>
                    <a:ahLst/>
                    <a:cxnLst/>
                    <a:rect l="l" t="t" r="r" b="b"/>
                    <a:pathLst>
                      <a:path w="24577" h="24577" extrusionOk="0">
                        <a:moveTo>
                          <a:pt x="12288" y="0"/>
                        </a:moveTo>
                        <a:cubicBezTo>
                          <a:pt x="5503" y="0"/>
                          <a:pt x="0" y="5499"/>
                          <a:pt x="0" y="12288"/>
                        </a:cubicBezTo>
                        <a:cubicBezTo>
                          <a:pt x="0" y="19075"/>
                          <a:pt x="5503" y="24576"/>
                          <a:pt x="12288" y="24576"/>
                        </a:cubicBezTo>
                        <a:cubicBezTo>
                          <a:pt x="19075" y="24576"/>
                          <a:pt x="24576" y="19075"/>
                          <a:pt x="24576" y="12288"/>
                        </a:cubicBezTo>
                        <a:cubicBezTo>
                          <a:pt x="24576" y="5499"/>
                          <a:pt x="19075" y="0"/>
                          <a:pt x="12288"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7" name="Google Shape;3501;p65">
                    <a:extLst>
                      <a:ext uri="{FF2B5EF4-FFF2-40B4-BE49-F238E27FC236}">
                        <a16:creationId xmlns:a16="http://schemas.microsoft.com/office/drawing/2014/main" id="{13A57201-AC58-4821-8F25-CB99FFE090EF}"/>
                      </a:ext>
                    </a:extLst>
                  </p:cNvPr>
                  <p:cNvSpPr/>
                  <p:nvPr/>
                </p:nvSpPr>
                <p:spPr>
                  <a:xfrm>
                    <a:off x="6083245" y="942246"/>
                    <a:ext cx="281803" cy="209545"/>
                  </a:xfrm>
                  <a:custGeom>
                    <a:avLst/>
                    <a:gdLst/>
                    <a:ahLst/>
                    <a:cxnLst/>
                    <a:rect l="l" t="t" r="r" b="b"/>
                    <a:pathLst>
                      <a:path w="11770" h="8752" extrusionOk="0">
                        <a:moveTo>
                          <a:pt x="11769" y="1"/>
                        </a:moveTo>
                        <a:cubicBezTo>
                          <a:pt x="10251" y="5061"/>
                          <a:pt x="5556" y="8751"/>
                          <a:pt x="0" y="8751"/>
                        </a:cubicBezTo>
                        <a:cubicBezTo>
                          <a:pt x="5556" y="8751"/>
                          <a:pt x="10256" y="5061"/>
                          <a:pt x="11769"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8" name="Google Shape;3502;p65">
                    <a:extLst>
                      <a:ext uri="{FF2B5EF4-FFF2-40B4-BE49-F238E27FC236}">
                        <a16:creationId xmlns:a16="http://schemas.microsoft.com/office/drawing/2014/main" id="{B08A17B5-4600-3E26-BF02-1019F98CA130}"/>
                      </a:ext>
                    </a:extLst>
                  </p:cNvPr>
                  <p:cNvSpPr/>
                  <p:nvPr/>
                </p:nvSpPr>
                <p:spPr>
                  <a:xfrm>
                    <a:off x="6110515" y="882510"/>
                    <a:ext cx="240167" cy="102450"/>
                  </a:xfrm>
                  <a:custGeom>
                    <a:avLst/>
                    <a:gdLst/>
                    <a:ahLst/>
                    <a:cxnLst/>
                    <a:rect l="l" t="t" r="r" b="b"/>
                    <a:pathLst>
                      <a:path w="10031" h="4279" extrusionOk="0">
                        <a:moveTo>
                          <a:pt x="2725" y="1"/>
                        </a:moveTo>
                        <a:cubicBezTo>
                          <a:pt x="1802" y="1"/>
                          <a:pt x="871" y="180"/>
                          <a:pt x="1" y="511"/>
                        </a:cubicBezTo>
                        <a:cubicBezTo>
                          <a:pt x="1015" y="477"/>
                          <a:pt x="2028" y="433"/>
                          <a:pt x="3042" y="382"/>
                        </a:cubicBezTo>
                        <a:cubicBezTo>
                          <a:pt x="3601" y="353"/>
                          <a:pt x="4158" y="324"/>
                          <a:pt x="4715" y="289"/>
                        </a:cubicBezTo>
                        <a:cubicBezTo>
                          <a:pt x="4066" y="98"/>
                          <a:pt x="3399" y="1"/>
                          <a:pt x="2725" y="1"/>
                        </a:cubicBezTo>
                        <a:close/>
                        <a:moveTo>
                          <a:pt x="10031" y="3403"/>
                        </a:moveTo>
                        <a:cubicBezTo>
                          <a:pt x="9310" y="3496"/>
                          <a:pt x="8593" y="3567"/>
                          <a:pt x="7877" y="3625"/>
                        </a:cubicBezTo>
                        <a:cubicBezTo>
                          <a:pt x="7411" y="3663"/>
                          <a:pt x="6950" y="3698"/>
                          <a:pt x="6484" y="3726"/>
                        </a:cubicBezTo>
                        <a:cubicBezTo>
                          <a:pt x="7262" y="3865"/>
                          <a:pt x="8093" y="3760"/>
                          <a:pt x="8843" y="4029"/>
                        </a:cubicBezTo>
                        <a:cubicBezTo>
                          <a:pt x="9021" y="4095"/>
                          <a:pt x="9194" y="4177"/>
                          <a:pt x="9352" y="4279"/>
                        </a:cubicBezTo>
                        <a:cubicBezTo>
                          <a:pt x="9588" y="3995"/>
                          <a:pt x="9814" y="3707"/>
                          <a:pt x="10031" y="3403"/>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9" name="Google Shape;3503;p65">
                    <a:extLst>
                      <a:ext uri="{FF2B5EF4-FFF2-40B4-BE49-F238E27FC236}">
                        <a16:creationId xmlns:a16="http://schemas.microsoft.com/office/drawing/2014/main" id="{DC4EE744-9103-CD05-53AF-B161C7CC367D}"/>
                      </a:ext>
                    </a:extLst>
                  </p:cNvPr>
                  <p:cNvSpPr/>
                  <p:nvPr/>
                </p:nvSpPr>
                <p:spPr>
                  <a:xfrm>
                    <a:off x="6021904" y="889429"/>
                    <a:ext cx="340367" cy="82314"/>
                  </a:xfrm>
                  <a:custGeom>
                    <a:avLst/>
                    <a:gdLst/>
                    <a:ahLst/>
                    <a:cxnLst/>
                    <a:rect l="l" t="t" r="r" b="b"/>
                    <a:pathLst>
                      <a:path w="14216" h="3438" extrusionOk="0">
                        <a:moveTo>
                          <a:pt x="8416" y="0"/>
                        </a:moveTo>
                        <a:cubicBezTo>
                          <a:pt x="7859" y="35"/>
                          <a:pt x="7302" y="64"/>
                          <a:pt x="6743" y="93"/>
                        </a:cubicBezTo>
                        <a:cubicBezTo>
                          <a:pt x="5729" y="144"/>
                          <a:pt x="4716" y="188"/>
                          <a:pt x="3702" y="222"/>
                        </a:cubicBezTo>
                        <a:cubicBezTo>
                          <a:pt x="2163" y="808"/>
                          <a:pt x="814" y="1885"/>
                          <a:pt x="1" y="3316"/>
                        </a:cubicBezTo>
                        <a:cubicBezTo>
                          <a:pt x="145" y="3345"/>
                          <a:pt x="284" y="3360"/>
                          <a:pt x="419" y="3360"/>
                        </a:cubicBezTo>
                        <a:cubicBezTo>
                          <a:pt x="1347" y="3360"/>
                          <a:pt x="2178" y="2759"/>
                          <a:pt x="3019" y="2154"/>
                        </a:cubicBezTo>
                        <a:cubicBezTo>
                          <a:pt x="3855" y="1553"/>
                          <a:pt x="4701" y="947"/>
                          <a:pt x="5648" y="947"/>
                        </a:cubicBezTo>
                        <a:cubicBezTo>
                          <a:pt x="5734" y="947"/>
                          <a:pt x="5825" y="958"/>
                          <a:pt x="5917" y="967"/>
                        </a:cubicBezTo>
                        <a:cubicBezTo>
                          <a:pt x="7426" y="1144"/>
                          <a:pt x="8311" y="2850"/>
                          <a:pt x="9752" y="3331"/>
                        </a:cubicBezTo>
                        <a:cubicBezTo>
                          <a:pt x="9897" y="3380"/>
                          <a:pt x="10041" y="3413"/>
                          <a:pt x="10185" y="3437"/>
                        </a:cubicBezTo>
                        <a:cubicBezTo>
                          <a:pt x="10651" y="3409"/>
                          <a:pt x="11112" y="3374"/>
                          <a:pt x="11578" y="3336"/>
                        </a:cubicBezTo>
                        <a:cubicBezTo>
                          <a:pt x="12294" y="3278"/>
                          <a:pt x="13011" y="3207"/>
                          <a:pt x="13732" y="3114"/>
                        </a:cubicBezTo>
                        <a:cubicBezTo>
                          <a:pt x="13899" y="2884"/>
                          <a:pt x="14063" y="2644"/>
                          <a:pt x="14216" y="2399"/>
                        </a:cubicBezTo>
                        <a:cubicBezTo>
                          <a:pt x="13741" y="2375"/>
                          <a:pt x="13251" y="2284"/>
                          <a:pt x="12745" y="2105"/>
                        </a:cubicBezTo>
                        <a:cubicBezTo>
                          <a:pt x="11410" y="1635"/>
                          <a:pt x="10271" y="727"/>
                          <a:pt x="8959" y="193"/>
                        </a:cubicBezTo>
                        <a:cubicBezTo>
                          <a:pt x="8781" y="121"/>
                          <a:pt x="8599" y="58"/>
                          <a:pt x="8416"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0" name="Google Shape;3504;p65">
                    <a:extLst>
                      <a:ext uri="{FF2B5EF4-FFF2-40B4-BE49-F238E27FC236}">
                        <a16:creationId xmlns:a16="http://schemas.microsoft.com/office/drawing/2014/main" id="{1E56CC9C-8D92-0AED-3120-F026518ECFF4}"/>
                      </a:ext>
                    </a:extLst>
                  </p:cNvPr>
                  <p:cNvSpPr/>
                  <p:nvPr/>
                </p:nvSpPr>
                <p:spPr>
                  <a:xfrm>
                    <a:off x="6373667" y="809916"/>
                    <a:ext cx="3807" cy="46855"/>
                  </a:xfrm>
                  <a:custGeom>
                    <a:avLst/>
                    <a:gdLst/>
                    <a:ahLst/>
                    <a:cxnLst/>
                    <a:rect l="l" t="t" r="r" b="b"/>
                    <a:pathLst>
                      <a:path w="159" h="1957" extrusionOk="0">
                        <a:moveTo>
                          <a:pt x="0" y="1"/>
                        </a:moveTo>
                        <a:cubicBezTo>
                          <a:pt x="101" y="640"/>
                          <a:pt x="158" y="1294"/>
                          <a:pt x="158" y="1957"/>
                        </a:cubicBezTo>
                        <a:lnTo>
                          <a:pt x="158" y="1928"/>
                        </a:lnTo>
                        <a:cubicBezTo>
                          <a:pt x="158" y="1269"/>
                          <a:pt x="106" y="626"/>
                          <a:pt x="5"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1" name="Google Shape;3505;p65">
                    <a:extLst>
                      <a:ext uri="{FF2B5EF4-FFF2-40B4-BE49-F238E27FC236}">
                        <a16:creationId xmlns:a16="http://schemas.microsoft.com/office/drawing/2014/main" id="{CFDE1B78-B835-9328-E4C4-89D6BB3B5A46}"/>
                      </a:ext>
                    </a:extLst>
                  </p:cNvPr>
                  <p:cNvSpPr/>
                  <p:nvPr/>
                </p:nvSpPr>
                <p:spPr>
                  <a:xfrm>
                    <a:off x="6288647" y="877937"/>
                    <a:ext cx="87318" cy="28085"/>
                  </a:xfrm>
                  <a:custGeom>
                    <a:avLst/>
                    <a:gdLst/>
                    <a:ahLst/>
                    <a:cxnLst/>
                    <a:rect l="l" t="t" r="r" b="b"/>
                    <a:pathLst>
                      <a:path w="3647" h="1173" extrusionOk="0">
                        <a:moveTo>
                          <a:pt x="3647" y="1"/>
                        </a:moveTo>
                        <a:lnTo>
                          <a:pt x="3647" y="1"/>
                        </a:lnTo>
                        <a:cubicBezTo>
                          <a:pt x="2498" y="120"/>
                          <a:pt x="1331" y="216"/>
                          <a:pt x="163" y="293"/>
                        </a:cubicBezTo>
                        <a:cubicBezTo>
                          <a:pt x="111" y="298"/>
                          <a:pt x="58" y="303"/>
                          <a:pt x="0" y="307"/>
                        </a:cubicBezTo>
                        <a:cubicBezTo>
                          <a:pt x="1153" y="735"/>
                          <a:pt x="2307" y="1125"/>
                          <a:pt x="3513" y="1172"/>
                        </a:cubicBezTo>
                        <a:cubicBezTo>
                          <a:pt x="3575" y="788"/>
                          <a:pt x="3618" y="394"/>
                          <a:pt x="3647"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2" name="Google Shape;3506;p65">
                    <a:extLst>
                      <a:ext uri="{FF2B5EF4-FFF2-40B4-BE49-F238E27FC236}">
                        <a16:creationId xmlns:a16="http://schemas.microsoft.com/office/drawing/2014/main" id="{88378910-A3C6-810B-816D-1C527EC5F14C}"/>
                      </a:ext>
                    </a:extLst>
                  </p:cNvPr>
                  <p:cNvSpPr/>
                  <p:nvPr/>
                </p:nvSpPr>
                <p:spPr>
                  <a:xfrm>
                    <a:off x="5843365" y="897498"/>
                    <a:ext cx="136448" cy="72713"/>
                  </a:xfrm>
                  <a:custGeom>
                    <a:avLst/>
                    <a:gdLst/>
                    <a:ahLst/>
                    <a:cxnLst/>
                    <a:rect l="l" t="t" r="r" b="b"/>
                    <a:pathLst>
                      <a:path w="5699" h="3037" extrusionOk="0">
                        <a:moveTo>
                          <a:pt x="3114" y="0"/>
                        </a:moveTo>
                        <a:cubicBezTo>
                          <a:pt x="2451" y="361"/>
                          <a:pt x="1956" y="961"/>
                          <a:pt x="1422" y="1495"/>
                        </a:cubicBezTo>
                        <a:cubicBezTo>
                          <a:pt x="1034" y="1889"/>
                          <a:pt x="533" y="2206"/>
                          <a:pt x="0" y="2495"/>
                        </a:cubicBezTo>
                        <a:cubicBezTo>
                          <a:pt x="72" y="2504"/>
                          <a:pt x="144" y="2513"/>
                          <a:pt x="216" y="2524"/>
                        </a:cubicBezTo>
                        <a:cubicBezTo>
                          <a:pt x="961" y="2615"/>
                          <a:pt x="1706" y="2697"/>
                          <a:pt x="2451" y="2773"/>
                        </a:cubicBezTo>
                        <a:cubicBezTo>
                          <a:pt x="2475" y="2744"/>
                          <a:pt x="2494" y="2715"/>
                          <a:pt x="2513" y="2682"/>
                        </a:cubicBezTo>
                        <a:cubicBezTo>
                          <a:pt x="2782" y="2287"/>
                          <a:pt x="3123" y="1855"/>
                          <a:pt x="3604" y="1832"/>
                        </a:cubicBezTo>
                        <a:lnTo>
                          <a:pt x="3638" y="1832"/>
                        </a:lnTo>
                        <a:cubicBezTo>
                          <a:pt x="4181" y="1832"/>
                          <a:pt x="4517" y="2384"/>
                          <a:pt x="4574" y="2956"/>
                        </a:cubicBezTo>
                        <a:cubicBezTo>
                          <a:pt x="4949" y="2985"/>
                          <a:pt x="5324" y="3014"/>
                          <a:pt x="5699" y="3037"/>
                        </a:cubicBezTo>
                        <a:cubicBezTo>
                          <a:pt x="5656" y="2835"/>
                          <a:pt x="5641" y="2624"/>
                          <a:pt x="5641" y="2413"/>
                        </a:cubicBezTo>
                        <a:cubicBezTo>
                          <a:pt x="5641" y="2085"/>
                          <a:pt x="5676" y="1754"/>
                          <a:pt x="5670" y="1433"/>
                        </a:cubicBezTo>
                        <a:cubicBezTo>
                          <a:pt x="5670" y="995"/>
                          <a:pt x="5618" y="577"/>
                          <a:pt x="5348" y="235"/>
                        </a:cubicBezTo>
                        <a:cubicBezTo>
                          <a:pt x="5277" y="144"/>
                          <a:pt x="5195" y="67"/>
                          <a:pt x="5104"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3" name="Google Shape;3507;p65">
                    <a:extLst>
                      <a:ext uri="{FF2B5EF4-FFF2-40B4-BE49-F238E27FC236}">
                        <a16:creationId xmlns:a16="http://schemas.microsoft.com/office/drawing/2014/main" id="{502F0008-D8B4-3339-AD4F-461BF96F9A9A}"/>
                      </a:ext>
                    </a:extLst>
                  </p:cNvPr>
                  <p:cNvSpPr/>
                  <p:nvPr/>
                </p:nvSpPr>
                <p:spPr>
                  <a:xfrm>
                    <a:off x="6146525" y="974593"/>
                    <a:ext cx="10487" cy="455"/>
                  </a:xfrm>
                  <a:custGeom>
                    <a:avLst/>
                    <a:gdLst/>
                    <a:ahLst/>
                    <a:cxnLst/>
                    <a:rect l="l" t="t" r="r" b="b"/>
                    <a:pathLst>
                      <a:path w="438" h="19" extrusionOk="0">
                        <a:moveTo>
                          <a:pt x="217" y="0"/>
                        </a:moveTo>
                        <a:cubicBezTo>
                          <a:pt x="145" y="0"/>
                          <a:pt x="72" y="5"/>
                          <a:pt x="1" y="19"/>
                        </a:cubicBezTo>
                        <a:lnTo>
                          <a:pt x="438" y="19"/>
                        </a:lnTo>
                        <a:cubicBezTo>
                          <a:pt x="366" y="5"/>
                          <a:pt x="289" y="0"/>
                          <a:pt x="217"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64" name="Google Shape;3508;p65">
                    <a:extLst>
                      <a:ext uri="{FF2B5EF4-FFF2-40B4-BE49-F238E27FC236}">
                        <a16:creationId xmlns:a16="http://schemas.microsoft.com/office/drawing/2014/main" id="{A887A534-4B67-A348-D26A-36CB1031E0AC}"/>
                      </a:ext>
                    </a:extLst>
                  </p:cNvPr>
                  <p:cNvGrpSpPr/>
                  <p:nvPr/>
                </p:nvGrpSpPr>
                <p:grpSpPr>
                  <a:xfrm>
                    <a:off x="5793346" y="565606"/>
                    <a:ext cx="588435" cy="535498"/>
                    <a:chOff x="5636639" y="413374"/>
                    <a:chExt cx="588435" cy="535498"/>
                  </a:xfrm>
                </p:grpSpPr>
                <p:sp>
                  <p:nvSpPr>
                    <p:cNvPr id="489" name="Google Shape;3509;p65">
                      <a:extLst>
                        <a:ext uri="{FF2B5EF4-FFF2-40B4-BE49-F238E27FC236}">
                          <a16:creationId xmlns:a16="http://schemas.microsoft.com/office/drawing/2014/main" id="{894763BD-82A1-8761-6106-A3BFBEB8FD44}"/>
                        </a:ext>
                      </a:extLst>
                    </p:cNvPr>
                    <p:cNvSpPr/>
                    <p:nvPr/>
                  </p:nvSpPr>
                  <p:spPr>
                    <a:xfrm>
                      <a:off x="6012896" y="531555"/>
                      <a:ext cx="201117" cy="114828"/>
                    </a:xfrm>
                    <a:custGeom>
                      <a:avLst/>
                      <a:gdLst/>
                      <a:ahLst/>
                      <a:cxnLst/>
                      <a:rect l="l" t="t" r="r" b="b"/>
                      <a:pathLst>
                        <a:path w="8400" h="4796" extrusionOk="0">
                          <a:moveTo>
                            <a:pt x="6497" y="0"/>
                          </a:moveTo>
                          <a:cubicBezTo>
                            <a:pt x="6219" y="187"/>
                            <a:pt x="5973" y="370"/>
                            <a:pt x="5767" y="543"/>
                          </a:cubicBezTo>
                          <a:cubicBezTo>
                            <a:pt x="6036" y="726"/>
                            <a:pt x="6397" y="821"/>
                            <a:pt x="6838" y="821"/>
                          </a:cubicBezTo>
                          <a:cubicBezTo>
                            <a:pt x="5738" y="821"/>
                            <a:pt x="5142" y="1418"/>
                            <a:pt x="5142" y="2523"/>
                          </a:cubicBezTo>
                          <a:cubicBezTo>
                            <a:pt x="5142" y="2234"/>
                            <a:pt x="5104" y="1979"/>
                            <a:pt x="5022" y="1764"/>
                          </a:cubicBezTo>
                          <a:cubicBezTo>
                            <a:pt x="4796" y="2177"/>
                            <a:pt x="4421" y="2504"/>
                            <a:pt x="3974" y="2667"/>
                          </a:cubicBezTo>
                          <a:cubicBezTo>
                            <a:pt x="3706" y="2937"/>
                            <a:pt x="3398" y="3172"/>
                            <a:pt x="3018" y="3330"/>
                          </a:cubicBezTo>
                          <a:cubicBezTo>
                            <a:pt x="2759" y="3436"/>
                            <a:pt x="5" y="3547"/>
                            <a:pt x="0" y="4253"/>
                          </a:cubicBezTo>
                          <a:cubicBezTo>
                            <a:pt x="0" y="4368"/>
                            <a:pt x="73" y="4498"/>
                            <a:pt x="246" y="4647"/>
                          </a:cubicBezTo>
                          <a:cubicBezTo>
                            <a:pt x="384" y="4772"/>
                            <a:pt x="577" y="4796"/>
                            <a:pt x="765" y="4796"/>
                          </a:cubicBezTo>
                          <a:lnTo>
                            <a:pt x="918" y="4796"/>
                          </a:lnTo>
                          <a:cubicBezTo>
                            <a:pt x="1980" y="4743"/>
                            <a:pt x="5436" y="4594"/>
                            <a:pt x="8400" y="3897"/>
                          </a:cubicBezTo>
                          <a:cubicBezTo>
                            <a:pt x="7996" y="2480"/>
                            <a:pt x="7348" y="1163"/>
                            <a:pt x="6497"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0" name="Google Shape;3510;p65">
                      <a:extLst>
                        <a:ext uri="{FF2B5EF4-FFF2-40B4-BE49-F238E27FC236}">
                          <a16:creationId xmlns:a16="http://schemas.microsoft.com/office/drawing/2014/main" id="{A1DA6CAC-B79F-8154-34F8-15727B0B41AE}"/>
                        </a:ext>
                      </a:extLst>
                    </p:cNvPr>
                    <p:cNvSpPr/>
                    <p:nvPr/>
                  </p:nvSpPr>
                  <p:spPr>
                    <a:xfrm>
                      <a:off x="5639297" y="495641"/>
                      <a:ext cx="325762" cy="169489"/>
                    </a:xfrm>
                    <a:custGeom>
                      <a:avLst/>
                      <a:gdLst/>
                      <a:ahLst/>
                      <a:cxnLst/>
                      <a:rect l="l" t="t" r="r" b="b"/>
                      <a:pathLst>
                        <a:path w="13606" h="7079" extrusionOk="0">
                          <a:moveTo>
                            <a:pt x="3547" y="1"/>
                          </a:moveTo>
                          <a:cubicBezTo>
                            <a:pt x="1663" y="1860"/>
                            <a:pt x="375" y="4321"/>
                            <a:pt x="0" y="7079"/>
                          </a:cubicBezTo>
                          <a:cubicBezTo>
                            <a:pt x="111" y="7061"/>
                            <a:pt x="222" y="7041"/>
                            <a:pt x="337" y="7012"/>
                          </a:cubicBezTo>
                          <a:cubicBezTo>
                            <a:pt x="1807" y="6666"/>
                            <a:pt x="2619" y="5109"/>
                            <a:pt x="3864" y="4264"/>
                          </a:cubicBezTo>
                          <a:cubicBezTo>
                            <a:pt x="4950" y="3519"/>
                            <a:pt x="6228" y="3379"/>
                            <a:pt x="7564" y="3379"/>
                          </a:cubicBezTo>
                          <a:cubicBezTo>
                            <a:pt x="7978" y="3379"/>
                            <a:pt x="8395" y="3388"/>
                            <a:pt x="8814" y="3403"/>
                          </a:cubicBezTo>
                          <a:cubicBezTo>
                            <a:pt x="9236" y="3417"/>
                            <a:pt x="9655" y="3432"/>
                            <a:pt x="10072" y="3432"/>
                          </a:cubicBezTo>
                          <a:cubicBezTo>
                            <a:pt x="10631" y="3432"/>
                            <a:pt x="11179" y="3408"/>
                            <a:pt x="11716" y="3326"/>
                          </a:cubicBezTo>
                          <a:cubicBezTo>
                            <a:pt x="12168" y="3259"/>
                            <a:pt x="13605" y="2884"/>
                            <a:pt x="13605" y="2250"/>
                          </a:cubicBezTo>
                          <a:cubicBezTo>
                            <a:pt x="13605" y="2148"/>
                            <a:pt x="13572" y="2048"/>
                            <a:pt x="13499" y="1937"/>
                          </a:cubicBezTo>
                          <a:cubicBezTo>
                            <a:pt x="13393" y="1788"/>
                            <a:pt x="13082" y="1740"/>
                            <a:pt x="12683" y="1740"/>
                          </a:cubicBezTo>
                          <a:cubicBezTo>
                            <a:pt x="12245" y="1740"/>
                            <a:pt x="11702" y="1798"/>
                            <a:pt x="11207" y="1860"/>
                          </a:cubicBezTo>
                          <a:cubicBezTo>
                            <a:pt x="10717" y="1922"/>
                            <a:pt x="10274" y="1986"/>
                            <a:pt x="10044" y="1986"/>
                          </a:cubicBezTo>
                          <a:cubicBezTo>
                            <a:pt x="10025" y="1986"/>
                            <a:pt x="10001" y="1986"/>
                            <a:pt x="9986" y="1980"/>
                          </a:cubicBezTo>
                          <a:cubicBezTo>
                            <a:pt x="8684" y="1893"/>
                            <a:pt x="7396" y="1611"/>
                            <a:pt x="6175" y="1154"/>
                          </a:cubicBezTo>
                          <a:cubicBezTo>
                            <a:pt x="5301" y="822"/>
                            <a:pt x="4436" y="361"/>
                            <a:pt x="3547"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1" name="Google Shape;3511;p65">
                      <a:extLst>
                        <a:ext uri="{FF2B5EF4-FFF2-40B4-BE49-F238E27FC236}">
                          <a16:creationId xmlns:a16="http://schemas.microsoft.com/office/drawing/2014/main" id="{C86547FE-1A4A-ADB1-BD14-26814049C93C}"/>
                        </a:ext>
                      </a:extLst>
                    </p:cNvPr>
                    <p:cNvSpPr/>
                    <p:nvPr/>
                  </p:nvSpPr>
                  <p:spPr>
                    <a:xfrm>
                      <a:off x="6024723" y="487357"/>
                      <a:ext cx="124645" cy="93448"/>
                    </a:xfrm>
                    <a:custGeom>
                      <a:avLst/>
                      <a:gdLst/>
                      <a:ahLst/>
                      <a:cxnLst/>
                      <a:rect l="l" t="t" r="r" b="b"/>
                      <a:pathLst>
                        <a:path w="5206" h="3903" extrusionOk="0">
                          <a:moveTo>
                            <a:pt x="4341" y="1"/>
                          </a:moveTo>
                          <a:cubicBezTo>
                            <a:pt x="4004" y="256"/>
                            <a:pt x="3667" y="515"/>
                            <a:pt x="3332" y="779"/>
                          </a:cubicBezTo>
                          <a:cubicBezTo>
                            <a:pt x="3778" y="904"/>
                            <a:pt x="4163" y="1178"/>
                            <a:pt x="4417" y="1547"/>
                          </a:cubicBezTo>
                          <a:cubicBezTo>
                            <a:pt x="4485" y="1500"/>
                            <a:pt x="4552" y="1447"/>
                            <a:pt x="4614" y="1394"/>
                          </a:cubicBezTo>
                          <a:cubicBezTo>
                            <a:pt x="4638" y="1265"/>
                            <a:pt x="4648" y="1121"/>
                            <a:pt x="4648" y="971"/>
                          </a:cubicBezTo>
                          <a:cubicBezTo>
                            <a:pt x="4648" y="1106"/>
                            <a:pt x="4658" y="1230"/>
                            <a:pt x="4672" y="1346"/>
                          </a:cubicBezTo>
                          <a:cubicBezTo>
                            <a:pt x="4865" y="1192"/>
                            <a:pt x="5042" y="1028"/>
                            <a:pt x="5206" y="866"/>
                          </a:cubicBezTo>
                          <a:cubicBezTo>
                            <a:pt x="4931" y="562"/>
                            <a:pt x="4643" y="274"/>
                            <a:pt x="4341" y="1"/>
                          </a:cubicBezTo>
                          <a:close/>
                          <a:moveTo>
                            <a:pt x="861" y="2851"/>
                          </a:moveTo>
                          <a:cubicBezTo>
                            <a:pt x="573" y="3104"/>
                            <a:pt x="285" y="3364"/>
                            <a:pt x="1" y="3623"/>
                          </a:cubicBezTo>
                          <a:cubicBezTo>
                            <a:pt x="178" y="3816"/>
                            <a:pt x="444" y="3903"/>
                            <a:pt x="708" y="3903"/>
                          </a:cubicBezTo>
                          <a:cubicBezTo>
                            <a:pt x="837" y="3903"/>
                            <a:pt x="967" y="3878"/>
                            <a:pt x="1092" y="3840"/>
                          </a:cubicBezTo>
                          <a:cubicBezTo>
                            <a:pt x="1130" y="3831"/>
                            <a:pt x="1174" y="3816"/>
                            <a:pt x="1212" y="3796"/>
                          </a:cubicBezTo>
                          <a:cubicBezTo>
                            <a:pt x="1015" y="3528"/>
                            <a:pt x="890" y="3201"/>
                            <a:pt x="861" y="285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2" name="Google Shape;3512;p65">
                      <a:extLst>
                        <a:ext uri="{FF2B5EF4-FFF2-40B4-BE49-F238E27FC236}">
                          <a16:creationId xmlns:a16="http://schemas.microsoft.com/office/drawing/2014/main" id="{7636C0FF-42AE-5923-A11E-4E5ADF2598EF}"/>
                        </a:ext>
                      </a:extLst>
                    </p:cNvPr>
                    <p:cNvSpPr/>
                    <p:nvPr/>
                  </p:nvSpPr>
                  <p:spPr>
                    <a:xfrm>
                      <a:off x="5761116" y="435928"/>
                      <a:ext cx="231763" cy="74677"/>
                    </a:xfrm>
                    <a:custGeom>
                      <a:avLst/>
                      <a:gdLst/>
                      <a:ahLst/>
                      <a:cxnLst/>
                      <a:rect l="l" t="t" r="r" b="b"/>
                      <a:pathLst>
                        <a:path w="9680" h="3119" extrusionOk="0">
                          <a:moveTo>
                            <a:pt x="2121" y="0"/>
                          </a:moveTo>
                          <a:cubicBezTo>
                            <a:pt x="1371" y="332"/>
                            <a:pt x="664" y="736"/>
                            <a:pt x="1" y="1202"/>
                          </a:cubicBezTo>
                          <a:cubicBezTo>
                            <a:pt x="174" y="1379"/>
                            <a:pt x="353" y="1528"/>
                            <a:pt x="491" y="1630"/>
                          </a:cubicBezTo>
                          <a:cubicBezTo>
                            <a:pt x="1890" y="2591"/>
                            <a:pt x="4288" y="3119"/>
                            <a:pt x="6397" y="3119"/>
                          </a:cubicBezTo>
                          <a:cubicBezTo>
                            <a:pt x="7340" y="3119"/>
                            <a:pt x="8224" y="3014"/>
                            <a:pt x="8930" y="2797"/>
                          </a:cubicBezTo>
                          <a:cubicBezTo>
                            <a:pt x="9199" y="2715"/>
                            <a:pt x="9483" y="2595"/>
                            <a:pt x="9613" y="2351"/>
                          </a:cubicBezTo>
                          <a:cubicBezTo>
                            <a:pt x="9660" y="2264"/>
                            <a:pt x="9680" y="2173"/>
                            <a:pt x="9680" y="2081"/>
                          </a:cubicBezTo>
                          <a:cubicBezTo>
                            <a:pt x="9680" y="1759"/>
                            <a:pt x="9420" y="1428"/>
                            <a:pt x="9099" y="1317"/>
                          </a:cubicBezTo>
                          <a:cubicBezTo>
                            <a:pt x="8964" y="1269"/>
                            <a:pt x="8824" y="1250"/>
                            <a:pt x="8686" y="1250"/>
                          </a:cubicBezTo>
                          <a:cubicBezTo>
                            <a:pt x="8392" y="1250"/>
                            <a:pt x="8094" y="1337"/>
                            <a:pt x="7815" y="1437"/>
                          </a:cubicBezTo>
                          <a:cubicBezTo>
                            <a:pt x="7402" y="1591"/>
                            <a:pt x="6994" y="1779"/>
                            <a:pt x="6557" y="1779"/>
                          </a:cubicBezTo>
                          <a:cubicBezTo>
                            <a:pt x="5456" y="1774"/>
                            <a:pt x="4707" y="639"/>
                            <a:pt x="3668" y="293"/>
                          </a:cubicBezTo>
                          <a:cubicBezTo>
                            <a:pt x="3168" y="126"/>
                            <a:pt x="2625" y="144"/>
                            <a:pt x="2121"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3" name="Google Shape;3513;p65">
                      <a:extLst>
                        <a:ext uri="{FF2B5EF4-FFF2-40B4-BE49-F238E27FC236}">
                          <a16:creationId xmlns:a16="http://schemas.microsoft.com/office/drawing/2014/main" id="{E0D58DFE-C675-2732-FADA-E1F22BA7A129}"/>
                        </a:ext>
                      </a:extLst>
                    </p:cNvPr>
                    <p:cNvSpPr/>
                    <p:nvPr/>
                  </p:nvSpPr>
                  <p:spPr>
                    <a:xfrm>
                      <a:off x="5911882" y="413374"/>
                      <a:ext cx="170423" cy="44222"/>
                    </a:xfrm>
                    <a:custGeom>
                      <a:avLst/>
                      <a:gdLst/>
                      <a:ahLst/>
                      <a:cxnLst/>
                      <a:rect l="l" t="t" r="r" b="b"/>
                      <a:pathLst>
                        <a:path w="7118" h="1847" extrusionOk="0">
                          <a:moveTo>
                            <a:pt x="2398" y="1"/>
                          </a:moveTo>
                          <a:cubicBezTo>
                            <a:pt x="1725" y="188"/>
                            <a:pt x="1056" y="376"/>
                            <a:pt x="384" y="563"/>
                          </a:cubicBezTo>
                          <a:cubicBezTo>
                            <a:pt x="211" y="611"/>
                            <a:pt x="0" y="711"/>
                            <a:pt x="0" y="889"/>
                          </a:cubicBezTo>
                          <a:lnTo>
                            <a:pt x="0" y="909"/>
                          </a:lnTo>
                          <a:cubicBezTo>
                            <a:pt x="9" y="1097"/>
                            <a:pt x="249" y="1168"/>
                            <a:pt x="442" y="1188"/>
                          </a:cubicBezTo>
                          <a:cubicBezTo>
                            <a:pt x="2191" y="1390"/>
                            <a:pt x="3946" y="1596"/>
                            <a:pt x="5694" y="1798"/>
                          </a:cubicBezTo>
                          <a:cubicBezTo>
                            <a:pt x="5896" y="1822"/>
                            <a:pt x="6102" y="1846"/>
                            <a:pt x="6304" y="1846"/>
                          </a:cubicBezTo>
                          <a:cubicBezTo>
                            <a:pt x="6506" y="1846"/>
                            <a:pt x="6708" y="1822"/>
                            <a:pt x="6896" y="1754"/>
                          </a:cubicBezTo>
                          <a:cubicBezTo>
                            <a:pt x="6973" y="1731"/>
                            <a:pt x="7049" y="1692"/>
                            <a:pt x="7117" y="1649"/>
                          </a:cubicBezTo>
                          <a:cubicBezTo>
                            <a:pt x="5705" y="798"/>
                            <a:pt x="4104" y="226"/>
                            <a:pt x="2398"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4" name="Google Shape;3514;p65">
                      <a:extLst>
                        <a:ext uri="{FF2B5EF4-FFF2-40B4-BE49-F238E27FC236}">
                          <a16:creationId xmlns:a16="http://schemas.microsoft.com/office/drawing/2014/main" id="{A7DCCE96-65A5-1164-BB4A-3E9EB7BEA8B4}"/>
                        </a:ext>
                      </a:extLst>
                    </p:cNvPr>
                    <p:cNvSpPr/>
                    <p:nvPr/>
                  </p:nvSpPr>
                  <p:spPr>
                    <a:xfrm>
                      <a:off x="5636639" y="634412"/>
                      <a:ext cx="295379" cy="110016"/>
                    </a:xfrm>
                    <a:custGeom>
                      <a:avLst/>
                      <a:gdLst/>
                      <a:ahLst/>
                      <a:cxnLst/>
                      <a:rect l="l" t="t" r="r" b="b"/>
                      <a:pathLst>
                        <a:path w="12337" h="4595" extrusionOk="0">
                          <a:moveTo>
                            <a:pt x="6244" y="0"/>
                          </a:moveTo>
                          <a:cubicBezTo>
                            <a:pt x="6027" y="0"/>
                            <a:pt x="5811" y="38"/>
                            <a:pt x="5599" y="130"/>
                          </a:cubicBezTo>
                          <a:cubicBezTo>
                            <a:pt x="4201" y="731"/>
                            <a:pt x="4046" y="2297"/>
                            <a:pt x="2384" y="2662"/>
                          </a:cubicBezTo>
                          <a:cubicBezTo>
                            <a:pt x="1606" y="2831"/>
                            <a:pt x="788" y="2793"/>
                            <a:pt x="0" y="2884"/>
                          </a:cubicBezTo>
                          <a:lnTo>
                            <a:pt x="0" y="2893"/>
                          </a:lnTo>
                          <a:cubicBezTo>
                            <a:pt x="0" y="3432"/>
                            <a:pt x="34" y="3960"/>
                            <a:pt x="102" y="4479"/>
                          </a:cubicBezTo>
                          <a:cubicBezTo>
                            <a:pt x="957" y="4527"/>
                            <a:pt x="1822" y="4556"/>
                            <a:pt x="2677" y="4580"/>
                          </a:cubicBezTo>
                          <a:cubicBezTo>
                            <a:pt x="2822" y="4585"/>
                            <a:pt x="2961" y="4590"/>
                            <a:pt x="3101" y="4594"/>
                          </a:cubicBezTo>
                          <a:cubicBezTo>
                            <a:pt x="3283" y="4388"/>
                            <a:pt x="3461" y="4177"/>
                            <a:pt x="3624" y="3955"/>
                          </a:cubicBezTo>
                          <a:cubicBezTo>
                            <a:pt x="4172" y="3230"/>
                            <a:pt x="4705" y="2374"/>
                            <a:pt x="5580" y="2124"/>
                          </a:cubicBezTo>
                          <a:cubicBezTo>
                            <a:pt x="5753" y="2076"/>
                            <a:pt x="5926" y="2052"/>
                            <a:pt x="6099" y="2052"/>
                          </a:cubicBezTo>
                          <a:cubicBezTo>
                            <a:pt x="7056" y="2052"/>
                            <a:pt x="7968" y="2749"/>
                            <a:pt x="8771" y="3354"/>
                          </a:cubicBezTo>
                          <a:cubicBezTo>
                            <a:pt x="9434" y="3854"/>
                            <a:pt x="10290" y="4315"/>
                            <a:pt x="11073" y="4315"/>
                          </a:cubicBezTo>
                          <a:cubicBezTo>
                            <a:pt x="11405" y="4315"/>
                            <a:pt x="11727" y="4234"/>
                            <a:pt x="12020" y="4033"/>
                          </a:cubicBezTo>
                          <a:cubicBezTo>
                            <a:pt x="12188" y="3911"/>
                            <a:pt x="12337" y="3710"/>
                            <a:pt x="12337" y="3518"/>
                          </a:cubicBezTo>
                          <a:cubicBezTo>
                            <a:pt x="12337" y="3450"/>
                            <a:pt x="12313" y="3383"/>
                            <a:pt x="12270" y="3321"/>
                          </a:cubicBezTo>
                          <a:cubicBezTo>
                            <a:pt x="12173" y="3206"/>
                            <a:pt x="12029" y="3177"/>
                            <a:pt x="11875" y="3177"/>
                          </a:cubicBezTo>
                          <a:cubicBezTo>
                            <a:pt x="11774" y="3177"/>
                            <a:pt x="11669" y="3186"/>
                            <a:pt x="11572" y="3196"/>
                          </a:cubicBezTo>
                          <a:cubicBezTo>
                            <a:pt x="11525" y="3196"/>
                            <a:pt x="11481" y="3201"/>
                            <a:pt x="11434" y="3201"/>
                          </a:cubicBezTo>
                          <a:cubicBezTo>
                            <a:pt x="10323" y="3201"/>
                            <a:pt x="9438" y="2225"/>
                            <a:pt x="8670" y="1394"/>
                          </a:cubicBezTo>
                          <a:cubicBezTo>
                            <a:pt x="8021" y="692"/>
                            <a:pt x="7132" y="0"/>
                            <a:pt x="6244"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5" name="Google Shape;3515;p65">
                      <a:extLst>
                        <a:ext uri="{FF2B5EF4-FFF2-40B4-BE49-F238E27FC236}">
                          <a16:creationId xmlns:a16="http://schemas.microsoft.com/office/drawing/2014/main" id="{FAF85C55-32BD-517A-DFE1-9D5507B492FF}"/>
                        </a:ext>
                      </a:extLst>
                    </p:cNvPr>
                    <p:cNvSpPr/>
                    <p:nvPr/>
                  </p:nvSpPr>
                  <p:spPr>
                    <a:xfrm>
                      <a:off x="5843862" y="600700"/>
                      <a:ext cx="381212" cy="152921"/>
                    </a:xfrm>
                    <a:custGeom>
                      <a:avLst/>
                      <a:gdLst/>
                      <a:ahLst/>
                      <a:cxnLst/>
                      <a:rect l="l" t="t" r="r" b="b"/>
                      <a:pathLst>
                        <a:path w="15922" h="6387" extrusionOk="0">
                          <a:moveTo>
                            <a:pt x="1182" y="0"/>
                          </a:moveTo>
                          <a:cubicBezTo>
                            <a:pt x="650" y="0"/>
                            <a:pt x="106" y="298"/>
                            <a:pt x="0" y="812"/>
                          </a:cubicBezTo>
                          <a:cubicBezTo>
                            <a:pt x="140" y="726"/>
                            <a:pt x="289" y="688"/>
                            <a:pt x="437" y="688"/>
                          </a:cubicBezTo>
                          <a:cubicBezTo>
                            <a:pt x="841" y="688"/>
                            <a:pt x="1269" y="952"/>
                            <a:pt x="1524" y="1293"/>
                          </a:cubicBezTo>
                          <a:cubicBezTo>
                            <a:pt x="1874" y="1759"/>
                            <a:pt x="2038" y="2345"/>
                            <a:pt x="2380" y="2821"/>
                          </a:cubicBezTo>
                          <a:cubicBezTo>
                            <a:pt x="2981" y="3671"/>
                            <a:pt x="4057" y="4061"/>
                            <a:pt x="5095" y="4176"/>
                          </a:cubicBezTo>
                          <a:cubicBezTo>
                            <a:pt x="6128" y="4296"/>
                            <a:pt x="7180" y="4201"/>
                            <a:pt x="8218" y="4321"/>
                          </a:cubicBezTo>
                          <a:cubicBezTo>
                            <a:pt x="9593" y="4483"/>
                            <a:pt x="10900" y="5031"/>
                            <a:pt x="12212" y="5521"/>
                          </a:cubicBezTo>
                          <a:cubicBezTo>
                            <a:pt x="12270" y="5517"/>
                            <a:pt x="12323" y="5512"/>
                            <a:pt x="12375" y="5507"/>
                          </a:cubicBezTo>
                          <a:cubicBezTo>
                            <a:pt x="13543" y="5430"/>
                            <a:pt x="14710" y="5334"/>
                            <a:pt x="15859" y="5215"/>
                          </a:cubicBezTo>
                          <a:lnTo>
                            <a:pt x="15859" y="5215"/>
                          </a:lnTo>
                          <a:cubicBezTo>
                            <a:pt x="15830" y="5608"/>
                            <a:pt x="15787" y="6002"/>
                            <a:pt x="15725" y="6386"/>
                          </a:cubicBezTo>
                          <a:lnTo>
                            <a:pt x="15744" y="6386"/>
                          </a:lnTo>
                          <a:cubicBezTo>
                            <a:pt x="15859" y="5719"/>
                            <a:pt x="15921" y="5031"/>
                            <a:pt x="15921" y="4330"/>
                          </a:cubicBezTo>
                          <a:cubicBezTo>
                            <a:pt x="15921" y="3667"/>
                            <a:pt x="15864" y="3013"/>
                            <a:pt x="15763" y="2374"/>
                          </a:cubicBezTo>
                          <a:cubicBezTo>
                            <a:pt x="15158" y="2528"/>
                            <a:pt x="14595" y="2696"/>
                            <a:pt x="14177" y="2768"/>
                          </a:cubicBezTo>
                          <a:cubicBezTo>
                            <a:pt x="11808" y="3152"/>
                            <a:pt x="9405" y="3345"/>
                            <a:pt x="7007" y="3345"/>
                          </a:cubicBezTo>
                          <a:lnTo>
                            <a:pt x="6867" y="3345"/>
                          </a:lnTo>
                          <a:cubicBezTo>
                            <a:pt x="5969" y="3340"/>
                            <a:pt x="5013" y="3292"/>
                            <a:pt x="4278" y="2773"/>
                          </a:cubicBezTo>
                          <a:cubicBezTo>
                            <a:pt x="3749" y="2398"/>
                            <a:pt x="3403" y="1826"/>
                            <a:pt x="3023" y="1298"/>
                          </a:cubicBezTo>
                          <a:cubicBezTo>
                            <a:pt x="2644" y="769"/>
                            <a:pt x="2187" y="240"/>
                            <a:pt x="1562" y="58"/>
                          </a:cubicBezTo>
                          <a:cubicBezTo>
                            <a:pt x="1442" y="20"/>
                            <a:pt x="1313" y="0"/>
                            <a:pt x="1182"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6" name="Google Shape;3516;p65">
                      <a:extLst>
                        <a:ext uri="{FF2B5EF4-FFF2-40B4-BE49-F238E27FC236}">
                          <a16:creationId xmlns:a16="http://schemas.microsoft.com/office/drawing/2014/main" id="{DF6B38C5-35E3-DECF-8307-A0F29E5A5234}"/>
                        </a:ext>
                      </a:extLst>
                    </p:cNvPr>
                    <p:cNvSpPr/>
                    <p:nvPr/>
                  </p:nvSpPr>
                  <p:spPr>
                    <a:xfrm>
                      <a:off x="5667477" y="738394"/>
                      <a:ext cx="266624" cy="187589"/>
                    </a:xfrm>
                    <a:custGeom>
                      <a:avLst/>
                      <a:gdLst/>
                      <a:ahLst/>
                      <a:cxnLst/>
                      <a:rect l="l" t="t" r="r" b="b"/>
                      <a:pathLst>
                        <a:path w="11136" h="7835" extrusionOk="0">
                          <a:moveTo>
                            <a:pt x="5152" y="1"/>
                          </a:moveTo>
                          <a:cubicBezTo>
                            <a:pt x="4816" y="1"/>
                            <a:pt x="4475" y="87"/>
                            <a:pt x="4177" y="237"/>
                          </a:cubicBezTo>
                          <a:cubicBezTo>
                            <a:pt x="4148" y="251"/>
                            <a:pt x="4119" y="266"/>
                            <a:pt x="4095" y="280"/>
                          </a:cubicBezTo>
                          <a:lnTo>
                            <a:pt x="6085" y="280"/>
                          </a:lnTo>
                          <a:cubicBezTo>
                            <a:pt x="5825" y="87"/>
                            <a:pt x="5493" y="1"/>
                            <a:pt x="5152" y="1"/>
                          </a:cubicBezTo>
                          <a:close/>
                          <a:moveTo>
                            <a:pt x="981" y="2775"/>
                          </a:moveTo>
                          <a:cubicBezTo>
                            <a:pt x="664" y="2952"/>
                            <a:pt x="327" y="3121"/>
                            <a:pt x="1" y="3288"/>
                          </a:cubicBezTo>
                          <a:cubicBezTo>
                            <a:pt x="553" y="4029"/>
                            <a:pt x="1183" y="4707"/>
                            <a:pt x="1870" y="5321"/>
                          </a:cubicBezTo>
                          <a:cubicBezTo>
                            <a:pt x="1899" y="5283"/>
                            <a:pt x="1922" y="5244"/>
                            <a:pt x="1951" y="5206"/>
                          </a:cubicBezTo>
                          <a:cubicBezTo>
                            <a:pt x="2441" y="4490"/>
                            <a:pt x="2937" y="3769"/>
                            <a:pt x="3432" y="3053"/>
                          </a:cubicBezTo>
                          <a:cubicBezTo>
                            <a:pt x="2687" y="2977"/>
                            <a:pt x="1942" y="2895"/>
                            <a:pt x="1197" y="2804"/>
                          </a:cubicBezTo>
                          <a:cubicBezTo>
                            <a:pt x="1125" y="2793"/>
                            <a:pt x="1053" y="2784"/>
                            <a:pt x="981" y="2775"/>
                          </a:cubicBezTo>
                          <a:close/>
                          <a:moveTo>
                            <a:pt x="5555" y="3236"/>
                          </a:moveTo>
                          <a:cubicBezTo>
                            <a:pt x="5566" y="3298"/>
                            <a:pt x="5566" y="3361"/>
                            <a:pt x="5566" y="3418"/>
                          </a:cubicBezTo>
                          <a:cubicBezTo>
                            <a:pt x="5566" y="3538"/>
                            <a:pt x="5555" y="3654"/>
                            <a:pt x="5532" y="3769"/>
                          </a:cubicBezTo>
                          <a:cubicBezTo>
                            <a:pt x="5369" y="4485"/>
                            <a:pt x="4907" y="5129"/>
                            <a:pt x="4863" y="5865"/>
                          </a:cubicBezTo>
                          <a:lnTo>
                            <a:pt x="4863" y="5951"/>
                          </a:lnTo>
                          <a:cubicBezTo>
                            <a:pt x="4863" y="6965"/>
                            <a:pt x="5859" y="7835"/>
                            <a:pt x="6859" y="7835"/>
                          </a:cubicBezTo>
                          <a:cubicBezTo>
                            <a:pt x="7055" y="7835"/>
                            <a:pt x="7252" y="7801"/>
                            <a:pt x="7440" y="7729"/>
                          </a:cubicBezTo>
                          <a:cubicBezTo>
                            <a:pt x="7137" y="7508"/>
                            <a:pt x="6830" y="7282"/>
                            <a:pt x="6633" y="6970"/>
                          </a:cubicBezTo>
                          <a:cubicBezTo>
                            <a:pt x="6522" y="6792"/>
                            <a:pt x="6455" y="6581"/>
                            <a:pt x="6455" y="6373"/>
                          </a:cubicBezTo>
                          <a:cubicBezTo>
                            <a:pt x="6455" y="6211"/>
                            <a:pt x="6498" y="6052"/>
                            <a:pt x="6589" y="5918"/>
                          </a:cubicBezTo>
                          <a:cubicBezTo>
                            <a:pt x="6777" y="5652"/>
                            <a:pt x="7060" y="5572"/>
                            <a:pt x="7378" y="5572"/>
                          </a:cubicBezTo>
                          <a:cubicBezTo>
                            <a:pt x="7786" y="5572"/>
                            <a:pt x="8257" y="5701"/>
                            <a:pt x="8669" y="5745"/>
                          </a:cubicBezTo>
                          <a:cubicBezTo>
                            <a:pt x="8742" y="5754"/>
                            <a:pt x="8814" y="5754"/>
                            <a:pt x="8882" y="5754"/>
                          </a:cubicBezTo>
                          <a:cubicBezTo>
                            <a:pt x="9895" y="5754"/>
                            <a:pt x="10880" y="5024"/>
                            <a:pt x="11135" y="4033"/>
                          </a:cubicBezTo>
                          <a:lnTo>
                            <a:pt x="11135" y="4033"/>
                          </a:lnTo>
                          <a:cubicBezTo>
                            <a:pt x="10395" y="4375"/>
                            <a:pt x="9631" y="4725"/>
                            <a:pt x="8814" y="4749"/>
                          </a:cubicBezTo>
                          <a:lnTo>
                            <a:pt x="8727" y="4749"/>
                          </a:lnTo>
                          <a:cubicBezTo>
                            <a:pt x="7935" y="4749"/>
                            <a:pt x="7099" y="4375"/>
                            <a:pt x="6786" y="3654"/>
                          </a:cubicBezTo>
                          <a:cubicBezTo>
                            <a:pt x="6738" y="3543"/>
                            <a:pt x="6704" y="3432"/>
                            <a:pt x="6680" y="3317"/>
                          </a:cubicBezTo>
                          <a:cubicBezTo>
                            <a:pt x="6305" y="3294"/>
                            <a:pt x="5930" y="3265"/>
                            <a:pt x="5555" y="3236"/>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7" name="Google Shape;3517;p65">
                      <a:extLst>
                        <a:ext uri="{FF2B5EF4-FFF2-40B4-BE49-F238E27FC236}">
                          <a16:creationId xmlns:a16="http://schemas.microsoft.com/office/drawing/2014/main" id="{73BE7609-3C38-E5D2-7069-251A578C2463}"/>
                        </a:ext>
                      </a:extLst>
                    </p:cNvPr>
                    <p:cNvSpPr/>
                    <p:nvPr/>
                  </p:nvSpPr>
                  <p:spPr>
                    <a:xfrm>
                      <a:off x="5874819" y="822624"/>
                      <a:ext cx="268228" cy="126249"/>
                    </a:xfrm>
                    <a:custGeom>
                      <a:avLst/>
                      <a:gdLst/>
                      <a:ahLst/>
                      <a:cxnLst/>
                      <a:rect l="l" t="t" r="r" b="b"/>
                      <a:pathLst>
                        <a:path w="11203" h="5273" extrusionOk="0">
                          <a:moveTo>
                            <a:pt x="4984" y="1"/>
                          </a:moveTo>
                          <a:cubicBezTo>
                            <a:pt x="4902" y="20"/>
                            <a:pt x="4820" y="45"/>
                            <a:pt x="4744" y="83"/>
                          </a:cubicBezTo>
                          <a:cubicBezTo>
                            <a:pt x="3773" y="526"/>
                            <a:pt x="3908" y="2178"/>
                            <a:pt x="2937" y="2630"/>
                          </a:cubicBezTo>
                          <a:cubicBezTo>
                            <a:pt x="2196" y="2966"/>
                            <a:pt x="985" y="2549"/>
                            <a:pt x="745" y="3322"/>
                          </a:cubicBezTo>
                          <a:cubicBezTo>
                            <a:pt x="721" y="3403"/>
                            <a:pt x="712" y="3485"/>
                            <a:pt x="712" y="3567"/>
                          </a:cubicBezTo>
                          <a:cubicBezTo>
                            <a:pt x="712" y="3711"/>
                            <a:pt x="736" y="3855"/>
                            <a:pt x="736" y="4004"/>
                          </a:cubicBezTo>
                          <a:lnTo>
                            <a:pt x="736" y="4053"/>
                          </a:lnTo>
                          <a:cubicBezTo>
                            <a:pt x="716" y="4514"/>
                            <a:pt x="413" y="4860"/>
                            <a:pt x="0" y="5076"/>
                          </a:cubicBezTo>
                          <a:cubicBezTo>
                            <a:pt x="759" y="5206"/>
                            <a:pt x="1543" y="5273"/>
                            <a:pt x="2340" y="5273"/>
                          </a:cubicBezTo>
                          <a:cubicBezTo>
                            <a:pt x="2489" y="5273"/>
                            <a:pt x="2633" y="5273"/>
                            <a:pt x="2783" y="5268"/>
                          </a:cubicBezTo>
                          <a:cubicBezTo>
                            <a:pt x="3081" y="4682"/>
                            <a:pt x="3245" y="3971"/>
                            <a:pt x="3696" y="3495"/>
                          </a:cubicBezTo>
                          <a:cubicBezTo>
                            <a:pt x="4090" y="3081"/>
                            <a:pt x="4652" y="2908"/>
                            <a:pt x="5224" y="2908"/>
                          </a:cubicBezTo>
                          <a:cubicBezTo>
                            <a:pt x="5603" y="2908"/>
                            <a:pt x="5988" y="2986"/>
                            <a:pt x="6334" y="3115"/>
                          </a:cubicBezTo>
                          <a:cubicBezTo>
                            <a:pt x="6925" y="3341"/>
                            <a:pt x="7449" y="3702"/>
                            <a:pt x="7963" y="4072"/>
                          </a:cubicBezTo>
                          <a:cubicBezTo>
                            <a:pt x="9141" y="3543"/>
                            <a:pt x="10232" y="2855"/>
                            <a:pt x="11203" y="2034"/>
                          </a:cubicBezTo>
                          <a:cubicBezTo>
                            <a:pt x="9953" y="1602"/>
                            <a:pt x="8324" y="1640"/>
                            <a:pt x="7329" y="1073"/>
                          </a:cubicBezTo>
                          <a:cubicBezTo>
                            <a:pt x="6705" y="712"/>
                            <a:pt x="6070" y="122"/>
                            <a:pt x="5421"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65" name="Google Shape;3518;p65">
                    <a:extLst>
                      <a:ext uri="{FF2B5EF4-FFF2-40B4-BE49-F238E27FC236}">
                        <a16:creationId xmlns:a16="http://schemas.microsoft.com/office/drawing/2014/main" id="{88E55237-5070-9722-A9D8-A0869BFE4FA0}"/>
                      </a:ext>
                    </a:extLst>
                  </p:cNvPr>
                  <p:cNvSpPr/>
                  <p:nvPr/>
                </p:nvSpPr>
                <p:spPr>
                  <a:xfrm>
                    <a:off x="6157227" y="1087817"/>
                    <a:ext cx="19010" cy="5076"/>
                  </a:xfrm>
                  <a:custGeom>
                    <a:avLst/>
                    <a:gdLst/>
                    <a:ahLst/>
                    <a:cxnLst/>
                    <a:rect l="l" t="t" r="r" b="b"/>
                    <a:pathLst>
                      <a:path w="794" h="212" extrusionOk="0">
                        <a:moveTo>
                          <a:pt x="663" y="0"/>
                        </a:moveTo>
                        <a:cubicBezTo>
                          <a:pt x="621" y="0"/>
                          <a:pt x="572" y="0"/>
                          <a:pt x="525" y="9"/>
                        </a:cubicBezTo>
                        <a:cubicBezTo>
                          <a:pt x="328" y="34"/>
                          <a:pt x="159" y="111"/>
                          <a:pt x="0" y="211"/>
                        </a:cubicBezTo>
                        <a:cubicBezTo>
                          <a:pt x="270" y="153"/>
                          <a:pt x="534" y="82"/>
                          <a:pt x="794" y="5"/>
                        </a:cubicBezTo>
                        <a:cubicBezTo>
                          <a:pt x="750" y="0"/>
                          <a:pt x="707" y="0"/>
                          <a:pt x="663"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66" name="Google Shape;3519;p65">
                    <a:extLst>
                      <a:ext uri="{FF2B5EF4-FFF2-40B4-BE49-F238E27FC236}">
                        <a16:creationId xmlns:a16="http://schemas.microsoft.com/office/drawing/2014/main" id="{CC1199F8-FAD5-B050-62AD-7D830FB73175}"/>
                      </a:ext>
                    </a:extLst>
                  </p:cNvPr>
                  <p:cNvGrpSpPr/>
                  <p:nvPr/>
                </p:nvGrpSpPr>
                <p:grpSpPr>
                  <a:xfrm>
                    <a:off x="5808560" y="938671"/>
                    <a:ext cx="562888" cy="209545"/>
                    <a:chOff x="5649760" y="789846"/>
                    <a:chExt cx="562888" cy="209545"/>
                  </a:xfrm>
                </p:grpSpPr>
                <p:sp>
                  <p:nvSpPr>
                    <p:cNvPr id="482" name="Google Shape;3520;p65">
                      <a:extLst>
                        <a:ext uri="{FF2B5EF4-FFF2-40B4-BE49-F238E27FC236}">
                          <a16:creationId xmlns:a16="http://schemas.microsoft.com/office/drawing/2014/main" id="{A3E2B1DC-7BD9-14B9-2624-E9FE368E452E}"/>
                        </a:ext>
                      </a:extLst>
                    </p:cNvPr>
                    <p:cNvSpPr/>
                    <p:nvPr/>
                  </p:nvSpPr>
                  <p:spPr>
                    <a:xfrm>
                      <a:off x="5652058" y="789846"/>
                      <a:ext cx="560590" cy="209545"/>
                    </a:xfrm>
                    <a:custGeom>
                      <a:avLst/>
                      <a:gdLst/>
                      <a:ahLst/>
                      <a:cxnLst/>
                      <a:rect l="l" t="t" r="r" b="b"/>
                      <a:pathLst>
                        <a:path w="23414" h="8752" extrusionOk="0">
                          <a:moveTo>
                            <a:pt x="23413" y="1"/>
                          </a:moveTo>
                          <a:lnTo>
                            <a:pt x="23413" y="1"/>
                          </a:lnTo>
                          <a:cubicBezTo>
                            <a:pt x="23395" y="39"/>
                            <a:pt x="23371" y="72"/>
                            <a:pt x="23351" y="107"/>
                          </a:cubicBezTo>
                          <a:cubicBezTo>
                            <a:pt x="23342" y="136"/>
                            <a:pt x="23333" y="164"/>
                            <a:pt x="23322" y="193"/>
                          </a:cubicBezTo>
                          <a:cubicBezTo>
                            <a:pt x="23327" y="193"/>
                            <a:pt x="23333" y="193"/>
                            <a:pt x="23333" y="198"/>
                          </a:cubicBezTo>
                          <a:cubicBezTo>
                            <a:pt x="23125" y="851"/>
                            <a:pt x="22856" y="1480"/>
                            <a:pt x="22544" y="2081"/>
                          </a:cubicBezTo>
                          <a:cubicBezTo>
                            <a:pt x="22414" y="1971"/>
                            <a:pt x="22275" y="1870"/>
                            <a:pt x="22135" y="1784"/>
                          </a:cubicBezTo>
                          <a:cubicBezTo>
                            <a:pt x="21636" y="2365"/>
                            <a:pt x="21093" y="2908"/>
                            <a:pt x="20507" y="3403"/>
                          </a:cubicBezTo>
                          <a:cubicBezTo>
                            <a:pt x="20838" y="3518"/>
                            <a:pt x="21146" y="3667"/>
                            <a:pt x="21405" y="3864"/>
                          </a:cubicBezTo>
                          <a:cubicBezTo>
                            <a:pt x="20674" y="4825"/>
                            <a:pt x="19800" y="5672"/>
                            <a:pt x="18824" y="6373"/>
                          </a:cubicBezTo>
                          <a:cubicBezTo>
                            <a:pt x="18507" y="6258"/>
                            <a:pt x="18229" y="6123"/>
                            <a:pt x="18021" y="5983"/>
                          </a:cubicBezTo>
                          <a:cubicBezTo>
                            <a:pt x="17768" y="5810"/>
                            <a:pt x="17517" y="5623"/>
                            <a:pt x="17267" y="5441"/>
                          </a:cubicBezTo>
                          <a:cubicBezTo>
                            <a:pt x="16710" y="5695"/>
                            <a:pt x="16129" y="5912"/>
                            <a:pt x="15528" y="6085"/>
                          </a:cubicBezTo>
                          <a:cubicBezTo>
                            <a:pt x="16153" y="6162"/>
                            <a:pt x="16777" y="6767"/>
                            <a:pt x="17118" y="7402"/>
                          </a:cubicBezTo>
                          <a:cubicBezTo>
                            <a:pt x="15470" y="8228"/>
                            <a:pt x="13610" y="8689"/>
                            <a:pt x="11644" y="8689"/>
                          </a:cubicBezTo>
                          <a:cubicBezTo>
                            <a:pt x="10957" y="8689"/>
                            <a:pt x="10285" y="8631"/>
                            <a:pt x="9631" y="8526"/>
                          </a:cubicBezTo>
                          <a:cubicBezTo>
                            <a:pt x="9703" y="8463"/>
                            <a:pt x="9785" y="8416"/>
                            <a:pt x="9867" y="8382"/>
                          </a:cubicBezTo>
                          <a:cubicBezTo>
                            <a:pt x="10136" y="8267"/>
                            <a:pt x="10424" y="8232"/>
                            <a:pt x="10712" y="8232"/>
                          </a:cubicBezTo>
                          <a:cubicBezTo>
                            <a:pt x="10948" y="8232"/>
                            <a:pt x="11183" y="8256"/>
                            <a:pt x="11414" y="8276"/>
                          </a:cubicBezTo>
                          <a:cubicBezTo>
                            <a:pt x="11616" y="8296"/>
                            <a:pt x="11817" y="8310"/>
                            <a:pt x="12019" y="8310"/>
                          </a:cubicBezTo>
                          <a:cubicBezTo>
                            <a:pt x="12347" y="8310"/>
                            <a:pt x="12664" y="8271"/>
                            <a:pt x="12952" y="8127"/>
                          </a:cubicBezTo>
                          <a:cubicBezTo>
                            <a:pt x="13711" y="7742"/>
                            <a:pt x="14071" y="6739"/>
                            <a:pt x="14734" y="6291"/>
                          </a:cubicBezTo>
                          <a:lnTo>
                            <a:pt x="14734" y="6291"/>
                          </a:lnTo>
                          <a:cubicBezTo>
                            <a:pt x="13880" y="6488"/>
                            <a:pt x="12995" y="6608"/>
                            <a:pt x="12087" y="6637"/>
                          </a:cubicBezTo>
                          <a:cubicBezTo>
                            <a:pt x="11933" y="6935"/>
                            <a:pt x="11746" y="7200"/>
                            <a:pt x="11462" y="7382"/>
                          </a:cubicBezTo>
                          <a:cubicBezTo>
                            <a:pt x="11188" y="7560"/>
                            <a:pt x="10890" y="7622"/>
                            <a:pt x="10578" y="7622"/>
                          </a:cubicBezTo>
                          <a:cubicBezTo>
                            <a:pt x="10174" y="7622"/>
                            <a:pt x="9746" y="7511"/>
                            <a:pt x="9309" y="7406"/>
                          </a:cubicBezTo>
                          <a:cubicBezTo>
                            <a:pt x="8876" y="7296"/>
                            <a:pt x="8435" y="7185"/>
                            <a:pt x="8007" y="7185"/>
                          </a:cubicBezTo>
                          <a:cubicBezTo>
                            <a:pt x="7877" y="7185"/>
                            <a:pt x="7752" y="7194"/>
                            <a:pt x="7623" y="7214"/>
                          </a:cubicBezTo>
                          <a:cubicBezTo>
                            <a:pt x="7266" y="7281"/>
                            <a:pt x="6944" y="7449"/>
                            <a:pt x="6623" y="7618"/>
                          </a:cubicBezTo>
                          <a:cubicBezTo>
                            <a:pt x="5926" y="7305"/>
                            <a:pt x="5258" y="6930"/>
                            <a:pt x="4638" y="6498"/>
                          </a:cubicBezTo>
                          <a:cubicBezTo>
                            <a:pt x="4811" y="6397"/>
                            <a:pt x="5008" y="6329"/>
                            <a:pt x="5201" y="6296"/>
                          </a:cubicBezTo>
                          <a:cubicBezTo>
                            <a:pt x="5325" y="6277"/>
                            <a:pt x="5445" y="6272"/>
                            <a:pt x="5571" y="6272"/>
                          </a:cubicBezTo>
                          <a:cubicBezTo>
                            <a:pt x="6359" y="6272"/>
                            <a:pt x="7132" y="6599"/>
                            <a:pt x="7929" y="6690"/>
                          </a:cubicBezTo>
                          <a:cubicBezTo>
                            <a:pt x="8016" y="6699"/>
                            <a:pt x="8102" y="6704"/>
                            <a:pt x="8195" y="6704"/>
                          </a:cubicBezTo>
                          <a:cubicBezTo>
                            <a:pt x="8579" y="6704"/>
                            <a:pt x="8978" y="6618"/>
                            <a:pt x="9304" y="6445"/>
                          </a:cubicBezTo>
                          <a:cubicBezTo>
                            <a:pt x="6724" y="6003"/>
                            <a:pt x="4389" y="4840"/>
                            <a:pt x="2514" y="3172"/>
                          </a:cubicBezTo>
                          <a:cubicBezTo>
                            <a:pt x="2336" y="3437"/>
                            <a:pt x="2149" y="3696"/>
                            <a:pt x="1942" y="3946"/>
                          </a:cubicBezTo>
                          <a:cubicBezTo>
                            <a:pt x="1313" y="3134"/>
                            <a:pt x="779" y="2241"/>
                            <a:pt x="366" y="1283"/>
                          </a:cubicBezTo>
                          <a:cubicBezTo>
                            <a:pt x="457" y="1236"/>
                            <a:pt x="548" y="1188"/>
                            <a:pt x="645" y="1139"/>
                          </a:cubicBezTo>
                          <a:cubicBezTo>
                            <a:pt x="467" y="904"/>
                            <a:pt x="299" y="664"/>
                            <a:pt x="140" y="418"/>
                          </a:cubicBezTo>
                          <a:cubicBezTo>
                            <a:pt x="92" y="409"/>
                            <a:pt x="44" y="404"/>
                            <a:pt x="0" y="395"/>
                          </a:cubicBezTo>
                          <a:lnTo>
                            <a:pt x="0" y="395"/>
                          </a:lnTo>
                          <a:cubicBezTo>
                            <a:pt x="1086" y="3619"/>
                            <a:pt x="3475" y="6248"/>
                            <a:pt x="6545" y="7646"/>
                          </a:cubicBezTo>
                          <a:cubicBezTo>
                            <a:pt x="6551" y="7651"/>
                            <a:pt x="6556" y="7651"/>
                            <a:pt x="6556" y="7651"/>
                          </a:cubicBezTo>
                          <a:cubicBezTo>
                            <a:pt x="6560" y="7656"/>
                            <a:pt x="6560" y="7656"/>
                            <a:pt x="6565" y="7656"/>
                          </a:cubicBezTo>
                          <a:cubicBezTo>
                            <a:pt x="6565" y="7656"/>
                            <a:pt x="6570" y="7656"/>
                            <a:pt x="6570" y="7661"/>
                          </a:cubicBezTo>
                          <a:cubicBezTo>
                            <a:pt x="8117" y="8363"/>
                            <a:pt x="9832" y="8751"/>
                            <a:pt x="11644" y="8751"/>
                          </a:cubicBezTo>
                          <a:cubicBezTo>
                            <a:pt x="17200" y="8751"/>
                            <a:pt x="21895" y="5061"/>
                            <a:pt x="23413"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3" name="Google Shape;3521;p65">
                      <a:extLst>
                        <a:ext uri="{FF2B5EF4-FFF2-40B4-BE49-F238E27FC236}">
                          <a16:creationId xmlns:a16="http://schemas.microsoft.com/office/drawing/2014/main" id="{4A4748F4-64AE-A5C2-138E-2C4EB9284092}"/>
                        </a:ext>
                      </a:extLst>
                    </p:cNvPr>
                    <p:cNvSpPr/>
                    <p:nvPr/>
                  </p:nvSpPr>
                  <p:spPr>
                    <a:xfrm>
                      <a:off x="6182026" y="794467"/>
                      <a:ext cx="28683" cy="45227"/>
                    </a:xfrm>
                    <a:custGeom>
                      <a:avLst/>
                      <a:gdLst/>
                      <a:ahLst/>
                      <a:cxnLst/>
                      <a:rect l="l" t="t" r="r" b="b"/>
                      <a:pathLst>
                        <a:path w="1198" h="1889" extrusionOk="0">
                          <a:moveTo>
                            <a:pt x="1187" y="0"/>
                          </a:moveTo>
                          <a:cubicBezTo>
                            <a:pt x="1116" y="231"/>
                            <a:pt x="1034" y="462"/>
                            <a:pt x="947" y="682"/>
                          </a:cubicBezTo>
                          <a:cubicBezTo>
                            <a:pt x="861" y="697"/>
                            <a:pt x="770" y="706"/>
                            <a:pt x="679" y="715"/>
                          </a:cubicBezTo>
                          <a:cubicBezTo>
                            <a:pt x="462" y="1019"/>
                            <a:pt x="236" y="1307"/>
                            <a:pt x="0" y="1591"/>
                          </a:cubicBezTo>
                          <a:cubicBezTo>
                            <a:pt x="140" y="1677"/>
                            <a:pt x="279" y="1778"/>
                            <a:pt x="409" y="1888"/>
                          </a:cubicBezTo>
                          <a:cubicBezTo>
                            <a:pt x="721" y="1287"/>
                            <a:pt x="990" y="658"/>
                            <a:pt x="1198" y="5"/>
                          </a:cubicBezTo>
                          <a:cubicBezTo>
                            <a:pt x="1198" y="0"/>
                            <a:pt x="1192" y="0"/>
                            <a:pt x="1187"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4" name="Google Shape;3522;p65">
                      <a:extLst>
                        <a:ext uri="{FF2B5EF4-FFF2-40B4-BE49-F238E27FC236}">
                          <a16:creationId xmlns:a16="http://schemas.microsoft.com/office/drawing/2014/main" id="{EDA3DA69-16FD-E292-1143-A2BCB1B55713}"/>
                        </a:ext>
                      </a:extLst>
                    </p:cNvPr>
                    <p:cNvSpPr/>
                    <p:nvPr/>
                  </p:nvSpPr>
                  <p:spPr>
                    <a:xfrm>
                      <a:off x="6198259" y="794467"/>
                      <a:ext cx="12211" cy="17143"/>
                    </a:xfrm>
                    <a:custGeom>
                      <a:avLst/>
                      <a:gdLst/>
                      <a:ahLst/>
                      <a:cxnLst/>
                      <a:rect l="l" t="t" r="r" b="b"/>
                      <a:pathLst>
                        <a:path w="510" h="716" extrusionOk="0">
                          <a:moveTo>
                            <a:pt x="485" y="0"/>
                          </a:moveTo>
                          <a:cubicBezTo>
                            <a:pt x="332" y="245"/>
                            <a:pt x="168" y="485"/>
                            <a:pt x="1" y="715"/>
                          </a:cubicBezTo>
                          <a:cubicBezTo>
                            <a:pt x="92" y="706"/>
                            <a:pt x="183" y="697"/>
                            <a:pt x="269" y="682"/>
                          </a:cubicBezTo>
                          <a:cubicBezTo>
                            <a:pt x="356" y="462"/>
                            <a:pt x="438" y="231"/>
                            <a:pt x="509"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5" name="Google Shape;3523;p65">
                      <a:extLst>
                        <a:ext uri="{FF2B5EF4-FFF2-40B4-BE49-F238E27FC236}">
                          <a16:creationId xmlns:a16="http://schemas.microsoft.com/office/drawing/2014/main" id="{8F279697-1853-41F7-FF56-E4111396D46C}"/>
                        </a:ext>
                      </a:extLst>
                    </p:cNvPr>
                    <p:cNvSpPr/>
                    <p:nvPr/>
                  </p:nvSpPr>
                  <p:spPr>
                    <a:xfrm>
                      <a:off x="5649760" y="791019"/>
                      <a:ext cx="1748" cy="3113"/>
                    </a:xfrm>
                    <a:custGeom>
                      <a:avLst/>
                      <a:gdLst/>
                      <a:ahLst/>
                      <a:cxnLst/>
                      <a:rect l="l" t="t" r="r" b="b"/>
                      <a:pathLst>
                        <a:path w="73" h="130" extrusionOk="0">
                          <a:moveTo>
                            <a:pt x="0" y="0"/>
                          </a:moveTo>
                          <a:lnTo>
                            <a:pt x="44" y="129"/>
                          </a:lnTo>
                          <a:cubicBezTo>
                            <a:pt x="53" y="125"/>
                            <a:pt x="63" y="120"/>
                            <a:pt x="73" y="115"/>
                          </a:cubicBezTo>
                          <a:cubicBezTo>
                            <a:pt x="49" y="76"/>
                            <a:pt x="25" y="38"/>
                            <a:pt x="0"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6" name="Google Shape;3524;p65">
                      <a:extLst>
                        <a:ext uri="{FF2B5EF4-FFF2-40B4-BE49-F238E27FC236}">
                          <a16:creationId xmlns:a16="http://schemas.microsoft.com/office/drawing/2014/main" id="{BFB02DAD-770E-61A2-8721-6A5F872642B0}"/>
                        </a:ext>
                      </a:extLst>
                    </p:cNvPr>
                    <p:cNvSpPr/>
                    <p:nvPr/>
                  </p:nvSpPr>
                  <p:spPr>
                    <a:xfrm>
                      <a:off x="5660797" y="817117"/>
                      <a:ext cx="51476" cy="67231"/>
                    </a:xfrm>
                    <a:custGeom>
                      <a:avLst/>
                      <a:gdLst/>
                      <a:ahLst/>
                      <a:cxnLst/>
                      <a:rect l="l" t="t" r="r" b="b"/>
                      <a:pathLst>
                        <a:path w="2150" h="2808" extrusionOk="0">
                          <a:moveTo>
                            <a:pt x="280" y="0"/>
                          </a:moveTo>
                          <a:cubicBezTo>
                            <a:pt x="183" y="49"/>
                            <a:pt x="92" y="97"/>
                            <a:pt x="1" y="144"/>
                          </a:cubicBezTo>
                          <a:cubicBezTo>
                            <a:pt x="414" y="1102"/>
                            <a:pt x="948" y="1995"/>
                            <a:pt x="1577" y="2807"/>
                          </a:cubicBezTo>
                          <a:cubicBezTo>
                            <a:pt x="1784" y="2557"/>
                            <a:pt x="1971" y="2298"/>
                            <a:pt x="2149" y="2033"/>
                          </a:cubicBezTo>
                          <a:cubicBezTo>
                            <a:pt x="1462" y="1419"/>
                            <a:pt x="832" y="741"/>
                            <a:pt x="280"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7" name="Google Shape;3525;p65">
                      <a:extLst>
                        <a:ext uri="{FF2B5EF4-FFF2-40B4-BE49-F238E27FC236}">
                          <a16:creationId xmlns:a16="http://schemas.microsoft.com/office/drawing/2014/main" id="{A15A2AE6-CF4C-C1BA-E6A2-DD45F75CE52A}"/>
                        </a:ext>
                      </a:extLst>
                    </p:cNvPr>
                    <p:cNvSpPr/>
                    <p:nvPr/>
                  </p:nvSpPr>
                  <p:spPr>
                    <a:xfrm>
                      <a:off x="5763080" y="871323"/>
                      <a:ext cx="401492" cy="101037"/>
                    </a:xfrm>
                    <a:custGeom>
                      <a:avLst/>
                      <a:gdLst/>
                      <a:ahLst/>
                      <a:cxnLst/>
                      <a:rect l="l" t="t" r="r" b="b"/>
                      <a:pathLst>
                        <a:path w="16769" h="4220" extrusionOk="0">
                          <a:moveTo>
                            <a:pt x="15870" y="0"/>
                          </a:moveTo>
                          <a:cubicBezTo>
                            <a:pt x="14899" y="821"/>
                            <a:pt x="13808" y="1509"/>
                            <a:pt x="12630" y="2038"/>
                          </a:cubicBezTo>
                          <a:cubicBezTo>
                            <a:pt x="12880" y="2220"/>
                            <a:pt x="13131" y="2407"/>
                            <a:pt x="13384" y="2580"/>
                          </a:cubicBezTo>
                          <a:cubicBezTo>
                            <a:pt x="13592" y="2720"/>
                            <a:pt x="13870" y="2855"/>
                            <a:pt x="14187" y="2970"/>
                          </a:cubicBezTo>
                          <a:cubicBezTo>
                            <a:pt x="15163" y="2269"/>
                            <a:pt x="16037" y="1422"/>
                            <a:pt x="16768" y="461"/>
                          </a:cubicBezTo>
                          <a:cubicBezTo>
                            <a:pt x="16509" y="264"/>
                            <a:pt x="16201" y="115"/>
                            <a:pt x="15870" y="0"/>
                          </a:cubicBezTo>
                          <a:close/>
                          <a:moveTo>
                            <a:pt x="934" y="2869"/>
                          </a:moveTo>
                          <a:cubicBezTo>
                            <a:pt x="808" y="2869"/>
                            <a:pt x="688" y="2874"/>
                            <a:pt x="564" y="2893"/>
                          </a:cubicBezTo>
                          <a:cubicBezTo>
                            <a:pt x="371" y="2926"/>
                            <a:pt x="174" y="2994"/>
                            <a:pt x="1" y="3095"/>
                          </a:cubicBezTo>
                          <a:cubicBezTo>
                            <a:pt x="621" y="3527"/>
                            <a:pt x="1289" y="3902"/>
                            <a:pt x="1986" y="4215"/>
                          </a:cubicBezTo>
                          <a:cubicBezTo>
                            <a:pt x="2307" y="4046"/>
                            <a:pt x="2629" y="3878"/>
                            <a:pt x="2986" y="3811"/>
                          </a:cubicBezTo>
                          <a:cubicBezTo>
                            <a:pt x="3115" y="3791"/>
                            <a:pt x="3240" y="3782"/>
                            <a:pt x="3370" y="3782"/>
                          </a:cubicBezTo>
                          <a:cubicBezTo>
                            <a:pt x="3798" y="3782"/>
                            <a:pt x="4239" y="3893"/>
                            <a:pt x="4672" y="4003"/>
                          </a:cubicBezTo>
                          <a:cubicBezTo>
                            <a:pt x="5109" y="4108"/>
                            <a:pt x="5537" y="4219"/>
                            <a:pt x="5941" y="4219"/>
                          </a:cubicBezTo>
                          <a:cubicBezTo>
                            <a:pt x="6253" y="4219"/>
                            <a:pt x="6551" y="4157"/>
                            <a:pt x="6825" y="3979"/>
                          </a:cubicBezTo>
                          <a:cubicBezTo>
                            <a:pt x="7109" y="3797"/>
                            <a:pt x="7296" y="3532"/>
                            <a:pt x="7450" y="3234"/>
                          </a:cubicBezTo>
                          <a:lnTo>
                            <a:pt x="7450" y="3234"/>
                          </a:lnTo>
                          <a:cubicBezTo>
                            <a:pt x="7300" y="3239"/>
                            <a:pt x="7156" y="3239"/>
                            <a:pt x="7007" y="3239"/>
                          </a:cubicBezTo>
                          <a:cubicBezTo>
                            <a:pt x="6210" y="3239"/>
                            <a:pt x="5426" y="3172"/>
                            <a:pt x="4667" y="3042"/>
                          </a:cubicBezTo>
                          <a:cubicBezTo>
                            <a:pt x="4341" y="3215"/>
                            <a:pt x="3942" y="3301"/>
                            <a:pt x="3558" y="3301"/>
                          </a:cubicBezTo>
                          <a:cubicBezTo>
                            <a:pt x="3465" y="3301"/>
                            <a:pt x="3379" y="3296"/>
                            <a:pt x="3292" y="3287"/>
                          </a:cubicBezTo>
                          <a:cubicBezTo>
                            <a:pt x="2495" y="3196"/>
                            <a:pt x="1722" y="2869"/>
                            <a:pt x="934" y="2869"/>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8" name="Google Shape;3526;p65">
                      <a:extLst>
                        <a:ext uri="{FF2B5EF4-FFF2-40B4-BE49-F238E27FC236}">
                          <a16:creationId xmlns:a16="http://schemas.microsoft.com/office/drawing/2014/main" id="{73701743-FA94-B367-B48B-8A993F7D84EA}"/>
                        </a:ext>
                      </a:extLst>
                    </p:cNvPr>
                    <p:cNvSpPr/>
                    <p:nvPr/>
                  </p:nvSpPr>
                  <p:spPr>
                    <a:xfrm>
                      <a:off x="5882625" y="935512"/>
                      <a:ext cx="179305" cy="62370"/>
                    </a:xfrm>
                    <a:custGeom>
                      <a:avLst/>
                      <a:gdLst/>
                      <a:ahLst/>
                      <a:cxnLst/>
                      <a:rect l="l" t="t" r="r" b="b"/>
                      <a:pathLst>
                        <a:path w="7489" h="2605" extrusionOk="0">
                          <a:moveTo>
                            <a:pt x="5898" y="1"/>
                          </a:moveTo>
                          <a:cubicBezTo>
                            <a:pt x="5638" y="78"/>
                            <a:pt x="5374" y="149"/>
                            <a:pt x="5104" y="207"/>
                          </a:cubicBezTo>
                          <a:cubicBezTo>
                            <a:pt x="4441" y="655"/>
                            <a:pt x="4081" y="1658"/>
                            <a:pt x="3322" y="2043"/>
                          </a:cubicBezTo>
                          <a:cubicBezTo>
                            <a:pt x="3034" y="2187"/>
                            <a:pt x="2717" y="2226"/>
                            <a:pt x="2389" y="2226"/>
                          </a:cubicBezTo>
                          <a:cubicBezTo>
                            <a:pt x="2187" y="2226"/>
                            <a:pt x="1986" y="2212"/>
                            <a:pt x="1784" y="2192"/>
                          </a:cubicBezTo>
                          <a:cubicBezTo>
                            <a:pt x="1553" y="2172"/>
                            <a:pt x="1318" y="2148"/>
                            <a:pt x="1082" y="2148"/>
                          </a:cubicBezTo>
                          <a:cubicBezTo>
                            <a:pt x="794" y="2148"/>
                            <a:pt x="506" y="2183"/>
                            <a:pt x="237" y="2298"/>
                          </a:cubicBezTo>
                          <a:cubicBezTo>
                            <a:pt x="155" y="2332"/>
                            <a:pt x="73" y="2379"/>
                            <a:pt x="1" y="2442"/>
                          </a:cubicBezTo>
                          <a:cubicBezTo>
                            <a:pt x="655" y="2547"/>
                            <a:pt x="1327" y="2605"/>
                            <a:pt x="2014" y="2605"/>
                          </a:cubicBezTo>
                          <a:cubicBezTo>
                            <a:pt x="3980" y="2605"/>
                            <a:pt x="5840" y="2144"/>
                            <a:pt x="7488" y="1318"/>
                          </a:cubicBezTo>
                          <a:cubicBezTo>
                            <a:pt x="7147" y="683"/>
                            <a:pt x="6523" y="78"/>
                            <a:pt x="5898"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67" name="Google Shape;3527;p65">
                    <a:extLst>
                      <a:ext uri="{FF2B5EF4-FFF2-40B4-BE49-F238E27FC236}">
                        <a16:creationId xmlns:a16="http://schemas.microsoft.com/office/drawing/2014/main" id="{F5562BEA-A260-87D0-B5AE-4842B6DC12F9}"/>
                      </a:ext>
                    </a:extLst>
                  </p:cNvPr>
                  <p:cNvSpPr/>
                  <p:nvPr/>
                </p:nvSpPr>
                <p:spPr>
                  <a:xfrm>
                    <a:off x="5657408" y="797551"/>
                    <a:ext cx="860302" cy="150191"/>
                  </a:xfrm>
                  <a:custGeom>
                    <a:avLst/>
                    <a:gdLst/>
                    <a:ahLst/>
                    <a:cxnLst/>
                    <a:rect l="l" t="t" r="r" b="b"/>
                    <a:pathLst>
                      <a:path w="35932" h="6273" extrusionOk="0">
                        <a:moveTo>
                          <a:pt x="1370" y="2715"/>
                        </a:moveTo>
                        <a:cubicBezTo>
                          <a:pt x="1355" y="2735"/>
                          <a:pt x="1342" y="2748"/>
                          <a:pt x="1342" y="2748"/>
                        </a:cubicBezTo>
                        <a:cubicBezTo>
                          <a:pt x="1331" y="2748"/>
                          <a:pt x="1351" y="2735"/>
                          <a:pt x="1370" y="2715"/>
                        </a:cubicBezTo>
                        <a:close/>
                        <a:moveTo>
                          <a:pt x="30007" y="0"/>
                        </a:moveTo>
                        <a:lnTo>
                          <a:pt x="30007" y="0"/>
                        </a:lnTo>
                        <a:cubicBezTo>
                          <a:pt x="30156" y="721"/>
                          <a:pt x="30242" y="1461"/>
                          <a:pt x="30252" y="2225"/>
                        </a:cubicBezTo>
                        <a:cubicBezTo>
                          <a:pt x="30300" y="2235"/>
                          <a:pt x="30343" y="2244"/>
                          <a:pt x="30391" y="2258"/>
                        </a:cubicBezTo>
                        <a:cubicBezTo>
                          <a:pt x="30497" y="2283"/>
                          <a:pt x="30598" y="2311"/>
                          <a:pt x="30704" y="2340"/>
                        </a:cubicBezTo>
                        <a:cubicBezTo>
                          <a:pt x="30579" y="2355"/>
                          <a:pt x="30454" y="2369"/>
                          <a:pt x="30324" y="2389"/>
                        </a:cubicBezTo>
                        <a:cubicBezTo>
                          <a:pt x="30305" y="2389"/>
                          <a:pt x="30276" y="2393"/>
                          <a:pt x="30256" y="2393"/>
                        </a:cubicBezTo>
                        <a:cubicBezTo>
                          <a:pt x="28907" y="2557"/>
                          <a:pt x="27523" y="2672"/>
                          <a:pt x="26139" y="2768"/>
                        </a:cubicBezTo>
                        <a:cubicBezTo>
                          <a:pt x="24726" y="2874"/>
                          <a:pt x="23307" y="2956"/>
                          <a:pt x="21885" y="3028"/>
                        </a:cubicBezTo>
                        <a:cubicBezTo>
                          <a:pt x="20463" y="3105"/>
                          <a:pt x="19035" y="3158"/>
                          <a:pt x="17613" y="3187"/>
                        </a:cubicBezTo>
                        <a:cubicBezTo>
                          <a:pt x="16185" y="3225"/>
                          <a:pt x="14759" y="3244"/>
                          <a:pt x="13331" y="3254"/>
                        </a:cubicBezTo>
                        <a:cubicBezTo>
                          <a:pt x="12978" y="3255"/>
                          <a:pt x="12625" y="3256"/>
                          <a:pt x="12272" y="3256"/>
                        </a:cubicBezTo>
                        <a:cubicBezTo>
                          <a:pt x="11198" y="3256"/>
                          <a:pt x="10124" y="3248"/>
                          <a:pt x="9054" y="3216"/>
                        </a:cubicBezTo>
                        <a:cubicBezTo>
                          <a:pt x="7930" y="3181"/>
                          <a:pt x="6805" y="3143"/>
                          <a:pt x="5690" y="3061"/>
                        </a:cubicBezTo>
                        <a:cubicBezTo>
                          <a:pt x="5397" y="3037"/>
                          <a:pt x="5099" y="3014"/>
                          <a:pt x="4806" y="2985"/>
                        </a:cubicBezTo>
                        <a:cubicBezTo>
                          <a:pt x="4110" y="2917"/>
                          <a:pt x="3407" y="2841"/>
                          <a:pt x="2739" y="2715"/>
                        </a:cubicBezTo>
                        <a:cubicBezTo>
                          <a:pt x="2408" y="2653"/>
                          <a:pt x="2081" y="2581"/>
                          <a:pt x="1792" y="2484"/>
                        </a:cubicBezTo>
                        <a:cubicBezTo>
                          <a:pt x="1783" y="2480"/>
                          <a:pt x="1774" y="2480"/>
                          <a:pt x="1764" y="2475"/>
                        </a:cubicBezTo>
                        <a:cubicBezTo>
                          <a:pt x="2038" y="2345"/>
                          <a:pt x="2360" y="2229"/>
                          <a:pt x="2682" y="2129"/>
                        </a:cubicBezTo>
                        <a:cubicBezTo>
                          <a:pt x="3340" y="1923"/>
                          <a:pt x="4032" y="1754"/>
                          <a:pt x="4729" y="1615"/>
                        </a:cubicBezTo>
                        <a:cubicBezTo>
                          <a:pt x="5061" y="1548"/>
                          <a:pt x="5392" y="1490"/>
                          <a:pt x="5724" y="1432"/>
                        </a:cubicBezTo>
                        <a:cubicBezTo>
                          <a:pt x="5747" y="1140"/>
                          <a:pt x="5782" y="851"/>
                          <a:pt x="5829" y="563"/>
                        </a:cubicBezTo>
                        <a:lnTo>
                          <a:pt x="5829" y="563"/>
                        </a:lnTo>
                        <a:cubicBezTo>
                          <a:pt x="5416" y="596"/>
                          <a:pt x="5003" y="634"/>
                          <a:pt x="4589" y="678"/>
                        </a:cubicBezTo>
                        <a:cubicBezTo>
                          <a:pt x="3859" y="759"/>
                          <a:pt x="3129" y="841"/>
                          <a:pt x="2393" y="990"/>
                        </a:cubicBezTo>
                        <a:cubicBezTo>
                          <a:pt x="2019" y="1062"/>
                          <a:pt x="1648" y="1144"/>
                          <a:pt x="1260" y="1278"/>
                        </a:cubicBezTo>
                        <a:cubicBezTo>
                          <a:pt x="1067" y="1351"/>
                          <a:pt x="870" y="1428"/>
                          <a:pt x="649" y="1562"/>
                        </a:cubicBezTo>
                        <a:cubicBezTo>
                          <a:pt x="539" y="1624"/>
                          <a:pt x="419" y="1706"/>
                          <a:pt x="288" y="1845"/>
                        </a:cubicBezTo>
                        <a:cubicBezTo>
                          <a:pt x="260" y="1879"/>
                          <a:pt x="226" y="1918"/>
                          <a:pt x="193" y="1965"/>
                        </a:cubicBezTo>
                        <a:cubicBezTo>
                          <a:pt x="164" y="2009"/>
                          <a:pt x="130" y="2062"/>
                          <a:pt x="106" y="2120"/>
                        </a:cubicBezTo>
                        <a:cubicBezTo>
                          <a:pt x="49" y="2229"/>
                          <a:pt x="9" y="2384"/>
                          <a:pt x="0" y="2542"/>
                        </a:cubicBezTo>
                        <a:cubicBezTo>
                          <a:pt x="0" y="2697"/>
                          <a:pt x="38" y="2855"/>
                          <a:pt x="91" y="2970"/>
                        </a:cubicBezTo>
                        <a:cubicBezTo>
                          <a:pt x="115" y="3028"/>
                          <a:pt x="149" y="3090"/>
                          <a:pt x="173" y="3129"/>
                        </a:cubicBezTo>
                        <a:cubicBezTo>
                          <a:pt x="207" y="3176"/>
                          <a:pt x="235" y="3225"/>
                          <a:pt x="269" y="3254"/>
                        </a:cubicBezTo>
                        <a:cubicBezTo>
                          <a:pt x="390" y="3407"/>
                          <a:pt x="505" y="3498"/>
                          <a:pt x="610" y="3575"/>
                        </a:cubicBezTo>
                        <a:cubicBezTo>
                          <a:pt x="827" y="3729"/>
                          <a:pt x="1019" y="3826"/>
                          <a:pt x="1216" y="3917"/>
                        </a:cubicBezTo>
                        <a:cubicBezTo>
                          <a:pt x="1595" y="4090"/>
                          <a:pt x="1965" y="4219"/>
                          <a:pt x="2331" y="4334"/>
                        </a:cubicBezTo>
                        <a:cubicBezTo>
                          <a:pt x="3061" y="4560"/>
                          <a:pt x="3787" y="4733"/>
                          <a:pt x="4513" y="4888"/>
                        </a:cubicBezTo>
                        <a:cubicBezTo>
                          <a:pt x="5003" y="4988"/>
                          <a:pt x="5483" y="5079"/>
                          <a:pt x="5973" y="5166"/>
                        </a:cubicBezTo>
                        <a:cubicBezTo>
                          <a:pt x="6935" y="5339"/>
                          <a:pt x="7901" y="5478"/>
                          <a:pt x="8872" y="5603"/>
                        </a:cubicBezTo>
                        <a:cubicBezTo>
                          <a:pt x="11779" y="5964"/>
                          <a:pt x="14692" y="6170"/>
                          <a:pt x="17613" y="6243"/>
                        </a:cubicBezTo>
                        <a:cubicBezTo>
                          <a:pt x="18511" y="6261"/>
                          <a:pt x="19411" y="6272"/>
                          <a:pt x="20311" y="6272"/>
                        </a:cubicBezTo>
                        <a:cubicBezTo>
                          <a:pt x="22333" y="6272"/>
                          <a:pt x="24360" y="6215"/>
                          <a:pt x="26388" y="6046"/>
                        </a:cubicBezTo>
                        <a:cubicBezTo>
                          <a:pt x="27537" y="5949"/>
                          <a:pt x="28685" y="5820"/>
                          <a:pt x="29848" y="5647"/>
                        </a:cubicBezTo>
                        <a:cubicBezTo>
                          <a:pt x="30165" y="5598"/>
                          <a:pt x="30482" y="5545"/>
                          <a:pt x="30804" y="5488"/>
                        </a:cubicBezTo>
                        <a:cubicBezTo>
                          <a:pt x="31545" y="5349"/>
                          <a:pt x="32285" y="5199"/>
                          <a:pt x="33059" y="4979"/>
                        </a:cubicBezTo>
                        <a:cubicBezTo>
                          <a:pt x="33443" y="4864"/>
                          <a:pt x="33832" y="4744"/>
                          <a:pt x="34270" y="4556"/>
                        </a:cubicBezTo>
                        <a:cubicBezTo>
                          <a:pt x="34486" y="4455"/>
                          <a:pt x="34712" y="4349"/>
                          <a:pt x="35000" y="4157"/>
                        </a:cubicBezTo>
                        <a:cubicBezTo>
                          <a:pt x="35140" y="4061"/>
                          <a:pt x="35302" y="3941"/>
                          <a:pt x="35490" y="3715"/>
                        </a:cubicBezTo>
                        <a:cubicBezTo>
                          <a:pt x="35539" y="3667"/>
                          <a:pt x="35586" y="3595"/>
                          <a:pt x="35634" y="3522"/>
                        </a:cubicBezTo>
                        <a:cubicBezTo>
                          <a:pt x="35683" y="3455"/>
                          <a:pt x="35735" y="3360"/>
                          <a:pt x="35779" y="3263"/>
                        </a:cubicBezTo>
                        <a:cubicBezTo>
                          <a:pt x="35865" y="3071"/>
                          <a:pt x="35932" y="2806"/>
                          <a:pt x="35932" y="2542"/>
                        </a:cubicBezTo>
                        <a:cubicBezTo>
                          <a:pt x="35932" y="2273"/>
                          <a:pt x="35860" y="2009"/>
                          <a:pt x="35769" y="1821"/>
                        </a:cubicBezTo>
                        <a:cubicBezTo>
                          <a:pt x="35721" y="1725"/>
                          <a:pt x="35668" y="1634"/>
                          <a:pt x="35619" y="1572"/>
                        </a:cubicBezTo>
                        <a:cubicBezTo>
                          <a:pt x="35572" y="1499"/>
                          <a:pt x="35519" y="1428"/>
                          <a:pt x="35475" y="1379"/>
                        </a:cubicBezTo>
                        <a:cubicBezTo>
                          <a:pt x="35284" y="1168"/>
                          <a:pt x="35115" y="1053"/>
                          <a:pt x="34971" y="961"/>
                        </a:cubicBezTo>
                        <a:cubicBezTo>
                          <a:pt x="34683" y="783"/>
                          <a:pt x="34457" y="697"/>
                          <a:pt x="34231" y="615"/>
                        </a:cubicBezTo>
                        <a:cubicBezTo>
                          <a:pt x="33794" y="457"/>
                          <a:pt x="33399" y="375"/>
                          <a:pt x="33006" y="298"/>
                        </a:cubicBezTo>
                        <a:cubicBezTo>
                          <a:pt x="32232" y="153"/>
                          <a:pt x="31482" y="82"/>
                          <a:pt x="30733" y="33"/>
                        </a:cubicBezTo>
                        <a:cubicBezTo>
                          <a:pt x="30493" y="20"/>
                          <a:pt x="30247" y="5"/>
                          <a:pt x="30007"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8" name="Google Shape;3528;p65">
                    <a:extLst>
                      <a:ext uri="{FF2B5EF4-FFF2-40B4-BE49-F238E27FC236}">
                        <a16:creationId xmlns:a16="http://schemas.microsoft.com/office/drawing/2014/main" id="{7AA64055-62C1-0235-6654-C259C0AD07AA}"/>
                      </a:ext>
                    </a:extLst>
                  </p:cNvPr>
                  <p:cNvSpPr/>
                  <p:nvPr/>
                </p:nvSpPr>
                <p:spPr>
                  <a:xfrm>
                    <a:off x="6247802" y="662981"/>
                    <a:ext cx="81237" cy="81381"/>
                  </a:xfrm>
                  <a:custGeom>
                    <a:avLst/>
                    <a:gdLst/>
                    <a:ahLst/>
                    <a:cxnLst/>
                    <a:rect l="l" t="t" r="r" b="b"/>
                    <a:pathLst>
                      <a:path w="3393" h="3399" extrusionOk="0">
                        <a:moveTo>
                          <a:pt x="1696" y="1"/>
                        </a:moveTo>
                        <a:cubicBezTo>
                          <a:pt x="1696" y="1102"/>
                          <a:pt x="1101" y="1697"/>
                          <a:pt x="0" y="1697"/>
                        </a:cubicBezTo>
                        <a:cubicBezTo>
                          <a:pt x="1101" y="1697"/>
                          <a:pt x="1696" y="2294"/>
                          <a:pt x="1696" y="3399"/>
                        </a:cubicBezTo>
                        <a:cubicBezTo>
                          <a:pt x="1696" y="2294"/>
                          <a:pt x="2292" y="1697"/>
                          <a:pt x="3392" y="1697"/>
                        </a:cubicBezTo>
                        <a:cubicBezTo>
                          <a:pt x="2292" y="1697"/>
                          <a:pt x="1696" y="1102"/>
                          <a:pt x="1696"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9" name="Google Shape;3529;p65">
                    <a:extLst>
                      <a:ext uri="{FF2B5EF4-FFF2-40B4-BE49-F238E27FC236}">
                        <a16:creationId xmlns:a16="http://schemas.microsoft.com/office/drawing/2014/main" id="{1DD1C6C3-DE17-D874-DE72-99FC577457DD}"/>
                      </a:ext>
                    </a:extLst>
                  </p:cNvPr>
                  <p:cNvSpPr/>
                  <p:nvPr/>
                </p:nvSpPr>
                <p:spPr>
                  <a:xfrm>
                    <a:off x="5852559" y="963292"/>
                    <a:ext cx="83918" cy="83918"/>
                  </a:xfrm>
                  <a:custGeom>
                    <a:avLst/>
                    <a:gdLst/>
                    <a:ahLst/>
                    <a:cxnLst/>
                    <a:rect l="l" t="t" r="r" b="b"/>
                    <a:pathLst>
                      <a:path w="3505" h="3505" extrusionOk="0">
                        <a:moveTo>
                          <a:pt x="1750" y="1"/>
                        </a:moveTo>
                        <a:cubicBezTo>
                          <a:pt x="1750" y="1135"/>
                          <a:pt x="1134" y="1750"/>
                          <a:pt x="0" y="1750"/>
                        </a:cubicBezTo>
                        <a:cubicBezTo>
                          <a:pt x="1134" y="1750"/>
                          <a:pt x="1750" y="2365"/>
                          <a:pt x="1750" y="3504"/>
                        </a:cubicBezTo>
                        <a:cubicBezTo>
                          <a:pt x="1750" y="2365"/>
                          <a:pt x="2365" y="1750"/>
                          <a:pt x="3504" y="1750"/>
                        </a:cubicBezTo>
                        <a:cubicBezTo>
                          <a:pt x="2365" y="1750"/>
                          <a:pt x="1750" y="1135"/>
                          <a:pt x="1750"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0" name="Google Shape;3530;p65">
                    <a:extLst>
                      <a:ext uri="{FF2B5EF4-FFF2-40B4-BE49-F238E27FC236}">
                        <a16:creationId xmlns:a16="http://schemas.microsoft.com/office/drawing/2014/main" id="{6CF0AA5A-2F3A-21FF-BF79-4F3F66F07F5D}"/>
                      </a:ext>
                    </a:extLst>
                  </p:cNvPr>
                  <p:cNvSpPr/>
                  <p:nvPr/>
                </p:nvSpPr>
                <p:spPr>
                  <a:xfrm>
                    <a:off x="5928600" y="1020155"/>
                    <a:ext cx="54110" cy="53990"/>
                  </a:xfrm>
                  <a:custGeom>
                    <a:avLst/>
                    <a:gdLst/>
                    <a:ahLst/>
                    <a:cxnLst/>
                    <a:rect l="l" t="t" r="r" b="b"/>
                    <a:pathLst>
                      <a:path w="2260" h="2255" extrusionOk="0">
                        <a:moveTo>
                          <a:pt x="1130" y="0"/>
                        </a:moveTo>
                        <a:cubicBezTo>
                          <a:pt x="1130" y="730"/>
                          <a:pt x="736" y="1129"/>
                          <a:pt x="1" y="1129"/>
                        </a:cubicBezTo>
                        <a:cubicBezTo>
                          <a:pt x="736" y="1129"/>
                          <a:pt x="1130" y="1524"/>
                          <a:pt x="1130" y="2254"/>
                        </a:cubicBezTo>
                        <a:cubicBezTo>
                          <a:pt x="1130" y="1524"/>
                          <a:pt x="1529" y="1129"/>
                          <a:pt x="2260" y="1129"/>
                        </a:cubicBezTo>
                        <a:cubicBezTo>
                          <a:pt x="1529" y="1129"/>
                          <a:pt x="1130" y="730"/>
                          <a:pt x="1130"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1" name="Google Shape;3531;p65">
                    <a:extLst>
                      <a:ext uri="{FF2B5EF4-FFF2-40B4-BE49-F238E27FC236}">
                        <a16:creationId xmlns:a16="http://schemas.microsoft.com/office/drawing/2014/main" id="{7128F26B-A945-AE52-556C-668699E96C3A}"/>
                      </a:ext>
                    </a:extLst>
                  </p:cNvPr>
                  <p:cNvSpPr/>
                  <p:nvPr/>
                </p:nvSpPr>
                <p:spPr>
                  <a:xfrm>
                    <a:off x="5948736" y="745415"/>
                    <a:ext cx="94262" cy="36584"/>
                  </a:xfrm>
                  <a:custGeom>
                    <a:avLst/>
                    <a:gdLst/>
                    <a:ahLst/>
                    <a:cxnLst/>
                    <a:rect l="l" t="t" r="r" b="b"/>
                    <a:pathLst>
                      <a:path w="3937" h="1528" extrusionOk="0">
                        <a:moveTo>
                          <a:pt x="3796" y="1"/>
                        </a:moveTo>
                        <a:cubicBezTo>
                          <a:pt x="3744" y="1"/>
                          <a:pt x="3697" y="33"/>
                          <a:pt x="3682" y="86"/>
                        </a:cubicBezTo>
                        <a:cubicBezTo>
                          <a:pt x="3677" y="86"/>
                          <a:pt x="3653" y="162"/>
                          <a:pt x="3586" y="277"/>
                        </a:cubicBezTo>
                        <a:cubicBezTo>
                          <a:pt x="3489" y="450"/>
                          <a:pt x="3316" y="701"/>
                          <a:pt x="3034" y="907"/>
                        </a:cubicBezTo>
                        <a:cubicBezTo>
                          <a:pt x="2894" y="1013"/>
                          <a:pt x="2726" y="1104"/>
                          <a:pt x="2524" y="1171"/>
                        </a:cubicBezTo>
                        <a:cubicBezTo>
                          <a:pt x="2327" y="1239"/>
                          <a:pt x="2096" y="1277"/>
                          <a:pt x="1827" y="1277"/>
                        </a:cubicBezTo>
                        <a:cubicBezTo>
                          <a:pt x="1462" y="1277"/>
                          <a:pt x="1188" y="1206"/>
                          <a:pt x="976" y="1095"/>
                        </a:cubicBezTo>
                        <a:cubicBezTo>
                          <a:pt x="818" y="1013"/>
                          <a:pt x="698" y="907"/>
                          <a:pt x="601" y="802"/>
                        </a:cubicBezTo>
                        <a:cubicBezTo>
                          <a:pt x="452" y="638"/>
                          <a:pt x="366" y="465"/>
                          <a:pt x="318" y="330"/>
                        </a:cubicBezTo>
                        <a:cubicBezTo>
                          <a:pt x="294" y="264"/>
                          <a:pt x="279" y="206"/>
                          <a:pt x="270" y="168"/>
                        </a:cubicBezTo>
                        <a:cubicBezTo>
                          <a:pt x="266" y="148"/>
                          <a:pt x="260" y="133"/>
                          <a:pt x="260" y="124"/>
                        </a:cubicBezTo>
                        <a:lnTo>
                          <a:pt x="260" y="115"/>
                        </a:lnTo>
                        <a:lnTo>
                          <a:pt x="260" y="110"/>
                        </a:lnTo>
                        <a:cubicBezTo>
                          <a:pt x="251" y="48"/>
                          <a:pt x="198" y="3"/>
                          <a:pt x="134" y="3"/>
                        </a:cubicBezTo>
                        <a:cubicBezTo>
                          <a:pt x="128" y="3"/>
                          <a:pt x="122" y="3"/>
                          <a:pt x="116" y="4"/>
                        </a:cubicBezTo>
                        <a:cubicBezTo>
                          <a:pt x="49" y="13"/>
                          <a:pt x="0" y="76"/>
                          <a:pt x="11" y="144"/>
                        </a:cubicBezTo>
                        <a:cubicBezTo>
                          <a:pt x="11" y="148"/>
                          <a:pt x="25" y="235"/>
                          <a:pt x="68" y="364"/>
                        </a:cubicBezTo>
                        <a:cubicBezTo>
                          <a:pt x="97" y="465"/>
                          <a:pt x="150" y="585"/>
                          <a:pt x="222" y="710"/>
                        </a:cubicBezTo>
                        <a:cubicBezTo>
                          <a:pt x="279" y="807"/>
                          <a:pt x="352" y="907"/>
                          <a:pt x="443" y="998"/>
                        </a:cubicBezTo>
                        <a:cubicBezTo>
                          <a:pt x="577" y="1142"/>
                          <a:pt x="756" y="1277"/>
                          <a:pt x="986" y="1373"/>
                        </a:cubicBezTo>
                        <a:cubicBezTo>
                          <a:pt x="1211" y="1470"/>
                          <a:pt x="1490" y="1528"/>
                          <a:pt x="1827" y="1528"/>
                        </a:cubicBezTo>
                        <a:cubicBezTo>
                          <a:pt x="2226" y="1528"/>
                          <a:pt x="2557" y="1446"/>
                          <a:pt x="2826" y="1315"/>
                        </a:cubicBezTo>
                        <a:cubicBezTo>
                          <a:pt x="3034" y="1224"/>
                          <a:pt x="3201" y="1104"/>
                          <a:pt x="3340" y="980"/>
                        </a:cubicBezTo>
                        <a:cubicBezTo>
                          <a:pt x="3553" y="792"/>
                          <a:pt x="3697" y="590"/>
                          <a:pt x="3783" y="437"/>
                        </a:cubicBezTo>
                        <a:cubicBezTo>
                          <a:pt x="3874" y="283"/>
                          <a:pt x="3913" y="177"/>
                          <a:pt x="3917" y="168"/>
                        </a:cubicBezTo>
                        <a:cubicBezTo>
                          <a:pt x="3937" y="104"/>
                          <a:pt x="3903" y="33"/>
                          <a:pt x="3841" y="9"/>
                        </a:cubicBezTo>
                        <a:cubicBezTo>
                          <a:pt x="3826" y="3"/>
                          <a:pt x="3811" y="1"/>
                          <a:pt x="3796"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2" name="Google Shape;3532;p65">
                    <a:extLst>
                      <a:ext uri="{FF2B5EF4-FFF2-40B4-BE49-F238E27FC236}">
                        <a16:creationId xmlns:a16="http://schemas.microsoft.com/office/drawing/2014/main" id="{B066D72C-80A4-52BB-7117-0B4BB31A1BE8}"/>
                      </a:ext>
                    </a:extLst>
                  </p:cNvPr>
                  <p:cNvSpPr/>
                  <p:nvPr/>
                </p:nvSpPr>
                <p:spPr>
                  <a:xfrm>
                    <a:off x="5874538" y="734090"/>
                    <a:ext cx="62155" cy="39385"/>
                  </a:xfrm>
                  <a:custGeom>
                    <a:avLst/>
                    <a:gdLst/>
                    <a:ahLst/>
                    <a:cxnLst/>
                    <a:rect l="l" t="t" r="r" b="b"/>
                    <a:pathLst>
                      <a:path w="2596" h="1645" extrusionOk="0">
                        <a:moveTo>
                          <a:pt x="1298" y="1"/>
                        </a:moveTo>
                        <a:cubicBezTo>
                          <a:pt x="582" y="1"/>
                          <a:pt x="0" y="371"/>
                          <a:pt x="0" y="823"/>
                        </a:cubicBezTo>
                        <a:cubicBezTo>
                          <a:pt x="0" y="1275"/>
                          <a:pt x="582" y="1644"/>
                          <a:pt x="1298" y="1644"/>
                        </a:cubicBezTo>
                        <a:cubicBezTo>
                          <a:pt x="2014" y="1644"/>
                          <a:pt x="2595" y="1275"/>
                          <a:pt x="2595" y="823"/>
                        </a:cubicBezTo>
                        <a:cubicBezTo>
                          <a:pt x="2595" y="371"/>
                          <a:pt x="2014" y="1"/>
                          <a:pt x="1298"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3" name="Google Shape;3533;p65">
                    <a:extLst>
                      <a:ext uri="{FF2B5EF4-FFF2-40B4-BE49-F238E27FC236}">
                        <a16:creationId xmlns:a16="http://schemas.microsoft.com/office/drawing/2014/main" id="{89E35544-BD2D-859C-67A2-219072DBB020}"/>
                      </a:ext>
                    </a:extLst>
                  </p:cNvPr>
                  <p:cNvSpPr/>
                  <p:nvPr/>
                </p:nvSpPr>
                <p:spPr>
                  <a:xfrm>
                    <a:off x="6052167" y="734090"/>
                    <a:ext cx="62155" cy="39385"/>
                  </a:xfrm>
                  <a:custGeom>
                    <a:avLst/>
                    <a:gdLst/>
                    <a:ahLst/>
                    <a:cxnLst/>
                    <a:rect l="l" t="t" r="r" b="b"/>
                    <a:pathLst>
                      <a:path w="2596" h="1645" extrusionOk="0">
                        <a:moveTo>
                          <a:pt x="1298" y="1"/>
                        </a:moveTo>
                        <a:cubicBezTo>
                          <a:pt x="582" y="1"/>
                          <a:pt x="1" y="371"/>
                          <a:pt x="1" y="823"/>
                        </a:cubicBezTo>
                        <a:cubicBezTo>
                          <a:pt x="1" y="1275"/>
                          <a:pt x="582" y="1644"/>
                          <a:pt x="1298" y="1644"/>
                        </a:cubicBezTo>
                        <a:cubicBezTo>
                          <a:pt x="2015" y="1644"/>
                          <a:pt x="2596" y="1275"/>
                          <a:pt x="2596" y="823"/>
                        </a:cubicBezTo>
                        <a:cubicBezTo>
                          <a:pt x="2596" y="371"/>
                          <a:pt x="2015" y="1"/>
                          <a:pt x="1298"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4" name="Google Shape;3534;p65">
                    <a:extLst>
                      <a:ext uri="{FF2B5EF4-FFF2-40B4-BE49-F238E27FC236}">
                        <a16:creationId xmlns:a16="http://schemas.microsoft.com/office/drawing/2014/main" id="{AE270224-226E-AC56-CFD5-F25C943F6E6A}"/>
                      </a:ext>
                    </a:extLst>
                  </p:cNvPr>
                  <p:cNvSpPr/>
                  <p:nvPr/>
                </p:nvSpPr>
                <p:spPr>
                  <a:xfrm>
                    <a:off x="5900875" y="707059"/>
                    <a:ext cx="29234" cy="40176"/>
                  </a:xfrm>
                  <a:custGeom>
                    <a:avLst/>
                    <a:gdLst/>
                    <a:ahLst/>
                    <a:cxnLst/>
                    <a:rect l="l" t="t" r="r" b="b"/>
                    <a:pathLst>
                      <a:path w="1221" h="1678" extrusionOk="0">
                        <a:moveTo>
                          <a:pt x="611" y="1"/>
                        </a:moveTo>
                        <a:cubicBezTo>
                          <a:pt x="351" y="1"/>
                          <a:pt x="102" y="351"/>
                          <a:pt x="49" y="812"/>
                        </a:cubicBezTo>
                        <a:cubicBezTo>
                          <a:pt x="1" y="1274"/>
                          <a:pt x="251" y="1678"/>
                          <a:pt x="611" y="1678"/>
                        </a:cubicBezTo>
                        <a:cubicBezTo>
                          <a:pt x="972" y="1678"/>
                          <a:pt x="1221" y="1274"/>
                          <a:pt x="1174" y="812"/>
                        </a:cubicBezTo>
                        <a:cubicBezTo>
                          <a:pt x="1120" y="351"/>
                          <a:pt x="870" y="1"/>
                          <a:pt x="611"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5" name="Google Shape;3535;p65">
                    <a:extLst>
                      <a:ext uri="{FF2B5EF4-FFF2-40B4-BE49-F238E27FC236}">
                        <a16:creationId xmlns:a16="http://schemas.microsoft.com/office/drawing/2014/main" id="{46E11B8F-810C-A7DF-F87D-FDB806AD2584}"/>
                      </a:ext>
                    </a:extLst>
                  </p:cNvPr>
                  <p:cNvSpPr/>
                  <p:nvPr/>
                </p:nvSpPr>
                <p:spPr>
                  <a:xfrm>
                    <a:off x="5914785" y="712590"/>
                    <a:ext cx="8308" cy="6345"/>
                  </a:xfrm>
                  <a:custGeom>
                    <a:avLst/>
                    <a:gdLst/>
                    <a:ahLst/>
                    <a:cxnLst/>
                    <a:rect l="l" t="t" r="r" b="b"/>
                    <a:pathLst>
                      <a:path w="347" h="265" extrusionOk="0">
                        <a:moveTo>
                          <a:pt x="174" y="0"/>
                        </a:moveTo>
                        <a:cubicBezTo>
                          <a:pt x="1" y="0"/>
                          <a:pt x="1" y="264"/>
                          <a:pt x="174" y="264"/>
                        </a:cubicBezTo>
                        <a:cubicBezTo>
                          <a:pt x="347" y="264"/>
                          <a:pt x="347" y="0"/>
                          <a:pt x="174"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6" name="Google Shape;3536;p65">
                    <a:extLst>
                      <a:ext uri="{FF2B5EF4-FFF2-40B4-BE49-F238E27FC236}">
                        <a16:creationId xmlns:a16="http://schemas.microsoft.com/office/drawing/2014/main" id="{098C8A60-0F72-C1A6-2993-6E2EA0B2C877}"/>
                      </a:ext>
                    </a:extLst>
                  </p:cNvPr>
                  <p:cNvSpPr/>
                  <p:nvPr/>
                </p:nvSpPr>
                <p:spPr>
                  <a:xfrm>
                    <a:off x="6071872" y="712470"/>
                    <a:ext cx="29354" cy="40176"/>
                  </a:xfrm>
                  <a:custGeom>
                    <a:avLst/>
                    <a:gdLst/>
                    <a:ahLst/>
                    <a:cxnLst/>
                    <a:rect l="l" t="t" r="r" b="b"/>
                    <a:pathLst>
                      <a:path w="1226" h="1678" extrusionOk="0">
                        <a:moveTo>
                          <a:pt x="610" y="1"/>
                        </a:moveTo>
                        <a:cubicBezTo>
                          <a:pt x="355" y="1"/>
                          <a:pt x="105" y="351"/>
                          <a:pt x="53" y="813"/>
                        </a:cubicBezTo>
                        <a:cubicBezTo>
                          <a:pt x="0" y="1274"/>
                          <a:pt x="249" y="1678"/>
                          <a:pt x="610" y="1678"/>
                        </a:cubicBezTo>
                        <a:cubicBezTo>
                          <a:pt x="976" y="1678"/>
                          <a:pt x="1225" y="1274"/>
                          <a:pt x="1172" y="813"/>
                        </a:cubicBezTo>
                        <a:cubicBezTo>
                          <a:pt x="1120" y="351"/>
                          <a:pt x="870" y="1"/>
                          <a:pt x="610"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7" name="Google Shape;3537;p65">
                    <a:extLst>
                      <a:ext uri="{FF2B5EF4-FFF2-40B4-BE49-F238E27FC236}">
                        <a16:creationId xmlns:a16="http://schemas.microsoft.com/office/drawing/2014/main" id="{483C58E2-F374-95A4-52FD-B0098F1EB1B5}"/>
                      </a:ext>
                    </a:extLst>
                  </p:cNvPr>
                  <p:cNvSpPr/>
                  <p:nvPr/>
                </p:nvSpPr>
                <p:spPr>
                  <a:xfrm>
                    <a:off x="6085902" y="718001"/>
                    <a:ext cx="8188" cy="6345"/>
                  </a:xfrm>
                  <a:custGeom>
                    <a:avLst/>
                    <a:gdLst/>
                    <a:ahLst/>
                    <a:cxnLst/>
                    <a:rect l="l" t="t" r="r" b="b"/>
                    <a:pathLst>
                      <a:path w="342" h="265" extrusionOk="0">
                        <a:moveTo>
                          <a:pt x="168" y="0"/>
                        </a:moveTo>
                        <a:cubicBezTo>
                          <a:pt x="0" y="0"/>
                          <a:pt x="0" y="264"/>
                          <a:pt x="168" y="264"/>
                        </a:cubicBezTo>
                        <a:cubicBezTo>
                          <a:pt x="341" y="264"/>
                          <a:pt x="341" y="0"/>
                          <a:pt x="168"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8" name="Google Shape;3538;p65">
                    <a:extLst>
                      <a:ext uri="{FF2B5EF4-FFF2-40B4-BE49-F238E27FC236}">
                        <a16:creationId xmlns:a16="http://schemas.microsoft.com/office/drawing/2014/main" id="{C7156DCB-976A-73A6-D80F-C8E56A894297}"/>
                      </a:ext>
                    </a:extLst>
                  </p:cNvPr>
                  <p:cNvSpPr/>
                  <p:nvPr/>
                </p:nvSpPr>
                <p:spPr>
                  <a:xfrm>
                    <a:off x="6197498" y="656780"/>
                    <a:ext cx="88037" cy="93807"/>
                  </a:xfrm>
                  <a:custGeom>
                    <a:avLst/>
                    <a:gdLst/>
                    <a:ahLst/>
                    <a:cxnLst/>
                    <a:rect l="l" t="t" r="r" b="b"/>
                    <a:pathLst>
                      <a:path w="3677" h="3918" extrusionOk="0">
                        <a:moveTo>
                          <a:pt x="1962" y="0"/>
                        </a:moveTo>
                        <a:cubicBezTo>
                          <a:pt x="880" y="0"/>
                          <a:pt x="1" y="876"/>
                          <a:pt x="1" y="1956"/>
                        </a:cubicBezTo>
                        <a:cubicBezTo>
                          <a:pt x="1" y="2019"/>
                          <a:pt x="6" y="2076"/>
                          <a:pt x="10" y="2140"/>
                        </a:cubicBezTo>
                        <a:cubicBezTo>
                          <a:pt x="813" y="1423"/>
                          <a:pt x="1640" y="736"/>
                          <a:pt x="2481" y="68"/>
                        </a:cubicBezTo>
                        <a:cubicBezTo>
                          <a:pt x="2317" y="24"/>
                          <a:pt x="2139" y="0"/>
                          <a:pt x="1962" y="0"/>
                        </a:cubicBezTo>
                        <a:close/>
                        <a:moveTo>
                          <a:pt x="3566" y="836"/>
                        </a:moveTo>
                        <a:cubicBezTo>
                          <a:pt x="2769" y="1457"/>
                          <a:pt x="1842" y="2000"/>
                          <a:pt x="1236" y="2515"/>
                        </a:cubicBezTo>
                        <a:cubicBezTo>
                          <a:pt x="962" y="2735"/>
                          <a:pt x="683" y="2961"/>
                          <a:pt x="361" y="3085"/>
                        </a:cubicBezTo>
                        <a:cubicBezTo>
                          <a:pt x="711" y="3591"/>
                          <a:pt x="1299" y="3917"/>
                          <a:pt x="1962" y="3917"/>
                        </a:cubicBezTo>
                        <a:cubicBezTo>
                          <a:pt x="2197" y="3917"/>
                          <a:pt x="2418" y="3874"/>
                          <a:pt x="2629" y="3802"/>
                        </a:cubicBezTo>
                        <a:cubicBezTo>
                          <a:pt x="2971" y="3451"/>
                          <a:pt x="3255" y="3038"/>
                          <a:pt x="3552" y="2639"/>
                        </a:cubicBezTo>
                        <a:cubicBezTo>
                          <a:pt x="3283" y="2192"/>
                          <a:pt x="2788" y="1956"/>
                          <a:pt x="2101" y="1956"/>
                        </a:cubicBezTo>
                        <a:cubicBezTo>
                          <a:pt x="2913" y="1956"/>
                          <a:pt x="3451" y="1630"/>
                          <a:pt x="3677" y="1015"/>
                        </a:cubicBezTo>
                        <a:cubicBezTo>
                          <a:pt x="3643" y="952"/>
                          <a:pt x="3610" y="894"/>
                          <a:pt x="3566" y="836"/>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9" name="Google Shape;3539;p65">
                    <a:extLst>
                      <a:ext uri="{FF2B5EF4-FFF2-40B4-BE49-F238E27FC236}">
                        <a16:creationId xmlns:a16="http://schemas.microsoft.com/office/drawing/2014/main" id="{9F15DC44-21EE-BB6C-43A0-52559890B184}"/>
                      </a:ext>
                    </a:extLst>
                  </p:cNvPr>
                  <p:cNvSpPr/>
                  <p:nvPr/>
                </p:nvSpPr>
                <p:spPr>
                  <a:xfrm>
                    <a:off x="6260443" y="719964"/>
                    <a:ext cx="25092" cy="27845"/>
                  </a:xfrm>
                  <a:custGeom>
                    <a:avLst/>
                    <a:gdLst/>
                    <a:ahLst/>
                    <a:cxnLst/>
                    <a:rect l="l" t="t" r="r" b="b"/>
                    <a:pathLst>
                      <a:path w="1048" h="1163" extrusionOk="0">
                        <a:moveTo>
                          <a:pt x="923" y="0"/>
                        </a:moveTo>
                        <a:cubicBezTo>
                          <a:pt x="626" y="399"/>
                          <a:pt x="342" y="812"/>
                          <a:pt x="0" y="1163"/>
                        </a:cubicBezTo>
                        <a:cubicBezTo>
                          <a:pt x="447" y="1000"/>
                          <a:pt x="822" y="673"/>
                          <a:pt x="1048" y="260"/>
                        </a:cubicBezTo>
                        <a:cubicBezTo>
                          <a:pt x="1014" y="169"/>
                          <a:pt x="972" y="77"/>
                          <a:pt x="923"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0" name="Google Shape;3540;p65">
                    <a:extLst>
                      <a:ext uri="{FF2B5EF4-FFF2-40B4-BE49-F238E27FC236}">
                        <a16:creationId xmlns:a16="http://schemas.microsoft.com/office/drawing/2014/main" id="{C7A327DB-7FAD-73F8-142F-01C237A2699F}"/>
                      </a:ext>
                    </a:extLst>
                  </p:cNvPr>
                  <p:cNvSpPr/>
                  <p:nvPr/>
                </p:nvSpPr>
                <p:spPr>
                  <a:xfrm>
                    <a:off x="6197738" y="658408"/>
                    <a:ext cx="85163" cy="72258"/>
                  </a:xfrm>
                  <a:custGeom>
                    <a:avLst/>
                    <a:gdLst/>
                    <a:ahLst/>
                    <a:cxnLst/>
                    <a:rect l="l" t="t" r="r" b="b"/>
                    <a:pathLst>
                      <a:path w="3557" h="3018" extrusionOk="0">
                        <a:moveTo>
                          <a:pt x="2471" y="0"/>
                        </a:moveTo>
                        <a:cubicBezTo>
                          <a:pt x="1630" y="668"/>
                          <a:pt x="803" y="1355"/>
                          <a:pt x="0" y="2072"/>
                        </a:cubicBezTo>
                        <a:cubicBezTo>
                          <a:pt x="29" y="2422"/>
                          <a:pt x="154" y="2749"/>
                          <a:pt x="351" y="3017"/>
                        </a:cubicBezTo>
                        <a:cubicBezTo>
                          <a:pt x="673" y="2893"/>
                          <a:pt x="952" y="2667"/>
                          <a:pt x="1226" y="2447"/>
                        </a:cubicBezTo>
                        <a:cubicBezTo>
                          <a:pt x="1832" y="1932"/>
                          <a:pt x="2759" y="1389"/>
                          <a:pt x="3556" y="768"/>
                        </a:cubicBezTo>
                        <a:cubicBezTo>
                          <a:pt x="3302" y="399"/>
                          <a:pt x="2917" y="125"/>
                          <a:pt x="2471"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1" name="Google Shape;3541;p65">
                    <a:extLst>
                      <a:ext uri="{FF2B5EF4-FFF2-40B4-BE49-F238E27FC236}">
                        <a16:creationId xmlns:a16="http://schemas.microsoft.com/office/drawing/2014/main" id="{2B100FB0-A0DE-5B23-C87D-1362A1C297BE}"/>
                      </a:ext>
                    </a:extLst>
                  </p:cNvPr>
                  <p:cNvSpPr/>
                  <p:nvPr/>
                </p:nvSpPr>
                <p:spPr>
                  <a:xfrm>
                    <a:off x="6247802" y="681081"/>
                    <a:ext cx="43504" cy="45108"/>
                  </a:xfrm>
                  <a:custGeom>
                    <a:avLst/>
                    <a:gdLst/>
                    <a:ahLst/>
                    <a:cxnLst/>
                    <a:rect l="l" t="t" r="r" b="b"/>
                    <a:pathLst>
                      <a:path w="1817" h="1884" extrusionOk="0">
                        <a:moveTo>
                          <a:pt x="1576" y="0"/>
                        </a:moveTo>
                        <a:cubicBezTo>
                          <a:pt x="1350" y="615"/>
                          <a:pt x="812" y="941"/>
                          <a:pt x="0" y="941"/>
                        </a:cubicBezTo>
                        <a:cubicBezTo>
                          <a:pt x="687" y="941"/>
                          <a:pt x="1182" y="1177"/>
                          <a:pt x="1451" y="1624"/>
                        </a:cubicBezTo>
                        <a:cubicBezTo>
                          <a:pt x="1500" y="1701"/>
                          <a:pt x="1542" y="1793"/>
                          <a:pt x="1576" y="1884"/>
                        </a:cubicBezTo>
                        <a:cubicBezTo>
                          <a:pt x="1730" y="1605"/>
                          <a:pt x="1817" y="1283"/>
                          <a:pt x="1817" y="941"/>
                        </a:cubicBezTo>
                        <a:cubicBezTo>
                          <a:pt x="1817" y="600"/>
                          <a:pt x="1730" y="278"/>
                          <a:pt x="1576"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3" name="Google Shape;3542;p65">
                  <a:extLst>
                    <a:ext uri="{FF2B5EF4-FFF2-40B4-BE49-F238E27FC236}">
                      <a16:creationId xmlns:a16="http://schemas.microsoft.com/office/drawing/2014/main" id="{D6C4A4CC-0299-A2B3-FE60-C17F8CD56B6D}"/>
                    </a:ext>
                  </a:extLst>
                </p:cNvPr>
                <p:cNvGrpSpPr/>
                <p:nvPr/>
              </p:nvGrpSpPr>
              <p:grpSpPr>
                <a:xfrm rot="-931010">
                  <a:off x="7282042" y="1623507"/>
                  <a:ext cx="834185" cy="570571"/>
                  <a:chOff x="5505008" y="410956"/>
                  <a:chExt cx="860302" cy="588435"/>
                </a:xfrm>
              </p:grpSpPr>
              <p:sp>
                <p:nvSpPr>
                  <p:cNvPr id="414" name="Google Shape;3543;p65">
                    <a:extLst>
                      <a:ext uri="{FF2B5EF4-FFF2-40B4-BE49-F238E27FC236}">
                        <a16:creationId xmlns:a16="http://schemas.microsoft.com/office/drawing/2014/main" id="{3632E9BB-8043-9EB2-0DB7-732227D703AC}"/>
                      </a:ext>
                    </a:extLst>
                  </p:cNvPr>
                  <p:cNvSpPr/>
                  <p:nvPr/>
                </p:nvSpPr>
                <p:spPr>
                  <a:xfrm>
                    <a:off x="5640333" y="410956"/>
                    <a:ext cx="588435" cy="588435"/>
                  </a:xfrm>
                  <a:custGeom>
                    <a:avLst/>
                    <a:gdLst/>
                    <a:ahLst/>
                    <a:cxnLst/>
                    <a:rect l="l" t="t" r="r" b="b"/>
                    <a:pathLst>
                      <a:path w="24577" h="24577" extrusionOk="0">
                        <a:moveTo>
                          <a:pt x="12288" y="0"/>
                        </a:moveTo>
                        <a:cubicBezTo>
                          <a:pt x="5503" y="0"/>
                          <a:pt x="0" y="5499"/>
                          <a:pt x="0" y="12288"/>
                        </a:cubicBezTo>
                        <a:cubicBezTo>
                          <a:pt x="0" y="19075"/>
                          <a:pt x="5503" y="24576"/>
                          <a:pt x="12288" y="24576"/>
                        </a:cubicBezTo>
                        <a:cubicBezTo>
                          <a:pt x="19075" y="24576"/>
                          <a:pt x="24576" y="19075"/>
                          <a:pt x="24576" y="12288"/>
                        </a:cubicBezTo>
                        <a:cubicBezTo>
                          <a:pt x="24576" y="5499"/>
                          <a:pt x="19075" y="0"/>
                          <a:pt x="12288"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5" name="Google Shape;3544;p65">
                    <a:extLst>
                      <a:ext uri="{FF2B5EF4-FFF2-40B4-BE49-F238E27FC236}">
                        <a16:creationId xmlns:a16="http://schemas.microsoft.com/office/drawing/2014/main" id="{106D4F20-8DA1-286C-3086-9628DC2FDAFB}"/>
                      </a:ext>
                    </a:extLst>
                  </p:cNvPr>
                  <p:cNvSpPr/>
                  <p:nvPr/>
                </p:nvSpPr>
                <p:spPr>
                  <a:xfrm>
                    <a:off x="5930845" y="789846"/>
                    <a:ext cx="281803" cy="209545"/>
                  </a:xfrm>
                  <a:custGeom>
                    <a:avLst/>
                    <a:gdLst/>
                    <a:ahLst/>
                    <a:cxnLst/>
                    <a:rect l="l" t="t" r="r" b="b"/>
                    <a:pathLst>
                      <a:path w="11770" h="8752" extrusionOk="0">
                        <a:moveTo>
                          <a:pt x="11769" y="1"/>
                        </a:moveTo>
                        <a:cubicBezTo>
                          <a:pt x="10251" y="5061"/>
                          <a:pt x="5556" y="8751"/>
                          <a:pt x="0" y="8751"/>
                        </a:cubicBezTo>
                        <a:cubicBezTo>
                          <a:pt x="5556" y="8751"/>
                          <a:pt x="10256" y="5061"/>
                          <a:pt x="11769" y="1"/>
                        </a:cubicBez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 name="Google Shape;3545;p65">
                    <a:extLst>
                      <a:ext uri="{FF2B5EF4-FFF2-40B4-BE49-F238E27FC236}">
                        <a16:creationId xmlns:a16="http://schemas.microsoft.com/office/drawing/2014/main" id="{A686DA53-984F-3104-3363-56EC14CC74BD}"/>
                      </a:ext>
                    </a:extLst>
                  </p:cNvPr>
                  <p:cNvSpPr/>
                  <p:nvPr/>
                </p:nvSpPr>
                <p:spPr>
                  <a:xfrm>
                    <a:off x="5958115" y="730110"/>
                    <a:ext cx="240167" cy="102450"/>
                  </a:xfrm>
                  <a:custGeom>
                    <a:avLst/>
                    <a:gdLst/>
                    <a:ahLst/>
                    <a:cxnLst/>
                    <a:rect l="l" t="t" r="r" b="b"/>
                    <a:pathLst>
                      <a:path w="10031" h="4279" extrusionOk="0">
                        <a:moveTo>
                          <a:pt x="2725" y="1"/>
                        </a:moveTo>
                        <a:cubicBezTo>
                          <a:pt x="1802" y="1"/>
                          <a:pt x="871" y="180"/>
                          <a:pt x="1" y="511"/>
                        </a:cubicBezTo>
                        <a:cubicBezTo>
                          <a:pt x="1015" y="477"/>
                          <a:pt x="2028" y="433"/>
                          <a:pt x="3042" y="382"/>
                        </a:cubicBezTo>
                        <a:cubicBezTo>
                          <a:pt x="3601" y="353"/>
                          <a:pt x="4158" y="324"/>
                          <a:pt x="4715" y="289"/>
                        </a:cubicBezTo>
                        <a:cubicBezTo>
                          <a:pt x="4066" y="98"/>
                          <a:pt x="3399" y="1"/>
                          <a:pt x="2725" y="1"/>
                        </a:cubicBezTo>
                        <a:close/>
                        <a:moveTo>
                          <a:pt x="10031" y="3403"/>
                        </a:moveTo>
                        <a:cubicBezTo>
                          <a:pt x="9310" y="3496"/>
                          <a:pt x="8593" y="3567"/>
                          <a:pt x="7877" y="3625"/>
                        </a:cubicBezTo>
                        <a:cubicBezTo>
                          <a:pt x="7411" y="3663"/>
                          <a:pt x="6950" y="3698"/>
                          <a:pt x="6484" y="3726"/>
                        </a:cubicBezTo>
                        <a:cubicBezTo>
                          <a:pt x="7262" y="3865"/>
                          <a:pt x="8093" y="3760"/>
                          <a:pt x="8843" y="4029"/>
                        </a:cubicBezTo>
                        <a:cubicBezTo>
                          <a:pt x="9021" y="4095"/>
                          <a:pt x="9194" y="4177"/>
                          <a:pt x="9352" y="4279"/>
                        </a:cubicBezTo>
                        <a:cubicBezTo>
                          <a:pt x="9588" y="3995"/>
                          <a:pt x="9814" y="3707"/>
                          <a:pt x="10031" y="3403"/>
                        </a:cubicBezTo>
                        <a:close/>
                      </a:path>
                    </a:pathLst>
                  </a:custGeom>
                  <a:solidFill>
                    <a:srgbClr val="EA65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 name="Google Shape;3546;p65">
                    <a:extLst>
                      <a:ext uri="{FF2B5EF4-FFF2-40B4-BE49-F238E27FC236}">
                        <a16:creationId xmlns:a16="http://schemas.microsoft.com/office/drawing/2014/main" id="{66416486-8582-D2A9-5F44-CBEC3404E20E}"/>
                      </a:ext>
                    </a:extLst>
                  </p:cNvPr>
                  <p:cNvSpPr/>
                  <p:nvPr/>
                </p:nvSpPr>
                <p:spPr>
                  <a:xfrm>
                    <a:off x="5869504" y="737029"/>
                    <a:ext cx="340367" cy="82314"/>
                  </a:xfrm>
                  <a:custGeom>
                    <a:avLst/>
                    <a:gdLst/>
                    <a:ahLst/>
                    <a:cxnLst/>
                    <a:rect l="l" t="t" r="r" b="b"/>
                    <a:pathLst>
                      <a:path w="14216" h="3438" extrusionOk="0">
                        <a:moveTo>
                          <a:pt x="8416" y="0"/>
                        </a:moveTo>
                        <a:cubicBezTo>
                          <a:pt x="7859" y="35"/>
                          <a:pt x="7302" y="64"/>
                          <a:pt x="6743" y="93"/>
                        </a:cubicBezTo>
                        <a:cubicBezTo>
                          <a:pt x="5729" y="144"/>
                          <a:pt x="4716" y="188"/>
                          <a:pt x="3702" y="222"/>
                        </a:cubicBezTo>
                        <a:cubicBezTo>
                          <a:pt x="2163" y="808"/>
                          <a:pt x="814" y="1885"/>
                          <a:pt x="1" y="3316"/>
                        </a:cubicBezTo>
                        <a:cubicBezTo>
                          <a:pt x="145" y="3345"/>
                          <a:pt x="284" y="3360"/>
                          <a:pt x="419" y="3360"/>
                        </a:cubicBezTo>
                        <a:cubicBezTo>
                          <a:pt x="1347" y="3360"/>
                          <a:pt x="2178" y="2759"/>
                          <a:pt x="3019" y="2154"/>
                        </a:cubicBezTo>
                        <a:cubicBezTo>
                          <a:pt x="3855" y="1553"/>
                          <a:pt x="4701" y="947"/>
                          <a:pt x="5648" y="947"/>
                        </a:cubicBezTo>
                        <a:cubicBezTo>
                          <a:pt x="5734" y="947"/>
                          <a:pt x="5825" y="958"/>
                          <a:pt x="5917" y="967"/>
                        </a:cubicBezTo>
                        <a:cubicBezTo>
                          <a:pt x="7426" y="1144"/>
                          <a:pt x="8311" y="2850"/>
                          <a:pt x="9752" y="3331"/>
                        </a:cubicBezTo>
                        <a:cubicBezTo>
                          <a:pt x="9897" y="3380"/>
                          <a:pt x="10041" y="3413"/>
                          <a:pt x="10185" y="3437"/>
                        </a:cubicBezTo>
                        <a:cubicBezTo>
                          <a:pt x="10651" y="3409"/>
                          <a:pt x="11112" y="3374"/>
                          <a:pt x="11578" y="3336"/>
                        </a:cubicBezTo>
                        <a:cubicBezTo>
                          <a:pt x="12294" y="3278"/>
                          <a:pt x="13011" y="3207"/>
                          <a:pt x="13732" y="3114"/>
                        </a:cubicBezTo>
                        <a:cubicBezTo>
                          <a:pt x="13899" y="2884"/>
                          <a:pt x="14063" y="2644"/>
                          <a:pt x="14216" y="2399"/>
                        </a:cubicBezTo>
                        <a:cubicBezTo>
                          <a:pt x="13741" y="2375"/>
                          <a:pt x="13251" y="2284"/>
                          <a:pt x="12745" y="2105"/>
                        </a:cubicBezTo>
                        <a:cubicBezTo>
                          <a:pt x="11410" y="1635"/>
                          <a:pt x="10271" y="727"/>
                          <a:pt x="8959" y="193"/>
                        </a:cubicBezTo>
                        <a:cubicBezTo>
                          <a:pt x="8781" y="121"/>
                          <a:pt x="8599" y="58"/>
                          <a:pt x="8416"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8" name="Google Shape;3547;p65">
                    <a:extLst>
                      <a:ext uri="{FF2B5EF4-FFF2-40B4-BE49-F238E27FC236}">
                        <a16:creationId xmlns:a16="http://schemas.microsoft.com/office/drawing/2014/main" id="{A918685D-22DF-F4A2-C875-90C5B3E85D39}"/>
                      </a:ext>
                    </a:extLst>
                  </p:cNvPr>
                  <p:cNvSpPr/>
                  <p:nvPr/>
                </p:nvSpPr>
                <p:spPr>
                  <a:xfrm>
                    <a:off x="6221267" y="657516"/>
                    <a:ext cx="3807" cy="46855"/>
                  </a:xfrm>
                  <a:custGeom>
                    <a:avLst/>
                    <a:gdLst/>
                    <a:ahLst/>
                    <a:cxnLst/>
                    <a:rect l="l" t="t" r="r" b="b"/>
                    <a:pathLst>
                      <a:path w="159" h="1957" extrusionOk="0">
                        <a:moveTo>
                          <a:pt x="0" y="1"/>
                        </a:moveTo>
                        <a:cubicBezTo>
                          <a:pt x="101" y="640"/>
                          <a:pt x="158" y="1294"/>
                          <a:pt x="158" y="1957"/>
                        </a:cubicBezTo>
                        <a:lnTo>
                          <a:pt x="158" y="1928"/>
                        </a:lnTo>
                        <a:cubicBezTo>
                          <a:pt x="158" y="1269"/>
                          <a:pt x="106" y="626"/>
                          <a:pt x="5" y="1"/>
                        </a:cubicBezTo>
                        <a:close/>
                      </a:path>
                    </a:pathLst>
                  </a:custGeom>
                  <a:solidFill>
                    <a:srgbClr val="EAD2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9" name="Google Shape;3548;p65">
                    <a:extLst>
                      <a:ext uri="{FF2B5EF4-FFF2-40B4-BE49-F238E27FC236}">
                        <a16:creationId xmlns:a16="http://schemas.microsoft.com/office/drawing/2014/main" id="{296B431F-7C9C-08D3-6CD1-E26ABF26C89F}"/>
                      </a:ext>
                    </a:extLst>
                  </p:cNvPr>
                  <p:cNvSpPr/>
                  <p:nvPr/>
                </p:nvSpPr>
                <p:spPr>
                  <a:xfrm>
                    <a:off x="6136247" y="725537"/>
                    <a:ext cx="87318" cy="28085"/>
                  </a:xfrm>
                  <a:custGeom>
                    <a:avLst/>
                    <a:gdLst/>
                    <a:ahLst/>
                    <a:cxnLst/>
                    <a:rect l="l" t="t" r="r" b="b"/>
                    <a:pathLst>
                      <a:path w="3647" h="1173" extrusionOk="0">
                        <a:moveTo>
                          <a:pt x="3647" y="1"/>
                        </a:moveTo>
                        <a:lnTo>
                          <a:pt x="3647" y="1"/>
                        </a:lnTo>
                        <a:cubicBezTo>
                          <a:pt x="2498" y="120"/>
                          <a:pt x="1331" y="216"/>
                          <a:pt x="163" y="293"/>
                        </a:cubicBezTo>
                        <a:cubicBezTo>
                          <a:pt x="111" y="298"/>
                          <a:pt x="58" y="303"/>
                          <a:pt x="0" y="307"/>
                        </a:cubicBezTo>
                        <a:cubicBezTo>
                          <a:pt x="1153" y="735"/>
                          <a:pt x="2307" y="1125"/>
                          <a:pt x="3513" y="1172"/>
                        </a:cubicBezTo>
                        <a:cubicBezTo>
                          <a:pt x="3575" y="788"/>
                          <a:pt x="3618" y="394"/>
                          <a:pt x="3647" y="1"/>
                        </a:cubicBezTo>
                        <a:close/>
                      </a:path>
                    </a:pathLst>
                  </a:custGeom>
                  <a:solidFill>
                    <a:srgbClr val="E2490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0" name="Google Shape;3549;p65">
                    <a:extLst>
                      <a:ext uri="{FF2B5EF4-FFF2-40B4-BE49-F238E27FC236}">
                        <a16:creationId xmlns:a16="http://schemas.microsoft.com/office/drawing/2014/main" id="{38A859DA-891D-DD9E-10F8-29C683056C97}"/>
                      </a:ext>
                    </a:extLst>
                  </p:cNvPr>
                  <p:cNvSpPr/>
                  <p:nvPr/>
                </p:nvSpPr>
                <p:spPr>
                  <a:xfrm>
                    <a:off x="5690965" y="745098"/>
                    <a:ext cx="136448" cy="72713"/>
                  </a:xfrm>
                  <a:custGeom>
                    <a:avLst/>
                    <a:gdLst/>
                    <a:ahLst/>
                    <a:cxnLst/>
                    <a:rect l="l" t="t" r="r" b="b"/>
                    <a:pathLst>
                      <a:path w="5699" h="3037" extrusionOk="0">
                        <a:moveTo>
                          <a:pt x="3114" y="0"/>
                        </a:moveTo>
                        <a:cubicBezTo>
                          <a:pt x="2451" y="361"/>
                          <a:pt x="1956" y="961"/>
                          <a:pt x="1422" y="1495"/>
                        </a:cubicBezTo>
                        <a:cubicBezTo>
                          <a:pt x="1034" y="1889"/>
                          <a:pt x="533" y="2206"/>
                          <a:pt x="0" y="2495"/>
                        </a:cubicBezTo>
                        <a:cubicBezTo>
                          <a:pt x="72" y="2504"/>
                          <a:pt x="144" y="2513"/>
                          <a:pt x="216" y="2524"/>
                        </a:cubicBezTo>
                        <a:cubicBezTo>
                          <a:pt x="961" y="2615"/>
                          <a:pt x="1706" y="2697"/>
                          <a:pt x="2451" y="2773"/>
                        </a:cubicBezTo>
                        <a:cubicBezTo>
                          <a:pt x="2475" y="2744"/>
                          <a:pt x="2494" y="2715"/>
                          <a:pt x="2513" y="2682"/>
                        </a:cubicBezTo>
                        <a:cubicBezTo>
                          <a:pt x="2782" y="2287"/>
                          <a:pt x="3123" y="1855"/>
                          <a:pt x="3604" y="1832"/>
                        </a:cubicBezTo>
                        <a:lnTo>
                          <a:pt x="3638" y="1832"/>
                        </a:lnTo>
                        <a:cubicBezTo>
                          <a:pt x="4181" y="1832"/>
                          <a:pt x="4517" y="2384"/>
                          <a:pt x="4574" y="2956"/>
                        </a:cubicBezTo>
                        <a:cubicBezTo>
                          <a:pt x="4949" y="2985"/>
                          <a:pt x="5324" y="3014"/>
                          <a:pt x="5699" y="3037"/>
                        </a:cubicBezTo>
                        <a:cubicBezTo>
                          <a:pt x="5656" y="2835"/>
                          <a:pt x="5641" y="2624"/>
                          <a:pt x="5641" y="2413"/>
                        </a:cubicBezTo>
                        <a:cubicBezTo>
                          <a:pt x="5641" y="2085"/>
                          <a:pt x="5676" y="1754"/>
                          <a:pt x="5670" y="1433"/>
                        </a:cubicBezTo>
                        <a:cubicBezTo>
                          <a:pt x="5670" y="995"/>
                          <a:pt x="5618" y="577"/>
                          <a:pt x="5348" y="235"/>
                        </a:cubicBezTo>
                        <a:cubicBezTo>
                          <a:pt x="5277" y="144"/>
                          <a:pt x="5195" y="67"/>
                          <a:pt x="5104"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1" name="Google Shape;3550;p65">
                    <a:extLst>
                      <a:ext uri="{FF2B5EF4-FFF2-40B4-BE49-F238E27FC236}">
                        <a16:creationId xmlns:a16="http://schemas.microsoft.com/office/drawing/2014/main" id="{38CA53D4-19FC-76B0-C299-860DB1A8D308}"/>
                      </a:ext>
                    </a:extLst>
                  </p:cNvPr>
                  <p:cNvSpPr/>
                  <p:nvPr/>
                </p:nvSpPr>
                <p:spPr>
                  <a:xfrm>
                    <a:off x="5994125" y="822193"/>
                    <a:ext cx="10487" cy="455"/>
                  </a:xfrm>
                  <a:custGeom>
                    <a:avLst/>
                    <a:gdLst/>
                    <a:ahLst/>
                    <a:cxnLst/>
                    <a:rect l="l" t="t" r="r" b="b"/>
                    <a:pathLst>
                      <a:path w="438" h="19" extrusionOk="0">
                        <a:moveTo>
                          <a:pt x="217" y="0"/>
                        </a:moveTo>
                        <a:cubicBezTo>
                          <a:pt x="145" y="0"/>
                          <a:pt x="72" y="5"/>
                          <a:pt x="1" y="19"/>
                        </a:cubicBezTo>
                        <a:lnTo>
                          <a:pt x="438" y="19"/>
                        </a:lnTo>
                        <a:cubicBezTo>
                          <a:pt x="366" y="5"/>
                          <a:pt x="289" y="0"/>
                          <a:pt x="217" y="0"/>
                        </a:cubicBezTo>
                        <a:close/>
                      </a:path>
                    </a:pathLst>
                  </a:custGeom>
                  <a:solidFill>
                    <a:srgbClr val="E2490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22" name="Google Shape;3551;p65">
                    <a:extLst>
                      <a:ext uri="{FF2B5EF4-FFF2-40B4-BE49-F238E27FC236}">
                        <a16:creationId xmlns:a16="http://schemas.microsoft.com/office/drawing/2014/main" id="{6B386626-4931-5872-A055-CA20C6636C26}"/>
                      </a:ext>
                    </a:extLst>
                  </p:cNvPr>
                  <p:cNvGrpSpPr/>
                  <p:nvPr/>
                </p:nvGrpSpPr>
                <p:grpSpPr>
                  <a:xfrm>
                    <a:off x="5640946" y="413206"/>
                    <a:ext cx="588435" cy="535498"/>
                    <a:chOff x="5636639" y="413374"/>
                    <a:chExt cx="588435" cy="535498"/>
                  </a:xfrm>
                </p:grpSpPr>
                <p:sp>
                  <p:nvSpPr>
                    <p:cNvPr id="447" name="Google Shape;3552;p65">
                      <a:extLst>
                        <a:ext uri="{FF2B5EF4-FFF2-40B4-BE49-F238E27FC236}">
                          <a16:creationId xmlns:a16="http://schemas.microsoft.com/office/drawing/2014/main" id="{BD9B11AB-71D5-2392-09B4-4D942557012C}"/>
                        </a:ext>
                      </a:extLst>
                    </p:cNvPr>
                    <p:cNvSpPr/>
                    <p:nvPr/>
                  </p:nvSpPr>
                  <p:spPr>
                    <a:xfrm>
                      <a:off x="6012896" y="531555"/>
                      <a:ext cx="201117" cy="114828"/>
                    </a:xfrm>
                    <a:custGeom>
                      <a:avLst/>
                      <a:gdLst/>
                      <a:ahLst/>
                      <a:cxnLst/>
                      <a:rect l="l" t="t" r="r" b="b"/>
                      <a:pathLst>
                        <a:path w="8400" h="4796" extrusionOk="0">
                          <a:moveTo>
                            <a:pt x="6497" y="0"/>
                          </a:moveTo>
                          <a:cubicBezTo>
                            <a:pt x="6219" y="187"/>
                            <a:pt x="5973" y="370"/>
                            <a:pt x="5767" y="543"/>
                          </a:cubicBezTo>
                          <a:cubicBezTo>
                            <a:pt x="6036" y="726"/>
                            <a:pt x="6397" y="821"/>
                            <a:pt x="6838" y="821"/>
                          </a:cubicBezTo>
                          <a:cubicBezTo>
                            <a:pt x="5738" y="821"/>
                            <a:pt x="5142" y="1418"/>
                            <a:pt x="5142" y="2523"/>
                          </a:cubicBezTo>
                          <a:cubicBezTo>
                            <a:pt x="5142" y="2234"/>
                            <a:pt x="5104" y="1979"/>
                            <a:pt x="5022" y="1764"/>
                          </a:cubicBezTo>
                          <a:cubicBezTo>
                            <a:pt x="4796" y="2177"/>
                            <a:pt x="4421" y="2504"/>
                            <a:pt x="3974" y="2667"/>
                          </a:cubicBezTo>
                          <a:cubicBezTo>
                            <a:pt x="3706" y="2937"/>
                            <a:pt x="3398" y="3172"/>
                            <a:pt x="3018" y="3330"/>
                          </a:cubicBezTo>
                          <a:cubicBezTo>
                            <a:pt x="2759" y="3436"/>
                            <a:pt x="5" y="3547"/>
                            <a:pt x="0" y="4253"/>
                          </a:cubicBezTo>
                          <a:cubicBezTo>
                            <a:pt x="0" y="4368"/>
                            <a:pt x="73" y="4498"/>
                            <a:pt x="246" y="4647"/>
                          </a:cubicBezTo>
                          <a:cubicBezTo>
                            <a:pt x="384" y="4772"/>
                            <a:pt x="577" y="4796"/>
                            <a:pt x="765" y="4796"/>
                          </a:cubicBezTo>
                          <a:lnTo>
                            <a:pt x="918" y="4796"/>
                          </a:lnTo>
                          <a:cubicBezTo>
                            <a:pt x="1980" y="4743"/>
                            <a:pt x="5436" y="4594"/>
                            <a:pt x="8400" y="3897"/>
                          </a:cubicBezTo>
                          <a:cubicBezTo>
                            <a:pt x="7996" y="2480"/>
                            <a:pt x="7348" y="1163"/>
                            <a:pt x="6497" y="0"/>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8" name="Google Shape;3553;p65">
                      <a:extLst>
                        <a:ext uri="{FF2B5EF4-FFF2-40B4-BE49-F238E27FC236}">
                          <a16:creationId xmlns:a16="http://schemas.microsoft.com/office/drawing/2014/main" id="{3ED9163E-58C5-D8DE-7969-EC5B627C7880}"/>
                        </a:ext>
                      </a:extLst>
                    </p:cNvPr>
                    <p:cNvSpPr/>
                    <p:nvPr/>
                  </p:nvSpPr>
                  <p:spPr>
                    <a:xfrm>
                      <a:off x="5639297" y="495641"/>
                      <a:ext cx="325762" cy="169489"/>
                    </a:xfrm>
                    <a:custGeom>
                      <a:avLst/>
                      <a:gdLst/>
                      <a:ahLst/>
                      <a:cxnLst/>
                      <a:rect l="l" t="t" r="r" b="b"/>
                      <a:pathLst>
                        <a:path w="13606" h="7079" extrusionOk="0">
                          <a:moveTo>
                            <a:pt x="3547" y="1"/>
                          </a:moveTo>
                          <a:cubicBezTo>
                            <a:pt x="1663" y="1860"/>
                            <a:pt x="375" y="4321"/>
                            <a:pt x="0" y="7079"/>
                          </a:cubicBezTo>
                          <a:cubicBezTo>
                            <a:pt x="111" y="7061"/>
                            <a:pt x="222" y="7041"/>
                            <a:pt x="337" y="7012"/>
                          </a:cubicBezTo>
                          <a:cubicBezTo>
                            <a:pt x="1807" y="6666"/>
                            <a:pt x="2619" y="5109"/>
                            <a:pt x="3864" y="4264"/>
                          </a:cubicBezTo>
                          <a:cubicBezTo>
                            <a:pt x="4950" y="3519"/>
                            <a:pt x="6228" y="3379"/>
                            <a:pt x="7564" y="3379"/>
                          </a:cubicBezTo>
                          <a:cubicBezTo>
                            <a:pt x="7978" y="3379"/>
                            <a:pt x="8395" y="3388"/>
                            <a:pt x="8814" y="3403"/>
                          </a:cubicBezTo>
                          <a:cubicBezTo>
                            <a:pt x="9236" y="3417"/>
                            <a:pt x="9655" y="3432"/>
                            <a:pt x="10072" y="3432"/>
                          </a:cubicBezTo>
                          <a:cubicBezTo>
                            <a:pt x="10631" y="3432"/>
                            <a:pt x="11179" y="3408"/>
                            <a:pt x="11716" y="3326"/>
                          </a:cubicBezTo>
                          <a:cubicBezTo>
                            <a:pt x="12168" y="3259"/>
                            <a:pt x="13605" y="2884"/>
                            <a:pt x="13605" y="2250"/>
                          </a:cubicBezTo>
                          <a:cubicBezTo>
                            <a:pt x="13605" y="2148"/>
                            <a:pt x="13572" y="2048"/>
                            <a:pt x="13499" y="1937"/>
                          </a:cubicBezTo>
                          <a:cubicBezTo>
                            <a:pt x="13393" y="1788"/>
                            <a:pt x="13082" y="1740"/>
                            <a:pt x="12683" y="1740"/>
                          </a:cubicBezTo>
                          <a:cubicBezTo>
                            <a:pt x="12245" y="1740"/>
                            <a:pt x="11702" y="1798"/>
                            <a:pt x="11207" y="1860"/>
                          </a:cubicBezTo>
                          <a:cubicBezTo>
                            <a:pt x="10717" y="1922"/>
                            <a:pt x="10274" y="1986"/>
                            <a:pt x="10044" y="1986"/>
                          </a:cubicBezTo>
                          <a:cubicBezTo>
                            <a:pt x="10025" y="1986"/>
                            <a:pt x="10001" y="1986"/>
                            <a:pt x="9986" y="1980"/>
                          </a:cubicBezTo>
                          <a:cubicBezTo>
                            <a:pt x="8684" y="1893"/>
                            <a:pt x="7396" y="1611"/>
                            <a:pt x="6175" y="1154"/>
                          </a:cubicBezTo>
                          <a:cubicBezTo>
                            <a:pt x="5301" y="822"/>
                            <a:pt x="4436" y="361"/>
                            <a:pt x="3547" y="1"/>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9" name="Google Shape;3554;p65">
                      <a:extLst>
                        <a:ext uri="{FF2B5EF4-FFF2-40B4-BE49-F238E27FC236}">
                          <a16:creationId xmlns:a16="http://schemas.microsoft.com/office/drawing/2014/main" id="{EAB5E073-5551-61AD-8A7E-67D4B2C23FA4}"/>
                        </a:ext>
                      </a:extLst>
                    </p:cNvPr>
                    <p:cNvSpPr/>
                    <p:nvPr/>
                  </p:nvSpPr>
                  <p:spPr>
                    <a:xfrm>
                      <a:off x="6024723" y="487357"/>
                      <a:ext cx="124645" cy="93448"/>
                    </a:xfrm>
                    <a:custGeom>
                      <a:avLst/>
                      <a:gdLst/>
                      <a:ahLst/>
                      <a:cxnLst/>
                      <a:rect l="l" t="t" r="r" b="b"/>
                      <a:pathLst>
                        <a:path w="5206" h="3903" extrusionOk="0">
                          <a:moveTo>
                            <a:pt x="4341" y="1"/>
                          </a:moveTo>
                          <a:cubicBezTo>
                            <a:pt x="4004" y="256"/>
                            <a:pt x="3667" y="515"/>
                            <a:pt x="3332" y="779"/>
                          </a:cubicBezTo>
                          <a:cubicBezTo>
                            <a:pt x="3778" y="904"/>
                            <a:pt x="4163" y="1178"/>
                            <a:pt x="4417" y="1547"/>
                          </a:cubicBezTo>
                          <a:cubicBezTo>
                            <a:pt x="4485" y="1500"/>
                            <a:pt x="4552" y="1447"/>
                            <a:pt x="4614" y="1394"/>
                          </a:cubicBezTo>
                          <a:cubicBezTo>
                            <a:pt x="4638" y="1265"/>
                            <a:pt x="4648" y="1121"/>
                            <a:pt x="4648" y="971"/>
                          </a:cubicBezTo>
                          <a:cubicBezTo>
                            <a:pt x="4648" y="1106"/>
                            <a:pt x="4658" y="1230"/>
                            <a:pt x="4672" y="1346"/>
                          </a:cubicBezTo>
                          <a:cubicBezTo>
                            <a:pt x="4865" y="1192"/>
                            <a:pt x="5042" y="1028"/>
                            <a:pt x="5206" y="866"/>
                          </a:cubicBezTo>
                          <a:cubicBezTo>
                            <a:pt x="4931" y="562"/>
                            <a:pt x="4643" y="274"/>
                            <a:pt x="4341" y="1"/>
                          </a:cubicBezTo>
                          <a:close/>
                          <a:moveTo>
                            <a:pt x="861" y="2851"/>
                          </a:moveTo>
                          <a:cubicBezTo>
                            <a:pt x="573" y="3104"/>
                            <a:pt x="285" y="3364"/>
                            <a:pt x="1" y="3623"/>
                          </a:cubicBezTo>
                          <a:cubicBezTo>
                            <a:pt x="178" y="3816"/>
                            <a:pt x="444" y="3903"/>
                            <a:pt x="708" y="3903"/>
                          </a:cubicBezTo>
                          <a:cubicBezTo>
                            <a:pt x="837" y="3903"/>
                            <a:pt x="967" y="3878"/>
                            <a:pt x="1092" y="3840"/>
                          </a:cubicBezTo>
                          <a:cubicBezTo>
                            <a:pt x="1130" y="3831"/>
                            <a:pt x="1174" y="3816"/>
                            <a:pt x="1212" y="3796"/>
                          </a:cubicBezTo>
                          <a:cubicBezTo>
                            <a:pt x="1015" y="3528"/>
                            <a:pt x="890" y="3201"/>
                            <a:pt x="861" y="2851"/>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0" name="Google Shape;3555;p65">
                      <a:extLst>
                        <a:ext uri="{FF2B5EF4-FFF2-40B4-BE49-F238E27FC236}">
                          <a16:creationId xmlns:a16="http://schemas.microsoft.com/office/drawing/2014/main" id="{41C4F34A-2EE2-BF7C-4284-CEA1C11060B4}"/>
                        </a:ext>
                      </a:extLst>
                    </p:cNvPr>
                    <p:cNvSpPr/>
                    <p:nvPr/>
                  </p:nvSpPr>
                  <p:spPr>
                    <a:xfrm>
                      <a:off x="5761116" y="435928"/>
                      <a:ext cx="231763" cy="74677"/>
                    </a:xfrm>
                    <a:custGeom>
                      <a:avLst/>
                      <a:gdLst/>
                      <a:ahLst/>
                      <a:cxnLst/>
                      <a:rect l="l" t="t" r="r" b="b"/>
                      <a:pathLst>
                        <a:path w="9680" h="3119" extrusionOk="0">
                          <a:moveTo>
                            <a:pt x="2121" y="0"/>
                          </a:moveTo>
                          <a:cubicBezTo>
                            <a:pt x="1371" y="332"/>
                            <a:pt x="664" y="736"/>
                            <a:pt x="1" y="1202"/>
                          </a:cubicBezTo>
                          <a:cubicBezTo>
                            <a:pt x="174" y="1379"/>
                            <a:pt x="353" y="1528"/>
                            <a:pt x="491" y="1630"/>
                          </a:cubicBezTo>
                          <a:cubicBezTo>
                            <a:pt x="1890" y="2591"/>
                            <a:pt x="4288" y="3119"/>
                            <a:pt x="6397" y="3119"/>
                          </a:cubicBezTo>
                          <a:cubicBezTo>
                            <a:pt x="7340" y="3119"/>
                            <a:pt x="8224" y="3014"/>
                            <a:pt x="8930" y="2797"/>
                          </a:cubicBezTo>
                          <a:cubicBezTo>
                            <a:pt x="9199" y="2715"/>
                            <a:pt x="9483" y="2595"/>
                            <a:pt x="9613" y="2351"/>
                          </a:cubicBezTo>
                          <a:cubicBezTo>
                            <a:pt x="9660" y="2264"/>
                            <a:pt x="9680" y="2173"/>
                            <a:pt x="9680" y="2081"/>
                          </a:cubicBezTo>
                          <a:cubicBezTo>
                            <a:pt x="9680" y="1759"/>
                            <a:pt x="9420" y="1428"/>
                            <a:pt x="9099" y="1317"/>
                          </a:cubicBezTo>
                          <a:cubicBezTo>
                            <a:pt x="8964" y="1269"/>
                            <a:pt x="8824" y="1250"/>
                            <a:pt x="8686" y="1250"/>
                          </a:cubicBezTo>
                          <a:cubicBezTo>
                            <a:pt x="8392" y="1250"/>
                            <a:pt x="8094" y="1337"/>
                            <a:pt x="7815" y="1437"/>
                          </a:cubicBezTo>
                          <a:cubicBezTo>
                            <a:pt x="7402" y="1591"/>
                            <a:pt x="6994" y="1779"/>
                            <a:pt x="6557" y="1779"/>
                          </a:cubicBezTo>
                          <a:cubicBezTo>
                            <a:pt x="5456" y="1774"/>
                            <a:pt x="4707" y="639"/>
                            <a:pt x="3668" y="293"/>
                          </a:cubicBezTo>
                          <a:cubicBezTo>
                            <a:pt x="3168" y="126"/>
                            <a:pt x="2625" y="144"/>
                            <a:pt x="2121" y="0"/>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1" name="Google Shape;3556;p65">
                      <a:extLst>
                        <a:ext uri="{FF2B5EF4-FFF2-40B4-BE49-F238E27FC236}">
                          <a16:creationId xmlns:a16="http://schemas.microsoft.com/office/drawing/2014/main" id="{D538A8DE-CB07-4C2B-3510-568CFFACAB1A}"/>
                        </a:ext>
                      </a:extLst>
                    </p:cNvPr>
                    <p:cNvSpPr/>
                    <p:nvPr/>
                  </p:nvSpPr>
                  <p:spPr>
                    <a:xfrm>
                      <a:off x="5911882" y="413374"/>
                      <a:ext cx="170423" cy="44222"/>
                    </a:xfrm>
                    <a:custGeom>
                      <a:avLst/>
                      <a:gdLst/>
                      <a:ahLst/>
                      <a:cxnLst/>
                      <a:rect l="l" t="t" r="r" b="b"/>
                      <a:pathLst>
                        <a:path w="7118" h="1847" extrusionOk="0">
                          <a:moveTo>
                            <a:pt x="2398" y="1"/>
                          </a:moveTo>
                          <a:cubicBezTo>
                            <a:pt x="1725" y="188"/>
                            <a:pt x="1056" y="376"/>
                            <a:pt x="384" y="563"/>
                          </a:cubicBezTo>
                          <a:cubicBezTo>
                            <a:pt x="211" y="611"/>
                            <a:pt x="0" y="711"/>
                            <a:pt x="0" y="889"/>
                          </a:cubicBezTo>
                          <a:lnTo>
                            <a:pt x="0" y="909"/>
                          </a:lnTo>
                          <a:cubicBezTo>
                            <a:pt x="9" y="1097"/>
                            <a:pt x="249" y="1168"/>
                            <a:pt x="442" y="1188"/>
                          </a:cubicBezTo>
                          <a:cubicBezTo>
                            <a:pt x="2191" y="1390"/>
                            <a:pt x="3946" y="1596"/>
                            <a:pt x="5694" y="1798"/>
                          </a:cubicBezTo>
                          <a:cubicBezTo>
                            <a:pt x="5896" y="1822"/>
                            <a:pt x="6102" y="1846"/>
                            <a:pt x="6304" y="1846"/>
                          </a:cubicBezTo>
                          <a:cubicBezTo>
                            <a:pt x="6506" y="1846"/>
                            <a:pt x="6708" y="1822"/>
                            <a:pt x="6896" y="1754"/>
                          </a:cubicBezTo>
                          <a:cubicBezTo>
                            <a:pt x="6973" y="1731"/>
                            <a:pt x="7049" y="1692"/>
                            <a:pt x="7117" y="1649"/>
                          </a:cubicBezTo>
                          <a:cubicBezTo>
                            <a:pt x="5705" y="798"/>
                            <a:pt x="4104" y="226"/>
                            <a:pt x="2398" y="1"/>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2" name="Google Shape;3557;p65">
                      <a:extLst>
                        <a:ext uri="{FF2B5EF4-FFF2-40B4-BE49-F238E27FC236}">
                          <a16:creationId xmlns:a16="http://schemas.microsoft.com/office/drawing/2014/main" id="{6C35EE6A-FF53-8969-6997-078F0DC251BA}"/>
                        </a:ext>
                      </a:extLst>
                    </p:cNvPr>
                    <p:cNvSpPr/>
                    <p:nvPr/>
                  </p:nvSpPr>
                  <p:spPr>
                    <a:xfrm>
                      <a:off x="5636639" y="634412"/>
                      <a:ext cx="295379" cy="110016"/>
                    </a:xfrm>
                    <a:custGeom>
                      <a:avLst/>
                      <a:gdLst/>
                      <a:ahLst/>
                      <a:cxnLst/>
                      <a:rect l="l" t="t" r="r" b="b"/>
                      <a:pathLst>
                        <a:path w="12337" h="4595" extrusionOk="0">
                          <a:moveTo>
                            <a:pt x="6244" y="0"/>
                          </a:moveTo>
                          <a:cubicBezTo>
                            <a:pt x="6027" y="0"/>
                            <a:pt x="5811" y="38"/>
                            <a:pt x="5599" y="130"/>
                          </a:cubicBezTo>
                          <a:cubicBezTo>
                            <a:pt x="4201" y="731"/>
                            <a:pt x="4046" y="2297"/>
                            <a:pt x="2384" y="2662"/>
                          </a:cubicBezTo>
                          <a:cubicBezTo>
                            <a:pt x="1606" y="2831"/>
                            <a:pt x="788" y="2793"/>
                            <a:pt x="0" y="2884"/>
                          </a:cubicBezTo>
                          <a:lnTo>
                            <a:pt x="0" y="2893"/>
                          </a:lnTo>
                          <a:cubicBezTo>
                            <a:pt x="0" y="3432"/>
                            <a:pt x="34" y="3960"/>
                            <a:pt x="102" y="4479"/>
                          </a:cubicBezTo>
                          <a:cubicBezTo>
                            <a:pt x="957" y="4527"/>
                            <a:pt x="1822" y="4556"/>
                            <a:pt x="2677" y="4580"/>
                          </a:cubicBezTo>
                          <a:cubicBezTo>
                            <a:pt x="2822" y="4585"/>
                            <a:pt x="2961" y="4590"/>
                            <a:pt x="3101" y="4594"/>
                          </a:cubicBezTo>
                          <a:cubicBezTo>
                            <a:pt x="3283" y="4388"/>
                            <a:pt x="3461" y="4177"/>
                            <a:pt x="3624" y="3955"/>
                          </a:cubicBezTo>
                          <a:cubicBezTo>
                            <a:pt x="4172" y="3230"/>
                            <a:pt x="4705" y="2374"/>
                            <a:pt x="5580" y="2124"/>
                          </a:cubicBezTo>
                          <a:cubicBezTo>
                            <a:pt x="5753" y="2076"/>
                            <a:pt x="5926" y="2052"/>
                            <a:pt x="6099" y="2052"/>
                          </a:cubicBezTo>
                          <a:cubicBezTo>
                            <a:pt x="7056" y="2052"/>
                            <a:pt x="7968" y="2749"/>
                            <a:pt x="8771" y="3354"/>
                          </a:cubicBezTo>
                          <a:cubicBezTo>
                            <a:pt x="9434" y="3854"/>
                            <a:pt x="10290" y="4315"/>
                            <a:pt x="11073" y="4315"/>
                          </a:cubicBezTo>
                          <a:cubicBezTo>
                            <a:pt x="11405" y="4315"/>
                            <a:pt x="11727" y="4234"/>
                            <a:pt x="12020" y="4033"/>
                          </a:cubicBezTo>
                          <a:cubicBezTo>
                            <a:pt x="12188" y="3911"/>
                            <a:pt x="12337" y="3710"/>
                            <a:pt x="12337" y="3518"/>
                          </a:cubicBezTo>
                          <a:cubicBezTo>
                            <a:pt x="12337" y="3450"/>
                            <a:pt x="12313" y="3383"/>
                            <a:pt x="12270" y="3321"/>
                          </a:cubicBezTo>
                          <a:cubicBezTo>
                            <a:pt x="12173" y="3206"/>
                            <a:pt x="12029" y="3177"/>
                            <a:pt x="11875" y="3177"/>
                          </a:cubicBezTo>
                          <a:cubicBezTo>
                            <a:pt x="11774" y="3177"/>
                            <a:pt x="11669" y="3186"/>
                            <a:pt x="11572" y="3196"/>
                          </a:cubicBezTo>
                          <a:cubicBezTo>
                            <a:pt x="11525" y="3196"/>
                            <a:pt x="11481" y="3201"/>
                            <a:pt x="11434" y="3201"/>
                          </a:cubicBezTo>
                          <a:cubicBezTo>
                            <a:pt x="10323" y="3201"/>
                            <a:pt x="9438" y="2225"/>
                            <a:pt x="8670" y="1394"/>
                          </a:cubicBezTo>
                          <a:cubicBezTo>
                            <a:pt x="8021" y="692"/>
                            <a:pt x="7132" y="0"/>
                            <a:pt x="6244" y="0"/>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3" name="Google Shape;3558;p65">
                      <a:extLst>
                        <a:ext uri="{FF2B5EF4-FFF2-40B4-BE49-F238E27FC236}">
                          <a16:creationId xmlns:a16="http://schemas.microsoft.com/office/drawing/2014/main" id="{FD2BFB03-BAC3-41DD-833E-3604A91C0D40}"/>
                        </a:ext>
                      </a:extLst>
                    </p:cNvPr>
                    <p:cNvSpPr/>
                    <p:nvPr/>
                  </p:nvSpPr>
                  <p:spPr>
                    <a:xfrm>
                      <a:off x="5843862" y="600700"/>
                      <a:ext cx="381212" cy="152921"/>
                    </a:xfrm>
                    <a:custGeom>
                      <a:avLst/>
                      <a:gdLst/>
                      <a:ahLst/>
                      <a:cxnLst/>
                      <a:rect l="l" t="t" r="r" b="b"/>
                      <a:pathLst>
                        <a:path w="15922" h="6387" extrusionOk="0">
                          <a:moveTo>
                            <a:pt x="1182" y="0"/>
                          </a:moveTo>
                          <a:cubicBezTo>
                            <a:pt x="650" y="0"/>
                            <a:pt x="106" y="298"/>
                            <a:pt x="0" y="812"/>
                          </a:cubicBezTo>
                          <a:cubicBezTo>
                            <a:pt x="140" y="726"/>
                            <a:pt x="289" y="688"/>
                            <a:pt x="437" y="688"/>
                          </a:cubicBezTo>
                          <a:cubicBezTo>
                            <a:pt x="841" y="688"/>
                            <a:pt x="1269" y="952"/>
                            <a:pt x="1524" y="1293"/>
                          </a:cubicBezTo>
                          <a:cubicBezTo>
                            <a:pt x="1874" y="1759"/>
                            <a:pt x="2038" y="2345"/>
                            <a:pt x="2380" y="2821"/>
                          </a:cubicBezTo>
                          <a:cubicBezTo>
                            <a:pt x="2981" y="3671"/>
                            <a:pt x="4057" y="4061"/>
                            <a:pt x="5095" y="4176"/>
                          </a:cubicBezTo>
                          <a:cubicBezTo>
                            <a:pt x="6128" y="4296"/>
                            <a:pt x="7180" y="4201"/>
                            <a:pt x="8218" y="4321"/>
                          </a:cubicBezTo>
                          <a:cubicBezTo>
                            <a:pt x="9593" y="4483"/>
                            <a:pt x="10900" y="5031"/>
                            <a:pt x="12212" y="5521"/>
                          </a:cubicBezTo>
                          <a:cubicBezTo>
                            <a:pt x="12270" y="5517"/>
                            <a:pt x="12323" y="5512"/>
                            <a:pt x="12375" y="5507"/>
                          </a:cubicBezTo>
                          <a:cubicBezTo>
                            <a:pt x="13543" y="5430"/>
                            <a:pt x="14710" y="5334"/>
                            <a:pt x="15859" y="5215"/>
                          </a:cubicBezTo>
                          <a:lnTo>
                            <a:pt x="15859" y="5215"/>
                          </a:lnTo>
                          <a:cubicBezTo>
                            <a:pt x="15830" y="5608"/>
                            <a:pt x="15787" y="6002"/>
                            <a:pt x="15725" y="6386"/>
                          </a:cubicBezTo>
                          <a:lnTo>
                            <a:pt x="15744" y="6386"/>
                          </a:lnTo>
                          <a:cubicBezTo>
                            <a:pt x="15859" y="5719"/>
                            <a:pt x="15921" y="5031"/>
                            <a:pt x="15921" y="4330"/>
                          </a:cubicBezTo>
                          <a:cubicBezTo>
                            <a:pt x="15921" y="3667"/>
                            <a:pt x="15864" y="3013"/>
                            <a:pt x="15763" y="2374"/>
                          </a:cubicBezTo>
                          <a:cubicBezTo>
                            <a:pt x="15158" y="2528"/>
                            <a:pt x="14595" y="2696"/>
                            <a:pt x="14177" y="2768"/>
                          </a:cubicBezTo>
                          <a:cubicBezTo>
                            <a:pt x="11808" y="3152"/>
                            <a:pt x="9405" y="3345"/>
                            <a:pt x="7007" y="3345"/>
                          </a:cubicBezTo>
                          <a:lnTo>
                            <a:pt x="6867" y="3345"/>
                          </a:lnTo>
                          <a:cubicBezTo>
                            <a:pt x="5969" y="3340"/>
                            <a:pt x="5013" y="3292"/>
                            <a:pt x="4278" y="2773"/>
                          </a:cubicBezTo>
                          <a:cubicBezTo>
                            <a:pt x="3749" y="2398"/>
                            <a:pt x="3403" y="1826"/>
                            <a:pt x="3023" y="1298"/>
                          </a:cubicBezTo>
                          <a:cubicBezTo>
                            <a:pt x="2644" y="769"/>
                            <a:pt x="2187" y="240"/>
                            <a:pt x="1562" y="58"/>
                          </a:cubicBezTo>
                          <a:cubicBezTo>
                            <a:pt x="1442" y="20"/>
                            <a:pt x="1313" y="0"/>
                            <a:pt x="1182" y="0"/>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4" name="Google Shape;3559;p65">
                      <a:extLst>
                        <a:ext uri="{FF2B5EF4-FFF2-40B4-BE49-F238E27FC236}">
                          <a16:creationId xmlns:a16="http://schemas.microsoft.com/office/drawing/2014/main" id="{75AE9B92-35A7-5ED3-EE9B-86E21D001672}"/>
                        </a:ext>
                      </a:extLst>
                    </p:cNvPr>
                    <p:cNvSpPr/>
                    <p:nvPr/>
                  </p:nvSpPr>
                  <p:spPr>
                    <a:xfrm>
                      <a:off x="5667477" y="738394"/>
                      <a:ext cx="266624" cy="187589"/>
                    </a:xfrm>
                    <a:custGeom>
                      <a:avLst/>
                      <a:gdLst/>
                      <a:ahLst/>
                      <a:cxnLst/>
                      <a:rect l="l" t="t" r="r" b="b"/>
                      <a:pathLst>
                        <a:path w="11136" h="7835" extrusionOk="0">
                          <a:moveTo>
                            <a:pt x="5152" y="1"/>
                          </a:moveTo>
                          <a:cubicBezTo>
                            <a:pt x="4816" y="1"/>
                            <a:pt x="4475" y="87"/>
                            <a:pt x="4177" y="237"/>
                          </a:cubicBezTo>
                          <a:cubicBezTo>
                            <a:pt x="4148" y="251"/>
                            <a:pt x="4119" y="266"/>
                            <a:pt x="4095" y="280"/>
                          </a:cubicBezTo>
                          <a:lnTo>
                            <a:pt x="6085" y="280"/>
                          </a:lnTo>
                          <a:cubicBezTo>
                            <a:pt x="5825" y="87"/>
                            <a:pt x="5493" y="1"/>
                            <a:pt x="5152" y="1"/>
                          </a:cubicBezTo>
                          <a:close/>
                          <a:moveTo>
                            <a:pt x="981" y="2775"/>
                          </a:moveTo>
                          <a:cubicBezTo>
                            <a:pt x="664" y="2952"/>
                            <a:pt x="327" y="3121"/>
                            <a:pt x="1" y="3288"/>
                          </a:cubicBezTo>
                          <a:cubicBezTo>
                            <a:pt x="553" y="4029"/>
                            <a:pt x="1183" y="4707"/>
                            <a:pt x="1870" y="5321"/>
                          </a:cubicBezTo>
                          <a:cubicBezTo>
                            <a:pt x="1899" y="5283"/>
                            <a:pt x="1922" y="5244"/>
                            <a:pt x="1951" y="5206"/>
                          </a:cubicBezTo>
                          <a:cubicBezTo>
                            <a:pt x="2441" y="4490"/>
                            <a:pt x="2937" y="3769"/>
                            <a:pt x="3432" y="3053"/>
                          </a:cubicBezTo>
                          <a:cubicBezTo>
                            <a:pt x="2687" y="2977"/>
                            <a:pt x="1942" y="2895"/>
                            <a:pt x="1197" y="2804"/>
                          </a:cubicBezTo>
                          <a:cubicBezTo>
                            <a:pt x="1125" y="2793"/>
                            <a:pt x="1053" y="2784"/>
                            <a:pt x="981" y="2775"/>
                          </a:cubicBezTo>
                          <a:close/>
                          <a:moveTo>
                            <a:pt x="5555" y="3236"/>
                          </a:moveTo>
                          <a:cubicBezTo>
                            <a:pt x="5566" y="3298"/>
                            <a:pt x="5566" y="3361"/>
                            <a:pt x="5566" y="3418"/>
                          </a:cubicBezTo>
                          <a:cubicBezTo>
                            <a:pt x="5566" y="3538"/>
                            <a:pt x="5555" y="3654"/>
                            <a:pt x="5532" y="3769"/>
                          </a:cubicBezTo>
                          <a:cubicBezTo>
                            <a:pt x="5369" y="4485"/>
                            <a:pt x="4907" y="5129"/>
                            <a:pt x="4863" y="5865"/>
                          </a:cubicBezTo>
                          <a:lnTo>
                            <a:pt x="4863" y="5951"/>
                          </a:lnTo>
                          <a:cubicBezTo>
                            <a:pt x="4863" y="6965"/>
                            <a:pt x="5859" y="7835"/>
                            <a:pt x="6859" y="7835"/>
                          </a:cubicBezTo>
                          <a:cubicBezTo>
                            <a:pt x="7055" y="7835"/>
                            <a:pt x="7252" y="7801"/>
                            <a:pt x="7440" y="7729"/>
                          </a:cubicBezTo>
                          <a:cubicBezTo>
                            <a:pt x="7137" y="7508"/>
                            <a:pt x="6830" y="7282"/>
                            <a:pt x="6633" y="6970"/>
                          </a:cubicBezTo>
                          <a:cubicBezTo>
                            <a:pt x="6522" y="6792"/>
                            <a:pt x="6455" y="6581"/>
                            <a:pt x="6455" y="6373"/>
                          </a:cubicBezTo>
                          <a:cubicBezTo>
                            <a:pt x="6455" y="6211"/>
                            <a:pt x="6498" y="6052"/>
                            <a:pt x="6589" y="5918"/>
                          </a:cubicBezTo>
                          <a:cubicBezTo>
                            <a:pt x="6777" y="5652"/>
                            <a:pt x="7060" y="5572"/>
                            <a:pt x="7378" y="5572"/>
                          </a:cubicBezTo>
                          <a:cubicBezTo>
                            <a:pt x="7786" y="5572"/>
                            <a:pt x="8257" y="5701"/>
                            <a:pt x="8669" y="5745"/>
                          </a:cubicBezTo>
                          <a:cubicBezTo>
                            <a:pt x="8742" y="5754"/>
                            <a:pt x="8814" y="5754"/>
                            <a:pt x="8882" y="5754"/>
                          </a:cubicBezTo>
                          <a:cubicBezTo>
                            <a:pt x="9895" y="5754"/>
                            <a:pt x="10880" y="5024"/>
                            <a:pt x="11135" y="4033"/>
                          </a:cubicBezTo>
                          <a:lnTo>
                            <a:pt x="11135" y="4033"/>
                          </a:lnTo>
                          <a:cubicBezTo>
                            <a:pt x="10395" y="4375"/>
                            <a:pt x="9631" y="4725"/>
                            <a:pt x="8814" y="4749"/>
                          </a:cubicBezTo>
                          <a:lnTo>
                            <a:pt x="8727" y="4749"/>
                          </a:lnTo>
                          <a:cubicBezTo>
                            <a:pt x="7935" y="4749"/>
                            <a:pt x="7099" y="4375"/>
                            <a:pt x="6786" y="3654"/>
                          </a:cubicBezTo>
                          <a:cubicBezTo>
                            <a:pt x="6738" y="3543"/>
                            <a:pt x="6704" y="3432"/>
                            <a:pt x="6680" y="3317"/>
                          </a:cubicBezTo>
                          <a:cubicBezTo>
                            <a:pt x="6305" y="3294"/>
                            <a:pt x="5930" y="3265"/>
                            <a:pt x="5555" y="3236"/>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5" name="Google Shape;3560;p65">
                      <a:extLst>
                        <a:ext uri="{FF2B5EF4-FFF2-40B4-BE49-F238E27FC236}">
                          <a16:creationId xmlns:a16="http://schemas.microsoft.com/office/drawing/2014/main" id="{C8892DB1-3E9A-FA7D-8063-1E79031423D6}"/>
                        </a:ext>
                      </a:extLst>
                    </p:cNvPr>
                    <p:cNvSpPr/>
                    <p:nvPr/>
                  </p:nvSpPr>
                  <p:spPr>
                    <a:xfrm>
                      <a:off x="5874819" y="822624"/>
                      <a:ext cx="268228" cy="126249"/>
                    </a:xfrm>
                    <a:custGeom>
                      <a:avLst/>
                      <a:gdLst/>
                      <a:ahLst/>
                      <a:cxnLst/>
                      <a:rect l="l" t="t" r="r" b="b"/>
                      <a:pathLst>
                        <a:path w="11203" h="5273" extrusionOk="0">
                          <a:moveTo>
                            <a:pt x="4984" y="1"/>
                          </a:moveTo>
                          <a:cubicBezTo>
                            <a:pt x="4902" y="20"/>
                            <a:pt x="4820" y="45"/>
                            <a:pt x="4744" y="83"/>
                          </a:cubicBezTo>
                          <a:cubicBezTo>
                            <a:pt x="3773" y="526"/>
                            <a:pt x="3908" y="2178"/>
                            <a:pt x="2937" y="2630"/>
                          </a:cubicBezTo>
                          <a:cubicBezTo>
                            <a:pt x="2196" y="2966"/>
                            <a:pt x="985" y="2549"/>
                            <a:pt x="745" y="3322"/>
                          </a:cubicBezTo>
                          <a:cubicBezTo>
                            <a:pt x="721" y="3403"/>
                            <a:pt x="712" y="3485"/>
                            <a:pt x="712" y="3567"/>
                          </a:cubicBezTo>
                          <a:cubicBezTo>
                            <a:pt x="712" y="3711"/>
                            <a:pt x="736" y="3855"/>
                            <a:pt x="736" y="4004"/>
                          </a:cubicBezTo>
                          <a:lnTo>
                            <a:pt x="736" y="4053"/>
                          </a:lnTo>
                          <a:cubicBezTo>
                            <a:pt x="716" y="4514"/>
                            <a:pt x="413" y="4860"/>
                            <a:pt x="0" y="5076"/>
                          </a:cubicBezTo>
                          <a:cubicBezTo>
                            <a:pt x="759" y="5206"/>
                            <a:pt x="1543" y="5273"/>
                            <a:pt x="2340" y="5273"/>
                          </a:cubicBezTo>
                          <a:cubicBezTo>
                            <a:pt x="2489" y="5273"/>
                            <a:pt x="2633" y="5273"/>
                            <a:pt x="2783" y="5268"/>
                          </a:cubicBezTo>
                          <a:cubicBezTo>
                            <a:pt x="3081" y="4682"/>
                            <a:pt x="3245" y="3971"/>
                            <a:pt x="3696" y="3495"/>
                          </a:cubicBezTo>
                          <a:cubicBezTo>
                            <a:pt x="4090" y="3081"/>
                            <a:pt x="4652" y="2908"/>
                            <a:pt x="5224" y="2908"/>
                          </a:cubicBezTo>
                          <a:cubicBezTo>
                            <a:pt x="5603" y="2908"/>
                            <a:pt x="5988" y="2986"/>
                            <a:pt x="6334" y="3115"/>
                          </a:cubicBezTo>
                          <a:cubicBezTo>
                            <a:pt x="6925" y="3341"/>
                            <a:pt x="7449" y="3702"/>
                            <a:pt x="7963" y="4072"/>
                          </a:cubicBezTo>
                          <a:cubicBezTo>
                            <a:pt x="9141" y="3543"/>
                            <a:pt x="10232" y="2855"/>
                            <a:pt x="11203" y="2034"/>
                          </a:cubicBezTo>
                          <a:cubicBezTo>
                            <a:pt x="9953" y="1602"/>
                            <a:pt x="8324" y="1640"/>
                            <a:pt x="7329" y="1073"/>
                          </a:cubicBezTo>
                          <a:cubicBezTo>
                            <a:pt x="6705" y="712"/>
                            <a:pt x="6070" y="122"/>
                            <a:pt x="5421" y="1"/>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23" name="Google Shape;3561;p65">
                    <a:extLst>
                      <a:ext uri="{FF2B5EF4-FFF2-40B4-BE49-F238E27FC236}">
                        <a16:creationId xmlns:a16="http://schemas.microsoft.com/office/drawing/2014/main" id="{232279DB-4087-7945-1B8D-1A8625A8370D}"/>
                      </a:ext>
                    </a:extLst>
                  </p:cNvPr>
                  <p:cNvSpPr/>
                  <p:nvPr/>
                </p:nvSpPr>
                <p:spPr>
                  <a:xfrm>
                    <a:off x="6004827" y="935417"/>
                    <a:ext cx="19010" cy="5076"/>
                  </a:xfrm>
                  <a:custGeom>
                    <a:avLst/>
                    <a:gdLst/>
                    <a:ahLst/>
                    <a:cxnLst/>
                    <a:rect l="l" t="t" r="r" b="b"/>
                    <a:pathLst>
                      <a:path w="794" h="212" extrusionOk="0">
                        <a:moveTo>
                          <a:pt x="663" y="0"/>
                        </a:moveTo>
                        <a:cubicBezTo>
                          <a:pt x="621" y="0"/>
                          <a:pt x="572" y="0"/>
                          <a:pt x="525" y="9"/>
                        </a:cubicBezTo>
                        <a:cubicBezTo>
                          <a:pt x="328" y="34"/>
                          <a:pt x="159" y="111"/>
                          <a:pt x="0" y="211"/>
                        </a:cubicBezTo>
                        <a:cubicBezTo>
                          <a:pt x="270" y="153"/>
                          <a:pt x="534" y="82"/>
                          <a:pt x="794" y="5"/>
                        </a:cubicBezTo>
                        <a:cubicBezTo>
                          <a:pt x="750" y="0"/>
                          <a:pt x="707" y="0"/>
                          <a:pt x="663" y="0"/>
                        </a:cubicBezTo>
                        <a:close/>
                      </a:path>
                    </a:pathLst>
                  </a:custGeom>
                  <a:solidFill>
                    <a:srgbClr val="EA65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24" name="Google Shape;3562;p65">
                    <a:extLst>
                      <a:ext uri="{FF2B5EF4-FFF2-40B4-BE49-F238E27FC236}">
                        <a16:creationId xmlns:a16="http://schemas.microsoft.com/office/drawing/2014/main" id="{47715AE8-6C3A-9141-B1C6-6D86F5DC5E77}"/>
                      </a:ext>
                    </a:extLst>
                  </p:cNvPr>
                  <p:cNvGrpSpPr/>
                  <p:nvPr/>
                </p:nvGrpSpPr>
                <p:grpSpPr>
                  <a:xfrm>
                    <a:off x="5656160" y="786271"/>
                    <a:ext cx="562888" cy="209545"/>
                    <a:chOff x="5649760" y="789846"/>
                    <a:chExt cx="562888" cy="209545"/>
                  </a:xfrm>
                </p:grpSpPr>
                <p:sp>
                  <p:nvSpPr>
                    <p:cNvPr id="440" name="Google Shape;3563;p65">
                      <a:extLst>
                        <a:ext uri="{FF2B5EF4-FFF2-40B4-BE49-F238E27FC236}">
                          <a16:creationId xmlns:a16="http://schemas.microsoft.com/office/drawing/2014/main" id="{CE9BD632-E534-FB97-4EA6-919D622015E9}"/>
                        </a:ext>
                      </a:extLst>
                    </p:cNvPr>
                    <p:cNvSpPr/>
                    <p:nvPr/>
                  </p:nvSpPr>
                  <p:spPr>
                    <a:xfrm>
                      <a:off x="5652058" y="789846"/>
                      <a:ext cx="560590" cy="209545"/>
                    </a:xfrm>
                    <a:custGeom>
                      <a:avLst/>
                      <a:gdLst/>
                      <a:ahLst/>
                      <a:cxnLst/>
                      <a:rect l="l" t="t" r="r" b="b"/>
                      <a:pathLst>
                        <a:path w="23414" h="8752" extrusionOk="0">
                          <a:moveTo>
                            <a:pt x="23413" y="1"/>
                          </a:moveTo>
                          <a:lnTo>
                            <a:pt x="23413" y="1"/>
                          </a:lnTo>
                          <a:cubicBezTo>
                            <a:pt x="23395" y="39"/>
                            <a:pt x="23371" y="72"/>
                            <a:pt x="23351" y="107"/>
                          </a:cubicBezTo>
                          <a:cubicBezTo>
                            <a:pt x="23342" y="136"/>
                            <a:pt x="23333" y="164"/>
                            <a:pt x="23322" y="193"/>
                          </a:cubicBezTo>
                          <a:cubicBezTo>
                            <a:pt x="23327" y="193"/>
                            <a:pt x="23333" y="193"/>
                            <a:pt x="23333" y="198"/>
                          </a:cubicBezTo>
                          <a:cubicBezTo>
                            <a:pt x="23125" y="851"/>
                            <a:pt x="22856" y="1480"/>
                            <a:pt x="22544" y="2081"/>
                          </a:cubicBezTo>
                          <a:cubicBezTo>
                            <a:pt x="22414" y="1971"/>
                            <a:pt x="22275" y="1870"/>
                            <a:pt x="22135" y="1784"/>
                          </a:cubicBezTo>
                          <a:cubicBezTo>
                            <a:pt x="21636" y="2365"/>
                            <a:pt x="21093" y="2908"/>
                            <a:pt x="20507" y="3403"/>
                          </a:cubicBezTo>
                          <a:cubicBezTo>
                            <a:pt x="20838" y="3518"/>
                            <a:pt x="21146" y="3667"/>
                            <a:pt x="21405" y="3864"/>
                          </a:cubicBezTo>
                          <a:cubicBezTo>
                            <a:pt x="20674" y="4825"/>
                            <a:pt x="19800" y="5672"/>
                            <a:pt x="18824" y="6373"/>
                          </a:cubicBezTo>
                          <a:cubicBezTo>
                            <a:pt x="18507" y="6258"/>
                            <a:pt x="18229" y="6123"/>
                            <a:pt x="18021" y="5983"/>
                          </a:cubicBezTo>
                          <a:cubicBezTo>
                            <a:pt x="17768" y="5810"/>
                            <a:pt x="17517" y="5623"/>
                            <a:pt x="17267" y="5441"/>
                          </a:cubicBezTo>
                          <a:cubicBezTo>
                            <a:pt x="16710" y="5695"/>
                            <a:pt x="16129" y="5912"/>
                            <a:pt x="15528" y="6085"/>
                          </a:cubicBezTo>
                          <a:cubicBezTo>
                            <a:pt x="16153" y="6162"/>
                            <a:pt x="16777" y="6767"/>
                            <a:pt x="17118" y="7402"/>
                          </a:cubicBezTo>
                          <a:cubicBezTo>
                            <a:pt x="15470" y="8228"/>
                            <a:pt x="13610" y="8689"/>
                            <a:pt x="11644" y="8689"/>
                          </a:cubicBezTo>
                          <a:cubicBezTo>
                            <a:pt x="10957" y="8689"/>
                            <a:pt x="10285" y="8631"/>
                            <a:pt x="9631" y="8526"/>
                          </a:cubicBezTo>
                          <a:cubicBezTo>
                            <a:pt x="9703" y="8463"/>
                            <a:pt x="9785" y="8416"/>
                            <a:pt x="9867" y="8382"/>
                          </a:cubicBezTo>
                          <a:cubicBezTo>
                            <a:pt x="10136" y="8267"/>
                            <a:pt x="10424" y="8232"/>
                            <a:pt x="10712" y="8232"/>
                          </a:cubicBezTo>
                          <a:cubicBezTo>
                            <a:pt x="10948" y="8232"/>
                            <a:pt x="11183" y="8256"/>
                            <a:pt x="11414" y="8276"/>
                          </a:cubicBezTo>
                          <a:cubicBezTo>
                            <a:pt x="11616" y="8296"/>
                            <a:pt x="11817" y="8310"/>
                            <a:pt x="12019" y="8310"/>
                          </a:cubicBezTo>
                          <a:cubicBezTo>
                            <a:pt x="12347" y="8310"/>
                            <a:pt x="12664" y="8271"/>
                            <a:pt x="12952" y="8127"/>
                          </a:cubicBezTo>
                          <a:cubicBezTo>
                            <a:pt x="13711" y="7742"/>
                            <a:pt x="14071" y="6739"/>
                            <a:pt x="14734" y="6291"/>
                          </a:cubicBezTo>
                          <a:lnTo>
                            <a:pt x="14734" y="6291"/>
                          </a:lnTo>
                          <a:cubicBezTo>
                            <a:pt x="13880" y="6488"/>
                            <a:pt x="12995" y="6608"/>
                            <a:pt x="12087" y="6637"/>
                          </a:cubicBezTo>
                          <a:cubicBezTo>
                            <a:pt x="11933" y="6935"/>
                            <a:pt x="11746" y="7200"/>
                            <a:pt x="11462" y="7382"/>
                          </a:cubicBezTo>
                          <a:cubicBezTo>
                            <a:pt x="11188" y="7560"/>
                            <a:pt x="10890" y="7622"/>
                            <a:pt x="10578" y="7622"/>
                          </a:cubicBezTo>
                          <a:cubicBezTo>
                            <a:pt x="10174" y="7622"/>
                            <a:pt x="9746" y="7511"/>
                            <a:pt x="9309" y="7406"/>
                          </a:cubicBezTo>
                          <a:cubicBezTo>
                            <a:pt x="8876" y="7296"/>
                            <a:pt x="8435" y="7185"/>
                            <a:pt x="8007" y="7185"/>
                          </a:cubicBezTo>
                          <a:cubicBezTo>
                            <a:pt x="7877" y="7185"/>
                            <a:pt x="7752" y="7194"/>
                            <a:pt x="7623" y="7214"/>
                          </a:cubicBezTo>
                          <a:cubicBezTo>
                            <a:pt x="7266" y="7281"/>
                            <a:pt x="6944" y="7449"/>
                            <a:pt x="6623" y="7618"/>
                          </a:cubicBezTo>
                          <a:cubicBezTo>
                            <a:pt x="5926" y="7305"/>
                            <a:pt x="5258" y="6930"/>
                            <a:pt x="4638" y="6498"/>
                          </a:cubicBezTo>
                          <a:cubicBezTo>
                            <a:pt x="4811" y="6397"/>
                            <a:pt x="5008" y="6329"/>
                            <a:pt x="5201" y="6296"/>
                          </a:cubicBezTo>
                          <a:cubicBezTo>
                            <a:pt x="5325" y="6277"/>
                            <a:pt x="5445" y="6272"/>
                            <a:pt x="5571" y="6272"/>
                          </a:cubicBezTo>
                          <a:cubicBezTo>
                            <a:pt x="6359" y="6272"/>
                            <a:pt x="7132" y="6599"/>
                            <a:pt x="7929" y="6690"/>
                          </a:cubicBezTo>
                          <a:cubicBezTo>
                            <a:pt x="8016" y="6699"/>
                            <a:pt x="8102" y="6704"/>
                            <a:pt x="8195" y="6704"/>
                          </a:cubicBezTo>
                          <a:cubicBezTo>
                            <a:pt x="8579" y="6704"/>
                            <a:pt x="8978" y="6618"/>
                            <a:pt x="9304" y="6445"/>
                          </a:cubicBezTo>
                          <a:cubicBezTo>
                            <a:pt x="6724" y="6003"/>
                            <a:pt x="4389" y="4840"/>
                            <a:pt x="2514" y="3172"/>
                          </a:cubicBezTo>
                          <a:cubicBezTo>
                            <a:pt x="2336" y="3437"/>
                            <a:pt x="2149" y="3696"/>
                            <a:pt x="1942" y="3946"/>
                          </a:cubicBezTo>
                          <a:cubicBezTo>
                            <a:pt x="1313" y="3134"/>
                            <a:pt x="779" y="2241"/>
                            <a:pt x="366" y="1283"/>
                          </a:cubicBezTo>
                          <a:cubicBezTo>
                            <a:pt x="457" y="1236"/>
                            <a:pt x="548" y="1188"/>
                            <a:pt x="645" y="1139"/>
                          </a:cubicBezTo>
                          <a:cubicBezTo>
                            <a:pt x="467" y="904"/>
                            <a:pt x="299" y="664"/>
                            <a:pt x="140" y="418"/>
                          </a:cubicBezTo>
                          <a:cubicBezTo>
                            <a:pt x="92" y="409"/>
                            <a:pt x="44" y="404"/>
                            <a:pt x="0" y="395"/>
                          </a:cubicBezTo>
                          <a:lnTo>
                            <a:pt x="0" y="395"/>
                          </a:lnTo>
                          <a:cubicBezTo>
                            <a:pt x="1086" y="3619"/>
                            <a:pt x="3475" y="6248"/>
                            <a:pt x="6545" y="7646"/>
                          </a:cubicBezTo>
                          <a:cubicBezTo>
                            <a:pt x="6551" y="7651"/>
                            <a:pt x="6556" y="7651"/>
                            <a:pt x="6556" y="7651"/>
                          </a:cubicBezTo>
                          <a:cubicBezTo>
                            <a:pt x="6560" y="7656"/>
                            <a:pt x="6560" y="7656"/>
                            <a:pt x="6565" y="7656"/>
                          </a:cubicBezTo>
                          <a:cubicBezTo>
                            <a:pt x="6565" y="7656"/>
                            <a:pt x="6570" y="7656"/>
                            <a:pt x="6570" y="7661"/>
                          </a:cubicBezTo>
                          <a:cubicBezTo>
                            <a:pt x="8117" y="8363"/>
                            <a:pt x="9832" y="8751"/>
                            <a:pt x="11644" y="8751"/>
                          </a:cubicBezTo>
                          <a:cubicBezTo>
                            <a:pt x="17200" y="8751"/>
                            <a:pt x="21895" y="5061"/>
                            <a:pt x="23413" y="1"/>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1" name="Google Shape;3564;p65">
                      <a:extLst>
                        <a:ext uri="{FF2B5EF4-FFF2-40B4-BE49-F238E27FC236}">
                          <a16:creationId xmlns:a16="http://schemas.microsoft.com/office/drawing/2014/main" id="{83D12500-E704-7B56-DDE5-B4AEEB00FC1B}"/>
                        </a:ext>
                      </a:extLst>
                    </p:cNvPr>
                    <p:cNvSpPr/>
                    <p:nvPr/>
                  </p:nvSpPr>
                  <p:spPr>
                    <a:xfrm>
                      <a:off x="6182026" y="794467"/>
                      <a:ext cx="28683" cy="45227"/>
                    </a:xfrm>
                    <a:custGeom>
                      <a:avLst/>
                      <a:gdLst/>
                      <a:ahLst/>
                      <a:cxnLst/>
                      <a:rect l="l" t="t" r="r" b="b"/>
                      <a:pathLst>
                        <a:path w="1198" h="1889" extrusionOk="0">
                          <a:moveTo>
                            <a:pt x="1187" y="0"/>
                          </a:moveTo>
                          <a:cubicBezTo>
                            <a:pt x="1116" y="231"/>
                            <a:pt x="1034" y="462"/>
                            <a:pt x="947" y="682"/>
                          </a:cubicBezTo>
                          <a:cubicBezTo>
                            <a:pt x="861" y="697"/>
                            <a:pt x="770" y="706"/>
                            <a:pt x="679" y="715"/>
                          </a:cubicBezTo>
                          <a:cubicBezTo>
                            <a:pt x="462" y="1019"/>
                            <a:pt x="236" y="1307"/>
                            <a:pt x="0" y="1591"/>
                          </a:cubicBezTo>
                          <a:cubicBezTo>
                            <a:pt x="140" y="1677"/>
                            <a:pt x="279" y="1778"/>
                            <a:pt x="409" y="1888"/>
                          </a:cubicBezTo>
                          <a:cubicBezTo>
                            <a:pt x="721" y="1287"/>
                            <a:pt x="990" y="658"/>
                            <a:pt x="1198" y="5"/>
                          </a:cubicBezTo>
                          <a:cubicBezTo>
                            <a:pt x="1198" y="0"/>
                            <a:pt x="1192" y="0"/>
                            <a:pt x="1187" y="0"/>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2" name="Google Shape;3565;p65">
                      <a:extLst>
                        <a:ext uri="{FF2B5EF4-FFF2-40B4-BE49-F238E27FC236}">
                          <a16:creationId xmlns:a16="http://schemas.microsoft.com/office/drawing/2014/main" id="{8224BC0A-5EE6-779F-53EB-30B78D3AC3CD}"/>
                        </a:ext>
                      </a:extLst>
                    </p:cNvPr>
                    <p:cNvSpPr/>
                    <p:nvPr/>
                  </p:nvSpPr>
                  <p:spPr>
                    <a:xfrm>
                      <a:off x="6198259" y="794467"/>
                      <a:ext cx="12211" cy="17143"/>
                    </a:xfrm>
                    <a:custGeom>
                      <a:avLst/>
                      <a:gdLst/>
                      <a:ahLst/>
                      <a:cxnLst/>
                      <a:rect l="l" t="t" r="r" b="b"/>
                      <a:pathLst>
                        <a:path w="510" h="716" extrusionOk="0">
                          <a:moveTo>
                            <a:pt x="485" y="0"/>
                          </a:moveTo>
                          <a:cubicBezTo>
                            <a:pt x="332" y="245"/>
                            <a:pt x="168" y="485"/>
                            <a:pt x="1" y="715"/>
                          </a:cubicBezTo>
                          <a:cubicBezTo>
                            <a:pt x="92" y="706"/>
                            <a:pt x="183" y="697"/>
                            <a:pt x="269" y="682"/>
                          </a:cubicBezTo>
                          <a:cubicBezTo>
                            <a:pt x="356" y="462"/>
                            <a:pt x="438" y="231"/>
                            <a:pt x="509" y="0"/>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3" name="Google Shape;3566;p65">
                      <a:extLst>
                        <a:ext uri="{FF2B5EF4-FFF2-40B4-BE49-F238E27FC236}">
                          <a16:creationId xmlns:a16="http://schemas.microsoft.com/office/drawing/2014/main" id="{14793ECA-3EFD-46E2-E6BF-889D1A103D5D}"/>
                        </a:ext>
                      </a:extLst>
                    </p:cNvPr>
                    <p:cNvSpPr/>
                    <p:nvPr/>
                  </p:nvSpPr>
                  <p:spPr>
                    <a:xfrm>
                      <a:off x="5649760" y="791019"/>
                      <a:ext cx="1748" cy="3113"/>
                    </a:xfrm>
                    <a:custGeom>
                      <a:avLst/>
                      <a:gdLst/>
                      <a:ahLst/>
                      <a:cxnLst/>
                      <a:rect l="l" t="t" r="r" b="b"/>
                      <a:pathLst>
                        <a:path w="73" h="130" extrusionOk="0">
                          <a:moveTo>
                            <a:pt x="0" y="0"/>
                          </a:moveTo>
                          <a:lnTo>
                            <a:pt x="44" y="129"/>
                          </a:lnTo>
                          <a:cubicBezTo>
                            <a:pt x="53" y="125"/>
                            <a:pt x="63" y="120"/>
                            <a:pt x="73" y="115"/>
                          </a:cubicBezTo>
                          <a:cubicBezTo>
                            <a:pt x="49" y="76"/>
                            <a:pt x="25" y="38"/>
                            <a:pt x="0" y="0"/>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4" name="Google Shape;3567;p65">
                      <a:extLst>
                        <a:ext uri="{FF2B5EF4-FFF2-40B4-BE49-F238E27FC236}">
                          <a16:creationId xmlns:a16="http://schemas.microsoft.com/office/drawing/2014/main" id="{E9A36657-8C07-347D-3034-99993A7C3223}"/>
                        </a:ext>
                      </a:extLst>
                    </p:cNvPr>
                    <p:cNvSpPr/>
                    <p:nvPr/>
                  </p:nvSpPr>
                  <p:spPr>
                    <a:xfrm>
                      <a:off x="5660797" y="817117"/>
                      <a:ext cx="51476" cy="67231"/>
                    </a:xfrm>
                    <a:custGeom>
                      <a:avLst/>
                      <a:gdLst/>
                      <a:ahLst/>
                      <a:cxnLst/>
                      <a:rect l="l" t="t" r="r" b="b"/>
                      <a:pathLst>
                        <a:path w="2150" h="2808" extrusionOk="0">
                          <a:moveTo>
                            <a:pt x="280" y="0"/>
                          </a:moveTo>
                          <a:cubicBezTo>
                            <a:pt x="183" y="49"/>
                            <a:pt x="92" y="97"/>
                            <a:pt x="1" y="144"/>
                          </a:cubicBezTo>
                          <a:cubicBezTo>
                            <a:pt x="414" y="1102"/>
                            <a:pt x="948" y="1995"/>
                            <a:pt x="1577" y="2807"/>
                          </a:cubicBezTo>
                          <a:cubicBezTo>
                            <a:pt x="1784" y="2557"/>
                            <a:pt x="1971" y="2298"/>
                            <a:pt x="2149" y="2033"/>
                          </a:cubicBezTo>
                          <a:cubicBezTo>
                            <a:pt x="1462" y="1419"/>
                            <a:pt x="832" y="741"/>
                            <a:pt x="280" y="0"/>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5" name="Google Shape;3568;p65">
                      <a:extLst>
                        <a:ext uri="{FF2B5EF4-FFF2-40B4-BE49-F238E27FC236}">
                          <a16:creationId xmlns:a16="http://schemas.microsoft.com/office/drawing/2014/main" id="{CE169E1C-6B97-11F2-2D4F-E696557C406B}"/>
                        </a:ext>
                      </a:extLst>
                    </p:cNvPr>
                    <p:cNvSpPr/>
                    <p:nvPr/>
                  </p:nvSpPr>
                  <p:spPr>
                    <a:xfrm>
                      <a:off x="5763080" y="871323"/>
                      <a:ext cx="401492" cy="101037"/>
                    </a:xfrm>
                    <a:custGeom>
                      <a:avLst/>
                      <a:gdLst/>
                      <a:ahLst/>
                      <a:cxnLst/>
                      <a:rect l="l" t="t" r="r" b="b"/>
                      <a:pathLst>
                        <a:path w="16769" h="4220" extrusionOk="0">
                          <a:moveTo>
                            <a:pt x="15870" y="0"/>
                          </a:moveTo>
                          <a:cubicBezTo>
                            <a:pt x="14899" y="821"/>
                            <a:pt x="13808" y="1509"/>
                            <a:pt x="12630" y="2038"/>
                          </a:cubicBezTo>
                          <a:cubicBezTo>
                            <a:pt x="12880" y="2220"/>
                            <a:pt x="13131" y="2407"/>
                            <a:pt x="13384" y="2580"/>
                          </a:cubicBezTo>
                          <a:cubicBezTo>
                            <a:pt x="13592" y="2720"/>
                            <a:pt x="13870" y="2855"/>
                            <a:pt x="14187" y="2970"/>
                          </a:cubicBezTo>
                          <a:cubicBezTo>
                            <a:pt x="15163" y="2269"/>
                            <a:pt x="16037" y="1422"/>
                            <a:pt x="16768" y="461"/>
                          </a:cubicBezTo>
                          <a:cubicBezTo>
                            <a:pt x="16509" y="264"/>
                            <a:pt x="16201" y="115"/>
                            <a:pt x="15870" y="0"/>
                          </a:cubicBezTo>
                          <a:close/>
                          <a:moveTo>
                            <a:pt x="934" y="2869"/>
                          </a:moveTo>
                          <a:cubicBezTo>
                            <a:pt x="808" y="2869"/>
                            <a:pt x="688" y="2874"/>
                            <a:pt x="564" y="2893"/>
                          </a:cubicBezTo>
                          <a:cubicBezTo>
                            <a:pt x="371" y="2926"/>
                            <a:pt x="174" y="2994"/>
                            <a:pt x="1" y="3095"/>
                          </a:cubicBezTo>
                          <a:cubicBezTo>
                            <a:pt x="621" y="3527"/>
                            <a:pt x="1289" y="3902"/>
                            <a:pt x="1986" y="4215"/>
                          </a:cubicBezTo>
                          <a:cubicBezTo>
                            <a:pt x="2307" y="4046"/>
                            <a:pt x="2629" y="3878"/>
                            <a:pt x="2986" y="3811"/>
                          </a:cubicBezTo>
                          <a:cubicBezTo>
                            <a:pt x="3115" y="3791"/>
                            <a:pt x="3240" y="3782"/>
                            <a:pt x="3370" y="3782"/>
                          </a:cubicBezTo>
                          <a:cubicBezTo>
                            <a:pt x="3798" y="3782"/>
                            <a:pt x="4239" y="3893"/>
                            <a:pt x="4672" y="4003"/>
                          </a:cubicBezTo>
                          <a:cubicBezTo>
                            <a:pt x="5109" y="4108"/>
                            <a:pt x="5537" y="4219"/>
                            <a:pt x="5941" y="4219"/>
                          </a:cubicBezTo>
                          <a:cubicBezTo>
                            <a:pt x="6253" y="4219"/>
                            <a:pt x="6551" y="4157"/>
                            <a:pt x="6825" y="3979"/>
                          </a:cubicBezTo>
                          <a:cubicBezTo>
                            <a:pt x="7109" y="3797"/>
                            <a:pt x="7296" y="3532"/>
                            <a:pt x="7450" y="3234"/>
                          </a:cubicBezTo>
                          <a:lnTo>
                            <a:pt x="7450" y="3234"/>
                          </a:lnTo>
                          <a:cubicBezTo>
                            <a:pt x="7300" y="3239"/>
                            <a:pt x="7156" y="3239"/>
                            <a:pt x="7007" y="3239"/>
                          </a:cubicBezTo>
                          <a:cubicBezTo>
                            <a:pt x="6210" y="3239"/>
                            <a:pt x="5426" y="3172"/>
                            <a:pt x="4667" y="3042"/>
                          </a:cubicBezTo>
                          <a:cubicBezTo>
                            <a:pt x="4341" y="3215"/>
                            <a:pt x="3942" y="3301"/>
                            <a:pt x="3558" y="3301"/>
                          </a:cubicBezTo>
                          <a:cubicBezTo>
                            <a:pt x="3465" y="3301"/>
                            <a:pt x="3379" y="3296"/>
                            <a:pt x="3292" y="3287"/>
                          </a:cubicBezTo>
                          <a:cubicBezTo>
                            <a:pt x="2495" y="3196"/>
                            <a:pt x="1722" y="2869"/>
                            <a:pt x="934" y="2869"/>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6" name="Google Shape;3569;p65">
                      <a:extLst>
                        <a:ext uri="{FF2B5EF4-FFF2-40B4-BE49-F238E27FC236}">
                          <a16:creationId xmlns:a16="http://schemas.microsoft.com/office/drawing/2014/main" id="{1F9A01C3-3D6A-EA2A-E1E4-68E4A774B1C3}"/>
                        </a:ext>
                      </a:extLst>
                    </p:cNvPr>
                    <p:cNvSpPr/>
                    <p:nvPr/>
                  </p:nvSpPr>
                  <p:spPr>
                    <a:xfrm>
                      <a:off x="5882625" y="935512"/>
                      <a:ext cx="179305" cy="62370"/>
                    </a:xfrm>
                    <a:custGeom>
                      <a:avLst/>
                      <a:gdLst/>
                      <a:ahLst/>
                      <a:cxnLst/>
                      <a:rect l="l" t="t" r="r" b="b"/>
                      <a:pathLst>
                        <a:path w="7489" h="2605" extrusionOk="0">
                          <a:moveTo>
                            <a:pt x="5898" y="1"/>
                          </a:moveTo>
                          <a:cubicBezTo>
                            <a:pt x="5638" y="78"/>
                            <a:pt x="5374" y="149"/>
                            <a:pt x="5104" y="207"/>
                          </a:cubicBezTo>
                          <a:cubicBezTo>
                            <a:pt x="4441" y="655"/>
                            <a:pt x="4081" y="1658"/>
                            <a:pt x="3322" y="2043"/>
                          </a:cubicBezTo>
                          <a:cubicBezTo>
                            <a:pt x="3034" y="2187"/>
                            <a:pt x="2717" y="2226"/>
                            <a:pt x="2389" y="2226"/>
                          </a:cubicBezTo>
                          <a:cubicBezTo>
                            <a:pt x="2187" y="2226"/>
                            <a:pt x="1986" y="2212"/>
                            <a:pt x="1784" y="2192"/>
                          </a:cubicBezTo>
                          <a:cubicBezTo>
                            <a:pt x="1553" y="2172"/>
                            <a:pt x="1318" y="2148"/>
                            <a:pt x="1082" y="2148"/>
                          </a:cubicBezTo>
                          <a:cubicBezTo>
                            <a:pt x="794" y="2148"/>
                            <a:pt x="506" y="2183"/>
                            <a:pt x="237" y="2298"/>
                          </a:cubicBezTo>
                          <a:cubicBezTo>
                            <a:pt x="155" y="2332"/>
                            <a:pt x="73" y="2379"/>
                            <a:pt x="1" y="2442"/>
                          </a:cubicBezTo>
                          <a:cubicBezTo>
                            <a:pt x="655" y="2547"/>
                            <a:pt x="1327" y="2605"/>
                            <a:pt x="2014" y="2605"/>
                          </a:cubicBezTo>
                          <a:cubicBezTo>
                            <a:pt x="3980" y="2605"/>
                            <a:pt x="5840" y="2144"/>
                            <a:pt x="7488" y="1318"/>
                          </a:cubicBezTo>
                          <a:cubicBezTo>
                            <a:pt x="7147" y="683"/>
                            <a:pt x="6523" y="78"/>
                            <a:pt x="5898" y="1"/>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25" name="Google Shape;3570;p65">
                    <a:extLst>
                      <a:ext uri="{FF2B5EF4-FFF2-40B4-BE49-F238E27FC236}">
                        <a16:creationId xmlns:a16="http://schemas.microsoft.com/office/drawing/2014/main" id="{D439DDDD-1765-9AF2-057E-0D2C3C19F06A}"/>
                      </a:ext>
                    </a:extLst>
                  </p:cNvPr>
                  <p:cNvSpPr/>
                  <p:nvPr/>
                </p:nvSpPr>
                <p:spPr>
                  <a:xfrm>
                    <a:off x="5505008" y="645151"/>
                    <a:ext cx="860302" cy="150191"/>
                  </a:xfrm>
                  <a:custGeom>
                    <a:avLst/>
                    <a:gdLst/>
                    <a:ahLst/>
                    <a:cxnLst/>
                    <a:rect l="l" t="t" r="r" b="b"/>
                    <a:pathLst>
                      <a:path w="35932" h="6273" extrusionOk="0">
                        <a:moveTo>
                          <a:pt x="1370" y="2715"/>
                        </a:moveTo>
                        <a:cubicBezTo>
                          <a:pt x="1355" y="2735"/>
                          <a:pt x="1342" y="2748"/>
                          <a:pt x="1342" y="2748"/>
                        </a:cubicBezTo>
                        <a:cubicBezTo>
                          <a:pt x="1331" y="2748"/>
                          <a:pt x="1351" y="2735"/>
                          <a:pt x="1370" y="2715"/>
                        </a:cubicBezTo>
                        <a:close/>
                        <a:moveTo>
                          <a:pt x="30007" y="0"/>
                        </a:moveTo>
                        <a:lnTo>
                          <a:pt x="30007" y="0"/>
                        </a:lnTo>
                        <a:cubicBezTo>
                          <a:pt x="30156" y="721"/>
                          <a:pt x="30242" y="1461"/>
                          <a:pt x="30252" y="2225"/>
                        </a:cubicBezTo>
                        <a:cubicBezTo>
                          <a:pt x="30300" y="2235"/>
                          <a:pt x="30343" y="2244"/>
                          <a:pt x="30391" y="2258"/>
                        </a:cubicBezTo>
                        <a:cubicBezTo>
                          <a:pt x="30497" y="2283"/>
                          <a:pt x="30598" y="2311"/>
                          <a:pt x="30704" y="2340"/>
                        </a:cubicBezTo>
                        <a:cubicBezTo>
                          <a:pt x="30579" y="2355"/>
                          <a:pt x="30454" y="2369"/>
                          <a:pt x="30324" y="2389"/>
                        </a:cubicBezTo>
                        <a:cubicBezTo>
                          <a:pt x="30305" y="2389"/>
                          <a:pt x="30276" y="2393"/>
                          <a:pt x="30256" y="2393"/>
                        </a:cubicBezTo>
                        <a:cubicBezTo>
                          <a:pt x="28907" y="2557"/>
                          <a:pt x="27523" y="2672"/>
                          <a:pt x="26139" y="2768"/>
                        </a:cubicBezTo>
                        <a:cubicBezTo>
                          <a:pt x="24726" y="2874"/>
                          <a:pt x="23307" y="2956"/>
                          <a:pt x="21885" y="3028"/>
                        </a:cubicBezTo>
                        <a:cubicBezTo>
                          <a:pt x="20463" y="3105"/>
                          <a:pt x="19035" y="3158"/>
                          <a:pt x="17613" y="3187"/>
                        </a:cubicBezTo>
                        <a:cubicBezTo>
                          <a:pt x="16185" y="3225"/>
                          <a:pt x="14759" y="3244"/>
                          <a:pt x="13331" y="3254"/>
                        </a:cubicBezTo>
                        <a:cubicBezTo>
                          <a:pt x="12978" y="3255"/>
                          <a:pt x="12625" y="3256"/>
                          <a:pt x="12272" y="3256"/>
                        </a:cubicBezTo>
                        <a:cubicBezTo>
                          <a:pt x="11198" y="3256"/>
                          <a:pt x="10124" y="3248"/>
                          <a:pt x="9054" y="3216"/>
                        </a:cubicBezTo>
                        <a:cubicBezTo>
                          <a:pt x="7930" y="3181"/>
                          <a:pt x="6805" y="3143"/>
                          <a:pt x="5690" y="3061"/>
                        </a:cubicBezTo>
                        <a:cubicBezTo>
                          <a:pt x="5397" y="3037"/>
                          <a:pt x="5099" y="3014"/>
                          <a:pt x="4806" y="2985"/>
                        </a:cubicBezTo>
                        <a:cubicBezTo>
                          <a:pt x="4110" y="2917"/>
                          <a:pt x="3407" y="2841"/>
                          <a:pt x="2739" y="2715"/>
                        </a:cubicBezTo>
                        <a:cubicBezTo>
                          <a:pt x="2408" y="2653"/>
                          <a:pt x="2081" y="2581"/>
                          <a:pt x="1792" y="2484"/>
                        </a:cubicBezTo>
                        <a:cubicBezTo>
                          <a:pt x="1783" y="2480"/>
                          <a:pt x="1774" y="2480"/>
                          <a:pt x="1764" y="2475"/>
                        </a:cubicBezTo>
                        <a:cubicBezTo>
                          <a:pt x="2038" y="2345"/>
                          <a:pt x="2360" y="2229"/>
                          <a:pt x="2682" y="2129"/>
                        </a:cubicBezTo>
                        <a:cubicBezTo>
                          <a:pt x="3340" y="1923"/>
                          <a:pt x="4032" y="1754"/>
                          <a:pt x="4729" y="1615"/>
                        </a:cubicBezTo>
                        <a:cubicBezTo>
                          <a:pt x="5061" y="1548"/>
                          <a:pt x="5392" y="1490"/>
                          <a:pt x="5724" y="1432"/>
                        </a:cubicBezTo>
                        <a:cubicBezTo>
                          <a:pt x="5747" y="1140"/>
                          <a:pt x="5782" y="851"/>
                          <a:pt x="5829" y="563"/>
                        </a:cubicBezTo>
                        <a:lnTo>
                          <a:pt x="5829" y="563"/>
                        </a:lnTo>
                        <a:cubicBezTo>
                          <a:pt x="5416" y="596"/>
                          <a:pt x="5003" y="634"/>
                          <a:pt x="4589" y="678"/>
                        </a:cubicBezTo>
                        <a:cubicBezTo>
                          <a:pt x="3859" y="759"/>
                          <a:pt x="3129" y="841"/>
                          <a:pt x="2393" y="990"/>
                        </a:cubicBezTo>
                        <a:cubicBezTo>
                          <a:pt x="2019" y="1062"/>
                          <a:pt x="1648" y="1144"/>
                          <a:pt x="1260" y="1278"/>
                        </a:cubicBezTo>
                        <a:cubicBezTo>
                          <a:pt x="1067" y="1351"/>
                          <a:pt x="870" y="1428"/>
                          <a:pt x="649" y="1562"/>
                        </a:cubicBezTo>
                        <a:cubicBezTo>
                          <a:pt x="539" y="1624"/>
                          <a:pt x="419" y="1706"/>
                          <a:pt x="288" y="1845"/>
                        </a:cubicBezTo>
                        <a:cubicBezTo>
                          <a:pt x="260" y="1879"/>
                          <a:pt x="226" y="1918"/>
                          <a:pt x="193" y="1965"/>
                        </a:cubicBezTo>
                        <a:cubicBezTo>
                          <a:pt x="164" y="2009"/>
                          <a:pt x="130" y="2062"/>
                          <a:pt x="106" y="2120"/>
                        </a:cubicBezTo>
                        <a:cubicBezTo>
                          <a:pt x="49" y="2229"/>
                          <a:pt x="9" y="2384"/>
                          <a:pt x="0" y="2542"/>
                        </a:cubicBezTo>
                        <a:cubicBezTo>
                          <a:pt x="0" y="2697"/>
                          <a:pt x="38" y="2855"/>
                          <a:pt x="91" y="2970"/>
                        </a:cubicBezTo>
                        <a:cubicBezTo>
                          <a:pt x="115" y="3028"/>
                          <a:pt x="149" y="3090"/>
                          <a:pt x="173" y="3129"/>
                        </a:cubicBezTo>
                        <a:cubicBezTo>
                          <a:pt x="207" y="3176"/>
                          <a:pt x="235" y="3225"/>
                          <a:pt x="269" y="3254"/>
                        </a:cubicBezTo>
                        <a:cubicBezTo>
                          <a:pt x="390" y="3407"/>
                          <a:pt x="505" y="3498"/>
                          <a:pt x="610" y="3575"/>
                        </a:cubicBezTo>
                        <a:cubicBezTo>
                          <a:pt x="827" y="3729"/>
                          <a:pt x="1019" y="3826"/>
                          <a:pt x="1216" y="3917"/>
                        </a:cubicBezTo>
                        <a:cubicBezTo>
                          <a:pt x="1595" y="4090"/>
                          <a:pt x="1965" y="4219"/>
                          <a:pt x="2331" y="4334"/>
                        </a:cubicBezTo>
                        <a:cubicBezTo>
                          <a:pt x="3061" y="4560"/>
                          <a:pt x="3787" y="4733"/>
                          <a:pt x="4513" y="4888"/>
                        </a:cubicBezTo>
                        <a:cubicBezTo>
                          <a:pt x="5003" y="4988"/>
                          <a:pt x="5483" y="5079"/>
                          <a:pt x="5973" y="5166"/>
                        </a:cubicBezTo>
                        <a:cubicBezTo>
                          <a:pt x="6935" y="5339"/>
                          <a:pt x="7901" y="5478"/>
                          <a:pt x="8872" y="5603"/>
                        </a:cubicBezTo>
                        <a:cubicBezTo>
                          <a:pt x="11779" y="5964"/>
                          <a:pt x="14692" y="6170"/>
                          <a:pt x="17613" y="6243"/>
                        </a:cubicBezTo>
                        <a:cubicBezTo>
                          <a:pt x="18511" y="6261"/>
                          <a:pt x="19411" y="6272"/>
                          <a:pt x="20311" y="6272"/>
                        </a:cubicBezTo>
                        <a:cubicBezTo>
                          <a:pt x="22333" y="6272"/>
                          <a:pt x="24360" y="6215"/>
                          <a:pt x="26388" y="6046"/>
                        </a:cubicBezTo>
                        <a:cubicBezTo>
                          <a:pt x="27537" y="5949"/>
                          <a:pt x="28685" y="5820"/>
                          <a:pt x="29848" y="5647"/>
                        </a:cubicBezTo>
                        <a:cubicBezTo>
                          <a:pt x="30165" y="5598"/>
                          <a:pt x="30482" y="5545"/>
                          <a:pt x="30804" y="5488"/>
                        </a:cubicBezTo>
                        <a:cubicBezTo>
                          <a:pt x="31545" y="5349"/>
                          <a:pt x="32285" y="5199"/>
                          <a:pt x="33059" y="4979"/>
                        </a:cubicBezTo>
                        <a:cubicBezTo>
                          <a:pt x="33443" y="4864"/>
                          <a:pt x="33832" y="4744"/>
                          <a:pt x="34270" y="4556"/>
                        </a:cubicBezTo>
                        <a:cubicBezTo>
                          <a:pt x="34486" y="4455"/>
                          <a:pt x="34712" y="4349"/>
                          <a:pt x="35000" y="4157"/>
                        </a:cubicBezTo>
                        <a:cubicBezTo>
                          <a:pt x="35140" y="4061"/>
                          <a:pt x="35302" y="3941"/>
                          <a:pt x="35490" y="3715"/>
                        </a:cubicBezTo>
                        <a:cubicBezTo>
                          <a:pt x="35539" y="3667"/>
                          <a:pt x="35586" y="3595"/>
                          <a:pt x="35634" y="3522"/>
                        </a:cubicBezTo>
                        <a:cubicBezTo>
                          <a:pt x="35683" y="3455"/>
                          <a:pt x="35735" y="3360"/>
                          <a:pt x="35779" y="3263"/>
                        </a:cubicBezTo>
                        <a:cubicBezTo>
                          <a:pt x="35865" y="3071"/>
                          <a:pt x="35932" y="2806"/>
                          <a:pt x="35932" y="2542"/>
                        </a:cubicBezTo>
                        <a:cubicBezTo>
                          <a:pt x="35932" y="2273"/>
                          <a:pt x="35860" y="2009"/>
                          <a:pt x="35769" y="1821"/>
                        </a:cubicBezTo>
                        <a:cubicBezTo>
                          <a:pt x="35721" y="1725"/>
                          <a:pt x="35668" y="1634"/>
                          <a:pt x="35619" y="1572"/>
                        </a:cubicBezTo>
                        <a:cubicBezTo>
                          <a:pt x="35572" y="1499"/>
                          <a:pt x="35519" y="1428"/>
                          <a:pt x="35475" y="1379"/>
                        </a:cubicBezTo>
                        <a:cubicBezTo>
                          <a:pt x="35284" y="1168"/>
                          <a:pt x="35115" y="1053"/>
                          <a:pt x="34971" y="961"/>
                        </a:cubicBezTo>
                        <a:cubicBezTo>
                          <a:pt x="34683" y="783"/>
                          <a:pt x="34457" y="697"/>
                          <a:pt x="34231" y="615"/>
                        </a:cubicBezTo>
                        <a:cubicBezTo>
                          <a:pt x="33794" y="457"/>
                          <a:pt x="33399" y="375"/>
                          <a:pt x="33006" y="298"/>
                        </a:cubicBezTo>
                        <a:cubicBezTo>
                          <a:pt x="32232" y="153"/>
                          <a:pt x="31482" y="82"/>
                          <a:pt x="30733" y="33"/>
                        </a:cubicBezTo>
                        <a:cubicBezTo>
                          <a:pt x="30493" y="20"/>
                          <a:pt x="30247" y="5"/>
                          <a:pt x="30007" y="0"/>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6" name="Google Shape;3571;p65">
                    <a:extLst>
                      <a:ext uri="{FF2B5EF4-FFF2-40B4-BE49-F238E27FC236}">
                        <a16:creationId xmlns:a16="http://schemas.microsoft.com/office/drawing/2014/main" id="{86C96279-6B07-2186-9504-A310AB03A158}"/>
                      </a:ext>
                    </a:extLst>
                  </p:cNvPr>
                  <p:cNvSpPr/>
                  <p:nvPr/>
                </p:nvSpPr>
                <p:spPr>
                  <a:xfrm>
                    <a:off x="6095402" y="510581"/>
                    <a:ext cx="81237" cy="81381"/>
                  </a:xfrm>
                  <a:custGeom>
                    <a:avLst/>
                    <a:gdLst/>
                    <a:ahLst/>
                    <a:cxnLst/>
                    <a:rect l="l" t="t" r="r" b="b"/>
                    <a:pathLst>
                      <a:path w="3393" h="3399" extrusionOk="0">
                        <a:moveTo>
                          <a:pt x="1696" y="1"/>
                        </a:moveTo>
                        <a:cubicBezTo>
                          <a:pt x="1696" y="1102"/>
                          <a:pt x="1101" y="1697"/>
                          <a:pt x="0" y="1697"/>
                        </a:cubicBezTo>
                        <a:cubicBezTo>
                          <a:pt x="1101" y="1697"/>
                          <a:pt x="1696" y="2294"/>
                          <a:pt x="1696" y="3399"/>
                        </a:cubicBezTo>
                        <a:cubicBezTo>
                          <a:pt x="1696" y="2294"/>
                          <a:pt x="2292" y="1697"/>
                          <a:pt x="3392" y="1697"/>
                        </a:cubicBezTo>
                        <a:cubicBezTo>
                          <a:pt x="2292" y="1697"/>
                          <a:pt x="1696" y="1102"/>
                          <a:pt x="16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7" name="Google Shape;3572;p65">
                    <a:extLst>
                      <a:ext uri="{FF2B5EF4-FFF2-40B4-BE49-F238E27FC236}">
                        <a16:creationId xmlns:a16="http://schemas.microsoft.com/office/drawing/2014/main" id="{2A9E69D7-46A5-47E7-3FA0-1F948F2B3B58}"/>
                      </a:ext>
                    </a:extLst>
                  </p:cNvPr>
                  <p:cNvSpPr/>
                  <p:nvPr/>
                </p:nvSpPr>
                <p:spPr>
                  <a:xfrm>
                    <a:off x="5700159" y="810892"/>
                    <a:ext cx="83918" cy="83918"/>
                  </a:xfrm>
                  <a:custGeom>
                    <a:avLst/>
                    <a:gdLst/>
                    <a:ahLst/>
                    <a:cxnLst/>
                    <a:rect l="l" t="t" r="r" b="b"/>
                    <a:pathLst>
                      <a:path w="3505" h="3505" extrusionOk="0">
                        <a:moveTo>
                          <a:pt x="1750" y="1"/>
                        </a:moveTo>
                        <a:cubicBezTo>
                          <a:pt x="1750" y="1135"/>
                          <a:pt x="1134" y="1750"/>
                          <a:pt x="0" y="1750"/>
                        </a:cubicBezTo>
                        <a:cubicBezTo>
                          <a:pt x="1134" y="1750"/>
                          <a:pt x="1750" y="2365"/>
                          <a:pt x="1750" y="3504"/>
                        </a:cubicBezTo>
                        <a:cubicBezTo>
                          <a:pt x="1750" y="2365"/>
                          <a:pt x="2365" y="1750"/>
                          <a:pt x="3504" y="1750"/>
                        </a:cubicBezTo>
                        <a:cubicBezTo>
                          <a:pt x="2365" y="1750"/>
                          <a:pt x="1750" y="1135"/>
                          <a:pt x="1750"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8" name="Google Shape;3573;p65">
                    <a:extLst>
                      <a:ext uri="{FF2B5EF4-FFF2-40B4-BE49-F238E27FC236}">
                        <a16:creationId xmlns:a16="http://schemas.microsoft.com/office/drawing/2014/main" id="{CD23E978-A272-C5D7-B998-D8F10ABBE4B0}"/>
                      </a:ext>
                    </a:extLst>
                  </p:cNvPr>
                  <p:cNvSpPr/>
                  <p:nvPr/>
                </p:nvSpPr>
                <p:spPr>
                  <a:xfrm>
                    <a:off x="5776200" y="867755"/>
                    <a:ext cx="54110" cy="53990"/>
                  </a:xfrm>
                  <a:custGeom>
                    <a:avLst/>
                    <a:gdLst/>
                    <a:ahLst/>
                    <a:cxnLst/>
                    <a:rect l="l" t="t" r="r" b="b"/>
                    <a:pathLst>
                      <a:path w="2260" h="2255" extrusionOk="0">
                        <a:moveTo>
                          <a:pt x="1130" y="0"/>
                        </a:moveTo>
                        <a:cubicBezTo>
                          <a:pt x="1130" y="730"/>
                          <a:pt x="736" y="1129"/>
                          <a:pt x="1" y="1129"/>
                        </a:cubicBezTo>
                        <a:cubicBezTo>
                          <a:pt x="736" y="1129"/>
                          <a:pt x="1130" y="1524"/>
                          <a:pt x="1130" y="2254"/>
                        </a:cubicBezTo>
                        <a:cubicBezTo>
                          <a:pt x="1130" y="1524"/>
                          <a:pt x="1529" y="1129"/>
                          <a:pt x="2260" y="1129"/>
                        </a:cubicBezTo>
                        <a:cubicBezTo>
                          <a:pt x="1529" y="1129"/>
                          <a:pt x="1130" y="730"/>
                          <a:pt x="113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9" name="Google Shape;3574;p65">
                    <a:extLst>
                      <a:ext uri="{FF2B5EF4-FFF2-40B4-BE49-F238E27FC236}">
                        <a16:creationId xmlns:a16="http://schemas.microsoft.com/office/drawing/2014/main" id="{A1403DD4-2BBE-EB2F-A9BC-E59B92764C21}"/>
                      </a:ext>
                    </a:extLst>
                  </p:cNvPr>
                  <p:cNvSpPr/>
                  <p:nvPr/>
                </p:nvSpPr>
                <p:spPr>
                  <a:xfrm>
                    <a:off x="5796336" y="593015"/>
                    <a:ext cx="94262" cy="36584"/>
                  </a:xfrm>
                  <a:custGeom>
                    <a:avLst/>
                    <a:gdLst/>
                    <a:ahLst/>
                    <a:cxnLst/>
                    <a:rect l="l" t="t" r="r" b="b"/>
                    <a:pathLst>
                      <a:path w="3937" h="1528" extrusionOk="0">
                        <a:moveTo>
                          <a:pt x="3796" y="1"/>
                        </a:moveTo>
                        <a:cubicBezTo>
                          <a:pt x="3744" y="1"/>
                          <a:pt x="3697" y="33"/>
                          <a:pt x="3682" y="86"/>
                        </a:cubicBezTo>
                        <a:cubicBezTo>
                          <a:pt x="3677" y="86"/>
                          <a:pt x="3653" y="162"/>
                          <a:pt x="3586" y="277"/>
                        </a:cubicBezTo>
                        <a:cubicBezTo>
                          <a:pt x="3489" y="450"/>
                          <a:pt x="3316" y="701"/>
                          <a:pt x="3034" y="907"/>
                        </a:cubicBezTo>
                        <a:cubicBezTo>
                          <a:pt x="2894" y="1013"/>
                          <a:pt x="2726" y="1104"/>
                          <a:pt x="2524" y="1171"/>
                        </a:cubicBezTo>
                        <a:cubicBezTo>
                          <a:pt x="2327" y="1239"/>
                          <a:pt x="2096" y="1277"/>
                          <a:pt x="1827" y="1277"/>
                        </a:cubicBezTo>
                        <a:cubicBezTo>
                          <a:pt x="1462" y="1277"/>
                          <a:pt x="1188" y="1206"/>
                          <a:pt x="976" y="1095"/>
                        </a:cubicBezTo>
                        <a:cubicBezTo>
                          <a:pt x="818" y="1013"/>
                          <a:pt x="698" y="907"/>
                          <a:pt x="601" y="802"/>
                        </a:cubicBezTo>
                        <a:cubicBezTo>
                          <a:pt x="452" y="638"/>
                          <a:pt x="366" y="465"/>
                          <a:pt x="318" y="330"/>
                        </a:cubicBezTo>
                        <a:cubicBezTo>
                          <a:pt x="294" y="264"/>
                          <a:pt x="279" y="206"/>
                          <a:pt x="270" y="168"/>
                        </a:cubicBezTo>
                        <a:cubicBezTo>
                          <a:pt x="266" y="148"/>
                          <a:pt x="260" y="133"/>
                          <a:pt x="260" y="124"/>
                        </a:cubicBezTo>
                        <a:lnTo>
                          <a:pt x="260" y="115"/>
                        </a:lnTo>
                        <a:lnTo>
                          <a:pt x="260" y="110"/>
                        </a:lnTo>
                        <a:cubicBezTo>
                          <a:pt x="251" y="48"/>
                          <a:pt x="198" y="3"/>
                          <a:pt x="134" y="3"/>
                        </a:cubicBezTo>
                        <a:cubicBezTo>
                          <a:pt x="128" y="3"/>
                          <a:pt x="122" y="3"/>
                          <a:pt x="116" y="4"/>
                        </a:cubicBezTo>
                        <a:cubicBezTo>
                          <a:pt x="49" y="13"/>
                          <a:pt x="0" y="76"/>
                          <a:pt x="11" y="144"/>
                        </a:cubicBezTo>
                        <a:cubicBezTo>
                          <a:pt x="11" y="148"/>
                          <a:pt x="25" y="235"/>
                          <a:pt x="68" y="364"/>
                        </a:cubicBezTo>
                        <a:cubicBezTo>
                          <a:pt x="97" y="465"/>
                          <a:pt x="150" y="585"/>
                          <a:pt x="222" y="710"/>
                        </a:cubicBezTo>
                        <a:cubicBezTo>
                          <a:pt x="279" y="807"/>
                          <a:pt x="352" y="907"/>
                          <a:pt x="443" y="998"/>
                        </a:cubicBezTo>
                        <a:cubicBezTo>
                          <a:pt x="577" y="1142"/>
                          <a:pt x="756" y="1277"/>
                          <a:pt x="986" y="1373"/>
                        </a:cubicBezTo>
                        <a:cubicBezTo>
                          <a:pt x="1211" y="1470"/>
                          <a:pt x="1490" y="1528"/>
                          <a:pt x="1827" y="1528"/>
                        </a:cubicBezTo>
                        <a:cubicBezTo>
                          <a:pt x="2226" y="1528"/>
                          <a:pt x="2557" y="1446"/>
                          <a:pt x="2826" y="1315"/>
                        </a:cubicBezTo>
                        <a:cubicBezTo>
                          <a:pt x="3034" y="1224"/>
                          <a:pt x="3201" y="1104"/>
                          <a:pt x="3340" y="980"/>
                        </a:cubicBezTo>
                        <a:cubicBezTo>
                          <a:pt x="3553" y="792"/>
                          <a:pt x="3697" y="590"/>
                          <a:pt x="3783" y="437"/>
                        </a:cubicBezTo>
                        <a:cubicBezTo>
                          <a:pt x="3874" y="283"/>
                          <a:pt x="3913" y="177"/>
                          <a:pt x="3917" y="168"/>
                        </a:cubicBezTo>
                        <a:cubicBezTo>
                          <a:pt x="3937" y="104"/>
                          <a:pt x="3903" y="33"/>
                          <a:pt x="3841" y="9"/>
                        </a:cubicBezTo>
                        <a:cubicBezTo>
                          <a:pt x="3826" y="3"/>
                          <a:pt x="3811" y="1"/>
                          <a:pt x="3796" y="1"/>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0" name="Google Shape;3575;p65">
                    <a:extLst>
                      <a:ext uri="{FF2B5EF4-FFF2-40B4-BE49-F238E27FC236}">
                        <a16:creationId xmlns:a16="http://schemas.microsoft.com/office/drawing/2014/main" id="{741D3858-2890-C114-2E36-25CC13B3C7FB}"/>
                      </a:ext>
                    </a:extLst>
                  </p:cNvPr>
                  <p:cNvSpPr/>
                  <p:nvPr/>
                </p:nvSpPr>
                <p:spPr>
                  <a:xfrm>
                    <a:off x="5722138" y="581690"/>
                    <a:ext cx="62155" cy="39385"/>
                  </a:xfrm>
                  <a:custGeom>
                    <a:avLst/>
                    <a:gdLst/>
                    <a:ahLst/>
                    <a:cxnLst/>
                    <a:rect l="l" t="t" r="r" b="b"/>
                    <a:pathLst>
                      <a:path w="2596" h="1645" extrusionOk="0">
                        <a:moveTo>
                          <a:pt x="1298" y="1"/>
                        </a:moveTo>
                        <a:cubicBezTo>
                          <a:pt x="582" y="1"/>
                          <a:pt x="0" y="371"/>
                          <a:pt x="0" y="823"/>
                        </a:cubicBezTo>
                        <a:cubicBezTo>
                          <a:pt x="0" y="1275"/>
                          <a:pt x="582" y="1644"/>
                          <a:pt x="1298" y="1644"/>
                        </a:cubicBezTo>
                        <a:cubicBezTo>
                          <a:pt x="2014" y="1644"/>
                          <a:pt x="2595" y="1275"/>
                          <a:pt x="2595" y="823"/>
                        </a:cubicBezTo>
                        <a:cubicBezTo>
                          <a:pt x="2595" y="371"/>
                          <a:pt x="2014" y="1"/>
                          <a:pt x="1298" y="1"/>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1" name="Google Shape;3576;p65">
                    <a:extLst>
                      <a:ext uri="{FF2B5EF4-FFF2-40B4-BE49-F238E27FC236}">
                        <a16:creationId xmlns:a16="http://schemas.microsoft.com/office/drawing/2014/main" id="{A1B0138A-5EFA-6F10-C714-1A82C3F5ACC3}"/>
                      </a:ext>
                    </a:extLst>
                  </p:cNvPr>
                  <p:cNvSpPr/>
                  <p:nvPr/>
                </p:nvSpPr>
                <p:spPr>
                  <a:xfrm>
                    <a:off x="5899767" y="581690"/>
                    <a:ext cx="62155" cy="39385"/>
                  </a:xfrm>
                  <a:custGeom>
                    <a:avLst/>
                    <a:gdLst/>
                    <a:ahLst/>
                    <a:cxnLst/>
                    <a:rect l="l" t="t" r="r" b="b"/>
                    <a:pathLst>
                      <a:path w="2596" h="1645" extrusionOk="0">
                        <a:moveTo>
                          <a:pt x="1298" y="1"/>
                        </a:moveTo>
                        <a:cubicBezTo>
                          <a:pt x="582" y="1"/>
                          <a:pt x="1" y="371"/>
                          <a:pt x="1" y="823"/>
                        </a:cubicBezTo>
                        <a:cubicBezTo>
                          <a:pt x="1" y="1275"/>
                          <a:pt x="582" y="1644"/>
                          <a:pt x="1298" y="1644"/>
                        </a:cubicBezTo>
                        <a:cubicBezTo>
                          <a:pt x="2015" y="1644"/>
                          <a:pt x="2596" y="1275"/>
                          <a:pt x="2596" y="823"/>
                        </a:cubicBezTo>
                        <a:cubicBezTo>
                          <a:pt x="2596" y="371"/>
                          <a:pt x="2015" y="1"/>
                          <a:pt x="1298" y="1"/>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2" name="Google Shape;3577;p65">
                    <a:extLst>
                      <a:ext uri="{FF2B5EF4-FFF2-40B4-BE49-F238E27FC236}">
                        <a16:creationId xmlns:a16="http://schemas.microsoft.com/office/drawing/2014/main" id="{61AC170E-67BB-194B-07EA-19B2A8D694D4}"/>
                      </a:ext>
                    </a:extLst>
                  </p:cNvPr>
                  <p:cNvSpPr/>
                  <p:nvPr/>
                </p:nvSpPr>
                <p:spPr>
                  <a:xfrm>
                    <a:off x="5748475" y="554659"/>
                    <a:ext cx="29234" cy="40176"/>
                  </a:xfrm>
                  <a:custGeom>
                    <a:avLst/>
                    <a:gdLst/>
                    <a:ahLst/>
                    <a:cxnLst/>
                    <a:rect l="l" t="t" r="r" b="b"/>
                    <a:pathLst>
                      <a:path w="1221" h="1678" extrusionOk="0">
                        <a:moveTo>
                          <a:pt x="611" y="1"/>
                        </a:moveTo>
                        <a:cubicBezTo>
                          <a:pt x="351" y="1"/>
                          <a:pt x="102" y="351"/>
                          <a:pt x="49" y="812"/>
                        </a:cubicBezTo>
                        <a:cubicBezTo>
                          <a:pt x="1" y="1274"/>
                          <a:pt x="251" y="1678"/>
                          <a:pt x="611" y="1678"/>
                        </a:cubicBezTo>
                        <a:cubicBezTo>
                          <a:pt x="972" y="1678"/>
                          <a:pt x="1221" y="1274"/>
                          <a:pt x="1174" y="812"/>
                        </a:cubicBezTo>
                        <a:cubicBezTo>
                          <a:pt x="1120" y="351"/>
                          <a:pt x="870" y="1"/>
                          <a:pt x="611" y="1"/>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3" name="Google Shape;3578;p65">
                    <a:extLst>
                      <a:ext uri="{FF2B5EF4-FFF2-40B4-BE49-F238E27FC236}">
                        <a16:creationId xmlns:a16="http://schemas.microsoft.com/office/drawing/2014/main" id="{A02854F0-BC02-1AB9-666C-CFE49739123E}"/>
                      </a:ext>
                    </a:extLst>
                  </p:cNvPr>
                  <p:cNvSpPr/>
                  <p:nvPr/>
                </p:nvSpPr>
                <p:spPr>
                  <a:xfrm>
                    <a:off x="5762385" y="560190"/>
                    <a:ext cx="8308" cy="6345"/>
                  </a:xfrm>
                  <a:custGeom>
                    <a:avLst/>
                    <a:gdLst/>
                    <a:ahLst/>
                    <a:cxnLst/>
                    <a:rect l="l" t="t" r="r" b="b"/>
                    <a:pathLst>
                      <a:path w="347" h="265" extrusionOk="0">
                        <a:moveTo>
                          <a:pt x="174" y="0"/>
                        </a:moveTo>
                        <a:cubicBezTo>
                          <a:pt x="1" y="0"/>
                          <a:pt x="1" y="264"/>
                          <a:pt x="174" y="264"/>
                        </a:cubicBezTo>
                        <a:cubicBezTo>
                          <a:pt x="347" y="264"/>
                          <a:pt x="347" y="0"/>
                          <a:pt x="174"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4" name="Google Shape;3579;p65">
                    <a:extLst>
                      <a:ext uri="{FF2B5EF4-FFF2-40B4-BE49-F238E27FC236}">
                        <a16:creationId xmlns:a16="http://schemas.microsoft.com/office/drawing/2014/main" id="{86136784-C719-8203-E636-E19D5C5B640A}"/>
                      </a:ext>
                    </a:extLst>
                  </p:cNvPr>
                  <p:cNvSpPr/>
                  <p:nvPr/>
                </p:nvSpPr>
                <p:spPr>
                  <a:xfrm>
                    <a:off x="5919472" y="560070"/>
                    <a:ext cx="29354" cy="40176"/>
                  </a:xfrm>
                  <a:custGeom>
                    <a:avLst/>
                    <a:gdLst/>
                    <a:ahLst/>
                    <a:cxnLst/>
                    <a:rect l="l" t="t" r="r" b="b"/>
                    <a:pathLst>
                      <a:path w="1226" h="1678" extrusionOk="0">
                        <a:moveTo>
                          <a:pt x="610" y="1"/>
                        </a:moveTo>
                        <a:cubicBezTo>
                          <a:pt x="355" y="1"/>
                          <a:pt x="105" y="351"/>
                          <a:pt x="53" y="813"/>
                        </a:cubicBezTo>
                        <a:cubicBezTo>
                          <a:pt x="0" y="1274"/>
                          <a:pt x="249" y="1678"/>
                          <a:pt x="610" y="1678"/>
                        </a:cubicBezTo>
                        <a:cubicBezTo>
                          <a:pt x="976" y="1678"/>
                          <a:pt x="1225" y="1274"/>
                          <a:pt x="1172" y="813"/>
                        </a:cubicBezTo>
                        <a:cubicBezTo>
                          <a:pt x="1120" y="351"/>
                          <a:pt x="870" y="1"/>
                          <a:pt x="610" y="1"/>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5" name="Google Shape;3580;p65">
                    <a:extLst>
                      <a:ext uri="{FF2B5EF4-FFF2-40B4-BE49-F238E27FC236}">
                        <a16:creationId xmlns:a16="http://schemas.microsoft.com/office/drawing/2014/main" id="{5B05D2BC-E92E-6874-8777-36C5D4376F87}"/>
                      </a:ext>
                    </a:extLst>
                  </p:cNvPr>
                  <p:cNvSpPr/>
                  <p:nvPr/>
                </p:nvSpPr>
                <p:spPr>
                  <a:xfrm>
                    <a:off x="5933502" y="565601"/>
                    <a:ext cx="8188" cy="6345"/>
                  </a:xfrm>
                  <a:custGeom>
                    <a:avLst/>
                    <a:gdLst/>
                    <a:ahLst/>
                    <a:cxnLst/>
                    <a:rect l="l" t="t" r="r" b="b"/>
                    <a:pathLst>
                      <a:path w="342" h="265" extrusionOk="0">
                        <a:moveTo>
                          <a:pt x="168" y="0"/>
                        </a:moveTo>
                        <a:cubicBezTo>
                          <a:pt x="0" y="0"/>
                          <a:pt x="0" y="264"/>
                          <a:pt x="168" y="264"/>
                        </a:cubicBezTo>
                        <a:cubicBezTo>
                          <a:pt x="341" y="264"/>
                          <a:pt x="341" y="0"/>
                          <a:pt x="168"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6" name="Google Shape;3581;p65">
                    <a:extLst>
                      <a:ext uri="{FF2B5EF4-FFF2-40B4-BE49-F238E27FC236}">
                        <a16:creationId xmlns:a16="http://schemas.microsoft.com/office/drawing/2014/main" id="{9F61BFD9-F772-B481-7FFE-964AE60AFD76}"/>
                      </a:ext>
                    </a:extLst>
                  </p:cNvPr>
                  <p:cNvSpPr/>
                  <p:nvPr/>
                </p:nvSpPr>
                <p:spPr>
                  <a:xfrm>
                    <a:off x="6045098" y="504380"/>
                    <a:ext cx="88037" cy="93807"/>
                  </a:xfrm>
                  <a:custGeom>
                    <a:avLst/>
                    <a:gdLst/>
                    <a:ahLst/>
                    <a:cxnLst/>
                    <a:rect l="l" t="t" r="r" b="b"/>
                    <a:pathLst>
                      <a:path w="3677" h="3918" extrusionOk="0">
                        <a:moveTo>
                          <a:pt x="1962" y="0"/>
                        </a:moveTo>
                        <a:cubicBezTo>
                          <a:pt x="880" y="0"/>
                          <a:pt x="1" y="876"/>
                          <a:pt x="1" y="1956"/>
                        </a:cubicBezTo>
                        <a:cubicBezTo>
                          <a:pt x="1" y="2019"/>
                          <a:pt x="6" y="2076"/>
                          <a:pt x="10" y="2140"/>
                        </a:cubicBezTo>
                        <a:cubicBezTo>
                          <a:pt x="813" y="1423"/>
                          <a:pt x="1640" y="736"/>
                          <a:pt x="2481" y="68"/>
                        </a:cubicBezTo>
                        <a:cubicBezTo>
                          <a:pt x="2317" y="24"/>
                          <a:pt x="2139" y="0"/>
                          <a:pt x="1962" y="0"/>
                        </a:cubicBezTo>
                        <a:close/>
                        <a:moveTo>
                          <a:pt x="3566" y="836"/>
                        </a:moveTo>
                        <a:cubicBezTo>
                          <a:pt x="2769" y="1457"/>
                          <a:pt x="1842" y="2000"/>
                          <a:pt x="1236" y="2515"/>
                        </a:cubicBezTo>
                        <a:cubicBezTo>
                          <a:pt x="962" y="2735"/>
                          <a:pt x="683" y="2961"/>
                          <a:pt x="361" y="3085"/>
                        </a:cubicBezTo>
                        <a:cubicBezTo>
                          <a:pt x="711" y="3591"/>
                          <a:pt x="1299" y="3917"/>
                          <a:pt x="1962" y="3917"/>
                        </a:cubicBezTo>
                        <a:cubicBezTo>
                          <a:pt x="2197" y="3917"/>
                          <a:pt x="2418" y="3874"/>
                          <a:pt x="2629" y="3802"/>
                        </a:cubicBezTo>
                        <a:cubicBezTo>
                          <a:pt x="2971" y="3451"/>
                          <a:pt x="3255" y="3038"/>
                          <a:pt x="3552" y="2639"/>
                        </a:cubicBezTo>
                        <a:cubicBezTo>
                          <a:pt x="3283" y="2192"/>
                          <a:pt x="2788" y="1956"/>
                          <a:pt x="2101" y="1956"/>
                        </a:cubicBezTo>
                        <a:cubicBezTo>
                          <a:pt x="2913" y="1956"/>
                          <a:pt x="3451" y="1630"/>
                          <a:pt x="3677" y="1015"/>
                        </a:cubicBezTo>
                        <a:cubicBezTo>
                          <a:pt x="3643" y="952"/>
                          <a:pt x="3610" y="894"/>
                          <a:pt x="3566" y="836"/>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7" name="Google Shape;3582;p65">
                    <a:extLst>
                      <a:ext uri="{FF2B5EF4-FFF2-40B4-BE49-F238E27FC236}">
                        <a16:creationId xmlns:a16="http://schemas.microsoft.com/office/drawing/2014/main" id="{69257383-C566-1A4B-9F74-F833788F3A26}"/>
                      </a:ext>
                    </a:extLst>
                  </p:cNvPr>
                  <p:cNvSpPr/>
                  <p:nvPr/>
                </p:nvSpPr>
                <p:spPr>
                  <a:xfrm>
                    <a:off x="6108043" y="567564"/>
                    <a:ext cx="25092" cy="27845"/>
                  </a:xfrm>
                  <a:custGeom>
                    <a:avLst/>
                    <a:gdLst/>
                    <a:ahLst/>
                    <a:cxnLst/>
                    <a:rect l="l" t="t" r="r" b="b"/>
                    <a:pathLst>
                      <a:path w="1048" h="1163" extrusionOk="0">
                        <a:moveTo>
                          <a:pt x="923" y="0"/>
                        </a:moveTo>
                        <a:cubicBezTo>
                          <a:pt x="626" y="399"/>
                          <a:pt x="342" y="812"/>
                          <a:pt x="0" y="1163"/>
                        </a:cubicBezTo>
                        <a:cubicBezTo>
                          <a:pt x="447" y="1000"/>
                          <a:pt x="822" y="673"/>
                          <a:pt x="1048" y="260"/>
                        </a:cubicBezTo>
                        <a:cubicBezTo>
                          <a:pt x="1014" y="169"/>
                          <a:pt x="972" y="77"/>
                          <a:pt x="923" y="0"/>
                        </a:cubicBezTo>
                        <a:close/>
                      </a:path>
                    </a:pathLst>
                  </a:custGeom>
                  <a:solidFill>
                    <a:srgbClr val="F2980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8" name="Google Shape;3583;p65">
                    <a:extLst>
                      <a:ext uri="{FF2B5EF4-FFF2-40B4-BE49-F238E27FC236}">
                        <a16:creationId xmlns:a16="http://schemas.microsoft.com/office/drawing/2014/main" id="{C4CDDFA1-277D-BD29-F019-B4F85696F80B}"/>
                      </a:ext>
                    </a:extLst>
                  </p:cNvPr>
                  <p:cNvSpPr/>
                  <p:nvPr/>
                </p:nvSpPr>
                <p:spPr>
                  <a:xfrm>
                    <a:off x="6045338" y="506008"/>
                    <a:ext cx="85163" cy="72258"/>
                  </a:xfrm>
                  <a:custGeom>
                    <a:avLst/>
                    <a:gdLst/>
                    <a:ahLst/>
                    <a:cxnLst/>
                    <a:rect l="l" t="t" r="r" b="b"/>
                    <a:pathLst>
                      <a:path w="3557" h="3018" extrusionOk="0">
                        <a:moveTo>
                          <a:pt x="2471" y="0"/>
                        </a:moveTo>
                        <a:cubicBezTo>
                          <a:pt x="1630" y="668"/>
                          <a:pt x="803" y="1355"/>
                          <a:pt x="0" y="2072"/>
                        </a:cubicBezTo>
                        <a:cubicBezTo>
                          <a:pt x="29" y="2422"/>
                          <a:pt x="154" y="2749"/>
                          <a:pt x="351" y="3017"/>
                        </a:cubicBezTo>
                        <a:cubicBezTo>
                          <a:pt x="673" y="2893"/>
                          <a:pt x="952" y="2667"/>
                          <a:pt x="1226" y="2447"/>
                        </a:cubicBezTo>
                        <a:cubicBezTo>
                          <a:pt x="1832" y="1932"/>
                          <a:pt x="2759" y="1389"/>
                          <a:pt x="3556" y="768"/>
                        </a:cubicBezTo>
                        <a:cubicBezTo>
                          <a:pt x="3302" y="399"/>
                          <a:pt x="2917" y="125"/>
                          <a:pt x="247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9" name="Google Shape;3584;p65">
                    <a:extLst>
                      <a:ext uri="{FF2B5EF4-FFF2-40B4-BE49-F238E27FC236}">
                        <a16:creationId xmlns:a16="http://schemas.microsoft.com/office/drawing/2014/main" id="{A24C1C04-4C28-4F33-18DF-7FE587B0655A}"/>
                      </a:ext>
                    </a:extLst>
                  </p:cNvPr>
                  <p:cNvSpPr/>
                  <p:nvPr/>
                </p:nvSpPr>
                <p:spPr>
                  <a:xfrm>
                    <a:off x="6095402" y="528681"/>
                    <a:ext cx="43504" cy="45108"/>
                  </a:xfrm>
                  <a:custGeom>
                    <a:avLst/>
                    <a:gdLst/>
                    <a:ahLst/>
                    <a:cxnLst/>
                    <a:rect l="l" t="t" r="r" b="b"/>
                    <a:pathLst>
                      <a:path w="1817" h="1884" extrusionOk="0">
                        <a:moveTo>
                          <a:pt x="1576" y="0"/>
                        </a:moveTo>
                        <a:cubicBezTo>
                          <a:pt x="1350" y="615"/>
                          <a:pt x="812" y="941"/>
                          <a:pt x="0" y="941"/>
                        </a:cubicBezTo>
                        <a:cubicBezTo>
                          <a:pt x="687" y="941"/>
                          <a:pt x="1182" y="1177"/>
                          <a:pt x="1451" y="1624"/>
                        </a:cubicBezTo>
                        <a:cubicBezTo>
                          <a:pt x="1500" y="1701"/>
                          <a:pt x="1542" y="1793"/>
                          <a:pt x="1576" y="1884"/>
                        </a:cubicBezTo>
                        <a:cubicBezTo>
                          <a:pt x="1730" y="1605"/>
                          <a:pt x="1817" y="1283"/>
                          <a:pt x="1817" y="941"/>
                        </a:cubicBezTo>
                        <a:cubicBezTo>
                          <a:pt x="1817" y="600"/>
                          <a:pt x="1730" y="278"/>
                          <a:pt x="157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331" name="Google Shape;3585;p65">
                <a:extLst>
                  <a:ext uri="{FF2B5EF4-FFF2-40B4-BE49-F238E27FC236}">
                    <a16:creationId xmlns:a16="http://schemas.microsoft.com/office/drawing/2014/main" id="{E15F0978-015C-79E3-E4FA-F691F8F085C4}"/>
                  </a:ext>
                </a:extLst>
              </p:cNvPr>
              <p:cNvGrpSpPr/>
              <p:nvPr/>
            </p:nvGrpSpPr>
            <p:grpSpPr>
              <a:xfrm>
                <a:off x="6986410" y="3266607"/>
                <a:ext cx="1214124" cy="705250"/>
                <a:chOff x="6986410" y="3266607"/>
                <a:chExt cx="1214124" cy="705250"/>
              </a:xfrm>
            </p:grpSpPr>
            <p:grpSp>
              <p:nvGrpSpPr>
                <p:cNvPr id="372" name="Google Shape;3586;p65">
                  <a:extLst>
                    <a:ext uri="{FF2B5EF4-FFF2-40B4-BE49-F238E27FC236}">
                      <a16:creationId xmlns:a16="http://schemas.microsoft.com/office/drawing/2014/main" id="{FC562FD1-52F6-2C0D-4FF0-011D90BA698B}"/>
                    </a:ext>
                  </a:extLst>
                </p:cNvPr>
                <p:cNvGrpSpPr/>
                <p:nvPr/>
              </p:nvGrpSpPr>
              <p:grpSpPr>
                <a:xfrm>
                  <a:off x="6986410" y="3266607"/>
                  <a:ext cx="1214124" cy="705250"/>
                  <a:chOff x="5449672" y="3715519"/>
                  <a:chExt cx="1214124" cy="705250"/>
                </a:xfrm>
              </p:grpSpPr>
              <p:sp>
                <p:nvSpPr>
                  <p:cNvPr id="393" name="Google Shape;3587;p65">
                    <a:extLst>
                      <a:ext uri="{FF2B5EF4-FFF2-40B4-BE49-F238E27FC236}">
                        <a16:creationId xmlns:a16="http://schemas.microsoft.com/office/drawing/2014/main" id="{B2F993CF-201C-679D-0C4F-3EF2EF96ED30}"/>
                      </a:ext>
                    </a:extLst>
                  </p:cNvPr>
                  <p:cNvSpPr/>
                  <p:nvPr/>
                </p:nvSpPr>
                <p:spPr>
                  <a:xfrm>
                    <a:off x="6349096" y="3735320"/>
                    <a:ext cx="54086" cy="51452"/>
                  </a:xfrm>
                  <a:custGeom>
                    <a:avLst/>
                    <a:gdLst/>
                    <a:ahLst/>
                    <a:cxnLst/>
                    <a:rect l="l" t="t" r="r" b="b"/>
                    <a:pathLst>
                      <a:path w="2259" h="2149" extrusionOk="0">
                        <a:moveTo>
                          <a:pt x="1129" y="1"/>
                        </a:moveTo>
                        <a:lnTo>
                          <a:pt x="779" y="707"/>
                        </a:lnTo>
                        <a:lnTo>
                          <a:pt x="0" y="822"/>
                        </a:lnTo>
                        <a:lnTo>
                          <a:pt x="563" y="1370"/>
                        </a:lnTo>
                        <a:lnTo>
                          <a:pt x="433" y="2148"/>
                        </a:lnTo>
                        <a:lnTo>
                          <a:pt x="1129" y="1784"/>
                        </a:lnTo>
                        <a:lnTo>
                          <a:pt x="1826" y="2148"/>
                        </a:lnTo>
                        <a:lnTo>
                          <a:pt x="1697" y="1370"/>
                        </a:lnTo>
                        <a:lnTo>
                          <a:pt x="2258" y="822"/>
                        </a:lnTo>
                        <a:lnTo>
                          <a:pt x="1480" y="707"/>
                        </a:lnTo>
                        <a:lnTo>
                          <a:pt x="1129" y="1"/>
                        </a:ln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4" name="Google Shape;3588;p65">
                    <a:extLst>
                      <a:ext uri="{FF2B5EF4-FFF2-40B4-BE49-F238E27FC236}">
                        <a16:creationId xmlns:a16="http://schemas.microsoft.com/office/drawing/2014/main" id="{AF5DE8ED-3039-3DF4-8940-7D9E0E4E8C72}"/>
                      </a:ext>
                    </a:extLst>
                  </p:cNvPr>
                  <p:cNvSpPr/>
                  <p:nvPr/>
                </p:nvSpPr>
                <p:spPr>
                  <a:xfrm>
                    <a:off x="5742274" y="4369293"/>
                    <a:ext cx="54086" cy="51476"/>
                  </a:xfrm>
                  <a:custGeom>
                    <a:avLst/>
                    <a:gdLst/>
                    <a:ahLst/>
                    <a:cxnLst/>
                    <a:rect l="l" t="t" r="r" b="b"/>
                    <a:pathLst>
                      <a:path w="2259" h="2150" extrusionOk="0">
                        <a:moveTo>
                          <a:pt x="1129" y="1"/>
                        </a:moveTo>
                        <a:lnTo>
                          <a:pt x="779" y="708"/>
                        </a:lnTo>
                        <a:lnTo>
                          <a:pt x="0" y="823"/>
                        </a:lnTo>
                        <a:lnTo>
                          <a:pt x="563" y="1375"/>
                        </a:lnTo>
                        <a:lnTo>
                          <a:pt x="433" y="2149"/>
                        </a:lnTo>
                        <a:lnTo>
                          <a:pt x="1129" y="1784"/>
                        </a:lnTo>
                        <a:lnTo>
                          <a:pt x="1826" y="2149"/>
                        </a:lnTo>
                        <a:lnTo>
                          <a:pt x="1697" y="1375"/>
                        </a:lnTo>
                        <a:lnTo>
                          <a:pt x="2258" y="823"/>
                        </a:lnTo>
                        <a:lnTo>
                          <a:pt x="1480" y="708"/>
                        </a:lnTo>
                        <a:lnTo>
                          <a:pt x="1129" y="1"/>
                        </a:ln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5" name="Google Shape;3589;p65">
                    <a:extLst>
                      <a:ext uri="{FF2B5EF4-FFF2-40B4-BE49-F238E27FC236}">
                        <a16:creationId xmlns:a16="http://schemas.microsoft.com/office/drawing/2014/main" id="{ABA0A2B8-ADF5-4964-29CF-23676680C213}"/>
                      </a:ext>
                    </a:extLst>
                  </p:cNvPr>
                  <p:cNvSpPr/>
                  <p:nvPr/>
                </p:nvSpPr>
                <p:spPr>
                  <a:xfrm>
                    <a:off x="5684381" y="4105351"/>
                    <a:ext cx="35483" cy="33735"/>
                  </a:xfrm>
                  <a:custGeom>
                    <a:avLst/>
                    <a:gdLst/>
                    <a:ahLst/>
                    <a:cxnLst/>
                    <a:rect l="l" t="t" r="r" b="b"/>
                    <a:pathLst>
                      <a:path w="1482" h="1409" extrusionOk="0">
                        <a:moveTo>
                          <a:pt x="741" y="1"/>
                        </a:moveTo>
                        <a:lnTo>
                          <a:pt x="510" y="462"/>
                        </a:lnTo>
                        <a:lnTo>
                          <a:pt x="1" y="539"/>
                        </a:lnTo>
                        <a:lnTo>
                          <a:pt x="371" y="899"/>
                        </a:lnTo>
                        <a:lnTo>
                          <a:pt x="280" y="1409"/>
                        </a:lnTo>
                        <a:lnTo>
                          <a:pt x="741" y="1168"/>
                        </a:lnTo>
                        <a:lnTo>
                          <a:pt x="1198" y="1409"/>
                        </a:lnTo>
                        <a:lnTo>
                          <a:pt x="1111" y="899"/>
                        </a:lnTo>
                        <a:lnTo>
                          <a:pt x="1482" y="539"/>
                        </a:lnTo>
                        <a:lnTo>
                          <a:pt x="967" y="462"/>
                        </a:lnTo>
                        <a:lnTo>
                          <a:pt x="741" y="1"/>
                        </a:ln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3590;p65">
                    <a:extLst>
                      <a:ext uri="{FF2B5EF4-FFF2-40B4-BE49-F238E27FC236}">
                        <a16:creationId xmlns:a16="http://schemas.microsoft.com/office/drawing/2014/main" id="{9CB4E15B-B875-72AA-789D-7F98E6057008}"/>
                      </a:ext>
                    </a:extLst>
                  </p:cNvPr>
                  <p:cNvSpPr/>
                  <p:nvPr/>
                </p:nvSpPr>
                <p:spPr>
                  <a:xfrm>
                    <a:off x="6628362" y="3718392"/>
                    <a:ext cx="35435" cy="33735"/>
                  </a:xfrm>
                  <a:custGeom>
                    <a:avLst/>
                    <a:gdLst/>
                    <a:ahLst/>
                    <a:cxnLst/>
                    <a:rect l="l" t="t" r="r" b="b"/>
                    <a:pathLst>
                      <a:path w="1480" h="1409" extrusionOk="0">
                        <a:moveTo>
                          <a:pt x="739" y="1"/>
                        </a:moveTo>
                        <a:lnTo>
                          <a:pt x="509" y="468"/>
                        </a:lnTo>
                        <a:lnTo>
                          <a:pt x="0" y="539"/>
                        </a:lnTo>
                        <a:lnTo>
                          <a:pt x="369" y="900"/>
                        </a:lnTo>
                        <a:lnTo>
                          <a:pt x="283" y="1409"/>
                        </a:lnTo>
                        <a:lnTo>
                          <a:pt x="739" y="1169"/>
                        </a:lnTo>
                        <a:lnTo>
                          <a:pt x="1196" y="1409"/>
                        </a:lnTo>
                        <a:lnTo>
                          <a:pt x="1196" y="1409"/>
                        </a:lnTo>
                        <a:lnTo>
                          <a:pt x="1110" y="900"/>
                        </a:lnTo>
                        <a:lnTo>
                          <a:pt x="1480" y="539"/>
                        </a:lnTo>
                        <a:lnTo>
                          <a:pt x="965" y="468"/>
                        </a:lnTo>
                        <a:lnTo>
                          <a:pt x="739" y="1"/>
                        </a:ln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3591;p65">
                    <a:extLst>
                      <a:ext uri="{FF2B5EF4-FFF2-40B4-BE49-F238E27FC236}">
                        <a16:creationId xmlns:a16="http://schemas.microsoft.com/office/drawing/2014/main" id="{9515CF6C-7EF5-9066-A92B-C610C6F16272}"/>
                      </a:ext>
                    </a:extLst>
                  </p:cNvPr>
                  <p:cNvSpPr/>
                  <p:nvPr/>
                </p:nvSpPr>
                <p:spPr>
                  <a:xfrm>
                    <a:off x="5449672" y="4352509"/>
                    <a:ext cx="35459" cy="33615"/>
                  </a:xfrm>
                  <a:custGeom>
                    <a:avLst/>
                    <a:gdLst/>
                    <a:ahLst/>
                    <a:cxnLst/>
                    <a:rect l="l" t="t" r="r" b="b"/>
                    <a:pathLst>
                      <a:path w="1481" h="1404" extrusionOk="0">
                        <a:moveTo>
                          <a:pt x="740" y="0"/>
                        </a:moveTo>
                        <a:lnTo>
                          <a:pt x="514" y="462"/>
                        </a:lnTo>
                        <a:lnTo>
                          <a:pt x="0" y="533"/>
                        </a:lnTo>
                        <a:lnTo>
                          <a:pt x="370" y="899"/>
                        </a:lnTo>
                        <a:lnTo>
                          <a:pt x="284" y="1404"/>
                        </a:lnTo>
                        <a:lnTo>
                          <a:pt x="740" y="1163"/>
                        </a:lnTo>
                        <a:lnTo>
                          <a:pt x="1197" y="1404"/>
                        </a:lnTo>
                        <a:lnTo>
                          <a:pt x="1111" y="899"/>
                        </a:lnTo>
                        <a:lnTo>
                          <a:pt x="1481" y="533"/>
                        </a:lnTo>
                        <a:lnTo>
                          <a:pt x="971" y="462"/>
                        </a:lnTo>
                        <a:lnTo>
                          <a:pt x="740" y="0"/>
                        </a:ln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3592;p65">
                    <a:extLst>
                      <a:ext uri="{FF2B5EF4-FFF2-40B4-BE49-F238E27FC236}">
                        <a16:creationId xmlns:a16="http://schemas.microsoft.com/office/drawing/2014/main" id="{FC6BA2B1-39DA-4940-D6A5-B07E17F30D69}"/>
                      </a:ext>
                    </a:extLst>
                  </p:cNvPr>
                  <p:cNvSpPr/>
                  <p:nvPr/>
                </p:nvSpPr>
                <p:spPr>
                  <a:xfrm>
                    <a:off x="6496247" y="3943452"/>
                    <a:ext cx="35483" cy="33735"/>
                  </a:xfrm>
                  <a:custGeom>
                    <a:avLst/>
                    <a:gdLst/>
                    <a:ahLst/>
                    <a:cxnLst/>
                    <a:rect l="l" t="t" r="r" b="b"/>
                    <a:pathLst>
                      <a:path w="1482" h="1409" extrusionOk="0">
                        <a:moveTo>
                          <a:pt x="741" y="1"/>
                        </a:moveTo>
                        <a:lnTo>
                          <a:pt x="515" y="468"/>
                        </a:lnTo>
                        <a:lnTo>
                          <a:pt x="0" y="539"/>
                        </a:lnTo>
                        <a:lnTo>
                          <a:pt x="371" y="900"/>
                        </a:lnTo>
                        <a:lnTo>
                          <a:pt x="284" y="1409"/>
                        </a:lnTo>
                        <a:lnTo>
                          <a:pt x="741" y="1169"/>
                        </a:lnTo>
                        <a:lnTo>
                          <a:pt x="1198" y="1409"/>
                        </a:lnTo>
                        <a:lnTo>
                          <a:pt x="1111" y="900"/>
                        </a:lnTo>
                        <a:lnTo>
                          <a:pt x="1481" y="539"/>
                        </a:lnTo>
                        <a:lnTo>
                          <a:pt x="972" y="468"/>
                        </a:lnTo>
                        <a:lnTo>
                          <a:pt x="741" y="1"/>
                        </a:ln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9" name="Google Shape;3593;p65">
                    <a:extLst>
                      <a:ext uri="{FF2B5EF4-FFF2-40B4-BE49-F238E27FC236}">
                        <a16:creationId xmlns:a16="http://schemas.microsoft.com/office/drawing/2014/main" id="{5EB7B6EC-7540-E018-0733-17CE5108F819}"/>
                      </a:ext>
                    </a:extLst>
                  </p:cNvPr>
                  <p:cNvSpPr/>
                  <p:nvPr/>
                </p:nvSpPr>
                <p:spPr>
                  <a:xfrm>
                    <a:off x="5835578" y="3808512"/>
                    <a:ext cx="502385" cy="502385"/>
                  </a:xfrm>
                  <a:custGeom>
                    <a:avLst/>
                    <a:gdLst/>
                    <a:ahLst/>
                    <a:cxnLst/>
                    <a:rect l="l" t="t" r="r" b="b"/>
                    <a:pathLst>
                      <a:path w="20983" h="20983" extrusionOk="0">
                        <a:moveTo>
                          <a:pt x="10491" y="0"/>
                        </a:moveTo>
                        <a:cubicBezTo>
                          <a:pt x="4700" y="0"/>
                          <a:pt x="0" y="4695"/>
                          <a:pt x="0" y="10491"/>
                        </a:cubicBezTo>
                        <a:cubicBezTo>
                          <a:pt x="0" y="16282"/>
                          <a:pt x="4700" y="20982"/>
                          <a:pt x="10491" y="20982"/>
                        </a:cubicBezTo>
                        <a:cubicBezTo>
                          <a:pt x="16287" y="20982"/>
                          <a:pt x="20982" y="16282"/>
                          <a:pt x="20982" y="10491"/>
                        </a:cubicBezTo>
                        <a:cubicBezTo>
                          <a:pt x="20982" y="4695"/>
                          <a:pt x="16287" y="0"/>
                          <a:pt x="10491"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0" name="Google Shape;3594;p65">
                    <a:extLst>
                      <a:ext uri="{FF2B5EF4-FFF2-40B4-BE49-F238E27FC236}">
                        <a16:creationId xmlns:a16="http://schemas.microsoft.com/office/drawing/2014/main" id="{8C304FBC-803F-98EE-A791-017225409DD3}"/>
                      </a:ext>
                    </a:extLst>
                  </p:cNvPr>
                  <p:cNvSpPr/>
                  <p:nvPr/>
                </p:nvSpPr>
                <p:spPr>
                  <a:xfrm>
                    <a:off x="5835578" y="3979701"/>
                    <a:ext cx="501117" cy="331197"/>
                  </a:xfrm>
                  <a:custGeom>
                    <a:avLst/>
                    <a:gdLst/>
                    <a:ahLst/>
                    <a:cxnLst/>
                    <a:rect l="l" t="t" r="r" b="b"/>
                    <a:pathLst>
                      <a:path w="20930" h="13833" extrusionOk="0">
                        <a:moveTo>
                          <a:pt x="553" y="1"/>
                        </a:moveTo>
                        <a:cubicBezTo>
                          <a:pt x="202" y="1048"/>
                          <a:pt x="0" y="2173"/>
                          <a:pt x="0" y="3341"/>
                        </a:cubicBezTo>
                        <a:cubicBezTo>
                          <a:pt x="0" y="9132"/>
                          <a:pt x="4700" y="13832"/>
                          <a:pt x="10491" y="13832"/>
                        </a:cubicBezTo>
                        <a:cubicBezTo>
                          <a:pt x="15941" y="13832"/>
                          <a:pt x="20415" y="9680"/>
                          <a:pt x="20929" y="4364"/>
                        </a:cubicBezTo>
                        <a:lnTo>
                          <a:pt x="20929" y="4364"/>
                        </a:lnTo>
                        <a:cubicBezTo>
                          <a:pt x="20324" y="4912"/>
                          <a:pt x="19636" y="5369"/>
                          <a:pt x="18868" y="5701"/>
                        </a:cubicBezTo>
                        <a:cubicBezTo>
                          <a:pt x="16908" y="6455"/>
                          <a:pt x="14621" y="6882"/>
                          <a:pt x="12325" y="6882"/>
                        </a:cubicBezTo>
                        <a:cubicBezTo>
                          <a:pt x="7404" y="6882"/>
                          <a:pt x="2440" y="4919"/>
                          <a:pt x="553"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1" name="Google Shape;3595;p65">
                    <a:extLst>
                      <a:ext uri="{FF2B5EF4-FFF2-40B4-BE49-F238E27FC236}">
                        <a16:creationId xmlns:a16="http://schemas.microsoft.com/office/drawing/2014/main" id="{89DF8931-2D0F-44BD-36B1-734B87917AD7}"/>
                      </a:ext>
                    </a:extLst>
                  </p:cNvPr>
                  <p:cNvSpPr/>
                  <p:nvPr/>
                </p:nvSpPr>
                <p:spPr>
                  <a:xfrm>
                    <a:off x="5472681" y="3715519"/>
                    <a:ext cx="1181107" cy="700677"/>
                  </a:xfrm>
                  <a:custGeom>
                    <a:avLst/>
                    <a:gdLst/>
                    <a:ahLst/>
                    <a:cxnLst/>
                    <a:rect l="l" t="t" r="r" b="b"/>
                    <a:pathLst>
                      <a:path w="49331" h="29265" extrusionOk="0">
                        <a:moveTo>
                          <a:pt x="46173" y="1"/>
                        </a:moveTo>
                        <a:cubicBezTo>
                          <a:pt x="45131" y="45"/>
                          <a:pt x="44140" y="178"/>
                          <a:pt x="43141" y="391"/>
                        </a:cubicBezTo>
                        <a:cubicBezTo>
                          <a:pt x="41156" y="808"/>
                          <a:pt x="39234" y="1505"/>
                          <a:pt x="37451" y="2456"/>
                        </a:cubicBezTo>
                        <a:cubicBezTo>
                          <a:pt x="35658" y="3389"/>
                          <a:pt x="34019" y="4605"/>
                          <a:pt x="32583" y="6003"/>
                        </a:cubicBezTo>
                        <a:cubicBezTo>
                          <a:pt x="35596" y="3350"/>
                          <a:pt x="39311" y="1524"/>
                          <a:pt x="43232" y="857"/>
                        </a:cubicBezTo>
                        <a:cubicBezTo>
                          <a:pt x="44204" y="684"/>
                          <a:pt x="45207" y="568"/>
                          <a:pt x="46173" y="549"/>
                        </a:cubicBezTo>
                        <a:cubicBezTo>
                          <a:pt x="46654" y="559"/>
                          <a:pt x="47130" y="617"/>
                          <a:pt x="47562" y="770"/>
                        </a:cubicBezTo>
                        <a:cubicBezTo>
                          <a:pt x="47995" y="919"/>
                          <a:pt x="48360" y="1178"/>
                          <a:pt x="48542" y="1539"/>
                        </a:cubicBezTo>
                        <a:cubicBezTo>
                          <a:pt x="48735" y="1904"/>
                          <a:pt x="48730" y="2332"/>
                          <a:pt x="48571" y="2745"/>
                        </a:cubicBezTo>
                        <a:cubicBezTo>
                          <a:pt x="48423" y="3163"/>
                          <a:pt x="48154" y="3558"/>
                          <a:pt x="47850" y="3933"/>
                        </a:cubicBezTo>
                        <a:cubicBezTo>
                          <a:pt x="47216" y="4682"/>
                          <a:pt x="46524" y="5422"/>
                          <a:pt x="45866" y="6162"/>
                        </a:cubicBezTo>
                        <a:cubicBezTo>
                          <a:pt x="43137" y="9079"/>
                          <a:pt x="40196" y="11794"/>
                          <a:pt x="37028" y="14221"/>
                        </a:cubicBezTo>
                        <a:cubicBezTo>
                          <a:pt x="33871" y="16658"/>
                          <a:pt x="30517" y="18840"/>
                          <a:pt x="27003" y="20728"/>
                        </a:cubicBezTo>
                        <a:cubicBezTo>
                          <a:pt x="19992" y="24525"/>
                          <a:pt x="12332" y="27138"/>
                          <a:pt x="4475" y="28455"/>
                        </a:cubicBezTo>
                        <a:cubicBezTo>
                          <a:pt x="4118" y="28507"/>
                          <a:pt x="3759" y="28542"/>
                          <a:pt x="3408" y="28542"/>
                        </a:cubicBezTo>
                        <a:cubicBezTo>
                          <a:pt x="2818" y="28542"/>
                          <a:pt x="2251" y="28444"/>
                          <a:pt x="1760" y="28167"/>
                        </a:cubicBezTo>
                        <a:cubicBezTo>
                          <a:pt x="1370" y="27951"/>
                          <a:pt x="1029" y="27639"/>
                          <a:pt x="851" y="27259"/>
                        </a:cubicBezTo>
                        <a:cubicBezTo>
                          <a:pt x="669" y="26879"/>
                          <a:pt x="635" y="26437"/>
                          <a:pt x="745" y="26009"/>
                        </a:cubicBezTo>
                        <a:cubicBezTo>
                          <a:pt x="860" y="25577"/>
                          <a:pt x="1097" y="25164"/>
                          <a:pt x="1379" y="24780"/>
                        </a:cubicBezTo>
                        <a:cubicBezTo>
                          <a:pt x="1668" y="24394"/>
                          <a:pt x="2004" y="24044"/>
                          <a:pt x="2360" y="23702"/>
                        </a:cubicBezTo>
                        <a:cubicBezTo>
                          <a:pt x="3080" y="23010"/>
                          <a:pt x="3825" y="22342"/>
                          <a:pt x="4580" y="21689"/>
                        </a:cubicBezTo>
                        <a:cubicBezTo>
                          <a:pt x="6094" y="20386"/>
                          <a:pt x="7689" y="19171"/>
                          <a:pt x="9372" y="18090"/>
                        </a:cubicBezTo>
                        <a:cubicBezTo>
                          <a:pt x="11054" y="17008"/>
                          <a:pt x="12817" y="16047"/>
                          <a:pt x="14638" y="15192"/>
                        </a:cubicBezTo>
                        <a:lnTo>
                          <a:pt x="14638" y="15192"/>
                        </a:lnTo>
                        <a:cubicBezTo>
                          <a:pt x="10905" y="16686"/>
                          <a:pt x="7421" y="18796"/>
                          <a:pt x="4278" y="21324"/>
                        </a:cubicBezTo>
                        <a:cubicBezTo>
                          <a:pt x="3494" y="21958"/>
                          <a:pt x="2730" y="22622"/>
                          <a:pt x="1985" y="23303"/>
                        </a:cubicBezTo>
                        <a:cubicBezTo>
                          <a:pt x="1610" y="23645"/>
                          <a:pt x="1241" y="24015"/>
                          <a:pt x="918" y="24428"/>
                        </a:cubicBezTo>
                        <a:cubicBezTo>
                          <a:pt x="596" y="24842"/>
                          <a:pt x="312" y="25308"/>
                          <a:pt x="154" y="25846"/>
                        </a:cubicBezTo>
                        <a:cubicBezTo>
                          <a:pt x="1" y="26384"/>
                          <a:pt x="19" y="27004"/>
                          <a:pt x="265" y="27537"/>
                        </a:cubicBezTo>
                        <a:cubicBezTo>
                          <a:pt x="510" y="28071"/>
                          <a:pt x="942" y="28480"/>
                          <a:pt x="1423" y="28759"/>
                        </a:cubicBezTo>
                        <a:cubicBezTo>
                          <a:pt x="1898" y="29037"/>
                          <a:pt x="2456" y="29191"/>
                          <a:pt x="2989" y="29238"/>
                        </a:cubicBezTo>
                        <a:cubicBezTo>
                          <a:pt x="3176" y="29257"/>
                          <a:pt x="3362" y="29265"/>
                          <a:pt x="3547" y="29265"/>
                        </a:cubicBezTo>
                        <a:cubicBezTo>
                          <a:pt x="3895" y="29265"/>
                          <a:pt x="4238" y="29236"/>
                          <a:pt x="4571" y="29196"/>
                        </a:cubicBezTo>
                        <a:cubicBezTo>
                          <a:pt x="8583" y="28619"/>
                          <a:pt x="12515" y="27668"/>
                          <a:pt x="16354" y="26394"/>
                        </a:cubicBezTo>
                        <a:cubicBezTo>
                          <a:pt x="20185" y="25111"/>
                          <a:pt x="23904" y="23491"/>
                          <a:pt x="27465" y="21584"/>
                        </a:cubicBezTo>
                        <a:cubicBezTo>
                          <a:pt x="31021" y="19661"/>
                          <a:pt x="34418" y="17441"/>
                          <a:pt x="37595" y="14952"/>
                        </a:cubicBezTo>
                        <a:cubicBezTo>
                          <a:pt x="40767" y="12448"/>
                          <a:pt x="43747" y="9694"/>
                          <a:pt x="46418" y="6666"/>
                        </a:cubicBezTo>
                        <a:cubicBezTo>
                          <a:pt x="47077" y="5893"/>
                          <a:pt x="47740" y="5153"/>
                          <a:pt x="48389" y="4355"/>
                        </a:cubicBezTo>
                        <a:cubicBezTo>
                          <a:pt x="48706" y="3942"/>
                          <a:pt x="49004" y="3490"/>
                          <a:pt x="49186" y="2961"/>
                        </a:cubicBezTo>
                        <a:cubicBezTo>
                          <a:pt x="49278" y="2693"/>
                          <a:pt x="49330" y="2404"/>
                          <a:pt x="49321" y="2106"/>
                        </a:cubicBezTo>
                        <a:cubicBezTo>
                          <a:pt x="49312" y="1808"/>
                          <a:pt x="49230" y="1510"/>
                          <a:pt x="49090" y="1251"/>
                        </a:cubicBezTo>
                        <a:cubicBezTo>
                          <a:pt x="48797" y="708"/>
                          <a:pt x="48263" y="380"/>
                          <a:pt x="47750" y="218"/>
                        </a:cubicBezTo>
                        <a:cubicBezTo>
                          <a:pt x="47225" y="49"/>
                          <a:pt x="46697" y="1"/>
                          <a:pt x="46173"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2" name="Google Shape;3596;p65">
                    <a:extLst>
                      <a:ext uri="{FF2B5EF4-FFF2-40B4-BE49-F238E27FC236}">
                        <a16:creationId xmlns:a16="http://schemas.microsoft.com/office/drawing/2014/main" id="{37D944E3-6C26-83B7-86F0-9C039003795A}"/>
                      </a:ext>
                    </a:extLst>
                  </p:cNvPr>
                  <p:cNvSpPr/>
                  <p:nvPr/>
                </p:nvSpPr>
                <p:spPr>
                  <a:xfrm>
                    <a:off x="5551141" y="3761968"/>
                    <a:ext cx="1025218" cy="607972"/>
                  </a:xfrm>
                  <a:custGeom>
                    <a:avLst/>
                    <a:gdLst/>
                    <a:ahLst/>
                    <a:cxnLst/>
                    <a:rect l="l" t="t" r="r" b="b"/>
                    <a:pathLst>
                      <a:path w="42820" h="25393" extrusionOk="0">
                        <a:moveTo>
                          <a:pt x="40073" y="0"/>
                        </a:moveTo>
                        <a:cubicBezTo>
                          <a:pt x="39967" y="0"/>
                          <a:pt x="39862" y="3"/>
                          <a:pt x="39758" y="8"/>
                        </a:cubicBezTo>
                        <a:cubicBezTo>
                          <a:pt x="39321" y="41"/>
                          <a:pt x="38908" y="79"/>
                          <a:pt x="38485" y="141"/>
                        </a:cubicBezTo>
                        <a:cubicBezTo>
                          <a:pt x="35121" y="618"/>
                          <a:pt x="31896" y="2031"/>
                          <a:pt x="29369" y="4251"/>
                        </a:cubicBezTo>
                        <a:cubicBezTo>
                          <a:pt x="30704" y="3232"/>
                          <a:pt x="32166" y="2401"/>
                          <a:pt x="33712" y="1780"/>
                        </a:cubicBezTo>
                        <a:cubicBezTo>
                          <a:pt x="35260" y="1166"/>
                          <a:pt x="36894" y="786"/>
                          <a:pt x="38543" y="618"/>
                        </a:cubicBezTo>
                        <a:cubicBezTo>
                          <a:pt x="38951" y="574"/>
                          <a:pt x="39374" y="540"/>
                          <a:pt x="39778" y="522"/>
                        </a:cubicBezTo>
                        <a:cubicBezTo>
                          <a:pt x="39824" y="521"/>
                          <a:pt x="39871" y="520"/>
                          <a:pt x="39917" y="520"/>
                        </a:cubicBezTo>
                        <a:cubicBezTo>
                          <a:pt x="40270" y="520"/>
                          <a:pt x="40623" y="556"/>
                          <a:pt x="40950" y="637"/>
                        </a:cubicBezTo>
                        <a:cubicBezTo>
                          <a:pt x="41324" y="728"/>
                          <a:pt x="41670" y="897"/>
                          <a:pt x="41887" y="1151"/>
                        </a:cubicBezTo>
                        <a:cubicBezTo>
                          <a:pt x="42109" y="1401"/>
                          <a:pt x="42195" y="1747"/>
                          <a:pt x="42138" y="2084"/>
                        </a:cubicBezTo>
                        <a:cubicBezTo>
                          <a:pt x="42080" y="2425"/>
                          <a:pt x="41897" y="2765"/>
                          <a:pt x="41670" y="3088"/>
                        </a:cubicBezTo>
                        <a:cubicBezTo>
                          <a:pt x="41450" y="3410"/>
                          <a:pt x="41171" y="3712"/>
                          <a:pt x="40887" y="4025"/>
                        </a:cubicBezTo>
                        <a:cubicBezTo>
                          <a:pt x="40326" y="4639"/>
                          <a:pt x="39782" y="5269"/>
                          <a:pt x="39201" y="5870"/>
                        </a:cubicBezTo>
                        <a:cubicBezTo>
                          <a:pt x="38614" y="6462"/>
                          <a:pt x="38033" y="7057"/>
                          <a:pt x="37438" y="7644"/>
                        </a:cubicBezTo>
                        <a:lnTo>
                          <a:pt x="35611" y="9350"/>
                        </a:lnTo>
                        <a:lnTo>
                          <a:pt x="33712" y="10974"/>
                        </a:lnTo>
                        <a:cubicBezTo>
                          <a:pt x="33073" y="11502"/>
                          <a:pt x="32405" y="12003"/>
                          <a:pt x="31752" y="12522"/>
                        </a:cubicBezTo>
                        <a:cubicBezTo>
                          <a:pt x="29105" y="14535"/>
                          <a:pt x="26297" y="16346"/>
                          <a:pt x="23361" y="17918"/>
                        </a:cubicBezTo>
                        <a:cubicBezTo>
                          <a:pt x="20435" y="19504"/>
                          <a:pt x="17378" y="20844"/>
                          <a:pt x="14235" y="21950"/>
                        </a:cubicBezTo>
                        <a:cubicBezTo>
                          <a:pt x="11097" y="23060"/>
                          <a:pt x="7863" y="23901"/>
                          <a:pt x="4581" y="24497"/>
                        </a:cubicBezTo>
                        <a:cubicBezTo>
                          <a:pt x="4040" y="24598"/>
                          <a:pt x="3506" y="24688"/>
                          <a:pt x="2991" y="24688"/>
                        </a:cubicBezTo>
                        <a:cubicBezTo>
                          <a:pt x="2729" y="24688"/>
                          <a:pt x="2471" y="24665"/>
                          <a:pt x="2221" y="24608"/>
                        </a:cubicBezTo>
                        <a:cubicBezTo>
                          <a:pt x="1510" y="24454"/>
                          <a:pt x="823" y="23954"/>
                          <a:pt x="693" y="23266"/>
                        </a:cubicBezTo>
                        <a:cubicBezTo>
                          <a:pt x="544" y="22580"/>
                          <a:pt x="948" y="21840"/>
                          <a:pt x="1457" y="21234"/>
                        </a:cubicBezTo>
                        <a:cubicBezTo>
                          <a:pt x="1717" y="20922"/>
                          <a:pt x="2005" y="20638"/>
                          <a:pt x="2312" y="20349"/>
                        </a:cubicBezTo>
                        <a:cubicBezTo>
                          <a:pt x="2615" y="20061"/>
                          <a:pt x="2923" y="19783"/>
                          <a:pt x="3230" y="19499"/>
                        </a:cubicBezTo>
                        <a:cubicBezTo>
                          <a:pt x="4461" y="18370"/>
                          <a:pt x="5758" y="17317"/>
                          <a:pt x="7133" y="16361"/>
                        </a:cubicBezTo>
                        <a:cubicBezTo>
                          <a:pt x="8502" y="15410"/>
                          <a:pt x="9948" y="14549"/>
                          <a:pt x="11434" y="13775"/>
                        </a:cubicBezTo>
                        <a:lnTo>
                          <a:pt x="11434" y="13775"/>
                        </a:lnTo>
                        <a:cubicBezTo>
                          <a:pt x="8358" y="15117"/>
                          <a:pt x="5499" y="16971"/>
                          <a:pt x="2917" y="19143"/>
                        </a:cubicBezTo>
                        <a:cubicBezTo>
                          <a:pt x="2596" y="19413"/>
                          <a:pt x="2279" y="19691"/>
                          <a:pt x="1966" y="19975"/>
                        </a:cubicBezTo>
                        <a:cubicBezTo>
                          <a:pt x="1655" y="20254"/>
                          <a:pt x="1332" y="20547"/>
                          <a:pt x="1043" y="20873"/>
                        </a:cubicBezTo>
                        <a:cubicBezTo>
                          <a:pt x="761" y="21205"/>
                          <a:pt x="486" y="21560"/>
                          <a:pt x="299" y="21984"/>
                        </a:cubicBezTo>
                        <a:cubicBezTo>
                          <a:pt x="107" y="22397"/>
                          <a:pt x="1" y="22897"/>
                          <a:pt x="92" y="23387"/>
                        </a:cubicBezTo>
                        <a:cubicBezTo>
                          <a:pt x="169" y="23878"/>
                          <a:pt x="462" y="24319"/>
                          <a:pt x="818" y="24632"/>
                        </a:cubicBezTo>
                        <a:cubicBezTo>
                          <a:pt x="1178" y="24944"/>
                          <a:pt x="1611" y="25155"/>
                          <a:pt x="2067" y="25271"/>
                        </a:cubicBezTo>
                        <a:cubicBezTo>
                          <a:pt x="2423" y="25359"/>
                          <a:pt x="2778" y="25393"/>
                          <a:pt x="3128" y="25393"/>
                        </a:cubicBezTo>
                        <a:cubicBezTo>
                          <a:pt x="3670" y="25393"/>
                          <a:pt x="4201" y="25313"/>
                          <a:pt x="4705" y="25237"/>
                        </a:cubicBezTo>
                        <a:cubicBezTo>
                          <a:pt x="11385" y="24213"/>
                          <a:pt x="17864" y="21964"/>
                          <a:pt x="23822" y="18774"/>
                        </a:cubicBezTo>
                        <a:cubicBezTo>
                          <a:pt x="29768" y="15558"/>
                          <a:pt x="35222" y="11397"/>
                          <a:pt x="39749" y="6380"/>
                        </a:cubicBezTo>
                        <a:cubicBezTo>
                          <a:pt x="40321" y="5759"/>
                          <a:pt x="40854" y="5107"/>
                          <a:pt x="41406" y="4466"/>
                        </a:cubicBezTo>
                        <a:cubicBezTo>
                          <a:pt x="41681" y="4149"/>
                          <a:pt x="41965" y="3828"/>
                          <a:pt x="42209" y="3453"/>
                        </a:cubicBezTo>
                        <a:cubicBezTo>
                          <a:pt x="42455" y="3082"/>
                          <a:pt x="42675" y="2665"/>
                          <a:pt x="42748" y="2170"/>
                        </a:cubicBezTo>
                        <a:cubicBezTo>
                          <a:pt x="42819" y="1680"/>
                          <a:pt x="42670" y="1137"/>
                          <a:pt x="42324" y="762"/>
                        </a:cubicBezTo>
                        <a:cubicBezTo>
                          <a:pt x="41978" y="387"/>
                          <a:pt x="41517" y="199"/>
                          <a:pt x="41080" y="103"/>
                        </a:cubicBezTo>
                        <a:cubicBezTo>
                          <a:pt x="40745" y="27"/>
                          <a:pt x="40406" y="0"/>
                          <a:pt x="40073"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3" name="Google Shape;3597;p65">
                    <a:extLst>
                      <a:ext uri="{FF2B5EF4-FFF2-40B4-BE49-F238E27FC236}">
                        <a16:creationId xmlns:a16="http://schemas.microsoft.com/office/drawing/2014/main" id="{5D4669DF-D9D8-E30E-3A30-2CF48F16451A}"/>
                      </a:ext>
                    </a:extLst>
                  </p:cNvPr>
                  <p:cNvSpPr/>
                  <p:nvPr/>
                </p:nvSpPr>
                <p:spPr>
                  <a:xfrm>
                    <a:off x="5637693" y="3813420"/>
                    <a:ext cx="852257" cy="505785"/>
                  </a:xfrm>
                  <a:custGeom>
                    <a:avLst/>
                    <a:gdLst/>
                    <a:ahLst/>
                    <a:cxnLst/>
                    <a:rect l="l" t="t" r="r" b="b"/>
                    <a:pathLst>
                      <a:path w="35596" h="21125" extrusionOk="0">
                        <a:moveTo>
                          <a:pt x="33321" y="1"/>
                        </a:moveTo>
                        <a:cubicBezTo>
                          <a:pt x="33122" y="1"/>
                          <a:pt x="32923" y="13"/>
                          <a:pt x="32732" y="35"/>
                        </a:cubicBezTo>
                        <a:cubicBezTo>
                          <a:pt x="32404" y="68"/>
                          <a:pt x="32078" y="108"/>
                          <a:pt x="31751" y="161"/>
                        </a:cubicBezTo>
                        <a:cubicBezTo>
                          <a:pt x="31102" y="261"/>
                          <a:pt x="30454" y="396"/>
                          <a:pt x="29819" y="578"/>
                        </a:cubicBezTo>
                        <a:cubicBezTo>
                          <a:pt x="29185" y="766"/>
                          <a:pt x="28564" y="997"/>
                          <a:pt x="27974" y="1279"/>
                        </a:cubicBezTo>
                        <a:cubicBezTo>
                          <a:pt x="27382" y="1563"/>
                          <a:pt x="26816" y="1895"/>
                          <a:pt x="26273" y="2260"/>
                        </a:cubicBezTo>
                        <a:cubicBezTo>
                          <a:pt x="27406" y="1616"/>
                          <a:pt x="28622" y="1121"/>
                          <a:pt x="29882" y="829"/>
                        </a:cubicBezTo>
                        <a:cubicBezTo>
                          <a:pt x="30516" y="684"/>
                          <a:pt x="31155" y="587"/>
                          <a:pt x="31798" y="525"/>
                        </a:cubicBezTo>
                        <a:cubicBezTo>
                          <a:pt x="32121" y="492"/>
                          <a:pt x="32443" y="472"/>
                          <a:pt x="32765" y="458"/>
                        </a:cubicBezTo>
                        <a:cubicBezTo>
                          <a:pt x="32866" y="452"/>
                          <a:pt x="32967" y="449"/>
                          <a:pt x="33066" y="449"/>
                        </a:cubicBezTo>
                        <a:cubicBezTo>
                          <a:pt x="33280" y="449"/>
                          <a:pt x="33490" y="464"/>
                          <a:pt x="33697" y="496"/>
                        </a:cubicBezTo>
                        <a:cubicBezTo>
                          <a:pt x="33996" y="545"/>
                          <a:pt x="34289" y="627"/>
                          <a:pt x="34519" y="775"/>
                        </a:cubicBezTo>
                        <a:cubicBezTo>
                          <a:pt x="34750" y="920"/>
                          <a:pt x="34899" y="1131"/>
                          <a:pt x="34952" y="1376"/>
                        </a:cubicBezTo>
                        <a:cubicBezTo>
                          <a:pt x="35047" y="1871"/>
                          <a:pt x="34697" y="2419"/>
                          <a:pt x="34302" y="2885"/>
                        </a:cubicBezTo>
                        <a:lnTo>
                          <a:pt x="33000" y="4322"/>
                        </a:lnTo>
                        <a:cubicBezTo>
                          <a:pt x="32785" y="4567"/>
                          <a:pt x="32559" y="4797"/>
                          <a:pt x="32328" y="5028"/>
                        </a:cubicBezTo>
                        <a:lnTo>
                          <a:pt x="31645" y="5715"/>
                        </a:lnTo>
                        <a:cubicBezTo>
                          <a:pt x="29795" y="7532"/>
                          <a:pt x="27834" y="9233"/>
                          <a:pt x="25749" y="10766"/>
                        </a:cubicBezTo>
                        <a:cubicBezTo>
                          <a:pt x="23673" y="12314"/>
                          <a:pt x="21471" y="13688"/>
                          <a:pt x="19184" y="14900"/>
                        </a:cubicBezTo>
                        <a:cubicBezTo>
                          <a:pt x="14624" y="17335"/>
                          <a:pt x="9702" y="19119"/>
                          <a:pt x="4614" y="20108"/>
                        </a:cubicBezTo>
                        <a:cubicBezTo>
                          <a:pt x="3979" y="20238"/>
                          <a:pt x="3335" y="20387"/>
                          <a:pt x="2734" y="20421"/>
                        </a:cubicBezTo>
                        <a:cubicBezTo>
                          <a:pt x="2657" y="20426"/>
                          <a:pt x="2581" y="20428"/>
                          <a:pt x="2506" y="20428"/>
                        </a:cubicBezTo>
                        <a:cubicBezTo>
                          <a:pt x="1984" y="20428"/>
                          <a:pt x="1492" y="20305"/>
                          <a:pt x="1110" y="20003"/>
                        </a:cubicBezTo>
                        <a:cubicBezTo>
                          <a:pt x="677" y="19666"/>
                          <a:pt x="514" y="19109"/>
                          <a:pt x="711" y="18571"/>
                        </a:cubicBezTo>
                        <a:cubicBezTo>
                          <a:pt x="903" y="18027"/>
                          <a:pt x="1327" y="17537"/>
                          <a:pt x="1773" y="17091"/>
                        </a:cubicBezTo>
                        <a:cubicBezTo>
                          <a:pt x="2696" y="16177"/>
                          <a:pt x="3652" y="15293"/>
                          <a:pt x="4676" y="14491"/>
                        </a:cubicBezTo>
                        <a:cubicBezTo>
                          <a:pt x="5699" y="13688"/>
                          <a:pt x="6781" y="12957"/>
                          <a:pt x="7905" y="12289"/>
                        </a:cubicBezTo>
                        <a:lnTo>
                          <a:pt x="7905" y="12289"/>
                        </a:lnTo>
                        <a:cubicBezTo>
                          <a:pt x="5541" y="13419"/>
                          <a:pt x="3403" y="14995"/>
                          <a:pt x="1447" y="16745"/>
                        </a:cubicBezTo>
                        <a:cubicBezTo>
                          <a:pt x="956" y="17191"/>
                          <a:pt x="466" y="17692"/>
                          <a:pt x="187" y="18378"/>
                        </a:cubicBezTo>
                        <a:cubicBezTo>
                          <a:pt x="52" y="18719"/>
                          <a:pt x="0" y="19128"/>
                          <a:pt x="96" y="19513"/>
                        </a:cubicBezTo>
                        <a:cubicBezTo>
                          <a:pt x="183" y="19897"/>
                          <a:pt x="418" y="20243"/>
                          <a:pt x="702" y="20489"/>
                        </a:cubicBezTo>
                        <a:cubicBezTo>
                          <a:pt x="990" y="20738"/>
                          <a:pt x="1331" y="20911"/>
                          <a:pt x="1691" y="21008"/>
                        </a:cubicBezTo>
                        <a:cubicBezTo>
                          <a:pt x="2002" y="21095"/>
                          <a:pt x="2319" y="21125"/>
                          <a:pt x="2625" y="21125"/>
                        </a:cubicBezTo>
                        <a:cubicBezTo>
                          <a:pt x="2669" y="21125"/>
                          <a:pt x="2714" y="21124"/>
                          <a:pt x="2758" y="21123"/>
                        </a:cubicBezTo>
                        <a:cubicBezTo>
                          <a:pt x="3465" y="21099"/>
                          <a:pt x="4099" y="20964"/>
                          <a:pt x="4748" y="20858"/>
                        </a:cubicBezTo>
                        <a:cubicBezTo>
                          <a:pt x="6050" y="20651"/>
                          <a:pt x="7338" y="20363"/>
                          <a:pt x="8616" y="20046"/>
                        </a:cubicBezTo>
                        <a:lnTo>
                          <a:pt x="10519" y="19522"/>
                        </a:lnTo>
                        <a:lnTo>
                          <a:pt x="12404" y="18917"/>
                        </a:lnTo>
                        <a:cubicBezTo>
                          <a:pt x="14892" y="18052"/>
                          <a:pt x="17310" y="16985"/>
                          <a:pt x="19641" y="15760"/>
                        </a:cubicBezTo>
                        <a:cubicBezTo>
                          <a:pt x="21966" y="14510"/>
                          <a:pt x="24206" y="13107"/>
                          <a:pt x="26302" y="11506"/>
                        </a:cubicBezTo>
                        <a:cubicBezTo>
                          <a:pt x="28391" y="9907"/>
                          <a:pt x="30376" y="8162"/>
                          <a:pt x="32188" y="6249"/>
                        </a:cubicBezTo>
                        <a:lnTo>
                          <a:pt x="32861" y="5528"/>
                        </a:lnTo>
                        <a:cubicBezTo>
                          <a:pt x="33091" y="5293"/>
                          <a:pt x="33313" y="5047"/>
                          <a:pt x="33524" y="4797"/>
                        </a:cubicBezTo>
                        <a:cubicBezTo>
                          <a:pt x="33947" y="4293"/>
                          <a:pt x="34380" y="3803"/>
                          <a:pt x="34797" y="3284"/>
                        </a:cubicBezTo>
                        <a:cubicBezTo>
                          <a:pt x="35009" y="3015"/>
                          <a:pt x="35207" y="2727"/>
                          <a:pt x="35355" y="2390"/>
                        </a:cubicBezTo>
                        <a:cubicBezTo>
                          <a:pt x="35504" y="2058"/>
                          <a:pt x="35595" y="1654"/>
                          <a:pt x="35495" y="1251"/>
                        </a:cubicBezTo>
                        <a:cubicBezTo>
                          <a:pt x="35403" y="857"/>
                          <a:pt x="35120" y="516"/>
                          <a:pt x="34788" y="328"/>
                        </a:cubicBezTo>
                        <a:cubicBezTo>
                          <a:pt x="34457" y="136"/>
                          <a:pt x="34101" y="59"/>
                          <a:pt x="33755" y="21"/>
                        </a:cubicBezTo>
                        <a:cubicBezTo>
                          <a:pt x="33611" y="7"/>
                          <a:pt x="33466" y="1"/>
                          <a:pt x="33321"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4" name="Google Shape;3598;p65">
                    <a:extLst>
                      <a:ext uri="{FF2B5EF4-FFF2-40B4-BE49-F238E27FC236}">
                        <a16:creationId xmlns:a16="http://schemas.microsoft.com/office/drawing/2014/main" id="{9C4E0197-2AF6-D61D-B9F0-07BA7F703355}"/>
                      </a:ext>
                    </a:extLst>
                  </p:cNvPr>
                  <p:cNvSpPr/>
                  <p:nvPr/>
                </p:nvSpPr>
                <p:spPr>
                  <a:xfrm>
                    <a:off x="6034181" y="3878568"/>
                    <a:ext cx="85738" cy="54565"/>
                  </a:xfrm>
                  <a:custGeom>
                    <a:avLst/>
                    <a:gdLst/>
                    <a:ahLst/>
                    <a:cxnLst/>
                    <a:rect l="l" t="t" r="r" b="b"/>
                    <a:pathLst>
                      <a:path w="3581" h="2279" extrusionOk="0">
                        <a:moveTo>
                          <a:pt x="1793" y="0"/>
                        </a:moveTo>
                        <a:cubicBezTo>
                          <a:pt x="803" y="0"/>
                          <a:pt x="0" y="510"/>
                          <a:pt x="0" y="1140"/>
                        </a:cubicBezTo>
                        <a:cubicBezTo>
                          <a:pt x="0" y="1769"/>
                          <a:pt x="803" y="2278"/>
                          <a:pt x="1793" y="2278"/>
                        </a:cubicBezTo>
                        <a:cubicBezTo>
                          <a:pt x="2778" y="2278"/>
                          <a:pt x="3580" y="1769"/>
                          <a:pt x="3580" y="1140"/>
                        </a:cubicBezTo>
                        <a:cubicBezTo>
                          <a:pt x="3580" y="510"/>
                          <a:pt x="2778" y="0"/>
                          <a:pt x="1793"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5" name="Google Shape;3599;p65">
                    <a:extLst>
                      <a:ext uri="{FF2B5EF4-FFF2-40B4-BE49-F238E27FC236}">
                        <a16:creationId xmlns:a16="http://schemas.microsoft.com/office/drawing/2014/main" id="{9F7BCC1A-92B3-C1F2-E8E3-6E78A8258CB7}"/>
                      </a:ext>
                    </a:extLst>
                  </p:cNvPr>
                  <p:cNvSpPr/>
                  <p:nvPr/>
                </p:nvSpPr>
                <p:spPr>
                  <a:xfrm>
                    <a:off x="6200892" y="4194106"/>
                    <a:ext cx="42259" cy="34860"/>
                  </a:xfrm>
                  <a:custGeom>
                    <a:avLst/>
                    <a:gdLst/>
                    <a:ahLst/>
                    <a:cxnLst/>
                    <a:rect l="l" t="t" r="r" b="b"/>
                    <a:pathLst>
                      <a:path w="1765" h="1456" extrusionOk="0">
                        <a:moveTo>
                          <a:pt x="1209" y="1"/>
                        </a:moveTo>
                        <a:cubicBezTo>
                          <a:pt x="994" y="1"/>
                          <a:pt x="735" y="104"/>
                          <a:pt x="510" y="297"/>
                        </a:cubicBezTo>
                        <a:cubicBezTo>
                          <a:pt x="135" y="623"/>
                          <a:pt x="0" y="1076"/>
                          <a:pt x="208" y="1315"/>
                        </a:cubicBezTo>
                        <a:cubicBezTo>
                          <a:pt x="290" y="1410"/>
                          <a:pt x="416" y="1455"/>
                          <a:pt x="560" y="1455"/>
                        </a:cubicBezTo>
                        <a:cubicBezTo>
                          <a:pt x="775" y="1455"/>
                          <a:pt x="1033" y="1353"/>
                          <a:pt x="1255" y="1157"/>
                        </a:cubicBezTo>
                        <a:cubicBezTo>
                          <a:pt x="1630" y="835"/>
                          <a:pt x="1765" y="379"/>
                          <a:pt x="1557" y="142"/>
                        </a:cubicBezTo>
                        <a:cubicBezTo>
                          <a:pt x="1476" y="47"/>
                          <a:pt x="1353" y="1"/>
                          <a:pt x="1209"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6" name="Google Shape;3600;p65">
                    <a:extLst>
                      <a:ext uri="{FF2B5EF4-FFF2-40B4-BE49-F238E27FC236}">
                        <a16:creationId xmlns:a16="http://schemas.microsoft.com/office/drawing/2014/main" id="{7CC92648-8AE4-42ED-86AC-936FCF1F5AAA}"/>
                      </a:ext>
                    </a:extLst>
                  </p:cNvPr>
                  <p:cNvSpPr/>
                  <p:nvPr/>
                </p:nvSpPr>
                <p:spPr>
                  <a:xfrm>
                    <a:off x="5906232" y="4116652"/>
                    <a:ext cx="61221" cy="57366"/>
                  </a:xfrm>
                  <a:custGeom>
                    <a:avLst/>
                    <a:gdLst/>
                    <a:ahLst/>
                    <a:cxnLst/>
                    <a:rect l="l" t="t" r="r" b="b"/>
                    <a:pathLst>
                      <a:path w="2557" h="2396" extrusionOk="0">
                        <a:moveTo>
                          <a:pt x="821" y="0"/>
                        </a:moveTo>
                        <a:cubicBezTo>
                          <a:pt x="649" y="0"/>
                          <a:pt x="495" y="50"/>
                          <a:pt x="376" y="154"/>
                        </a:cubicBezTo>
                        <a:cubicBezTo>
                          <a:pt x="1" y="476"/>
                          <a:pt x="101" y="1206"/>
                          <a:pt x="606" y="1782"/>
                        </a:cubicBezTo>
                        <a:cubicBezTo>
                          <a:pt x="946" y="2175"/>
                          <a:pt x="1381" y="2396"/>
                          <a:pt x="1743" y="2396"/>
                        </a:cubicBezTo>
                        <a:cubicBezTo>
                          <a:pt x="1913" y="2396"/>
                          <a:pt x="2066" y="2347"/>
                          <a:pt x="2186" y="2244"/>
                        </a:cubicBezTo>
                        <a:cubicBezTo>
                          <a:pt x="2557" y="1917"/>
                          <a:pt x="2456" y="1192"/>
                          <a:pt x="1956" y="609"/>
                        </a:cubicBezTo>
                        <a:cubicBezTo>
                          <a:pt x="1617" y="219"/>
                          <a:pt x="1182" y="0"/>
                          <a:pt x="821"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7" name="Google Shape;3601;p65">
                    <a:extLst>
                      <a:ext uri="{FF2B5EF4-FFF2-40B4-BE49-F238E27FC236}">
                        <a16:creationId xmlns:a16="http://schemas.microsoft.com/office/drawing/2014/main" id="{B974EF3A-8B44-7544-935E-0E473EE4C4B6}"/>
                      </a:ext>
                    </a:extLst>
                  </p:cNvPr>
                  <p:cNvSpPr/>
                  <p:nvPr/>
                </p:nvSpPr>
                <p:spPr>
                  <a:xfrm>
                    <a:off x="6044859" y="3885343"/>
                    <a:ext cx="75060" cy="47789"/>
                  </a:xfrm>
                  <a:custGeom>
                    <a:avLst/>
                    <a:gdLst/>
                    <a:ahLst/>
                    <a:cxnLst/>
                    <a:rect l="l" t="t" r="r" b="b"/>
                    <a:pathLst>
                      <a:path w="3135" h="1996" extrusionOk="0">
                        <a:moveTo>
                          <a:pt x="1568" y="1"/>
                        </a:moveTo>
                        <a:cubicBezTo>
                          <a:pt x="703" y="1"/>
                          <a:pt x="1" y="448"/>
                          <a:pt x="1" y="1001"/>
                        </a:cubicBezTo>
                        <a:cubicBezTo>
                          <a:pt x="1" y="1549"/>
                          <a:pt x="703" y="1995"/>
                          <a:pt x="1568" y="1995"/>
                        </a:cubicBezTo>
                        <a:cubicBezTo>
                          <a:pt x="2433" y="1995"/>
                          <a:pt x="3134" y="1549"/>
                          <a:pt x="3134" y="1001"/>
                        </a:cubicBezTo>
                        <a:cubicBezTo>
                          <a:pt x="3134" y="448"/>
                          <a:pt x="2433" y="1"/>
                          <a:pt x="1568"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8" name="Google Shape;3602;p65">
                    <a:extLst>
                      <a:ext uri="{FF2B5EF4-FFF2-40B4-BE49-F238E27FC236}">
                        <a16:creationId xmlns:a16="http://schemas.microsoft.com/office/drawing/2014/main" id="{F3DCC6FA-CDD1-80D1-59F7-FAC8A6D5D754}"/>
                      </a:ext>
                    </a:extLst>
                  </p:cNvPr>
                  <p:cNvSpPr/>
                  <p:nvPr/>
                </p:nvSpPr>
                <p:spPr>
                  <a:xfrm>
                    <a:off x="6134164" y="3942302"/>
                    <a:ext cx="57079" cy="36081"/>
                  </a:xfrm>
                  <a:custGeom>
                    <a:avLst/>
                    <a:gdLst/>
                    <a:ahLst/>
                    <a:cxnLst/>
                    <a:rect l="l" t="t" r="r" b="b"/>
                    <a:pathLst>
                      <a:path w="2384" h="1507" extrusionOk="0">
                        <a:moveTo>
                          <a:pt x="1160" y="0"/>
                        </a:moveTo>
                        <a:cubicBezTo>
                          <a:pt x="532" y="0"/>
                          <a:pt x="24" y="315"/>
                          <a:pt x="14" y="718"/>
                        </a:cubicBezTo>
                        <a:cubicBezTo>
                          <a:pt x="1" y="1130"/>
                          <a:pt x="520" y="1486"/>
                          <a:pt x="1168" y="1505"/>
                        </a:cubicBezTo>
                        <a:cubicBezTo>
                          <a:pt x="1187" y="1506"/>
                          <a:pt x="1206" y="1506"/>
                          <a:pt x="1225" y="1506"/>
                        </a:cubicBezTo>
                        <a:cubicBezTo>
                          <a:pt x="1853" y="1506"/>
                          <a:pt x="2361" y="1195"/>
                          <a:pt x="2374" y="789"/>
                        </a:cubicBezTo>
                        <a:cubicBezTo>
                          <a:pt x="2383" y="376"/>
                          <a:pt x="1870" y="25"/>
                          <a:pt x="1216" y="1"/>
                        </a:cubicBezTo>
                        <a:cubicBezTo>
                          <a:pt x="1197" y="1"/>
                          <a:pt x="1178" y="0"/>
                          <a:pt x="1160"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9" name="Google Shape;3603;p65">
                    <a:extLst>
                      <a:ext uri="{FF2B5EF4-FFF2-40B4-BE49-F238E27FC236}">
                        <a16:creationId xmlns:a16="http://schemas.microsoft.com/office/drawing/2014/main" id="{CC4FEC09-B655-5EEC-DA23-B9DAA4C88D2C}"/>
                      </a:ext>
                    </a:extLst>
                  </p:cNvPr>
                  <p:cNvSpPr/>
                  <p:nvPr/>
                </p:nvSpPr>
                <p:spPr>
                  <a:xfrm>
                    <a:off x="6141180" y="3946899"/>
                    <a:ext cx="50064" cy="31580"/>
                  </a:xfrm>
                  <a:custGeom>
                    <a:avLst/>
                    <a:gdLst/>
                    <a:ahLst/>
                    <a:cxnLst/>
                    <a:rect l="l" t="t" r="r" b="b"/>
                    <a:pathLst>
                      <a:path w="2091" h="1319" extrusionOk="0">
                        <a:moveTo>
                          <a:pt x="1027" y="0"/>
                        </a:moveTo>
                        <a:cubicBezTo>
                          <a:pt x="473" y="0"/>
                          <a:pt x="24" y="275"/>
                          <a:pt x="10" y="630"/>
                        </a:cubicBezTo>
                        <a:cubicBezTo>
                          <a:pt x="1" y="991"/>
                          <a:pt x="453" y="1298"/>
                          <a:pt x="1024" y="1318"/>
                        </a:cubicBezTo>
                        <a:cubicBezTo>
                          <a:pt x="1042" y="1319"/>
                          <a:pt x="1061" y="1319"/>
                          <a:pt x="1079" y="1319"/>
                        </a:cubicBezTo>
                        <a:cubicBezTo>
                          <a:pt x="1626" y="1319"/>
                          <a:pt x="2068" y="1042"/>
                          <a:pt x="2077" y="693"/>
                        </a:cubicBezTo>
                        <a:cubicBezTo>
                          <a:pt x="2090" y="328"/>
                          <a:pt x="1635" y="20"/>
                          <a:pt x="1067" y="1"/>
                        </a:cubicBezTo>
                        <a:cubicBezTo>
                          <a:pt x="1054" y="0"/>
                          <a:pt x="1040" y="0"/>
                          <a:pt x="1027"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 name="Google Shape;3604;p65">
                    <a:extLst>
                      <a:ext uri="{FF2B5EF4-FFF2-40B4-BE49-F238E27FC236}">
                        <a16:creationId xmlns:a16="http://schemas.microsoft.com/office/drawing/2014/main" id="{843300E3-4605-823B-B09C-AE9D71B5E65A}"/>
                      </a:ext>
                    </a:extLst>
                  </p:cNvPr>
                  <p:cNvSpPr/>
                  <p:nvPr/>
                </p:nvSpPr>
                <p:spPr>
                  <a:xfrm>
                    <a:off x="6205848" y="4195566"/>
                    <a:ext cx="37757" cy="31125"/>
                  </a:xfrm>
                  <a:custGeom>
                    <a:avLst/>
                    <a:gdLst/>
                    <a:ahLst/>
                    <a:cxnLst/>
                    <a:rect l="l" t="t" r="r" b="b"/>
                    <a:pathLst>
                      <a:path w="1577" h="1300" extrusionOk="0">
                        <a:moveTo>
                          <a:pt x="1078" y="0"/>
                        </a:moveTo>
                        <a:cubicBezTo>
                          <a:pt x="886" y="0"/>
                          <a:pt x="656" y="92"/>
                          <a:pt x="456" y="265"/>
                        </a:cubicBezTo>
                        <a:cubicBezTo>
                          <a:pt x="121" y="558"/>
                          <a:pt x="1" y="962"/>
                          <a:pt x="183" y="1173"/>
                        </a:cubicBezTo>
                        <a:cubicBezTo>
                          <a:pt x="258" y="1258"/>
                          <a:pt x="371" y="1300"/>
                          <a:pt x="501" y="1300"/>
                        </a:cubicBezTo>
                        <a:cubicBezTo>
                          <a:pt x="693" y="1300"/>
                          <a:pt x="922" y="1209"/>
                          <a:pt x="1119" y="1033"/>
                        </a:cubicBezTo>
                        <a:cubicBezTo>
                          <a:pt x="1456" y="745"/>
                          <a:pt x="1576" y="341"/>
                          <a:pt x="1394" y="125"/>
                        </a:cubicBezTo>
                        <a:cubicBezTo>
                          <a:pt x="1319" y="41"/>
                          <a:pt x="1207" y="0"/>
                          <a:pt x="1078"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 name="Google Shape;3605;p65">
                    <a:extLst>
                      <a:ext uri="{FF2B5EF4-FFF2-40B4-BE49-F238E27FC236}">
                        <a16:creationId xmlns:a16="http://schemas.microsoft.com/office/drawing/2014/main" id="{DB0C71BA-D536-E3C7-2172-836F426AF8C8}"/>
                      </a:ext>
                    </a:extLst>
                  </p:cNvPr>
                  <p:cNvSpPr/>
                  <p:nvPr/>
                </p:nvSpPr>
                <p:spPr>
                  <a:xfrm>
                    <a:off x="5912888" y="4120507"/>
                    <a:ext cx="55259" cy="51812"/>
                  </a:xfrm>
                  <a:custGeom>
                    <a:avLst/>
                    <a:gdLst/>
                    <a:ahLst/>
                    <a:cxnLst/>
                    <a:rect l="l" t="t" r="r" b="b"/>
                    <a:pathLst>
                      <a:path w="2308" h="2164" extrusionOk="0">
                        <a:moveTo>
                          <a:pt x="738" y="1"/>
                        </a:moveTo>
                        <a:cubicBezTo>
                          <a:pt x="584" y="1"/>
                          <a:pt x="445" y="45"/>
                          <a:pt x="337" y="137"/>
                        </a:cubicBezTo>
                        <a:cubicBezTo>
                          <a:pt x="1" y="430"/>
                          <a:pt x="92" y="1089"/>
                          <a:pt x="544" y="1612"/>
                        </a:cubicBezTo>
                        <a:cubicBezTo>
                          <a:pt x="851" y="1964"/>
                          <a:pt x="1244" y="2164"/>
                          <a:pt x="1570" y="2164"/>
                        </a:cubicBezTo>
                        <a:cubicBezTo>
                          <a:pt x="1724" y="2164"/>
                          <a:pt x="1864" y="2119"/>
                          <a:pt x="1972" y="2025"/>
                        </a:cubicBezTo>
                        <a:cubicBezTo>
                          <a:pt x="2307" y="1732"/>
                          <a:pt x="2216" y="1074"/>
                          <a:pt x="1764" y="555"/>
                        </a:cubicBezTo>
                        <a:cubicBezTo>
                          <a:pt x="1458" y="199"/>
                          <a:pt x="1064" y="1"/>
                          <a:pt x="738"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73" name="Google Shape;3606;p65">
                  <a:extLst>
                    <a:ext uri="{FF2B5EF4-FFF2-40B4-BE49-F238E27FC236}">
                      <a16:creationId xmlns:a16="http://schemas.microsoft.com/office/drawing/2014/main" id="{B0A975AF-0C34-FD8A-89A6-CE775941ACE9}"/>
                    </a:ext>
                  </a:extLst>
                </p:cNvPr>
                <p:cNvGrpSpPr/>
                <p:nvPr/>
              </p:nvGrpSpPr>
              <p:grpSpPr>
                <a:xfrm>
                  <a:off x="6986410" y="3266607"/>
                  <a:ext cx="1214124" cy="705250"/>
                  <a:chOff x="5449672" y="3715519"/>
                  <a:chExt cx="1214124" cy="705250"/>
                </a:xfrm>
              </p:grpSpPr>
              <p:sp>
                <p:nvSpPr>
                  <p:cNvPr id="374" name="Google Shape;3607;p65">
                    <a:extLst>
                      <a:ext uri="{FF2B5EF4-FFF2-40B4-BE49-F238E27FC236}">
                        <a16:creationId xmlns:a16="http://schemas.microsoft.com/office/drawing/2014/main" id="{AF5BB9E6-91BD-092F-7BCA-718E3F33ED6B}"/>
                      </a:ext>
                    </a:extLst>
                  </p:cNvPr>
                  <p:cNvSpPr/>
                  <p:nvPr/>
                </p:nvSpPr>
                <p:spPr>
                  <a:xfrm>
                    <a:off x="6349096" y="3735320"/>
                    <a:ext cx="54086" cy="51452"/>
                  </a:xfrm>
                  <a:custGeom>
                    <a:avLst/>
                    <a:gdLst/>
                    <a:ahLst/>
                    <a:cxnLst/>
                    <a:rect l="l" t="t" r="r" b="b"/>
                    <a:pathLst>
                      <a:path w="2259" h="2149" extrusionOk="0">
                        <a:moveTo>
                          <a:pt x="1129" y="1"/>
                        </a:moveTo>
                        <a:lnTo>
                          <a:pt x="779" y="707"/>
                        </a:lnTo>
                        <a:lnTo>
                          <a:pt x="0" y="822"/>
                        </a:lnTo>
                        <a:lnTo>
                          <a:pt x="563" y="1370"/>
                        </a:lnTo>
                        <a:lnTo>
                          <a:pt x="433" y="2148"/>
                        </a:lnTo>
                        <a:lnTo>
                          <a:pt x="1129" y="1784"/>
                        </a:lnTo>
                        <a:lnTo>
                          <a:pt x="1826" y="2148"/>
                        </a:lnTo>
                        <a:lnTo>
                          <a:pt x="1697" y="1370"/>
                        </a:lnTo>
                        <a:lnTo>
                          <a:pt x="2258" y="822"/>
                        </a:lnTo>
                        <a:lnTo>
                          <a:pt x="1480" y="707"/>
                        </a:lnTo>
                        <a:lnTo>
                          <a:pt x="1129" y="1"/>
                        </a:ln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3608;p65">
                    <a:extLst>
                      <a:ext uri="{FF2B5EF4-FFF2-40B4-BE49-F238E27FC236}">
                        <a16:creationId xmlns:a16="http://schemas.microsoft.com/office/drawing/2014/main" id="{D1319D18-FD2D-696A-183F-7E077B9265D9}"/>
                      </a:ext>
                    </a:extLst>
                  </p:cNvPr>
                  <p:cNvSpPr/>
                  <p:nvPr/>
                </p:nvSpPr>
                <p:spPr>
                  <a:xfrm>
                    <a:off x="5742274" y="4369293"/>
                    <a:ext cx="54086" cy="51476"/>
                  </a:xfrm>
                  <a:custGeom>
                    <a:avLst/>
                    <a:gdLst/>
                    <a:ahLst/>
                    <a:cxnLst/>
                    <a:rect l="l" t="t" r="r" b="b"/>
                    <a:pathLst>
                      <a:path w="2259" h="2150" extrusionOk="0">
                        <a:moveTo>
                          <a:pt x="1129" y="1"/>
                        </a:moveTo>
                        <a:lnTo>
                          <a:pt x="779" y="708"/>
                        </a:lnTo>
                        <a:lnTo>
                          <a:pt x="0" y="823"/>
                        </a:lnTo>
                        <a:lnTo>
                          <a:pt x="563" y="1375"/>
                        </a:lnTo>
                        <a:lnTo>
                          <a:pt x="433" y="2149"/>
                        </a:lnTo>
                        <a:lnTo>
                          <a:pt x="1129" y="1784"/>
                        </a:lnTo>
                        <a:lnTo>
                          <a:pt x="1826" y="2149"/>
                        </a:lnTo>
                        <a:lnTo>
                          <a:pt x="1697" y="1375"/>
                        </a:lnTo>
                        <a:lnTo>
                          <a:pt x="2258" y="823"/>
                        </a:lnTo>
                        <a:lnTo>
                          <a:pt x="1480" y="708"/>
                        </a:lnTo>
                        <a:lnTo>
                          <a:pt x="1129" y="1"/>
                        </a:ln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3609;p65">
                    <a:extLst>
                      <a:ext uri="{FF2B5EF4-FFF2-40B4-BE49-F238E27FC236}">
                        <a16:creationId xmlns:a16="http://schemas.microsoft.com/office/drawing/2014/main" id="{B93F9114-1707-A6C0-2BF9-77148E28FCD6}"/>
                      </a:ext>
                    </a:extLst>
                  </p:cNvPr>
                  <p:cNvSpPr/>
                  <p:nvPr/>
                </p:nvSpPr>
                <p:spPr>
                  <a:xfrm>
                    <a:off x="5684381" y="4105351"/>
                    <a:ext cx="35483" cy="33735"/>
                  </a:xfrm>
                  <a:custGeom>
                    <a:avLst/>
                    <a:gdLst/>
                    <a:ahLst/>
                    <a:cxnLst/>
                    <a:rect l="l" t="t" r="r" b="b"/>
                    <a:pathLst>
                      <a:path w="1482" h="1409" extrusionOk="0">
                        <a:moveTo>
                          <a:pt x="741" y="1"/>
                        </a:moveTo>
                        <a:lnTo>
                          <a:pt x="510" y="462"/>
                        </a:lnTo>
                        <a:lnTo>
                          <a:pt x="1" y="539"/>
                        </a:lnTo>
                        <a:lnTo>
                          <a:pt x="371" y="899"/>
                        </a:lnTo>
                        <a:lnTo>
                          <a:pt x="280" y="1409"/>
                        </a:lnTo>
                        <a:lnTo>
                          <a:pt x="741" y="1168"/>
                        </a:lnTo>
                        <a:lnTo>
                          <a:pt x="1198" y="1409"/>
                        </a:lnTo>
                        <a:lnTo>
                          <a:pt x="1111" y="899"/>
                        </a:lnTo>
                        <a:lnTo>
                          <a:pt x="1482" y="539"/>
                        </a:lnTo>
                        <a:lnTo>
                          <a:pt x="967" y="462"/>
                        </a:lnTo>
                        <a:lnTo>
                          <a:pt x="741" y="1"/>
                        </a:ln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3610;p65">
                    <a:extLst>
                      <a:ext uri="{FF2B5EF4-FFF2-40B4-BE49-F238E27FC236}">
                        <a16:creationId xmlns:a16="http://schemas.microsoft.com/office/drawing/2014/main" id="{93A21ED9-5F1A-1138-F7F4-A69CDE7657C2}"/>
                      </a:ext>
                    </a:extLst>
                  </p:cNvPr>
                  <p:cNvSpPr/>
                  <p:nvPr/>
                </p:nvSpPr>
                <p:spPr>
                  <a:xfrm>
                    <a:off x="6628362" y="3718392"/>
                    <a:ext cx="35435" cy="33735"/>
                  </a:xfrm>
                  <a:custGeom>
                    <a:avLst/>
                    <a:gdLst/>
                    <a:ahLst/>
                    <a:cxnLst/>
                    <a:rect l="l" t="t" r="r" b="b"/>
                    <a:pathLst>
                      <a:path w="1480" h="1409" extrusionOk="0">
                        <a:moveTo>
                          <a:pt x="739" y="1"/>
                        </a:moveTo>
                        <a:lnTo>
                          <a:pt x="509" y="468"/>
                        </a:lnTo>
                        <a:lnTo>
                          <a:pt x="0" y="539"/>
                        </a:lnTo>
                        <a:lnTo>
                          <a:pt x="369" y="900"/>
                        </a:lnTo>
                        <a:lnTo>
                          <a:pt x="283" y="1409"/>
                        </a:lnTo>
                        <a:lnTo>
                          <a:pt x="739" y="1169"/>
                        </a:lnTo>
                        <a:lnTo>
                          <a:pt x="1196" y="1409"/>
                        </a:lnTo>
                        <a:lnTo>
                          <a:pt x="1196" y="1409"/>
                        </a:lnTo>
                        <a:lnTo>
                          <a:pt x="1110" y="900"/>
                        </a:lnTo>
                        <a:lnTo>
                          <a:pt x="1480" y="539"/>
                        </a:lnTo>
                        <a:lnTo>
                          <a:pt x="965" y="468"/>
                        </a:lnTo>
                        <a:lnTo>
                          <a:pt x="739" y="1"/>
                        </a:ln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8" name="Google Shape;3611;p65">
                    <a:extLst>
                      <a:ext uri="{FF2B5EF4-FFF2-40B4-BE49-F238E27FC236}">
                        <a16:creationId xmlns:a16="http://schemas.microsoft.com/office/drawing/2014/main" id="{B7DB095B-BFE5-0C3D-9B34-56D47BDFBC43}"/>
                      </a:ext>
                    </a:extLst>
                  </p:cNvPr>
                  <p:cNvSpPr/>
                  <p:nvPr/>
                </p:nvSpPr>
                <p:spPr>
                  <a:xfrm>
                    <a:off x="5449672" y="4352509"/>
                    <a:ext cx="35459" cy="33615"/>
                  </a:xfrm>
                  <a:custGeom>
                    <a:avLst/>
                    <a:gdLst/>
                    <a:ahLst/>
                    <a:cxnLst/>
                    <a:rect l="l" t="t" r="r" b="b"/>
                    <a:pathLst>
                      <a:path w="1481" h="1404" extrusionOk="0">
                        <a:moveTo>
                          <a:pt x="740" y="0"/>
                        </a:moveTo>
                        <a:lnTo>
                          <a:pt x="514" y="462"/>
                        </a:lnTo>
                        <a:lnTo>
                          <a:pt x="0" y="533"/>
                        </a:lnTo>
                        <a:lnTo>
                          <a:pt x="370" y="899"/>
                        </a:lnTo>
                        <a:lnTo>
                          <a:pt x="284" y="1404"/>
                        </a:lnTo>
                        <a:lnTo>
                          <a:pt x="740" y="1163"/>
                        </a:lnTo>
                        <a:lnTo>
                          <a:pt x="1197" y="1404"/>
                        </a:lnTo>
                        <a:lnTo>
                          <a:pt x="1111" y="899"/>
                        </a:lnTo>
                        <a:lnTo>
                          <a:pt x="1481" y="533"/>
                        </a:lnTo>
                        <a:lnTo>
                          <a:pt x="971" y="462"/>
                        </a:lnTo>
                        <a:lnTo>
                          <a:pt x="740" y="0"/>
                        </a:ln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Google Shape;3612;p65">
                    <a:extLst>
                      <a:ext uri="{FF2B5EF4-FFF2-40B4-BE49-F238E27FC236}">
                        <a16:creationId xmlns:a16="http://schemas.microsoft.com/office/drawing/2014/main" id="{30458917-8FF6-B93F-445C-EB116EA6E1DF}"/>
                      </a:ext>
                    </a:extLst>
                  </p:cNvPr>
                  <p:cNvSpPr/>
                  <p:nvPr/>
                </p:nvSpPr>
                <p:spPr>
                  <a:xfrm>
                    <a:off x="6496247" y="3943452"/>
                    <a:ext cx="35483" cy="33735"/>
                  </a:xfrm>
                  <a:custGeom>
                    <a:avLst/>
                    <a:gdLst/>
                    <a:ahLst/>
                    <a:cxnLst/>
                    <a:rect l="l" t="t" r="r" b="b"/>
                    <a:pathLst>
                      <a:path w="1482" h="1409" extrusionOk="0">
                        <a:moveTo>
                          <a:pt x="741" y="1"/>
                        </a:moveTo>
                        <a:lnTo>
                          <a:pt x="515" y="468"/>
                        </a:lnTo>
                        <a:lnTo>
                          <a:pt x="0" y="539"/>
                        </a:lnTo>
                        <a:lnTo>
                          <a:pt x="371" y="900"/>
                        </a:lnTo>
                        <a:lnTo>
                          <a:pt x="284" y="1409"/>
                        </a:lnTo>
                        <a:lnTo>
                          <a:pt x="741" y="1169"/>
                        </a:lnTo>
                        <a:lnTo>
                          <a:pt x="1198" y="1409"/>
                        </a:lnTo>
                        <a:lnTo>
                          <a:pt x="1111" y="900"/>
                        </a:lnTo>
                        <a:lnTo>
                          <a:pt x="1481" y="539"/>
                        </a:lnTo>
                        <a:lnTo>
                          <a:pt x="972" y="468"/>
                        </a:lnTo>
                        <a:lnTo>
                          <a:pt x="741" y="1"/>
                        </a:ln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0" name="Google Shape;3613;p65">
                    <a:extLst>
                      <a:ext uri="{FF2B5EF4-FFF2-40B4-BE49-F238E27FC236}">
                        <a16:creationId xmlns:a16="http://schemas.microsoft.com/office/drawing/2014/main" id="{E08EC370-8A33-6FFD-2FDE-B89350EFDF6A}"/>
                      </a:ext>
                    </a:extLst>
                  </p:cNvPr>
                  <p:cNvSpPr/>
                  <p:nvPr/>
                </p:nvSpPr>
                <p:spPr>
                  <a:xfrm>
                    <a:off x="5835578" y="3808512"/>
                    <a:ext cx="502385" cy="502385"/>
                  </a:xfrm>
                  <a:custGeom>
                    <a:avLst/>
                    <a:gdLst/>
                    <a:ahLst/>
                    <a:cxnLst/>
                    <a:rect l="l" t="t" r="r" b="b"/>
                    <a:pathLst>
                      <a:path w="20983" h="20983" extrusionOk="0">
                        <a:moveTo>
                          <a:pt x="10491" y="0"/>
                        </a:moveTo>
                        <a:cubicBezTo>
                          <a:pt x="4700" y="0"/>
                          <a:pt x="0" y="4695"/>
                          <a:pt x="0" y="10491"/>
                        </a:cubicBezTo>
                        <a:cubicBezTo>
                          <a:pt x="0" y="16282"/>
                          <a:pt x="4700" y="20982"/>
                          <a:pt x="10491" y="20982"/>
                        </a:cubicBezTo>
                        <a:cubicBezTo>
                          <a:pt x="16287" y="20982"/>
                          <a:pt x="20982" y="16282"/>
                          <a:pt x="20982" y="10491"/>
                        </a:cubicBezTo>
                        <a:cubicBezTo>
                          <a:pt x="20982" y="4695"/>
                          <a:pt x="16287" y="0"/>
                          <a:pt x="10491" y="0"/>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3614;p65">
                    <a:extLst>
                      <a:ext uri="{FF2B5EF4-FFF2-40B4-BE49-F238E27FC236}">
                        <a16:creationId xmlns:a16="http://schemas.microsoft.com/office/drawing/2014/main" id="{1A234433-AAB5-EB82-7905-49F18B357927}"/>
                      </a:ext>
                    </a:extLst>
                  </p:cNvPr>
                  <p:cNvSpPr/>
                  <p:nvPr/>
                </p:nvSpPr>
                <p:spPr>
                  <a:xfrm>
                    <a:off x="5835578" y="3979701"/>
                    <a:ext cx="501117" cy="331197"/>
                  </a:xfrm>
                  <a:custGeom>
                    <a:avLst/>
                    <a:gdLst/>
                    <a:ahLst/>
                    <a:cxnLst/>
                    <a:rect l="l" t="t" r="r" b="b"/>
                    <a:pathLst>
                      <a:path w="20930" h="13833" extrusionOk="0">
                        <a:moveTo>
                          <a:pt x="553" y="1"/>
                        </a:moveTo>
                        <a:cubicBezTo>
                          <a:pt x="202" y="1048"/>
                          <a:pt x="0" y="2173"/>
                          <a:pt x="0" y="3341"/>
                        </a:cubicBezTo>
                        <a:cubicBezTo>
                          <a:pt x="0" y="9132"/>
                          <a:pt x="4700" y="13832"/>
                          <a:pt x="10491" y="13832"/>
                        </a:cubicBezTo>
                        <a:cubicBezTo>
                          <a:pt x="15941" y="13832"/>
                          <a:pt x="20415" y="9680"/>
                          <a:pt x="20929" y="4364"/>
                        </a:cubicBezTo>
                        <a:lnTo>
                          <a:pt x="20929" y="4364"/>
                        </a:lnTo>
                        <a:cubicBezTo>
                          <a:pt x="20324" y="4912"/>
                          <a:pt x="19636" y="5369"/>
                          <a:pt x="18868" y="5701"/>
                        </a:cubicBezTo>
                        <a:cubicBezTo>
                          <a:pt x="16908" y="6455"/>
                          <a:pt x="14621" y="6882"/>
                          <a:pt x="12325" y="6882"/>
                        </a:cubicBezTo>
                        <a:cubicBezTo>
                          <a:pt x="7404" y="6882"/>
                          <a:pt x="2440" y="4919"/>
                          <a:pt x="553"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3615;p65">
                    <a:extLst>
                      <a:ext uri="{FF2B5EF4-FFF2-40B4-BE49-F238E27FC236}">
                        <a16:creationId xmlns:a16="http://schemas.microsoft.com/office/drawing/2014/main" id="{56DE16B3-CE52-FB90-7C03-853863FD8551}"/>
                      </a:ext>
                    </a:extLst>
                  </p:cNvPr>
                  <p:cNvSpPr/>
                  <p:nvPr/>
                </p:nvSpPr>
                <p:spPr>
                  <a:xfrm>
                    <a:off x="5472681" y="3715519"/>
                    <a:ext cx="1181107" cy="700677"/>
                  </a:xfrm>
                  <a:custGeom>
                    <a:avLst/>
                    <a:gdLst/>
                    <a:ahLst/>
                    <a:cxnLst/>
                    <a:rect l="l" t="t" r="r" b="b"/>
                    <a:pathLst>
                      <a:path w="49331" h="29265" extrusionOk="0">
                        <a:moveTo>
                          <a:pt x="46173" y="1"/>
                        </a:moveTo>
                        <a:cubicBezTo>
                          <a:pt x="45131" y="45"/>
                          <a:pt x="44140" y="178"/>
                          <a:pt x="43141" y="391"/>
                        </a:cubicBezTo>
                        <a:cubicBezTo>
                          <a:pt x="41156" y="808"/>
                          <a:pt x="39234" y="1505"/>
                          <a:pt x="37451" y="2456"/>
                        </a:cubicBezTo>
                        <a:cubicBezTo>
                          <a:pt x="35658" y="3389"/>
                          <a:pt x="34019" y="4605"/>
                          <a:pt x="32583" y="6003"/>
                        </a:cubicBezTo>
                        <a:cubicBezTo>
                          <a:pt x="35596" y="3350"/>
                          <a:pt x="39311" y="1524"/>
                          <a:pt x="43232" y="857"/>
                        </a:cubicBezTo>
                        <a:cubicBezTo>
                          <a:pt x="44204" y="684"/>
                          <a:pt x="45207" y="568"/>
                          <a:pt x="46173" y="549"/>
                        </a:cubicBezTo>
                        <a:cubicBezTo>
                          <a:pt x="46654" y="559"/>
                          <a:pt x="47130" y="617"/>
                          <a:pt x="47562" y="770"/>
                        </a:cubicBezTo>
                        <a:cubicBezTo>
                          <a:pt x="47995" y="919"/>
                          <a:pt x="48360" y="1178"/>
                          <a:pt x="48542" y="1539"/>
                        </a:cubicBezTo>
                        <a:cubicBezTo>
                          <a:pt x="48735" y="1904"/>
                          <a:pt x="48730" y="2332"/>
                          <a:pt x="48571" y="2745"/>
                        </a:cubicBezTo>
                        <a:cubicBezTo>
                          <a:pt x="48423" y="3163"/>
                          <a:pt x="48154" y="3558"/>
                          <a:pt x="47850" y="3933"/>
                        </a:cubicBezTo>
                        <a:cubicBezTo>
                          <a:pt x="47216" y="4682"/>
                          <a:pt x="46524" y="5422"/>
                          <a:pt x="45866" y="6162"/>
                        </a:cubicBezTo>
                        <a:cubicBezTo>
                          <a:pt x="43137" y="9079"/>
                          <a:pt x="40196" y="11794"/>
                          <a:pt x="37028" y="14221"/>
                        </a:cubicBezTo>
                        <a:cubicBezTo>
                          <a:pt x="33871" y="16658"/>
                          <a:pt x="30517" y="18840"/>
                          <a:pt x="27003" y="20728"/>
                        </a:cubicBezTo>
                        <a:cubicBezTo>
                          <a:pt x="19992" y="24525"/>
                          <a:pt x="12332" y="27138"/>
                          <a:pt x="4475" y="28455"/>
                        </a:cubicBezTo>
                        <a:cubicBezTo>
                          <a:pt x="4118" y="28507"/>
                          <a:pt x="3759" y="28542"/>
                          <a:pt x="3408" y="28542"/>
                        </a:cubicBezTo>
                        <a:cubicBezTo>
                          <a:pt x="2818" y="28542"/>
                          <a:pt x="2251" y="28444"/>
                          <a:pt x="1760" y="28167"/>
                        </a:cubicBezTo>
                        <a:cubicBezTo>
                          <a:pt x="1370" y="27951"/>
                          <a:pt x="1029" y="27639"/>
                          <a:pt x="851" y="27259"/>
                        </a:cubicBezTo>
                        <a:cubicBezTo>
                          <a:pt x="669" y="26879"/>
                          <a:pt x="635" y="26437"/>
                          <a:pt x="745" y="26009"/>
                        </a:cubicBezTo>
                        <a:cubicBezTo>
                          <a:pt x="860" y="25577"/>
                          <a:pt x="1097" y="25164"/>
                          <a:pt x="1379" y="24780"/>
                        </a:cubicBezTo>
                        <a:cubicBezTo>
                          <a:pt x="1668" y="24394"/>
                          <a:pt x="2004" y="24044"/>
                          <a:pt x="2360" y="23702"/>
                        </a:cubicBezTo>
                        <a:cubicBezTo>
                          <a:pt x="3080" y="23010"/>
                          <a:pt x="3825" y="22342"/>
                          <a:pt x="4580" y="21689"/>
                        </a:cubicBezTo>
                        <a:cubicBezTo>
                          <a:pt x="6094" y="20386"/>
                          <a:pt x="7689" y="19171"/>
                          <a:pt x="9372" y="18090"/>
                        </a:cubicBezTo>
                        <a:cubicBezTo>
                          <a:pt x="11054" y="17008"/>
                          <a:pt x="12817" y="16047"/>
                          <a:pt x="14638" y="15192"/>
                        </a:cubicBezTo>
                        <a:lnTo>
                          <a:pt x="14638" y="15192"/>
                        </a:lnTo>
                        <a:cubicBezTo>
                          <a:pt x="10905" y="16686"/>
                          <a:pt x="7421" y="18796"/>
                          <a:pt x="4278" y="21324"/>
                        </a:cubicBezTo>
                        <a:cubicBezTo>
                          <a:pt x="3494" y="21958"/>
                          <a:pt x="2730" y="22622"/>
                          <a:pt x="1985" y="23303"/>
                        </a:cubicBezTo>
                        <a:cubicBezTo>
                          <a:pt x="1610" y="23645"/>
                          <a:pt x="1241" y="24015"/>
                          <a:pt x="918" y="24428"/>
                        </a:cubicBezTo>
                        <a:cubicBezTo>
                          <a:pt x="596" y="24842"/>
                          <a:pt x="312" y="25308"/>
                          <a:pt x="154" y="25846"/>
                        </a:cubicBezTo>
                        <a:cubicBezTo>
                          <a:pt x="1" y="26384"/>
                          <a:pt x="19" y="27004"/>
                          <a:pt x="265" y="27537"/>
                        </a:cubicBezTo>
                        <a:cubicBezTo>
                          <a:pt x="510" y="28071"/>
                          <a:pt x="942" y="28480"/>
                          <a:pt x="1423" y="28759"/>
                        </a:cubicBezTo>
                        <a:cubicBezTo>
                          <a:pt x="1898" y="29037"/>
                          <a:pt x="2456" y="29191"/>
                          <a:pt x="2989" y="29238"/>
                        </a:cubicBezTo>
                        <a:cubicBezTo>
                          <a:pt x="3176" y="29257"/>
                          <a:pt x="3362" y="29265"/>
                          <a:pt x="3547" y="29265"/>
                        </a:cubicBezTo>
                        <a:cubicBezTo>
                          <a:pt x="3895" y="29265"/>
                          <a:pt x="4238" y="29236"/>
                          <a:pt x="4571" y="29196"/>
                        </a:cubicBezTo>
                        <a:cubicBezTo>
                          <a:pt x="8583" y="28619"/>
                          <a:pt x="12515" y="27668"/>
                          <a:pt x="16354" y="26394"/>
                        </a:cubicBezTo>
                        <a:cubicBezTo>
                          <a:pt x="20185" y="25111"/>
                          <a:pt x="23904" y="23491"/>
                          <a:pt x="27465" y="21584"/>
                        </a:cubicBezTo>
                        <a:cubicBezTo>
                          <a:pt x="31021" y="19661"/>
                          <a:pt x="34418" y="17441"/>
                          <a:pt x="37595" y="14952"/>
                        </a:cubicBezTo>
                        <a:cubicBezTo>
                          <a:pt x="40767" y="12448"/>
                          <a:pt x="43747" y="9694"/>
                          <a:pt x="46418" y="6666"/>
                        </a:cubicBezTo>
                        <a:cubicBezTo>
                          <a:pt x="47077" y="5893"/>
                          <a:pt x="47740" y="5153"/>
                          <a:pt x="48389" y="4355"/>
                        </a:cubicBezTo>
                        <a:cubicBezTo>
                          <a:pt x="48706" y="3942"/>
                          <a:pt x="49004" y="3490"/>
                          <a:pt x="49186" y="2961"/>
                        </a:cubicBezTo>
                        <a:cubicBezTo>
                          <a:pt x="49278" y="2693"/>
                          <a:pt x="49330" y="2404"/>
                          <a:pt x="49321" y="2106"/>
                        </a:cubicBezTo>
                        <a:cubicBezTo>
                          <a:pt x="49312" y="1808"/>
                          <a:pt x="49230" y="1510"/>
                          <a:pt x="49090" y="1251"/>
                        </a:cubicBezTo>
                        <a:cubicBezTo>
                          <a:pt x="48797" y="708"/>
                          <a:pt x="48263" y="380"/>
                          <a:pt x="47750" y="218"/>
                        </a:cubicBezTo>
                        <a:cubicBezTo>
                          <a:pt x="47225" y="49"/>
                          <a:pt x="46697" y="1"/>
                          <a:pt x="46173" y="1"/>
                        </a:cubicBezTo>
                        <a:close/>
                      </a:path>
                    </a:pathLst>
                  </a:custGeom>
                  <a:solidFill>
                    <a:srgbClr val="F4A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3616;p65">
                    <a:extLst>
                      <a:ext uri="{FF2B5EF4-FFF2-40B4-BE49-F238E27FC236}">
                        <a16:creationId xmlns:a16="http://schemas.microsoft.com/office/drawing/2014/main" id="{94B729D0-5676-B8E8-5B92-321C58B09585}"/>
                      </a:ext>
                    </a:extLst>
                  </p:cNvPr>
                  <p:cNvSpPr/>
                  <p:nvPr/>
                </p:nvSpPr>
                <p:spPr>
                  <a:xfrm>
                    <a:off x="5551141" y="3761968"/>
                    <a:ext cx="1025218" cy="607972"/>
                  </a:xfrm>
                  <a:custGeom>
                    <a:avLst/>
                    <a:gdLst/>
                    <a:ahLst/>
                    <a:cxnLst/>
                    <a:rect l="l" t="t" r="r" b="b"/>
                    <a:pathLst>
                      <a:path w="42820" h="25393" extrusionOk="0">
                        <a:moveTo>
                          <a:pt x="40073" y="0"/>
                        </a:moveTo>
                        <a:cubicBezTo>
                          <a:pt x="39967" y="0"/>
                          <a:pt x="39862" y="3"/>
                          <a:pt x="39758" y="8"/>
                        </a:cubicBezTo>
                        <a:cubicBezTo>
                          <a:pt x="39321" y="41"/>
                          <a:pt x="38908" y="79"/>
                          <a:pt x="38485" y="141"/>
                        </a:cubicBezTo>
                        <a:cubicBezTo>
                          <a:pt x="35121" y="618"/>
                          <a:pt x="31896" y="2031"/>
                          <a:pt x="29369" y="4251"/>
                        </a:cubicBezTo>
                        <a:cubicBezTo>
                          <a:pt x="30704" y="3232"/>
                          <a:pt x="32166" y="2401"/>
                          <a:pt x="33712" y="1780"/>
                        </a:cubicBezTo>
                        <a:cubicBezTo>
                          <a:pt x="35260" y="1166"/>
                          <a:pt x="36894" y="786"/>
                          <a:pt x="38543" y="618"/>
                        </a:cubicBezTo>
                        <a:cubicBezTo>
                          <a:pt x="38951" y="574"/>
                          <a:pt x="39374" y="540"/>
                          <a:pt x="39778" y="522"/>
                        </a:cubicBezTo>
                        <a:cubicBezTo>
                          <a:pt x="39824" y="521"/>
                          <a:pt x="39871" y="520"/>
                          <a:pt x="39917" y="520"/>
                        </a:cubicBezTo>
                        <a:cubicBezTo>
                          <a:pt x="40270" y="520"/>
                          <a:pt x="40623" y="556"/>
                          <a:pt x="40950" y="637"/>
                        </a:cubicBezTo>
                        <a:cubicBezTo>
                          <a:pt x="41324" y="728"/>
                          <a:pt x="41670" y="897"/>
                          <a:pt x="41887" y="1151"/>
                        </a:cubicBezTo>
                        <a:cubicBezTo>
                          <a:pt x="42109" y="1401"/>
                          <a:pt x="42195" y="1747"/>
                          <a:pt x="42138" y="2084"/>
                        </a:cubicBezTo>
                        <a:cubicBezTo>
                          <a:pt x="42080" y="2425"/>
                          <a:pt x="41897" y="2765"/>
                          <a:pt x="41670" y="3088"/>
                        </a:cubicBezTo>
                        <a:cubicBezTo>
                          <a:pt x="41450" y="3410"/>
                          <a:pt x="41171" y="3712"/>
                          <a:pt x="40887" y="4025"/>
                        </a:cubicBezTo>
                        <a:cubicBezTo>
                          <a:pt x="40326" y="4639"/>
                          <a:pt x="39782" y="5269"/>
                          <a:pt x="39201" y="5870"/>
                        </a:cubicBezTo>
                        <a:cubicBezTo>
                          <a:pt x="38614" y="6462"/>
                          <a:pt x="38033" y="7057"/>
                          <a:pt x="37438" y="7644"/>
                        </a:cubicBezTo>
                        <a:lnTo>
                          <a:pt x="35611" y="9350"/>
                        </a:lnTo>
                        <a:lnTo>
                          <a:pt x="33712" y="10974"/>
                        </a:lnTo>
                        <a:cubicBezTo>
                          <a:pt x="33073" y="11502"/>
                          <a:pt x="32405" y="12003"/>
                          <a:pt x="31752" y="12522"/>
                        </a:cubicBezTo>
                        <a:cubicBezTo>
                          <a:pt x="29105" y="14535"/>
                          <a:pt x="26297" y="16346"/>
                          <a:pt x="23361" y="17918"/>
                        </a:cubicBezTo>
                        <a:cubicBezTo>
                          <a:pt x="20435" y="19504"/>
                          <a:pt x="17378" y="20844"/>
                          <a:pt x="14235" y="21950"/>
                        </a:cubicBezTo>
                        <a:cubicBezTo>
                          <a:pt x="11097" y="23060"/>
                          <a:pt x="7863" y="23901"/>
                          <a:pt x="4581" y="24497"/>
                        </a:cubicBezTo>
                        <a:cubicBezTo>
                          <a:pt x="4040" y="24598"/>
                          <a:pt x="3506" y="24688"/>
                          <a:pt x="2991" y="24688"/>
                        </a:cubicBezTo>
                        <a:cubicBezTo>
                          <a:pt x="2729" y="24688"/>
                          <a:pt x="2471" y="24665"/>
                          <a:pt x="2221" y="24608"/>
                        </a:cubicBezTo>
                        <a:cubicBezTo>
                          <a:pt x="1510" y="24454"/>
                          <a:pt x="823" y="23954"/>
                          <a:pt x="693" y="23266"/>
                        </a:cubicBezTo>
                        <a:cubicBezTo>
                          <a:pt x="544" y="22580"/>
                          <a:pt x="948" y="21840"/>
                          <a:pt x="1457" y="21234"/>
                        </a:cubicBezTo>
                        <a:cubicBezTo>
                          <a:pt x="1717" y="20922"/>
                          <a:pt x="2005" y="20638"/>
                          <a:pt x="2312" y="20349"/>
                        </a:cubicBezTo>
                        <a:cubicBezTo>
                          <a:pt x="2615" y="20061"/>
                          <a:pt x="2923" y="19783"/>
                          <a:pt x="3230" y="19499"/>
                        </a:cubicBezTo>
                        <a:cubicBezTo>
                          <a:pt x="4461" y="18370"/>
                          <a:pt x="5758" y="17317"/>
                          <a:pt x="7133" y="16361"/>
                        </a:cubicBezTo>
                        <a:cubicBezTo>
                          <a:pt x="8502" y="15410"/>
                          <a:pt x="9948" y="14549"/>
                          <a:pt x="11434" y="13775"/>
                        </a:cubicBezTo>
                        <a:lnTo>
                          <a:pt x="11434" y="13775"/>
                        </a:lnTo>
                        <a:cubicBezTo>
                          <a:pt x="8358" y="15117"/>
                          <a:pt x="5499" y="16971"/>
                          <a:pt x="2917" y="19143"/>
                        </a:cubicBezTo>
                        <a:cubicBezTo>
                          <a:pt x="2596" y="19413"/>
                          <a:pt x="2279" y="19691"/>
                          <a:pt x="1966" y="19975"/>
                        </a:cubicBezTo>
                        <a:cubicBezTo>
                          <a:pt x="1655" y="20254"/>
                          <a:pt x="1332" y="20547"/>
                          <a:pt x="1043" y="20873"/>
                        </a:cubicBezTo>
                        <a:cubicBezTo>
                          <a:pt x="761" y="21205"/>
                          <a:pt x="486" y="21560"/>
                          <a:pt x="299" y="21984"/>
                        </a:cubicBezTo>
                        <a:cubicBezTo>
                          <a:pt x="107" y="22397"/>
                          <a:pt x="1" y="22897"/>
                          <a:pt x="92" y="23387"/>
                        </a:cubicBezTo>
                        <a:cubicBezTo>
                          <a:pt x="169" y="23878"/>
                          <a:pt x="462" y="24319"/>
                          <a:pt x="818" y="24632"/>
                        </a:cubicBezTo>
                        <a:cubicBezTo>
                          <a:pt x="1178" y="24944"/>
                          <a:pt x="1611" y="25155"/>
                          <a:pt x="2067" y="25271"/>
                        </a:cubicBezTo>
                        <a:cubicBezTo>
                          <a:pt x="2423" y="25359"/>
                          <a:pt x="2778" y="25393"/>
                          <a:pt x="3128" y="25393"/>
                        </a:cubicBezTo>
                        <a:cubicBezTo>
                          <a:pt x="3670" y="25393"/>
                          <a:pt x="4201" y="25313"/>
                          <a:pt x="4705" y="25237"/>
                        </a:cubicBezTo>
                        <a:cubicBezTo>
                          <a:pt x="11385" y="24213"/>
                          <a:pt x="17864" y="21964"/>
                          <a:pt x="23822" y="18774"/>
                        </a:cubicBezTo>
                        <a:cubicBezTo>
                          <a:pt x="29768" y="15558"/>
                          <a:pt x="35222" y="11397"/>
                          <a:pt x="39749" y="6380"/>
                        </a:cubicBezTo>
                        <a:cubicBezTo>
                          <a:pt x="40321" y="5759"/>
                          <a:pt x="40854" y="5107"/>
                          <a:pt x="41406" y="4466"/>
                        </a:cubicBezTo>
                        <a:cubicBezTo>
                          <a:pt x="41681" y="4149"/>
                          <a:pt x="41965" y="3828"/>
                          <a:pt x="42209" y="3453"/>
                        </a:cubicBezTo>
                        <a:cubicBezTo>
                          <a:pt x="42455" y="3082"/>
                          <a:pt x="42675" y="2665"/>
                          <a:pt x="42748" y="2170"/>
                        </a:cubicBezTo>
                        <a:cubicBezTo>
                          <a:pt x="42819" y="1680"/>
                          <a:pt x="42670" y="1137"/>
                          <a:pt x="42324" y="762"/>
                        </a:cubicBezTo>
                        <a:cubicBezTo>
                          <a:pt x="41978" y="387"/>
                          <a:pt x="41517" y="199"/>
                          <a:pt x="41080" y="103"/>
                        </a:cubicBezTo>
                        <a:cubicBezTo>
                          <a:pt x="40745" y="27"/>
                          <a:pt x="40406" y="0"/>
                          <a:pt x="40073" y="0"/>
                        </a:cubicBezTo>
                        <a:close/>
                      </a:path>
                    </a:pathLst>
                  </a:custGeom>
                  <a:solidFill>
                    <a:srgbClr val="E3990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3617;p65">
                    <a:extLst>
                      <a:ext uri="{FF2B5EF4-FFF2-40B4-BE49-F238E27FC236}">
                        <a16:creationId xmlns:a16="http://schemas.microsoft.com/office/drawing/2014/main" id="{12DB5D1E-E205-832A-5D22-234BAC12558E}"/>
                      </a:ext>
                    </a:extLst>
                  </p:cNvPr>
                  <p:cNvSpPr/>
                  <p:nvPr/>
                </p:nvSpPr>
                <p:spPr>
                  <a:xfrm>
                    <a:off x="5637693" y="3813420"/>
                    <a:ext cx="852257" cy="505785"/>
                  </a:xfrm>
                  <a:custGeom>
                    <a:avLst/>
                    <a:gdLst/>
                    <a:ahLst/>
                    <a:cxnLst/>
                    <a:rect l="l" t="t" r="r" b="b"/>
                    <a:pathLst>
                      <a:path w="35596" h="21125" extrusionOk="0">
                        <a:moveTo>
                          <a:pt x="33321" y="1"/>
                        </a:moveTo>
                        <a:cubicBezTo>
                          <a:pt x="33122" y="1"/>
                          <a:pt x="32923" y="13"/>
                          <a:pt x="32732" y="35"/>
                        </a:cubicBezTo>
                        <a:cubicBezTo>
                          <a:pt x="32404" y="68"/>
                          <a:pt x="32078" y="108"/>
                          <a:pt x="31751" y="161"/>
                        </a:cubicBezTo>
                        <a:cubicBezTo>
                          <a:pt x="31102" y="261"/>
                          <a:pt x="30454" y="396"/>
                          <a:pt x="29819" y="578"/>
                        </a:cubicBezTo>
                        <a:cubicBezTo>
                          <a:pt x="29185" y="766"/>
                          <a:pt x="28564" y="997"/>
                          <a:pt x="27974" y="1279"/>
                        </a:cubicBezTo>
                        <a:cubicBezTo>
                          <a:pt x="27382" y="1563"/>
                          <a:pt x="26816" y="1895"/>
                          <a:pt x="26273" y="2260"/>
                        </a:cubicBezTo>
                        <a:cubicBezTo>
                          <a:pt x="27406" y="1616"/>
                          <a:pt x="28622" y="1121"/>
                          <a:pt x="29882" y="829"/>
                        </a:cubicBezTo>
                        <a:cubicBezTo>
                          <a:pt x="30516" y="684"/>
                          <a:pt x="31155" y="587"/>
                          <a:pt x="31798" y="525"/>
                        </a:cubicBezTo>
                        <a:cubicBezTo>
                          <a:pt x="32121" y="492"/>
                          <a:pt x="32443" y="472"/>
                          <a:pt x="32765" y="458"/>
                        </a:cubicBezTo>
                        <a:cubicBezTo>
                          <a:pt x="32866" y="452"/>
                          <a:pt x="32967" y="449"/>
                          <a:pt x="33066" y="449"/>
                        </a:cubicBezTo>
                        <a:cubicBezTo>
                          <a:pt x="33280" y="449"/>
                          <a:pt x="33490" y="464"/>
                          <a:pt x="33697" y="496"/>
                        </a:cubicBezTo>
                        <a:cubicBezTo>
                          <a:pt x="33996" y="545"/>
                          <a:pt x="34289" y="627"/>
                          <a:pt x="34519" y="775"/>
                        </a:cubicBezTo>
                        <a:cubicBezTo>
                          <a:pt x="34750" y="920"/>
                          <a:pt x="34899" y="1131"/>
                          <a:pt x="34952" y="1376"/>
                        </a:cubicBezTo>
                        <a:cubicBezTo>
                          <a:pt x="35047" y="1871"/>
                          <a:pt x="34697" y="2419"/>
                          <a:pt x="34302" y="2885"/>
                        </a:cubicBezTo>
                        <a:lnTo>
                          <a:pt x="33000" y="4322"/>
                        </a:lnTo>
                        <a:cubicBezTo>
                          <a:pt x="32785" y="4567"/>
                          <a:pt x="32559" y="4797"/>
                          <a:pt x="32328" y="5028"/>
                        </a:cubicBezTo>
                        <a:lnTo>
                          <a:pt x="31645" y="5715"/>
                        </a:lnTo>
                        <a:cubicBezTo>
                          <a:pt x="29795" y="7532"/>
                          <a:pt x="27834" y="9233"/>
                          <a:pt x="25749" y="10766"/>
                        </a:cubicBezTo>
                        <a:cubicBezTo>
                          <a:pt x="23673" y="12314"/>
                          <a:pt x="21471" y="13688"/>
                          <a:pt x="19184" y="14900"/>
                        </a:cubicBezTo>
                        <a:cubicBezTo>
                          <a:pt x="14624" y="17335"/>
                          <a:pt x="9702" y="19119"/>
                          <a:pt x="4614" y="20108"/>
                        </a:cubicBezTo>
                        <a:cubicBezTo>
                          <a:pt x="3979" y="20238"/>
                          <a:pt x="3335" y="20387"/>
                          <a:pt x="2734" y="20421"/>
                        </a:cubicBezTo>
                        <a:cubicBezTo>
                          <a:pt x="2657" y="20426"/>
                          <a:pt x="2581" y="20428"/>
                          <a:pt x="2506" y="20428"/>
                        </a:cubicBezTo>
                        <a:cubicBezTo>
                          <a:pt x="1984" y="20428"/>
                          <a:pt x="1492" y="20305"/>
                          <a:pt x="1110" y="20003"/>
                        </a:cubicBezTo>
                        <a:cubicBezTo>
                          <a:pt x="677" y="19666"/>
                          <a:pt x="514" y="19109"/>
                          <a:pt x="711" y="18571"/>
                        </a:cubicBezTo>
                        <a:cubicBezTo>
                          <a:pt x="903" y="18027"/>
                          <a:pt x="1327" y="17537"/>
                          <a:pt x="1773" y="17091"/>
                        </a:cubicBezTo>
                        <a:cubicBezTo>
                          <a:pt x="2696" y="16177"/>
                          <a:pt x="3652" y="15293"/>
                          <a:pt x="4676" y="14491"/>
                        </a:cubicBezTo>
                        <a:cubicBezTo>
                          <a:pt x="5699" y="13688"/>
                          <a:pt x="6781" y="12957"/>
                          <a:pt x="7905" y="12289"/>
                        </a:cubicBezTo>
                        <a:lnTo>
                          <a:pt x="7905" y="12289"/>
                        </a:lnTo>
                        <a:cubicBezTo>
                          <a:pt x="5541" y="13419"/>
                          <a:pt x="3403" y="14995"/>
                          <a:pt x="1447" y="16745"/>
                        </a:cubicBezTo>
                        <a:cubicBezTo>
                          <a:pt x="956" y="17191"/>
                          <a:pt x="466" y="17692"/>
                          <a:pt x="187" y="18378"/>
                        </a:cubicBezTo>
                        <a:cubicBezTo>
                          <a:pt x="52" y="18719"/>
                          <a:pt x="0" y="19128"/>
                          <a:pt x="96" y="19513"/>
                        </a:cubicBezTo>
                        <a:cubicBezTo>
                          <a:pt x="183" y="19897"/>
                          <a:pt x="418" y="20243"/>
                          <a:pt x="702" y="20489"/>
                        </a:cubicBezTo>
                        <a:cubicBezTo>
                          <a:pt x="990" y="20738"/>
                          <a:pt x="1331" y="20911"/>
                          <a:pt x="1691" y="21008"/>
                        </a:cubicBezTo>
                        <a:cubicBezTo>
                          <a:pt x="2002" y="21095"/>
                          <a:pt x="2319" y="21125"/>
                          <a:pt x="2625" y="21125"/>
                        </a:cubicBezTo>
                        <a:cubicBezTo>
                          <a:pt x="2669" y="21125"/>
                          <a:pt x="2714" y="21124"/>
                          <a:pt x="2758" y="21123"/>
                        </a:cubicBezTo>
                        <a:cubicBezTo>
                          <a:pt x="3465" y="21099"/>
                          <a:pt x="4099" y="20964"/>
                          <a:pt x="4748" y="20858"/>
                        </a:cubicBezTo>
                        <a:cubicBezTo>
                          <a:pt x="6050" y="20651"/>
                          <a:pt x="7338" y="20363"/>
                          <a:pt x="8616" y="20046"/>
                        </a:cubicBezTo>
                        <a:lnTo>
                          <a:pt x="10519" y="19522"/>
                        </a:lnTo>
                        <a:lnTo>
                          <a:pt x="12404" y="18917"/>
                        </a:lnTo>
                        <a:cubicBezTo>
                          <a:pt x="14892" y="18052"/>
                          <a:pt x="17310" y="16985"/>
                          <a:pt x="19641" y="15760"/>
                        </a:cubicBezTo>
                        <a:cubicBezTo>
                          <a:pt x="21966" y="14510"/>
                          <a:pt x="24206" y="13107"/>
                          <a:pt x="26302" y="11506"/>
                        </a:cubicBezTo>
                        <a:cubicBezTo>
                          <a:pt x="28391" y="9907"/>
                          <a:pt x="30376" y="8162"/>
                          <a:pt x="32188" y="6249"/>
                        </a:cubicBezTo>
                        <a:lnTo>
                          <a:pt x="32861" y="5528"/>
                        </a:lnTo>
                        <a:cubicBezTo>
                          <a:pt x="33091" y="5293"/>
                          <a:pt x="33313" y="5047"/>
                          <a:pt x="33524" y="4797"/>
                        </a:cubicBezTo>
                        <a:cubicBezTo>
                          <a:pt x="33947" y="4293"/>
                          <a:pt x="34380" y="3803"/>
                          <a:pt x="34797" y="3284"/>
                        </a:cubicBezTo>
                        <a:cubicBezTo>
                          <a:pt x="35009" y="3015"/>
                          <a:pt x="35207" y="2727"/>
                          <a:pt x="35355" y="2390"/>
                        </a:cubicBezTo>
                        <a:cubicBezTo>
                          <a:pt x="35504" y="2058"/>
                          <a:pt x="35595" y="1654"/>
                          <a:pt x="35495" y="1251"/>
                        </a:cubicBezTo>
                        <a:cubicBezTo>
                          <a:pt x="35403" y="857"/>
                          <a:pt x="35120" y="516"/>
                          <a:pt x="34788" y="328"/>
                        </a:cubicBezTo>
                        <a:cubicBezTo>
                          <a:pt x="34457" y="136"/>
                          <a:pt x="34101" y="59"/>
                          <a:pt x="33755" y="21"/>
                        </a:cubicBezTo>
                        <a:cubicBezTo>
                          <a:pt x="33611" y="7"/>
                          <a:pt x="33466" y="1"/>
                          <a:pt x="33321" y="1"/>
                        </a:cubicBezTo>
                        <a:close/>
                      </a:path>
                    </a:pathLst>
                  </a:custGeom>
                  <a:solidFill>
                    <a:srgbClr val="F4A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3618;p65">
                    <a:extLst>
                      <a:ext uri="{FF2B5EF4-FFF2-40B4-BE49-F238E27FC236}">
                        <a16:creationId xmlns:a16="http://schemas.microsoft.com/office/drawing/2014/main" id="{7BF21C66-E5E3-800A-748C-7384BB01F424}"/>
                      </a:ext>
                    </a:extLst>
                  </p:cNvPr>
                  <p:cNvSpPr/>
                  <p:nvPr/>
                </p:nvSpPr>
                <p:spPr>
                  <a:xfrm>
                    <a:off x="6034181" y="3878568"/>
                    <a:ext cx="85738" cy="54565"/>
                  </a:xfrm>
                  <a:custGeom>
                    <a:avLst/>
                    <a:gdLst/>
                    <a:ahLst/>
                    <a:cxnLst/>
                    <a:rect l="l" t="t" r="r" b="b"/>
                    <a:pathLst>
                      <a:path w="3581" h="2279" extrusionOk="0">
                        <a:moveTo>
                          <a:pt x="1793" y="0"/>
                        </a:moveTo>
                        <a:cubicBezTo>
                          <a:pt x="803" y="0"/>
                          <a:pt x="0" y="510"/>
                          <a:pt x="0" y="1140"/>
                        </a:cubicBezTo>
                        <a:cubicBezTo>
                          <a:pt x="0" y="1769"/>
                          <a:pt x="803" y="2278"/>
                          <a:pt x="1793" y="2278"/>
                        </a:cubicBezTo>
                        <a:cubicBezTo>
                          <a:pt x="2778" y="2278"/>
                          <a:pt x="3580" y="1769"/>
                          <a:pt x="3580" y="1140"/>
                        </a:cubicBezTo>
                        <a:cubicBezTo>
                          <a:pt x="3580" y="510"/>
                          <a:pt x="2778" y="0"/>
                          <a:pt x="1793" y="0"/>
                        </a:cubicBezTo>
                        <a:close/>
                      </a:path>
                    </a:pathLst>
                  </a:custGeom>
                  <a:solidFill>
                    <a:srgbClr val="361E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3619;p65">
                    <a:extLst>
                      <a:ext uri="{FF2B5EF4-FFF2-40B4-BE49-F238E27FC236}">
                        <a16:creationId xmlns:a16="http://schemas.microsoft.com/office/drawing/2014/main" id="{29122DDB-CBDC-21E5-D353-8D50C3C2923D}"/>
                      </a:ext>
                    </a:extLst>
                  </p:cNvPr>
                  <p:cNvSpPr/>
                  <p:nvPr/>
                </p:nvSpPr>
                <p:spPr>
                  <a:xfrm>
                    <a:off x="6200892" y="4194106"/>
                    <a:ext cx="42259" cy="34860"/>
                  </a:xfrm>
                  <a:custGeom>
                    <a:avLst/>
                    <a:gdLst/>
                    <a:ahLst/>
                    <a:cxnLst/>
                    <a:rect l="l" t="t" r="r" b="b"/>
                    <a:pathLst>
                      <a:path w="1765" h="1456" extrusionOk="0">
                        <a:moveTo>
                          <a:pt x="1209" y="1"/>
                        </a:moveTo>
                        <a:cubicBezTo>
                          <a:pt x="994" y="1"/>
                          <a:pt x="735" y="104"/>
                          <a:pt x="510" y="297"/>
                        </a:cubicBezTo>
                        <a:cubicBezTo>
                          <a:pt x="135" y="623"/>
                          <a:pt x="0" y="1076"/>
                          <a:pt x="208" y="1315"/>
                        </a:cubicBezTo>
                        <a:cubicBezTo>
                          <a:pt x="290" y="1410"/>
                          <a:pt x="416" y="1455"/>
                          <a:pt x="560" y="1455"/>
                        </a:cubicBezTo>
                        <a:cubicBezTo>
                          <a:pt x="775" y="1455"/>
                          <a:pt x="1033" y="1353"/>
                          <a:pt x="1255" y="1157"/>
                        </a:cubicBezTo>
                        <a:cubicBezTo>
                          <a:pt x="1630" y="835"/>
                          <a:pt x="1765" y="379"/>
                          <a:pt x="1557" y="142"/>
                        </a:cubicBezTo>
                        <a:cubicBezTo>
                          <a:pt x="1476" y="47"/>
                          <a:pt x="1353" y="1"/>
                          <a:pt x="1209" y="1"/>
                        </a:cubicBezTo>
                        <a:close/>
                      </a:path>
                    </a:pathLst>
                  </a:custGeom>
                  <a:solidFill>
                    <a:srgbClr val="361E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3620;p65">
                    <a:extLst>
                      <a:ext uri="{FF2B5EF4-FFF2-40B4-BE49-F238E27FC236}">
                        <a16:creationId xmlns:a16="http://schemas.microsoft.com/office/drawing/2014/main" id="{780A899D-F51D-2437-1B91-E6E22E0A94A6}"/>
                      </a:ext>
                    </a:extLst>
                  </p:cNvPr>
                  <p:cNvSpPr/>
                  <p:nvPr/>
                </p:nvSpPr>
                <p:spPr>
                  <a:xfrm>
                    <a:off x="5906232" y="4116652"/>
                    <a:ext cx="61221" cy="57366"/>
                  </a:xfrm>
                  <a:custGeom>
                    <a:avLst/>
                    <a:gdLst/>
                    <a:ahLst/>
                    <a:cxnLst/>
                    <a:rect l="l" t="t" r="r" b="b"/>
                    <a:pathLst>
                      <a:path w="2557" h="2396" extrusionOk="0">
                        <a:moveTo>
                          <a:pt x="821" y="0"/>
                        </a:moveTo>
                        <a:cubicBezTo>
                          <a:pt x="649" y="0"/>
                          <a:pt x="495" y="50"/>
                          <a:pt x="376" y="154"/>
                        </a:cubicBezTo>
                        <a:cubicBezTo>
                          <a:pt x="1" y="476"/>
                          <a:pt x="101" y="1206"/>
                          <a:pt x="606" y="1782"/>
                        </a:cubicBezTo>
                        <a:cubicBezTo>
                          <a:pt x="946" y="2175"/>
                          <a:pt x="1381" y="2396"/>
                          <a:pt x="1743" y="2396"/>
                        </a:cubicBezTo>
                        <a:cubicBezTo>
                          <a:pt x="1913" y="2396"/>
                          <a:pt x="2066" y="2347"/>
                          <a:pt x="2186" y="2244"/>
                        </a:cubicBezTo>
                        <a:cubicBezTo>
                          <a:pt x="2557" y="1917"/>
                          <a:pt x="2456" y="1192"/>
                          <a:pt x="1956" y="609"/>
                        </a:cubicBezTo>
                        <a:cubicBezTo>
                          <a:pt x="1617" y="219"/>
                          <a:pt x="1182" y="0"/>
                          <a:pt x="821" y="0"/>
                        </a:cubicBezTo>
                        <a:close/>
                      </a:path>
                    </a:pathLst>
                  </a:custGeom>
                  <a:solidFill>
                    <a:srgbClr val="361E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8" name="Google Shape;3621;p65">
                    <a:extLst>
                      <a:ext uri="{FF2B5EF4-FFF2-40B4-BE49-F238E27FC236}">
                        <a16:creationId xmlns:a16="http://schemas.microsoft.com/office/drawing/2014/main" id="{243A0B95-6CC5-2919-845F-3B16B354CE5A}"/>
                      </a:ext>
                    </a:extLst>
                  </p:cNvPr>
                  <p:cNvSpPr/>
                  <p:nvPr/>
                </p:nvSpPr>
                <p:spPr>
                  <a:xfrm>
                    <a:off x="6044859" y="3885343"/>
                    <a:ext cx="75060" cy="47789"/>
                  </a:xfrm>
                  <a:custGeom>
                    <a:avLst/>
                    <a:gdLst/>
                    <a:ahLst/>
                    <a:cxnLst/>
                    <a:rect l="l" t="t" r="r" b="b"/>
                    <a:pathLst>
                      <a:path w="3135" h="1996" extrusionOk="0">
                        <a:moveTo>
                          <a:pt x="1568" y="1"/>
                        </a:moveTo>
                        <a:cubicBezTo>
                          <a:pt x="703" y="1"/>
                          <a:pt x="1" y="448"/>
                          <a:pt x="1" y="1001"/>
                        </a:cubicBezTo>
                        <a:cubicBezTo>
                          <a:pt x="1" y="1549"/>
                          <a:pt x="703" y="1995"/>
                          <a:pt x="1568" y="1995"/>
                        </a:cubicBezTo>
                        <a:cubicBezTo>
                          <a:pt x="2433" y="1995"/>
                          <a:pt x="3134" y="1549"/>
                          <a:pt x="3134" y="1001"/>
                        </a:cubicBezTo>
                        <a:cubicBezTo>
                          <a:pt x="3134" y="448"/>
                          <a:pt x="2433" y="1"/>
                          <a:pt x="1568"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9" name="Google Shape;3622;p65">
                    <a:extLst>
                      <a:ext uri="{FF2B5EF4-FFF2-40B4-BE49-F238E27FC236}">
                        <a16:creationId xmlns:a16="http://schemas.microsoft.com/office/drawing/2014/main" id="{99F88CE1-C2F0-9205-6F01-C9FFCCAC2E0B}"/>
                      </a:ext>
                    </a:extLst>
                  </p:cNvPr>
                  <p:cNvSpPr/>
                  <p:nvPr/>
                </p:nvSpPr>
                <p:spPr>
                  <a:xfrm>
                    <a:off x="6134164" y="3942302"/>
                    <a:ext cx="57079" cy="36081"/>
                  </a:xfrm>
                  <a:custGeom>
                    <a:avLst/>
                    <a:gdLst/>
                    <a:ahLst/>
                    <a:cxnLst/>
                    <a:rect l="l" t="t" r="r" b="b"/>
                    <a:pathLst>
                      <a:path w="2384" h="1507" extrusionOk="0">
                        <a:moveTo>
                          <a:pt x="1160" y="0"/>
                        </a:moveTo>
                        <a:cubicBezTo>
                          <a:pt x="532" y="0"/>
                          <a:pt x="24" y="315"/>
                          <a:pt x="14" y="718"/>
                        </a:cubicBezTo>
                        <a:cubicBezTo>
                          <a:pt x="1" y="1130"/>
                          <a:pt x="520" y="1486"/>
                          <a:pt x="1168" y="1505"/>
                        </a:cubicBezTo>
                        <a:cubicBezTo>
                          <a:pt x="1187" y="1506"/>
                          <a:pt x="1206" y="1506"/>
                          <a:pt x="1225" y="1506"/>
                        </a:cubicBezTo>
                        <a:cubicBezTo>
                          <a:pt x="1853" y="1506"/>
                          <a:pt x="2361" y="1195"/>
                          <a:pt x="2374" y="789"/>
                        </a:cubicBezTo>
                        <a:cubicBezTo>
                          <a:pt x="2383" y="376"/>
                          <a:pt x="1870" y="25"/>
                          <a:pt x="1216" y="1"/>
                        </a:cubicBezTo>
                        <a:cubicBezTo>
                          <a:pt x="1197" y="1"/>
                          <a:pt x="1178" y="0"/>
                          <a:pt x="1160" y="0"/>
                        </a:cubicBezTo>
                        <a:close/>
                      </a:path>
                    </a:pathLst>
                  </a:custGeom>
                  <a:solidFill>
                    <a:srgbClr val="361E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0" name="Google Shape;3623;p65">
                    <a:extLst>
                      <a:ext uri="{FF2B5EF4-FFF2-40B4-BE49-F238E27FC236}">
                        <a16:creationId xmlns:a16="http://schemas.microsoft.com/office/drawing/2014/main" id="{CB6E1348-67DB-4522-CD33-65FD585D7C09}"/>
                      </a:ext>
                    </a:extLst>
                  </p:cNvPr>
                  <p:cNvSpPr/>
                  <p:nvPr/>
                </p:nvSpPr>
                <p:spPr>
                  <a:xfrm>
                    <a:off x="6141180" y="3946899"/>
                    <a:ext cx="50064" cy="31580"/>
                  </a:xfrm>
                  <a:custGeom>
                    <a:avLst/>
                    <a:gdLst/>
                    <a:ahLst/>
                    <a:cxnLst/>
                    <a:rect l="l" t="t" r="r" b="b"/>
                    <a:pathLst>
                      <a:path w="2091" h="1319" extrusionOk="0">
                        <a:moveTo>
                          <a:pt x="1027" y="0"/>
                        </a:moveTo>
                        <a:cubicBezTo>
                          <a:pt x="473" y="0"/>
                          <a:pt x="24" y="275"/>
                          <a:pt x="10" y="630"/>
                        </a:cubicBezTo>
                        <a:cubicBezTo>
                          <a:pt x="1" y="991"/>
                          <a:pt x="453" y="1298"/>
                          <a:pt x="1024" y="1318"/>
                        </a:cubicBezTo>
                        <a:cubicBezTo>
                          <a:pt x="1042" y="1319"/>
                          <a:pt x="1061" y="1319"/>
                          <a:pt x="1079" y="1319"/>
                        </a:cubicBezTo>
                        <a:cubicBezTo>
                          <a:pt x="1626" y="1319"/>
                          <a:pt x="2068" y="1042"/>
                          <a:pt x="2077" y="693"/>
                        </a:cubicBezTo>
                        <a:cubicBezTo>
                          <a:pt x="2090" y="328"/>
                          <a:pt x="1635" y="20"/>
                          <a:pt x="1067" y="1"/>
                        </a:cubicBezTo>
                        <a:cubicBezTo>
                          <a:pt x="1054" y="0"/>
                          <a:pt x="1040" y="0"/>
                          <a:pt x="1027" y="0"/>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3624;p65">
                    <a:extLst>
                      <a:ext uri="{FF2B5EF4-FFF2-40B4-BE49-F238E27FC236}">
                        <a16:creationId xmlns:a16="http://schemas.microsoft.com/office/drawing/2014/main" id="{D6D39BE3-DDCF-DCEA-29FF-E47FF9ADFD41}"/>
                      </a:ext>
                    </a:extLst>
                  </p:cNvPr>
                  <p:cNvSpPr/>
                  <p:nvPr/>
                </p:nvSpPr>
                <p:spPr>
                  <a:xfrm>
                    <a:off x="6205848" y="4195566"/>
                    <a:ext cx="37757" cy="31125"/>
                  </a:xfrm>
                  <a:custGeom>
                    <a:avLst/>
                    <a:gdLst/>
                    <a:ahLst/>
                    <a:cxnLst/>
                    <a:rect l="l" t="t" r="r" b="b"/>
                    <a:pathLst>
                      <a:path w="1577" h="1300" extrusionOk="0">
                        <a:moveTo>
                          <a:pt x="1078" y="0"/>
                        </a:moveTo>
                        <a:cubicBezTo>
                          <a:pt x="886" y="0"/>
                          <a:pt x="656" y="92"/>
                          <a:pt x="456" y="265"/>
                        </a:cubicBezTo>
                        <a:cubicBezTo>
                          <a:pt x="121" y="558"/>
                          <a:pt x="1" y="962"/>
                          <a:pt x="183" y="1173"/>
                        </a:cubicBezTo>
                        <a:cubicBezTo>
                          <a:pt x="258" y="1258"/>
                          <a:pt x="371" y="1300"/>
                          <a:pt x="501" y="1300"/>
                        </a:cubicBezTo>
                        <a:cubicBezTo>
                          <a:pt x="693" y="1300"/>
                          <a:pt x="922" y="1209"/>
                          <a:pt x="1119" y="1033"/>
                        </a:cubicBezTo>
                        <a:cubicBezTo>
                          <a:pt x="1456" y="745"/>
                          <a:pt x="1576" y="341"/>
                          <a:pt x="1394" y="125"/>
                        </a:cubicBezTo>
                        <a:cubicBezTo>
                          <a:pt x="1319" y="41"/>
                          <a:pt x="1207" y="0"/>
                          <a:pt x="1078" y="0"/>
                        </a:cubicBezTo>
                        <a:close/>
                      </a:path>
                    </a:pathLst>
                  </a:custGeom>
                  <a:solidFill>
                    <a:srgbClr val="FFFFFF">
                      <a:alpha val="89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2" name="Google Shape;3625;p65">
                    <a:extLst>
                      <a:ext uri="{FF2B5EF4-FFF2-40B4-BE49-F238E27FC236}">
                        <a16:creationId xmlns:a16="http://schemas.microsoft.com/office/drawing/2014/main" id="{B2799A75-3B75-22E6-1F3F-CB1F982DB132}"/>
                      </a:ext>
                    </a:extLst>
                  </p:cNvPr>
                  <p:cNvSpPr/>
                  <p:nvPr/>
                </p:nvSpPr>
                <p:spPr>
                  <a:xfrm>
                    <a:off x="5912888" y="4120507"/>
                    <a:ext cx="55259" cy="51812"/>
                  </a:xfrm>
                  <a:custGeom>
                    <a:avLst/>
                    <a:gdLst/>
                    <a:ahLst/>
                    <a:cxnLst/>
                    <a:rect l="l" t="t" r="r" b="b"/>
                    <a:pathLst>
                      <a:path w="2308" h="2164" extrusionOk="0">
                        <a:moveTo>
                          <a:pt x="738" y="1"/>
                        </a:moveTo>
                        <a:cubicBezTo>
                          <a:pt x="584" y="1"/>
                          <a:pt x="445" y="45"/>
                          <a:pt x="337" y="137"/>
                        </a:cubicBezTo>
                        <a:cubicBezTo>
                          <a:pt x="1" y="430"/>
                          <a:pt x="92" y="1089"/>
                          <a:pt x="544" y="1612"/>
                        </a:cubicBezTo>
                        <a:cubicBezTo>
                          <a:pt x="851" y="1964"/>
                          <a:pt x="1244" y="2164"/>
                          <a:pt x="1570" y="2164"/>
                        </a:cubicBezTo>
                        <a:cubicBezTo>
                          <a:pt x="1724" y="2164"/>
                          <a:pt x="1864" y="2119"/>
                          <a:pt x="1972" y="2025"/>
                        </a:cubicBezTo>
                        <a:cubicBezTo>
                          <a:pt x="2307" y="1732"/>
                          <a:pt x="2216" y="1074"/>
                          <a:pt x="1764" y="555"/>
                        </a:cubicBezTo>
                        <a:cubicBezTo>
                          <a:pt x="1458" y="199"/>
                          <a:pt x="1064" y="1"/>
                          <a:pt x="738" y="1"/>
                        </a:cubicBezTo>
                        <a:close/>
                      </a:path>
                    </a:pathLst>
                  </a:custGeom>
                  <a:solidFill>
                    <a:srgbClr val="FFFFFF">
                      <a:alpha val="89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332" name="Google Shape;3626;p65">
                <a:extLst>
                  <a:ext uri="{FF2B5EF4-FFF2-40B4-BE49-F238E27FC236}">
                    <a16:creationId xmlns:a16="http://schemas.microsoft.com/office/drawing/2014/main" id="{111C358F-9897-2A15-ABBE-EA035125AA9E}"/>
                  </a:ext>
                </a:extLst>
              </p:cNvPr>
              <p:cNvGrpSpPr/>
              <p:nvPr/>
            </p:nvGrpSpPr>
            <p:grpSpPr>
              <a:xfrm>
                <a:off x="5846895" y="2092277"/>
                <a:ext cx="1374035" cy="1364857"/>
                <a:chOff x="5631620" y="2092277"/>
                <a:chExt cx="1374035" cy="1364857"/>
              </a:xfrm>
            </p:grpSpPr>
            <p:grpSp>
              <p:nvGrpSpPr>
                <p:cNvPr id="333" name="Google Shape;3627;p65">
                  <a:extLst>
                    <a:ext uri="{FF2B5EF4-FFF2-40B4-BE49-F238E27FC236}">
                      <a16:creationId xmlns:a16="http://schemas.microsoft.com/office/drawing/2014/main" id="{E38FC251-B06F-218E-74DF-1126D6690CD5}"/>
                    </a:ext>
                  </a:extLst>
                </p:cNvPr>
                <p:cNvGrpSpPr/>
                <p:nvPr/>
              </p:nvGrpSpPr>
              <p:grpSpPr>
                <a:xfrm>
                  <a:off x="5631620" y="2092277"/>
                  <a:ext cx="1374035" cy="1364857"/>
                  <a:chOff x="4621795" y="1361147"/>
                  <a:chExt cx="651356" cy="646974"/>
                </a:xfrm>
              </p:grpSpPr>
              <p:sp>
                <p:nvSpPr>
                  <p:cNvPr id="350" name="Google Shape;3628;p65">
                    <a:extLst>
                      <a:ext uri="{FF2B5EF4-FFF2-40B4-BE49-F238E27FC236}">
                        <a16:creationId xmlns:a16="http://schemas.microsoft.com/office/drawing/2014/main" id="{5A74C332-1DE4-8B73-6DE1-2F6A743E2C2E}"/>
                      </a:ext>
                    </a:extLst>
                  </p:cNvPr>
                  <p:cNvSpPr/>
                  <p:nvPr/>
                </p:nvSpPr>
                <p:spPr>
                  <a:xfrm>
                    <a:off x="4621795" y="1361147"/>
                    <a:ext cx="651356" cy="646974"/>
                  </a:xfrm>
                  <a:custGeom>
                    <a:avLst/>
                    <a:gdLst/>
                    <a:ahLst/>
                    <a:cxnLst/>
                    <a:rect l="l" t="t" r="r" b="b"/>
                    <a:pathLst>
                      <a:path w="27205" h="27022" extrusionOk="0">
                        <a:moveTo>
                          <a:pt x="12771" y="1"/>
                        </a:moveTo>
                        <a:cubicBezTo>
                          <a:pt x="12654" y="1"/>
                          <a:pt x="12537" y="75"/>
                          <a:pt x="12509" y="216"/>
                        </a:cubicBezTo>
                        <a:lnTo>
                          <a:pt x="12346" y="1121"/>
                        </a:lnTo>
                        <a:cubicBezTo>
                          <a:pt x="12144" y="1139"/>
                          <a:pt x="11942" y="1163"/>
                          <a:pt x="11740" y="1197"/>
                        </a:cubicBezTo>
                        <a:lnTo>
                          <a:pt x="11356" y="361"/>
                        </a:lnTo>
                        <a:cubicBezTo>
                          <a:pt x="11307" y="256"/>
                          <a:pt x="11213" y="208"/>
                          <a:pt x="11119" y="208"/>
                        </a:cubicBezTo>
                        <a:cubicBezTo>
                          <a:pt x="10989" y="208"/>
                          <a:pt x="10860" y="298"/>
                          <a:pt x="10851" y="457"/>
                        </a:cubicBezTo>
                        <a:lnTo>
                          <a:pt x="10802" y="1374"/>
                        </a:lnTo>
                        <a:cubicBezTo>
                          <a:pt x="10601" y="1423"/>
                          <a:pt x="10409" y="1471"/>
                          <a:pt x="10212" y="1529"/>
                        </a:cubicBezTo>
                        <a:lnTo>
                          <a:pt x="9726" y="746"/>
                        </a:lnTo>
                        <a:cubicBezTo>
                          <a:pt x="9671" y="660"/>
                          <a:pt x="9587" y="622"/>
                          <a:pt x="9504" y="622"/>
                        </a:cubicBezTo>
                        <a:cubicBezTo>
                          <a:pt x="9362" y="622"/>
                          <a:pt x="9224" y="732"/>
                          <a:pt x="9236" y="904"/>
                        </a:cubicBezTo>
                        <a:lnTo>
                          <a:pt x="9303" y="1817"/>
                        </a:lnTo>
                        <a:cubicBezTo>
                          <a:pt x="9112" y="1889"/>
                          <a:pt x="8924" y="1966"/>
                          <a:pt x="8737" y="2043"/>
                        </a:cubicBezTo>
                        <a:lnTo>
                          <a:pt x="8155" y="1332"/>
                        </a:lnTo>
                        <a:cubicBezTo>
                          <a:pt x="8100" y="1264"/>
                          <a:pt x="8028" y="1235"/>
                          <a:pt x="7957" y="1235"/>
                        </a:cubicBezTo>
                        <a:cubicBezTo>
                          <a:pt x="7805" y="1235"/>
                          <a:pt x="7658" y="1369"/>
                          <a:pt x="7694" y="1553"/>
                        </a:cubicBezTo>
                        <a:lnTo>
                          <a:pt x="7872" y="2456"/>
                        </a:lnTo>
                        <a:cubicBezTo>
                          <a:pt x="7694" y="2547"/>
                          <a:pt x="7515" y="2643"/>
                          <a:pt x="7338" y="2749"/>
                        </a:cubicBezTo>
                        <a:lnTo>
                          <a:pt x="6670" y="2110"/>
                        </a:lnTo>
                        <a:cubicBezTo>
                          <a:pt x="6616" y="2059"/>
                          <a:pt x="6553" y="2037"/>
                          <a:pt x="6492" y="2037"/>
                        </a:cubicBezTo>
                        <a:cubicBezTo>
                          <a:pt x="6330" y="2037"/>
                          <a:pt x="6179" y="2195"/>
                          <a:pt x="6242" y="2384"/>
                        </a:cubicBezTo>
                        <a:lnTo>
                          <a:pt x="6530" y="3259"/>
                        </a:lnTo>
                        <a:cubicBezTo>
                          <a:pt x="6362" y="3374"/>
                          <a:pt x="6199" y="3494"/>
                          <a:pt x="6040" y="3619"/>
                        </a:cubicBezTo>
                        <a:lnTo>
                          <a:pt x="5301" y="3071"/>
                        </a:lnTo>
                        <a:cubicBezTo>
                          <a:pt x="5251" y="3034"/>
                          <a:pt x="5197" y="3018"/>
                          <a:pt x="5145" y="3018"/>
                        </a:cubicBezTo>
                        <a:cubicBezTo>
                          <a:pt x="4968" y="3018"/>
                          <a:pt x="4814" y="3205"/>
                          <a:pt x="4906" y="3398"/>
                        </a:cubicBezTo>
                        <a:lnTo>
                          <a:pt x="5301" y="4229"/>
                        </a:lnTo>
                        <a:cubicBezTo>
                          <a:pt x="5151" y="4364"/>
                          <a:pt x="5002" y="4503"/>
                          <a:pt x="4858" y="4643"/>
                        </a:cubicBezTo>
                        <a:lnTo>
                          <a:pt x="4055" y="4195"/>
                        </a:lnTo>
                        <a:cubicBezTo>
                          <a:pt x="4011" y="4171"/>
                          <a:pt x="3967" y="4160"/>
                          <a:pt x="3924" y="4160"/>
                        </a:cubicBezTo>
                        <a:cubicBezTo>
                          <a:pt x="3734" y="4160"/>
                          <a:pt x="3583" y="4377"/>
                          <a:pt x="3705" y="4566"/>
                        </a:cubicBezTo>
                        <a:lnTo>
                          <a:pt x="4205" y="5344"/>
                        </a:lnTo>
                        <a:cubicBezTo>
                          <a:pt x="4070" y="5493"/>
                          <a:pt x="3946" y="5652"/>
                          <a:pt x="3820" y="5810"/>
                        </a:cubicBezTo>
                        <a:lnTo>
                          <a:pt x="2965" y="5464"/>
                        </a:lnTo>
                        <a:cubicBezTo>
                          <a:pt x="2930" y="5450"/>
                          <a:pt x="2895" y="5443"/>
                          <a:pt x="2861" y="5443"/>
                        </a:cubicBezTo>
                        <a:cubicBezTo>
                          <a:pt x="2655" y="5443"/>
                          <a:pt x="2509" y="5696"/>
                          <a:pt x="2662" y="5878"/>
                        </a:cubicBezTo>
                        <a:lnTo>
                          <a:pt x="3254" y="6579"/>
                        </a:lnTo>
                        <a:cubicBezTo>
                          <a:pt x="3138" y="6752"/>
                          <a:pt x="3032" y="6921"/>
                          <a:pt x="2926" y="7094"/>
                        </a:cubicBezTo>
                        <a:lnTo>
                          <a:pt x="2037" y="6863"/>
                        </a:lnTo>
                        <a:cubicBezTo>
                          <a:pt x="2011" y="6856"/>
                          <a:pt x="1987" y="6853"/>
                          <a:pt x="1963" y="6853"/>
                        </a:cubicBezTo>
                        <a:cubicBezTo>
                          <a:pt x="1741" y="6853"/>
                          <a:pt x="1610" y="7141"/>
                          <a:pt x="1792" y="7310"/>
                        </a:cubicBezTo>
                        <a:lnTo>
                          <a:pt x="2465" y="7935"/>
                        </a:lnTo>
                        <a:cubicBezTo>
                          <a:pt x="2374" y="8117"/>
                          <a:pt x="2287" y="8300"/>
                          <a:pt x="2205" y="8483"/>
                        </a:cubicBezTo>
                        <a:lnTo>
                          <a:pt x="1298" y="8363"/>
                        </a:lnTo>
                        <a:cubicBezTo>
                          <a:pt x="1285" y="8361"/>
                          <a:pt x="1273" y="8360"/>
                          <a:pt x="1261" y="8360"/>
                        </a:cubicBezTo>
                        <a:cubicBezTo>
                          <a:pt x="1011" y="8360"/>
                          <a:pt x="894" y="8687"/>
                          <a:pt x="1110" y="8838"/>
                        </a:cubicBezTo>
                        <a:lnTo>
                          <a:pt x="1855" y="9372"/>
                        </a:lnTo>
                        <a:cubicBezTo>
                          <a:pt x="1788" y="9563"/>
                          <a:pt x="1725" y="9756"/>
                          <a:pt x="1668" y="9953"/>
                        </a:cubicBezTo>
                        <a:lnTo>
                          <a:pt x="750" y="9948"/>
                        </a:lnTo>
                        <a:cubicBezTo>
                          <a:pt x="748" y="9948"/>
                          <a:pt x="746" y="9948"/>
                          <a:pt x="745" y="9948"/>
                        </a:cubicBezTo>
                        <a:cubicBezTo>
                          <a:pt x="474" y="9948"/>
                          <a:pt x="381" y="10309"/>
                          <a:pt x="619" y="10443"/>
                        </a:cubicBezTo>
                        <a:lnTo>
                          <a:pt x="1427" y="10880"/>
                        </a:lnTo>
                        <a:cubicBezTo>
                          <a:pt x="1389" y="11078"/>
                          <a:pt x="1351" y="11275"/>
                          <a:pt x="1316" y="11477"/>
                        </a:cubicBezTo>
                        <a:lnTo>
                          <a:pt x="404" y="11587"/>
                        </a:lnTo>
                        <a:cubicBezTo>
                          <a:pt x="129" y="11616"/>
                          <a:pt x="82" y="11996"/>
                          <a:pt x="336" y="12091"/>
                        </a:cubicBezTo>
                        <a:lnTo>
                          <a:pt x="1196" y="12428"/>
                        </a:lnTo>
                        <a:cubicBezTo>
                          <a:pt x="1182" y="12625"/>
                          <a:pt x="1167" y="12827"/>
                          <a:pt x="1158" y="13034"/>
                        </a:cubicBezTo>
                        <a:lnTo>
                          <a:pt x="264" y="13254"/>
                        </a:lnTo>
                        <a:cubicBezTo>
                          <a:pt x="0" y="13322"/>
                          <a:pt x="0" y="13701"/>
                          <a:pt x="264" y="13768"/>
                        </a:cubicBezTo>
                        <a:lnTo>
                          <a:pt x="1158" y="13990"/>
                        </a:lnTo>
                        <a:cubicBezTo>
                          <a:pt x="1167" y="14192"/>
                          <a:pt x="1182" y="14393"/>
                          <a:pt x="1196" y="14595"/>
                        </a:cubicBezTo>
                        <a:lnTo>
                          <a:pt x="336" y="14926"/>
                        </a:lnTo>
                        <a:cubicBezTo>
                          <a:pt x="82" y="15028"/>
                          <a:pt x="129" y="15403"/>
                          <a:pt x="404" y="15436"/>
                        </a:cubicBezTo>
                        <a:lnTo>
                          <a:pt x="1316" y="15547"/>
                        </a:lnTo>
                        <a:cubicBezTo>
                          <a:pt x="1351" y="15744"/>
                          <a:pt x="1389" y="15946"/>
                          <a:pt x="1427" y="16143"/>
                        </a:cubicBezTo>
                        <a:lnTo>
                          <a:pt x="619" y="16580"/>
                        </a:lnTo>
                        <a:cubicBezTo>
                          <a:pt x="379" y="16709"/>
                          <a:pt x="475" y="17075"/>
                          <a:pt x="750" y="17075"/>
                        </a:cubicBezTo>
                        <a:lnTo>
                          <a:pt x="1668" y="17070"/>
                        </a:lnTo>
                        <a:cubicBezTo>
                          <a:pt x="1725" y="17262"/>
                          <a:pt x="1788" y="17455"/>
                          <a:pt x="1855" y="17647"/>
                        </a:cubicBezTo>
                        <a:lnTo>
                          <a:pt x="1110" y="18180"/>
                        </a:lnTo>
                        <a:cubicBezTo>
                          <a:pt x="895" y="18335"/>
                          <a:pt x="1010" y="18659"/>
                          <a:pt x="1257" y="18659"/>
                        </a:cubicBezTo>
                        <a:cubicBezTo>
                          <a:pt x="1270" y="18659"/>
                          <a:pt x="1284" y="18658"/>
                          <a:pt x="1298" y="18656"/>
                        </a:cubicBezTo>
                        <a:lnTo>
                          <a:pt x="2205" y="18536"/>
                        </a:lnTo>
                        <a:cubicBezTo>
                          <a:pt x="2287" y="18723"/>
                          <a:pt x="2374" y="18905"/>
                          <a:pt x="2465" y="19089"/>
                        </a:cubicBezTo>
                        <a:lnTo>
                          <a:pt x="1792" y="19713"/>
                        </a:lnTo>
                        <a:cubicBezTo>
                          <a:pt x="1609" y="19879"/>
                          <a:pt x="1742" y="20170"/>
                          <a:pt x="1965" y="20170"/>
                        </a:cubicBezTo>
                        <a:cubicBezTo>
                          <a:pt x="1988" y="20170"/>
                          <a:pt x="2012" y="20167"/>
                          <a:pt x="2037" y="20160"/>
                        </a:cubicBezTo>
                        <a:lnTo>
                          <a:pt x="2926" y="19925"/>
                        </a:lnTo>
                        <a:cubicBezTo>
                          <a:pt x="3032" y="20098"/>
                          <a:pt x="3138" y="20271"/>
                          <a:pt x="3254" y="20439"/>
                        </a:cubicBezTo>
                        <a:lnTo>
                          <a:pt x="2662" y="21145"/>
                        </a:lnTo>
                        <a:cubicBezTo>
                          <a:pt x="2508" y="21324"/>
                          <a:pt x="2657" y="21578"/>
                          <a:pt x="2864" y="21578"/>
                        </a:cubicBezTo>
                        <a:cubicBezTo>
                          <a:pt x="2897" y="21578"/>
                          <a:pt x="2931" y="21572"/>
                          <a:pt x="2965" y="21558"/>
                        </a:cubicBezTo>
                        <a:lnTo>
                          <a:pt x="3820" y="21212"/>
                        </a:lnTo>
                        <a:cubicBezTo>
                          <a:pt x="3946" y="21371"/>
                          <a:pt x="4070" y="21525"/>
                          <a:pt x="4205" y="21679"/>
                        </a:cubicBezTo>
                        <a:lnTo>
                          <a:pt x="3705" y="22452"/>
                        </a:lnTo>
                        <a:cubicBezTo>
                          <a:pt x="3583" y="22641"/>
                          <a:pt x="3735" y="22862"/>
                          <a:pt x="3925" y="22862"/>
                        </a:cubicBezTo>
                        <a:cubicBezTo>
                          <a:pt x="3968" y="22862"/>
                          <a:pt x="4012" y="22851"/>
                          <a:pt x="4055" y="22827"/>
                        </a:cubicBezTo>
                        <a:lnTo>
                          <a:pt x="4858" y="22376"/>
                        </a:lnTo>
                        <a:cubicBezTo>
                          <a:pt x="5002" y="22520"/>
                          <a:pt x="5151" y="22660"/>
                          <a:pt x="5301" y="22793"/>
                        </a:cubicBezTo>
                        <a:lnTo>
                          <a:pt x="4906" y="23625"/>
                        </a:lnTo>
                        <a:cubicBezTo>
                          <a:pt x="4814" y="23815"/>
                          <a:pt x="4968" y="24005"/>
                          <a:pt x="5145" y="24005"/>
                        </a:cubicBezTo>
                        <a:cubicBezTo>
                          <a:pt x="5197" y="24005"/>
                          <a:pt x="5251" y="23988"/>
                          <a:pt x="5301" y="23951"/>
                        </a:cubicBezTo>
                        <a:lnTo>
                          <a:pt x="6040" y="23404"/>
                        </a:lnTo>
                        <a:cubicBezTo>
                          <a:pt x="6199" y="23525"/>
                          <a:pt x="6362" y="23645"/>
                          <a:pt x="6530" y="23760"/>
                        </a:cubicBezTo>
                        <a:lnTo>
                          <a:pt x="6242" y="24634"/>
                        </a:lnTo>
                        <a:cubicBezTo>
                          <a:pt x="6179" y="24823"/>
                          <a:pt x="6330" y="24984"/>
                          <a:pt x="6492" y="24984"/>
                        </a:cubicBezTo>
                        <a:cubicBezTo>
                          <a:pt x="6553" y="24984"/>
                          <a:pt x="6616" y="24961"/>
                          <a:pt x="6670" y="24909"/>
                        </a:cubicBezTo>
                        <a:lnTo>
                          <a:pt x="7338" y="24274"/>
                        </a:lnTo>
                        <a:cubicBezTo>
                          <a:pt x="7515" y="24375"/>
                          <a:pt x="7694" y="24476"/>
                          <a:pt x="7872" y="24567"/>
                        </a:cubicBezTo>
                        <a:lnTo>
                          <a:pt x="7694" y="25470"/>
                        </a:lnTo>
                        <a:cubicBezTo>
                          <a:pt x="7658" y="25653"/>
                          <a:pt x="7804" y="25785"/>
                          <a:pt x="7955" y="25785"/>
                        </a:cubicBezTo>
                        <a:cubicBezTo>
                          <a:pt x="8027" y="25785"/>
                          <a:pt x="8100" y="25755"/>
                          <a:pt x="8155" y="25687"/>
                        </a:cubicBezTo>
                        <a:lnTo>
                          <a:pt x="8737" y="24976"/>
                        </a:lnTo>
                        <a:cubicBezTo>
                          <a:pt x="8924" y="25057"/>
                          <a:pt x="9112" y="25134"/>
                          <a:pt x="9303" y="25202"/>
                        </a:cubicBezTo>
                        <a:lnTo>
                          <a:pt x="9236" y="26114"/>
                        </a:lnTo>
                        <a:cubicBezTo>
                          <a:pt x="9224" y="26287"/>
                          <a:pt x="9363" y="26399"/>
                          <a:pt x="9504" y="26399"/>
                        </a:cubicBezTo>
                        <a:cubicBezTo>
                          <a:pt x="9587" y="26399"/>
                          <a:pt x="9671" y="26360"/>
                          <a:pt x="9726" y="26273"/>
                        </a:cubicBezTo>
                        <a:lnTo>
                          <a:pt x="10212" y="25495"/>
                        </a:lnTo>
                        <a:cubicBezTo>
                          <a:pt x="10409" y="25548"/>
                          <a:pt x="10601" y="25601"/>
                          <a:pt x="10802" y="25643"/>
                        </a:cubicBezTo>
                        <a:lnTo>
                          <a:pt x="10851" y="26561"/>
                        </a:lnTo>
                        <a:cubicBezTo>
                          <a:pt x="10859" y="26722"/>
                          <a:pt x="10987" y="26812"/>
                          <a:pt x="11116" y="26812"/>
                        </a:cubicBezTo>
                        <a:cubicBezTo>
                          <a:pt x="11211" y="26812"/>
                          <a:pt x="11307" y="26763"/>
                          <a:pt x="11356" y="26657"/>
                        </a:cubicBezTo>
                        <a:lnTo>
                          <a:pt x="11740" y="25826"/>
                        </a:lnTo>
                        <a:cubicBezTo>
                          <a:pt x="11942" y="25854"/>
                          <a:pt x="12144" y="25883"/>
                          <a:pt x="12346" y="25903"/>
                        </a:cubicBezTo>
                        <a:lnTo>
                          <a:pt x="12509" y="26806"/>
                        </a:lnTo>
                        <a:cubicBezTo>
                          <a:pt x="12537" y="26948"/>
                          <a:pt x="12653" y="27022"/>
                          <a:pt x="12769" y="27022"/>
                        </a:cubicBezTo>
                        <a:cubicBezTo>
                          <a:pt x="12874" y="27022"/>
                          <a:pt x="12979" y="26961"/>
                          <a:pt x="13018" y="26835"/>
                        </a:cubicBezTo>
                        <a:lnTo>
                          <a:pt x="13302" y="25956"/>
                        </a:lnTo>
                        <a:cubicBezTo>
                          <a:pt x="13403" y="25961"/>
                          <a:pt x="13499" y="25965"/>
                          <a:pt x="13605" y="25965"/>
                        </a:cubicBezTo>
                        <a:cubicBezTo>
                          <a:pt x="13705" y="25965"/>
                          <a:pt x="13807" y="25961"/>
                          <a:pt x="13907" y="25956"/>
                        </a:cubicBezTo>
                        <a:lnTo>
                          <a:pt x="14186" y="26835"/>
                        </a:lnTo>
                        <a:cubicBezTo>
                          <a:pt x="14225" y="26961"/>
                          <a:pt x="14331" y="27022"/>
                          <a:pt x="14437" y="27022"/>
                        </a:cubicBezTo>
                        <a:cubicBezTo>
                          <a:pt x="14554" y="27022"/>
                          <a:pt x="14670" y="26948"/>
                          <a:pt x="14695" y="26806"/>
                        </a:cubicBezTo>
                        <a:lnTo>
                          <a:pt x="14863" y="25903"/>
                        </a:lnTo>
                        <a:cubicBezTo>
                          <a:pt x="15065" y="25883"/>
                          <a:pt x="15267" y="25854"/>
                          <a:pt x="15464" y="25826"/>
                        </a:cubicBezTo>
                        <a:lnTo>
                          <a:pt x="15848" y="26657"/>
                        </a:lnTo>
                        <a:cubicBezTo>
                          <a:pt x="15897" y="26763"/>
                          <a:pt x="15993" y="26812"/>
                          <a:pt x="16088" y="26812"/>
                        </a:cubicBezTo>
                        <a:cubicBezTo>
                          <a:pt x="16217" y="26812"/>
                          <a:pt x="16345" y="26722"/>
                          <a:pt x="16354" y="26561"/>
                        </a:cubicBezTo>
                        <a:lnTo>
                          <a:pt x="16407" y="25643"/>
                        </a:lnTo>
                        <a:cubicBezTo>
                          <a:pt x="16604" y="25601"/>
                          <a:pt x="16800" y="25548"/>
                          <a:pt x="16992" y="25495"/>
                        </a:cubicBezTo>
                        <a:lnTo>
                          <a:pt x="17483" y="26273"/>
                        </a:lnTo>
                        <a:cubicBezTo>
                          <a:pt x="17536" y="26360"/>
                          <a:pt x="17619" y="26399"/>
                          <a:pt x="17701" y="26399"/>
                        </a:cubicBezTo>
                        <a:cubicBezTo>
                          <a:pt x="17842" y="26399"/>
                          <a:pt x="17981" y="26287"/>
                          <a:pt x="17968" y="26114"/>
                        </a:cubicBezTo>
                        <a:lnTo>
                          <a:pt x="17906" y="25202"/>
                        </a:lnTo>
                        <a:cubicBezTo>
                          <a:pt x="18093" y="25134"/>
                          <a:pt x="18285" y="25057"/>
                          <a:pt x="18472" y="24976"/>
                        </a:cubicBezTo>
                        <a:lnTo>
                          <a:pt x="19049" y="25687"/>
                        </a:lnTo>
                        <a:cubicBezTo>
                          <a:pt x="19105" y="25755"/>
                          <a:pt x="19178" y="25785"/>
                          <a:pt x="19250" y="25785"/>
                        </a:cubicBezTo>
                        <a:cubicBezTo>
                          <a:pt x="19403" y="25785"/>
                          <a:pt x="19549" y="25653"/>
                          <a:pt x="19510" y="25470"/>
                        </a:cubicBezTo>
                        <a:lnTo>
                          <a:pt x="19333" y="24567"/>
                        </a:lnTo>
                        <a:cubicBezTo>
                          <a:pt x="19516" y="24476"/>
                          <a:pt x="19694" y="24375"/>
                          <a:pt x="19867" y="24274"/>
                        </a:cubicBezTo>
                        <a:lnTo>
                          <a:pt x="20534" y="24909"/>
                        </a:lnTo>
                        <a:cubicBezTo>
                          <a:pt x="20588" y="24961"/>
                          <a:pt x="20651" y="24984"/>
                          <a:pt x="20713" y="24984"/>
                        </a:cubicBezTo>
                        <a:cubicBezTo>
                          <a:pt x="20877" y="24984"/>
                          <a:pt x="21030" y="24823"/>
                          <a:pt x="20967" y="24634"/>
                        </a:cubicBezTo>
                        <a:lnTo>
                          <a:pt x="20674" y="23760"/>
                        </a:lnTo>
                        <a:cubicBezTo>
                          <a:pt x="20842" y="23645"/>
                          <a:pt x="21005" y="23525"/>
                          <a:pt x="21164" y="23404"/>
                        </a:cubicBezTo>
                        <a:lnTo>
                          <a:pt x="21909" y="23951"/>
                        </a:lnTo>
                        <a:cubicBezTo>
                          <a:pt x="21959" y="23988"/>
                          <a:pt x="22012" y="24005"/>
                          <a:pt x="22064" y="24005"/>
                        </a:cubicBezTo>
                        <a:cubicBezTo>
                          <a:pt x="22239" y="24005"/>
                          <a:pt x="22392" y="23815"/>
                          <a:pt x="22303" y="23625"/>
                        </a:cubicBezTo>
                        <a:lnTo>
                          <a:pt x="21904" y="22793"/>
                        </a:lnTo>
                        <a:cubicBezTo>
                          <a:pt x="22053" y="22660"/>
                          <a:pt x="22202" y="22520"/>
                          <a:pt x="22346" y="22376"/>
                        </a:cubicBezTo>
                        <a:lnTo>
                          <a:pt x="23149" y="22827"/>
                        </a:lnTo>
                        <a:cubicBezTo>
                          <a:pt x="23193" y="22851"/>
                          <a:pt x="23237" y="22862"/>
                          <a:pt x="23279" y="22862"/>
                        </a:cubicBezTo>
                        <a:cubicBezTo>
                          <a:pt x="23470" y="22862"/>
                          <a:pt x="23622" y="22641"/>
                          <a:pt x="23500" y="22452"/>
                        </a:cubicBezTo>
                        <a:lnTo>
                          <a:pt x="22999" y="21679"/>
                        </a:lnTo>
                        <a:cubicBezTo>
                          <a:pt x="23134" y="21525"/>
                          <a:pt x="23264" y="21371"/>
                          <a:pt x="23389" y="21212"/>
                        </a:cubicBezTo>
                        <a:lnTo>
                          <a:pt x="24245" y="21558"/>
                        </a:lnTo>
                        <a:cubicBezTo>
                          <a:pt x="24279" y="21572"/>
                          <a:pt x="24313" y="21578"/>
                          <a:pt x="24345" y="21578"/>
                        </a:cubicBezTo>
                        <a:cubicBezTo>
                          <a:pt x="24551" y="21578"/>
                          <a:pt x="24696" y="21324"/>
                          <a:pt x="24542" y="21145"/>
                        </a:cubicBezTo>
                        <a:lnTo>
                          <a:pt x="23951" y="20439"/>
                        </a:lnTo>
                        <a:cubicBezTo>
                          <a:pt x="24066" y="20271"/>
                          <a:pt x="24172" y="20098"/>
                          <a:pt x="24278" y="19925"/>
                        </a:cubicBezTo>
                        <a:lnTo>
                          <a:pt x="25168" y="20160"/>
                        </a:lnTo>
                        <a:cubicBezTo>
                          <a:pt x="25192" y="20167"/>
                          <a:pt x="25216" y="20170"/>
                          <a:pt x="25239" y="20170"/>
                        </a:cubicBezTo>
                        <a:cubicBezTo>
                          <a:pt x="25462" y="20170"/>
                          <a:pt x="25595" y="19879"/>
                          <a:pt x="25412" y="19713"/>
                        </a:cubicBezTo>
                        <a:lnTo>
                          <a:pt x="24740" y="19089"/>
                        </a:lnTo>
                        <a:cubicBezTo>
                          <a:pt x="24831" y="18905"/>
                          <a:pt x="24917" y="18723"/>
                          <a:pt x="24999" y="18536"/>
                        </a:cubicBezTo>
                        <a:lnTo>
                          <a:pt x="25911" y="18656"/>
                        </a:lnTo>
                        <a:cubicBezTo>
                          <a:pt x="25925" y="18658"/>
                          <a:pt x="25939" y="18659"/>
                          <a:pt x="25952" y="18659"/>
                        </a:cubicBezTo>
                        <a:cubicBezTo>
                          <a:pt x="26195" y="18659"/>
                          <a:pt x="26310" y="18335"/>
                          <a:pt x="26099" y="18180"/>
                        </a:cubicBezTo>
                        <a:lnTo>
                          <a:pt x="25350" y="17647"/>
                        </a:lnTo>
                        <a:cubicBezTo>
                          <a:pt x="25417" y="17455"/>
                          <a:pt x="25479" y="17262"/>
                          <a:pt x="25537" y="17070"/>
                        </a:cubicBezTo>
                        <a:lnTo>
                          <a:pt x="26459" y="17075"/>
                        </a:lnTo>
                        <a:cubicBezTo>
                          <a:pt x="26734" y="17075"/>
                          <a:pt x="26825" y="16709"/>
                          <a:pt x="26585" y="16580"/>
                        </a:cubicBezTo>
                        <a:lnTo>
                          <a:pt x="25778" y="16143"/>
                        </a:lnTo>
                        <a:cubicBezTo>
                          <a:pt x="25820" y="15946"/>
                          <a:pt x="25854" y="15744"/>
                          <a:pt x="25888" y="15547"/>
                        </a:cubicBezTo>
                        <a:lnTo>
                          <a:pt x="26801" y="15436"/>
                        </a:lnTo>
                        <a:cubicBezTo>
                          <a:pt x="27075" y="15403"/>
                          <a:pt x="27122" y="15028"/>
                          <a:pt x="26869" y="14926"/>
                        </a:cubicBezTo>
                        <a:lnTo>
                          <a:pt x="26008" y="14595"/>
                        </a:lnTo>
                        <a:cubicBezTo>
                          <a:pt x="26027" y="14393"/>
                          <a:pt x="26037" y="14192"/>
                          <a:pt x="26046" y="13990"/>
                        </a:cubicBezTo>
                        <a:lnTo>
                          <a:pt x="26940" y="13768"/>
                        </a:lnTo>
                        <a:cubicBezTo>
                          <a:pt x="27204" y="13701"/>
                          <a:pt x="27204" y="13322"/>
                          <a:pt x="26940" y="13254"/>
                        </a:cubicBezTo>
                        <a:lnTo>
                          <a:pt x="26046" y="13034"/>
                        </a:lnTo>
                        <a:cubicBezTo>
                          <a:pt x="26037" y="12827"/>
                          <a:pt x="26027" y="12625"/>
                          <a:pt x="26008" y="12428"/>
                        </a:cubicBezTo>
                        <a:lnTo>
                          <a:pt x="26869" y="12091"/>
                        </a:lnTo>
                        <a:cubicBezTo>
                          <a:pt x="27122" y="11996"/>
                          <a:pt x="27075" y="11616"/>
                          <a:pt x="26801" y="11587"/>
                        </a:cubicBezTo>
                        <a:lnTo>
                          <a:pt x="25888" y="11477"/>
                        </a:lnTo>
                        <a:cubicBezTo>
                          <a:pt x="25854" y="11275"/>
                          <a:pt x="25820" y="11078"/>
                          <a:pt x="25778" y="10880"/>
                        </a:cubicBezTo>
                        <a:lnTo>
                          <a:pt x="26585" y="10443"/>
                        </a:lnTo>
                        <a:cubicBezTo>
                          <a:pt x="26823" y="10309"/>
                          <a:pt x="26735" y="9948"/>
                          <a:pt x="26464" y="9948"/>
                        </a:cubicBezTo>
                        <a:cubicBezTo>
                          <a:pt x="26463" y="9948"/>
                          <a:pt x="26461" y="9948"/>
                          <a:pt x="26459" y="9948"/>
                        </a:cubicBezTo>
                        <a:lnTo>
                          <a:pt x="25537" y="9953"/>
                        </a:lnTo>
                        <a:cubicBezTo>
                          <a:pt x="25479" y="9756"/>
                          <a:pt x="25417" y="9563"/>
                          <a:pt x="25350" y="9372"/>
                        </a:cubicBezTo>
                        <a:lnTo>
                          <a:pt x="26099" y="8838"/>
                        </a:lnTo>
                        <a:cubicBezTo>
                          <a:pt x="26311" y="8687"/>
                          <a:pt x="26193" y="8360"/>
                          <a:pt x="25947" y="8360"/>
                        </a:cubicBezTo>
                        <a:cubicBezTo>
                          <a:pt x="25935" y="8360"/>
                          <a:pt x="25924" y="8361"/>
                          <a:pt x="25911" y="8363"/>
                        </a:cubicBezTo>
                        <a:lnTo>
                          <a:pt x="24999" y="8483"/>
                        </a:lnTo>
                        <a:cubicBezTo>
                          <a:pt x="24917" y="8300"/>
                          <a:pt x="24831" y="8117"/>
                          <a:pt x="24740" y="7935"/>
                        </a:cubicBezTo>
                        <a:lnTo>
                          <a:pt x="25412" y="7310"/>
                        </a:lnTo>
                        <a:cubicBezTo>
                          <a:pt x="25594" y="7141"/>
                          <a:pt x="25463" y="6853"/>
                          <a:pt x="25241" y="6853"/>
                        </a:cubicBezTo>
                        <a:cubicBezTo>
                          <a:pt x="25217" y="6853"/>
                          <a:pt x="25193" y="6856"/>
                          <a:pt x="25168" y="6863"/>
                        </a:cubicBezTo>
                        <a:lnTo>
                          <a:pt x="24278" y="7094"/>
                        </a:lnTo>
                        <a:cubicBezTo>
                          <a:pt x="24172" y="6921"/>
                          <a:pt x="24066" y="6752"/>
                          <a:pt x="23951" y="6579"/>
                        </a:cubicBezTo>
                        <a:lnTo>
                          <a:pt x="24542" y="5878"/>
                        </a:lnTo>
                        <a:cubicBezTo>
                          <a:pt x="24695" y="5696"/>
                          <a:pt x="24553" y="5443"/>
                          <a:pt x="24348" y="5443"/>
                        </a:cubicBezTo>
                        <a:cubicBezTo>
                          <a:pt x="24315" y="5443"/>
                          <a:pt x="24280" y="5450"/>
                          <a:pt x="24245" y="5464"/>
                        </a:cubicBezTo>
                        <a:lnTo>
                          <a:pt x="23389" y="5810"/>
                        </a:lnTo>
                        <a:cubicBezTo>
                          <a:pt x="23264" y="5652"/>
                          <a:pt x="23134" y="5493"/>
                          <a:pt x="22999" y="5344"/>
                        </a:cubicBezTo>
                        <a:lnTo>
                          <a:pt x="23500" y="4566"/>
                        </a:lnTo>
                        <a:cubicBezTo>
                          <a:pt x="23621" y="4377"/>
                          <a:pt x="23470" y="4160"/>
                          <a:pt x="23280" y="4160"/>
                        </a:cubicBezTo>
                        <a:cubicBezTo>
                          <a:pt x="23237" y="4160"/>
                          <a:pt x="23193" y="4171"/>
                          <a:pt x="23149" y="4195"/>
                        </a:cubicBezTo>
                        <a:lnTo>
                          <a:pt x="22346" y="4643"/>
                        </a:lnTo>
                        <a:cubicBezTo>
                          <a:pt x="22202" y="4503"/>
                          <a:pt x="22053" y="4364"/>
                          <a:pt x="21904" y="4229"/>
                        </a:cubicBezTo>
                        <a:lnTo>
                          <a:pt x="22303" y="3398"/>
                        </a:lnTo>
                        <a:cubicBezTo>
                          <a:pt x="22392" y="3205"/>
                          <a:pt x="22240" y="3018"/>
                          <a:pt x="22064" y="3018"/>
                        </a:cubicBezTo>
                        <a:cubicBezTo>
                          <a:pt x="22013" y="3018"/>
                          <a:pt x="21959" y="3034"/>
                          <a:pt x="21909" y="3071"/>
                        </a:cubicBezTo>
                        <a:lnTo>
                          <a:pt x="21164" y="3619"/>
                        </a:lnTo>
                        <a:cubicBezTo>
                          <a:pt x="21005" y="3494"/>
                          <a:pt x="20842" y="3374"/>
                          <a:pt x="20674" y="3259"/>
                        </a:cubicBezTo>
                        <a:lnTo>
                          <a:pt x="20967" y="2384"/>
                        </a:lnTo>
                        <a:cubicBezTo>
                          <a:pt x="21030" y="2195"/>
                          <a:pt x="20877" y="2037"/>
                          <a:pt x="20713" y="2037"/>
                        </a:cubicBezTo>
                        <a:cubicBezTo>
                          <a:pt x="20651" y="2037"/>
                          <a:pt x="20588" y="2059"/>
                          <a:pt x="20534" y="2110"/>
                        </a:cubicBezTo>
                        <a:lnTo>
                          <a:pt x="19867" y="2749"/>
                        </a:lnTo>
                        <a:cubicBezTo>
                          <a:pt x="19694" y="2643"/>
                          <a:pt x="19516" y="2547"/>
                          <a:pt x="19333" y="2456"/>
                        </a:cubicBezTo>
                        <a:lnTo>
                          <a:pt x="19510" y="1553"/>
                        </a:lnTo>
                        <a:cubicBezTo>
                          <a:pt x="19550" y="1369"/>
                          <a:pt x="19401" y="1235"/>
                          <a:pt x="19248" y="1235"/>
                        </a:cubicBezTo>
                        <a:cubicBezTo>
                          <a:pt x="19177" y="1235"/>
                          <a:pt x="19104" y="1264"/>
                          <a:pt x="19049" y="1332"/>
                        </a:cubicBezTo>
                        <a:lnTo>
                          <a:pt x="18472" y="2043"/>
                        </a:lnTo>
                        <a:cubicBezTo>
                          <a:pt x="18285" y="1966"/>
                          <a:pt x="18093" y="1889"/>
                          <a:pt x="17906" y="1817"/>
                        </a:cubicBezTo>
                        <a:lnTo>
                          <a:pt x="17968" y="904"/>
                        </a:lnTo>
                        <a:cubicBezTo>
                          <a:pt x="17981" y="732"/>
                          <a:pt x="17842" y="622"/>
                          <a:pt x="17702" y="622"/>
                        </a:cubicBezTo>
                        <a:cubicBezTo>
                          <a:pt x="17619" y="622"/>
                          <a:pt x="17536" y="660"/>
                          <a:pt x="17483" y="746"/>
                        </a:cubicBezTo>
                        <a:lnTo>
                          <a:pt x="16992" y="1529"/>
                        </a:lnTo>
                        <a:cubicBezTo>
                          <a:pt x="16800" y="1471"/>
                          <a:pt x="16604" y="1423"/>
                          <a:pt x="16407" y="1374"/>
                        </a:cubicBezTo>
                        <a:lnTo>
                          <a:pt x="16354" y="457"/>
                        </a:lnTo>
                        <a:cubicBezTo>
                          <a:pt x="16345" y="298"/>
                          <a:pt x="16216" y="208"/>
                          <a:pt x="16086" y="208"/>
                        </a:cubicBezTo>
                        <a:cubicBezTo>
                          <a:pt x="15991" y="208"/>
                          <a:pt x="15897" y="256"/>
                          <a:pt x="15848" y="361"/>
                        </a:cubicBezTo>
                        <a:lnTo>
                          <a:pt x="15464" y="1197"/>
                        </a:lnTo>
                        <a:cubicBezTo>
                          <a:pt x="15267" y="1163"/>
                          <a:pt x="15065" y="1139"/>
                          <a:pt x="14863" y="1121"/>
                        </a:cubicBezTo>
                        <a:lnTo>
                          <a:pt x="14695" y="216"/>
                        </a:lnTo>
                        <a:cubicBezTo>
                          <a:pt x="14670" y="75"/>
                          <a:pt x="14553" y="1"/>
                          <a:pt x="14435" y="1"/>
                        </a:cubicBezTo>
                        <a:cubicBezTo>
                          <a:pt x="14330" y="1"/>
                          <a:pt x="14225" y="60"/>
                          <a:pt x="14186" y="183"/>
                        </a:cubicBezTo>
                        <a:lnTo>
                          <a:pt x="13907" y="1063"/>
                        </a:lnTo>
                        <a:cubicBezTo>
                          <a:pt x="13807" y="1063"/>
                          <a:pt x="13705" y="1057"/>
                          <a:pt x="13605" y="1057"/>
                        </a:cubicBezTo>
                        <a:cubicBezTo>
                          <a:pt x="13499" y="1057"/>
                          <a:pt x="13403" y="1063"/>
                          <a:pt x="13302" y="1063"/>
                        </a:cubicBezTo>
                        <a:lnTo>
                          <a:pt x="13018" y="183"/>
                        </a:lnTo>
                        <a:cubicBezTo>
                          <a:pt x="12979" y="60"/>
                          <a:pt x="12875" y="1"/>
                          <a:pt x="12771"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3629;p65">
                    <a:extLst>
                      <a:ext uri="{FF2B5EF4-FFF2-40B4-BE49-F238E27FC236}">
                        <a16:creationId xmlns:a16="http://schemas.microsoft.com/office/drawing/2014/main" id="{022851A2-5BA7-B855-9504-6FAC5C8D4395}"/>
                      </a:ext>
                    </a:extLst>
                  </p:cNvPr>
                  <p:cNvSpPr/>
                  <p:nvPr/>
                </p:nvSpPr>
                <p:spPr>
                  <a:xfrm>
                    <a:off x="4709438" y="1879437"/>
                    <a:ext cx="476025" cy="128643"/>
                  </a:xfrm>
                  <a:custGeom>
                    <a:avLst/>
                    <a:gdLst/>
                    <a:ahLst/>
                    <a:cxnLst/>
                    <a:rect l="l" t="t" r="r" b="b"/>
                    <a:pathLst>
                      <a:path w="19882" h="5373" extrusionOk="0">
                        <a:moveTo>
                          <a:pt x="520" y="0"/>
                        </a:moveTo>
                        <a:lnTo>
                          <a:pt x="520" y="0"/>
                        </a:lnTo>
                        <a:cubicBezTo>
                          <a:pt x="529" y="10"/>
                          <a:pt x="534" y="19"/>
                          <a:pt x="544" y="29"/>
                        </a:cubicBezTo>
                        <a:lnTo>
                          <a:pt x="44" y="802"/>
                        </a:lnTo>
                        <a:cubicBezTo>
                          <a:pt x="15" y="850"/>
                          <a:pt x="1" y="899"/>
                          <a:pt x="1" y="946"/>
                        </a:cubicBezTo>
                        <a:cubicBezTo>
                          <a:pt x="1" y="1090"/>
                          <a:pt x="121" y="1211"/>
                          <a:pt x="265" y="1211"/>
                        </a:cubicBezTo>
                        <a:cubicBezTo>
                          <a:pt x="308" y="1211"/>
                          <a:pt x="352" y="1201"/>
                          <a:pt x="394" y="1177"/>
                        </a:cubicBezTo>
                        <a:lnTo>
                          <a:pt x="1197" y="726"/>
                        </a:lnTo>
                        <a:cubicBezTo>
                          <a:pt x="1341" y="870"/>
                          <a:pt x="1490" y="1010"/>
                          <a:pt x="1640" y="1143"/>
                        </a:cubicBezTo>
                        <a:lnTo>
                          <a:pt x="1245" y="1975"/>
                        </a:lnTo>
                        <a:cubicBezTo>
                          <a:pt x="1226" y="2013"/>
                          <a:pt x="1217" y="2052"/>
                          <a:pt x="1217" y="2090"/>
                        </a:cubicBezTo>
                        <a:cubicBezTo>
                          <a:pt x="1217" y="2234"/>
                          <a:pt x="1341" y="2354"/>
                          <a:pt x="1481" y="2354"/>
                        </a:cubicBezTo>
                        <a:cubicBezTo>
                          <a:pt x="1534" y="2354"/>
                          <a:pt x="1587" y="2336"/>
                          <a:pt x="1640" y="2301"/>
                        </a:cubicBezTo>
                        <a:lnTo>
                          <a:pt x="2379" y="1754"/>
                        </a:lnTo>
                        <a:cubicBezTo>
                          <a:pt x="2538" y="1875"/>
                          <a:pt x="2701" y="1995"/>
                          <a:pt x="2869" y="2110"/>
                        </a:cubicBezTo>
                        <a:lnTo>
                          <a:pt x="2581" y="2984"/>
                        </a:lnTo>
                        <a:cubicBezTo>
                          <a:pt x="2567" y="3013"/>
                          <a:pt x="2567" y="3046"/>
                          <a:pt x="2567" y="3071"/>
                        </a:cubicBezTo>
                        <a:cubicBezTo>
                          <a:pt x="2567" y="3219"/>
                          <a:pt x="2692" y="3335"/>
                          <a:pt x="2831" y="3335"/>
                        </a:cubicBezTo>
                        <a:cubicBezTo>
                          <a:pt x="2894" y="3335"/>
                          <a:pt x="2956" y="3311"/>
                          <a:pt x="3009" y="3259"/>
                        </a:cubicBezTo>
                        <a:lnTo>
                          <a:pt x="3677" y="2624"/>
                        </a:lnTo>
                        <a:cubicBezTo>
                          <a:pt x="3854" y="2725"/>
                          <a:pt x="4033" y="2826"/>
                          <a:pt x="4211" y="2917"/>
                        </a:cubicBezTo>
                        <a:lnTo>
                          <a:pt x="4033" y="3820"/>
                        </a:lnTo>
                        <a:cubicBezTo>
                          <a:pt x="4027" y="3840"/>
                          <a:pt x="4027" y="3858"/>
                          <a:pt x="4027" y="3878"/>
                        </a:cubicBezTo>
                        <a:cubicBezTo>
                          <a:pt x="4027" y="4027"/>
                          <a:pt x="4158" y="4138"/>
                          <a:pt x="4293" y="4138"/>
                        </a:cubicBezTo>
                        <a:cubicBezTo>
                          <a:pt x="4364" y="4138"/>
                          <a:pt x="4441" y="4104"/>
                          <a:pt x="4494" y="4037"/>
                        </a:cubicBezTo>
                        <a:lnTo>
                          <a:pt x="5076" y="3326"/>
                        </a:lnTo>
                        <a:cubicBezTo>
                          <a:pt x="5263" y="3407"/>
                          <a:pt x="5451" y="3484"/>
                          <a:pt x="5642" y="3552"/>
                        </a:cubicBezTo>
                        <a:lnTo>
                          <a:pt x="5575" y="4464"/>
                        </a:lnTo>
                        <a:lnTo>
                          <a:pt x="5575" y="4484"/>
                        </a:lnTo>
                        <a:cubicBezTo>
                          <a:pt x="5575" y="4647"/>
                          <a:pt x="5710" y="4748"/>
                          <a:pt x="5844" y="4748"/>
                        </a:cubicBezTo>
                        <a:cubicBezTo>
                          <a:pt x="5926" y="4748"/>
                          <a:pt x="6008" y="4710"/>
                          <a:pt x="6065" y="4623"/>
                        </a:cubicBezTo>
                        <a:lnTo>
                          <a:pt x="6551" y="3845"/>
                        </a:lnTo>
                        <a:cubicBezTo>
                          <a:pt x="6748" y="3898"/>
                          <a:pt x="6940" y="3951"/>
                          <a:pt x="7141" y="3993"/>
                        </a:cubicBezTo>
                        <a:lnTo>
                          <a:pt x="7190" y="4911"/>
                        </a:lnTo>
                        <a:cubicBezTo>
                          <a:pt x="7199" y="5069"/>
                          <a:pt x="7329" y="5162"/>
                          <a:pt x="7459" y="5162"/>
                        </a:cubicBezTo>
                        <a:cubicBezTo>
                          <a:pt x="7551" y="5162"/>
                          <a:pt x="7647" y="5113"/>
                          <a:pt x="7695" y="5007"/>
                        </a:cubicBezTo>
                        <a:lnTo>
                          <a:pt x="8079" y="4176"/>
                        </a:lnTo>
                        <a:cubicBezTo>
                          <a:pt x="8281" y="4204"/>
                          <a:pt x="8483" y="4233"/>
                          <a:pt x="8685" y="4253"/>
                        </a:cubicBezTo>
                        <a:lnTo>
                          <a:pt x="8848" y="5156"/>
                        </a:lnTo>
                        <a:cubicBezTo>
                          <a:pt x="8877" y="5296"/>
                          <a:pt x="8993" y="5373"/>
                          <a:pt x="9108" y="5373"/>
                        </a:cubicBezTo>
                        <a:cubicBezTo>
                          <a:pt x="9213" y="5373"/>
                          <a:pt x="9319" y="5311"/>
                          <a:pt x="9357" y="5185"/>
                        </a:cubicBezTo>
                        <a:lnTo>
                          <a:pt x="9641" y="4306"/>
                        </a:lnTo>
                        <a:cubicBezTo>
                          <a:pt x="9742" y="4311"/>
                          <a:pt x="9838" y="4315"/>
                          <a:pt x="9944" y="4315"/>
                        </a:cubicBezTo>
                        <a:cubicBezTo>
                          <a:pt x="10044" y="4315"/>
                          <a:pt x="10146" y="4311"/>
                          <a:pt x="10246" y="4306"/>
                        </a:cubicBezTo>
                        <a:lnTo>
                          <a:pt x="10525" y="5185"/>
                        </a:lnTo>
                        <a:cubicBezTo>
                          <a:pt x="10563" y="5311"/>
                          <a:pt x="10670" y="5373"/>
                          <a:pt x="10774" y="5373"/>
                        </a:cubicBezTo>
                        <a:cubicBezTo>
                          <a:pt x="10890" y="5373"/>
                          <a:pt x="11011" y="5296"/>
                          <a:pt x="11034" y="5156"/>
                        </a:cubicBezTo>
                        <a:lnTo>
                          <a:pt x="11202" y="4253"/>
                        </a:lnTo>
                        <a:cubicBezTo>
                          <a:pt x="11404" y="4233"/>
                          <a:pt x="11606" y="4204"/>
                          <a:pt x="11803" y="4176"/>
                        </a:cubicBezTo>
                        <a:lnTo>
                          <a:pt x="12187" y="5007"/>
                        </a:lnTo>
                        <a:cubicBezTo>
                          <a:pt x="12240" y="5113"/>
                          <a:pt x="12332" y="5162"/>
                          <a:pt x="12428" y="5162"/>
                        </a:cubicBezTo>
                        <a:cubicBezTo>
                          <a:pt x="12553" y="5162"/>
                          <a:pt x="12683" y="5069"/>
                          <a:pt x="12693" y="4911"/>
                        </a:cubicBezTo>
                        <a:lnTo>
                          <a:pt x="12746" y="3993"/>
                        </a:lnTo>
                        <a:cubicBezTo>
                          <a:pt x="12943" y="3951"/>
                          <a:pt x="13139" y="3898"/>
                          <a:pt x="13331" y="3845"/>
                        </a:cubicBezTo>
                        <a:lnTo>
                          <a:pt x="13822" y="4623"/>
                        </a:lnTo>
                        <a:cubicBezTo>
                          <a:pt x="13875" y="4710"/>
                          <a:pt x="13957" y="4748"/>
                          <a:pt x="14039" y="4748"/>
                        </a:cubicBezTo>
                        <a:cubicBezTo>
                          <a:pt x="14177" y="4748"/>
                          <a:pt x="14307" y="4647"/>
                          <a:pt x="14307" y="4484"/>
                        </a:cubicBezTo>
                        <a:lnTo>
                          <a:pt x="14307" y="4464"/>
                        </a:lnTo>
                        <a:lnTo>
                          <a:pt x="14245" y="3552"/>
                        </a:lnTo>
                        <a:cubicBezTo>
                          <a:pt x="14432" y="3484"/>
                          <a:pt x="14624" y="3407"/>
                          <a:pt x="14811" y="3326"/>
                        </a:cubicBezTo>
                        <a:lnTo>
                          <a:pt x="15388" y="4037"/>
                        </a:lnTo>
                        <a:cubicBezTo>
                          <a:pt x="15446" y="4104"/>
                          <a:pt x="15518" y="4138"/>
                          <a:pt x="15590" y="4138"/>
                        </a:cubicBezTo>
                        <a:cubicBezTo>
                          <a:pt x="15725" y="4138"/>
                          <a:pt x="15860" y="4027"/>
                          <a:pt x="15860" y="3878"/>
                        </a:cubicBezTo>
                        <a:cubicBezTo>
                          <a:pt x="15860" y="3858"/>
                          <a:pt x="15855" y="3840"/>
                          <a:pt x="15849" y="3820"/>
                        </a:cubicBezTo>
                        <a:lnTo>
                          <a:pt x="15672" y="2917"/>
                        </a:lnTo>
                        <a:cubicBezTo>
                          <a:pt x="15855" y="2826"/>
                          <a:pt x="16033" y="2725"/>
                          <a:pt x="16206" y="2624"/>
                        </a:cubicBezTo>
                        <a:lnTo>
                          <a:pt x="16873" y="3259"/>
                        </a:lnTo>
                        <a:cubicBezTo>
                          <a:pt x="16927" y="3311"/>
                          <a:pt x="16989" y="3335"/>
                          <a:pt x="17051" y="3335"/>
                        </a:cubicBezTo>
                        <a:cubicBezTo>
                          <a:pt x="17191" y="3335"/>
                          <a:pt x="17320" y="3219"/>
                          <a:pt x="17320" y="3071"/>
                        </a:cubicBezTo>
                        <a:cubicBezTo>
                          <a:pt x="17320" y="3046"/>
                          <a:pt x="17315" y="3013"/>
                          <a:pt x="17306" y="2984"/>
                        </a:cubicBezTo>
                        <a:lnTo>
                          <a:pt x="17013" y="2110"/>
                        </a:lnTo>
                        <a:cubicBezTo>
                          <a:pt x="17181" y="1995"/>
                          <a:pt x="17344" y="1875"/>
                          <a:pt x="17503" y="1754"/>
                        </a:cubicBezTo>
                        <a:lnTo>
                          <a:pt x="18248" y="2301"/>
                        </a:lnTo>
                        <a:cubicBezTo>
                          <a:pt x="18296" y="2336"/>
                          <a:pt x="18349" y="2354"/>
                          <a:pt x="18402" y="2354"/>
                        </a:cubicBezTo>
                        <a:cubicBezTo>
                          <a:pt x="18541" y="2354"/>
                          <a:pt x="18666" y="2234"/>
                          <a:pt x="18666" y="2090"/>
                        </a:cubicBezTo>
                        <a:cubicBezTo>
                          <a:pt x="18666" y="2052"/>
                          <a:pt x="18661" y="2013"/>
                          <a:pt x="18642" y="1975"/>
                        </a:cubicBezTo>
                        <a:lnTo>
                          <a:pt x="18243" y="1143"/>
                        </a:lnTo>
                        <a:cubicBezTo>
                          <a:pt x="18392" y="1010"/>
                          <a:pt x="18541" y="870"/>
                          <a:pt x="18685" y="726"/>
                        </a:cubicBezTo>
                        <a:lnTo>
                          <a:pt x="19488" y="1177"/>
                        </a:lnTo>
                        <a:cubicBezTo>
                          <a:pt x="19531" y="1201"/>
                          <a:pt x="19579" y="1211"/>
                          <a:pt x="19617" y="1211"/>
                        </a:cubicBezTo>
                        <a:cubicBezTo>
                          <a:pt x="19761" y="1211"/>
                          <a:pt x="19881" y="1090"/>
                          <a:pt x="19881" y="946"/>
                        </a:cubicBezTo>
                        <a:cubicBezTo>
                          <a:pt x="19881" y="899"/>
                          <a:pt x="19872" y="850"/>
                          <a:pt x="19839" y="802"/>
                        </a:cubicBezTo>
                        <a:lnTo>
                          <a:pt x="19338" y="29"/>
                        </a:lnTo>
                        <a:cubicBezTo>
                          <a:pt x="19349" y="19"/>
                          <a:pt x="19353" y="10"/>
                          <a:pt x="19362" y="0"/>
                        </a:cubicBezTo>
                        <a:lnTo>
                          <a:pt x="19362" y="0"/>
                        </a:lnTo>
                        <a:cubicBezTo>
                          <a:pt x="16541" y="1471"/>
                          <a:pt x="13341" y="2301"/>
                          <a:pt x="9944" y="2301"/>
                        </a:cubicBezTo>
                        <a:cubicBezTo>
                          <a:pt x="6542" y="2301"/>
                          <a:pt x="3341" y="1471"/>
                          <a:pt x="520"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3630;p65">
                    <a:extLst>
                      <a:ext uri="{FF2B5EF4-FFF2-40B4-BE49-F238E27FC236}">
                        <a16:creationId xmlns:a16="http://schemas.microsoft.com/office/drawing/2014/main" id="{3C97D144-DA4D-4F13-7FE5-8D24B865D6F3}"/>
                      </a:ext>
                    </a:extLst>
                  </p:cNvPr>
                  <p:cNvSpPr/>
                  <p:nvPr/>
                </p:nvSpPr>
                <p:spPr>
                  <a:xfrm>
                    <a:off x="5030635" y="1610668"/>
                    <a:ext cx="69864" cy="40535"/>
                  </a:xfrm>
                  <a:custGeom>
                    <a:avLst/>
                    <a:gdLst/>
                    <a:ahLst/>
                    <a:cxnLst/>
                    <a:rect l="l" t="t" r="r" b="b"/>
                    <a:pathLst>
                      <a:path w="2918" h="1693" extrusionOk="0">
                        <a:moveTo>
                          <a:pt x="2770" y="0"/>
                        </a:moveTo>
                        <a:cubicBezTo>
                          <a:pt x="2693" y="0"/>
                          <a:pt x="2629" y="61"/>
                          <a:pt x="2625" y="140"/>
                        </a:cubicBezTo>
                        <a:cubicBezTo>
                          <a:pt x="2625" y="140"/>
                          <a:pt x="2620" y="198"/>
                          <a:pt x="2601" y="289"/>
                        </a:cubicBezTo>
                        <a:cubicBezTo>
                          <a:pt x="2567" y="429"/>
                          <a:pt x="2500" y="635"/>
                          <a:pt x="2352" y="832"/>
                        </a:cubicBezTo>
                        <a:cubicBezTo>
                          <a:pt x="2274" y="934"/>
                          <a:pt x="2179" y="1029"/>
                          <a:pt x="2053" y="1116"/>
                        </a:cubicBezTo>
                        <a:cubicBezTo>
                          <a:pt x="1933" y="1202"/>
                          <a:pt x="1784" y="1280"/>
                          <a:pt x="1596" y="1332"/>
                        </a:cubicBezTo>
                        <a:cubicBezTo>
                          <a:pt x="1443" y="1380"/>
                          <a:pt x="1303" y="1400"/>
                          <a:pt x="1183" y="1400"/>
                        </a:cubicBezTo>
                        <a:cubicBezTo>
                          <a:pt x="1019" y="1400"/>
                          <a:pt x="886" y="1366"/>
                          <a:pt x="770" y="1318"/>
                        </a:cubicBezTo>
                        <a:cubicBezTo>
                          <a:pt x="688" y="1280"/>
                          <a:pt x="616" y="1231"/>
                          <a:pt x="553" y="1178"/>
                        </a:cubicBezTo>
                        <a:cubicBezTo>
                          <a:pt x="462" y="1107"/>
                          <a:pt x="400" y="1025"/>
                          <a:pt x="356" y="963"/>
                        </a:cubicBezTo>
                        <a:cubicBezTo>
                          <a:pt x="338" y="934"/>
                          <a:pt x="318" y="905"/>
                          <a:pt x="309" y="890"/>
                        </a:cubicBezTo>
                        <a:cubicBezTo>
                          <a:pt x="304" y="881"/>
                          <a:pt x="304" y="870"/>
                          <a:pt x="299" y="870"/>
                        </a:cubicBezTo>
                        <a:lnTo>
                          <a:pt x="299" y="866"/>
                        </a:lnTo>
                        <a:cubicBezTo>
                          <a:pt x="274" y="811"/>
                          <a:pt x="223" y="780"/>
                          <a:pt x="169" y="780"/>
                        </a:cubicBezTo>
                        <a:cubicBezTo>
                          <a:pt x="148" y="780"/>
                          <a:pt x="127" y="785"/>
                          <a:pt x="107" y="794"/>
                        </a:cubicBezTo>
                        <a:cubicBezTo>
                          <a:pt x="34" y="823"/>
                          <a:pt x="1" y="909"/>
                          <a:pt x="34" y="986"/>
                        </a:cubicBezTo>
                        <a:cubicBezTo>
                          <a:pt x="34" y="991"/>
                          <a:pt x="54" y="1034"/>
                          <a:pt x="97" y="1101"/>
                        </a:cubicBezTo>
                        <a:cubicBezTo>
                          <a:pt x="165" y="1198"/>
                          <a:pt x="275" y="1347"/>
                          <a:pt x="453" y="1467"/>
                        </a:cubicBezTo>
                        <a:cubicBezTo>
                          <a:pt x="544" y="1529"/>
                          <a:pt x="645" y="1586"/>
                          <a:pt x="770" y="1626"/>
                        </a:cubicBezTo>
                        <a:cubicBezTo>
                          <a:pt x="890" y="1668"/>
                          <a:pt x="1030" y="1693"/>
                          <a:pt x="1183" y="1693"/>
                        </a:cubicBezTo>
                        <a:cubicBezTo>
                          <a:pt x="1332" y="1693"/>
                          <a:pt x="1500" y="1668"/>
                          <a:pt x="1683" y="1611"/>
                        </a:cubicBezTo>
                        <a:cubicBezTo>
                          <a:pt x="1971" y="1524"/>
                          <a:pt x="2197" y="1389"/>
                          <a:pt x="2370" y="1236"/>
                        </a:cubicBezTo>
                        <a:cubicBezTo>
                          <a:pt x="2500" y="1125"/>
                          <a:pt x="2596" y="996"/>
                          <a:pt x="2673" y="876"/>
                        </a:cubicBezTo>
                        <a:cubicBezTo>
                          <a:pt x="2784" y="693"/>
                          <a:pt x="2846" y="515"/>
                          <a:pt x="2880" y="380"/>
                        </a:cubicBezTo>
                        <a:cubicBezTo>
                          <a:pt x="2909" y="251"/>
                          <a:pt x="2913" y="160"/>
                          <a:pt x="2913" y="155"/>
                        </a:cubicBezTo>
                        <a:cubicBezTo>
                          <a:pt x="2918" y="73"/>
                          <a:pt x="2856" y="5"/>
                          <a:pt x="2778" y="1"/>
                        </a:cubicBezTo>
                        <a:cubicBezTo>
                          <a:pt x="2775" y="0"/>
                          <a:pt x="2773" y="0"/>
                          <a:pt x="2770"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3631;p65">
                    <a:extLst>
                      <a:ext uri="{FF2B5EF4-FFF2-40B4-BE49-F238E27FC236}">
                        <a16:creationId xmlns:a16="http://schemas.microsoft.com/office/drawing/2014/main" id="{BD42DACD-9989-C339-D247-B65557587244}"/>
                      </a:ext>
                    </a:extLst>
                  </p:cNvPr>
                  <p:cNvSpPr/>
                  <p:nvPr/>
                </p:nvSpPr>
                <p:spPr>
                  <a:xfrm>
                    <a:off x="4811133" y="1443882"/>
                    <a:ext cx="445426" cy="236217"/>
                  </a:xfrm>
                  <a:custGeom>
                    <a:avLst/>
                    <a:gdLst/>
                    <a:ahLst/>
                    <a:cxnLst/>
                    <a:rect l="l" t="t" r="r" b="b"/>
                    <a:pathLst>
                      <a:path w="18604" h="9866" extrusionOk="0">
                        <a:moveTo>
                          <a:pt x="18377" y="0"/>
                        </a:moveTo>
                        <a:cubicBezTo>
                          <a:pt x="18166" y="81"/>
                          <a:pt x="17955" y="158"/>
                          <a:pt x="17738" y="231"/>
                        </a:cubicBezTo>
                        <a:cubicBezTo>
                          <a:pt x="16283" y="750"/>
                          <a:pt x="14812" y="1230"/>
                          <a:pt x="13331" y="1682"/>
                        </a:cubicBezTo>
                        <a:cubicBezTo>
                          <a:pt x="12572" y="1917"/>
                          <a:pt x="11803" y="2205"/>
                          <a:pt x="11030" y="2374"/>
                        </a:cubicBezTo>
                        <a:cubicBezTo>
                          <a:pt x="10261" y="2538"/>
                          <a:pt x="10290" y="2345"/>
                          <a:pt x="10083" y="3095"/>
                        </a:cubicBezTo>
                        <a:cubicBezTo>
                          <a:pt x="9914" y="3024"/>
                          <a:pt x="9733" y="2991"/>
                          <a:pt x="9551" y="2991"/>
                        </a:cubicBezTo>
                        <a:cubicBezTo>
                          <a:pt x="9060" y="2991"/>
                          <a:pt x="8566" y="3233"/>
                          <a:pt x="8296" y="3647"/>
                        </a:cubicBezTo>
                        <a:cubicBezTo>
                          <a:pt x="8083" y="3468"/>
                          <a:pt x="7851" y="3405"/>
                          <a:pt x="7607" y="3405"/>
                        </a:cubicBezTo>
                        <a:cubicBezTo>
                          <a:pt x="7138" y="3405"/>
                          <a:pt x="6624" y="3637"/>
                          <a:pt x="6118" y="3720"/>
                        </a:cubicBezTo>
                        <a:cubicBezTo>
                          <a:pt x="5340" y="3844"/>
                          <a:pt x="4552" y="3911"/>
                          <a:pt x="3773" y="4051"/>
                        </a:cubicBezTo>
                        <a:cubicBezTo>
                          <a:pt x="2418" y="4296"/>
                          <a:pt x="1308" y="4743"/>
                          <a:pt x="1" y="5122"/>
                        </a:cubicBezTo>
                        <a:cubicBezTo>
                          <a:pt x="54" y="5512"/>
                          <a:pt x="136" y="5896"/>
                          <a:pt x="251" y="6271"/>
                        </a:cubicBezTo>
                        <a:cubicBezTo>
                          <a:pt x="275" y="6357"/>
                          <a:pt x="313" y="6453"/>
                          <a:pt x="395" y="6492"/>
                        </a:cubicBezTo>
                        <a:cubicBezTo>
                          <a:pt x="423" y="6507"/>
                          <a:pt x="453" y="6513"/>
                          <a:pt x="483" y="6513"/>
                        </a:cubicBezTo>
                        <a:cubicBezTo>
                          <a:pt x="543" y="6513"/>
                          <a:pt x="607" y="6490"/>
                          <a:pt x="664" y="6468"/>
                        </a:cubicBezTo>
                        <a:cubicBezTo>
                          <a:pt x="977" y="6348"/>
                          <a:pt x="1284" y="6233"/>
                          <a:pt x="1596" y="6113"/>
                        </a:cubicBezTo>
                        <a:cubicBezTo>
                          <a:pt x="2068" y="7646"/>
                          <a:pt x="3130" y="9198"/>
                          <a:pt x="4716" y="9717"/>
                        </a:cubicBezTo>
                        <a:cubicBezTo>
                          <a:pt x="5019" y="9819"/>
                          <a:pt x="5315" y="9866"/>
                          <a:pt x="5601" y="9866"/>
                        </a:cubicBezTo>
                        <a:cubicBezTo>
                          <a:pt x="5988" y="9866"/>
                          <a:pt x="6355" y="9780"/>
                          <a:pt x="6695" y="9631"/>
                        </a:cubicBezTo>
                        <a:cubicBezTo>
                          <a:pt x="6941" y="9563"/>
                          <a:pt x="7180" y="9462"/>
                          <a:pt x="7407" y="9332"/>
                        </a:cubicBezTo>
                        <a:cubicBezTo>
                          <a:pt x="8214" y="8875"/>
                          <a:pt x="8742" y="8121"/>
                          <a:pt x="8930" y="7218"/>
                        </a:cubicBezTo>
                        <a:cubicBezTo>
                          <a:pt x="9026" y="6737"/>
                          <a:pt x="8935" y="5877"/>
                          <a:pt x="9122" y="5262"/>
                        </a:cubicBezTo>
                        <a:cubicBezTo>
                          <a:pt x="9208" y="4960"/>
                          <a:pt x="9367" y="4714"/>
                          <a:pt x="9651" y="4603"/>
                        </a:cubicBezTo>
                        <a:cubicBezTo>
                          <a:pt x="9694" y="4589"/>
                          <a:pt x="9742" y="4574"/>
                          <a:pt x="9795" y="4565"/>
                        </a:cubicBezTo>
                        <a:cubicBezTo>
                          <a:pt x="9862" y="4550"/>
                          <a:pt x="9935" y="4541"/>
                          <a:pt x="10011" y="4541"/>
                        </a:cubicBezTo>
                        <a:cubicBezTo>
                          <a:pt x="10256" y="4541"/>
                          <a:pt x="10458" y="4632"/>
                          <a:pt x="10636" y="4776"/>
                        </a:cubicBezTo>
                        <a:cubicBezTo>
                          <a:pt x="11126" y="5166"/>
                          <a:pt x="11419" y="5954"/>
                          <a:pt x="11780" y="6396"/>
                        </a:cubicBezTo>
                        <a:cubicBezTo>
                          <a:pt x="12361" y="7112"/>
                          <a:pt x="13178" y="7540"/>
                          <a:pt x="14105" y="7573"/>
                        </a:cubicBezTo>
                        <a:cubicBezTo>
                          <a:pt x="14145" y="7575"/>
                          <a:pt x="14184" y="7575"/>
                          <a:pt x="14223" y="7575"/>
                        </a:cubicBezTo>
                        <a:cubicBezTo>
                          <a:pt x="14443" y="7575"/>
                          <a:pt x="14662" y="7551"/>
                          <a:pt x="14875" y="7506"/>
                        </a:cubicBezTo>
                        <a:cubicBezTo>
                          <a:pt x="15518" y="7462"/>
                          <a:pt x="16143" y="7213"/>
                          <a:pt x="16671" y="6670"/>
                        </a:cubicBezTo>
                        <a:cubicBezTo>
                          <a:pt x="17931" y="5377"/>
                          <a:pt x="18089" y="3363"/>
                          <a:pt x="17638" y="1696"/>
                        </a:cubicBezTo>
                        <a:cubicBezTo>
                          <a:pt x="17875" y="1575"/>
                          <a:pt x="18140" y="1512"/>
                          <a:pt x="18405" y="1512"/>
                        </a:cubicBezTo>
                        <a:cubicBezTo>
                          <a:pt x="18468" y="1512"/>
                          <a:pt x="18531" y="1515"/>
                          <a:pt x="18594" y="1523"/>
                        </a:cubicBezTo>
                        <a:cubicBezTo>
                          <a:pt x="18603" y="1009"/>
                          <a:pt x="18527" y="495"/>
                          <a:pt x="18377"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4" name="Google Shape;3632;p65">
                    <a:extLst>
                      <a:ext uri="{FF2B5EF4-FFF2-40B4-BE49-F238E27FC236}">
                        <a16:creationId xmlns:a16="http://schemas.microsoft.com/office/drawing/2014/main" id="{F1204CB6-493E-2EF3-FDE1-3ADA8446CF1D}"/>
                      </a:ext>
                    </a:extLst>
                  </p:cNvPr>
                  <p:cNvSpPr/>
                  <p:nvPr/>
                </p:nvSpPr>
                <p:spPr>
                  <a:xfrm>
                    <a:off x="4878451" y="1553788"/>
                    <a:ext cx="119904" cy="94022"/>
                  </a:xfrm>
                  <a:custGeom>
                    <a:avLst/>
                    <a:gdLst/>
                    <a:ahLst/>
                    <a:cxnLst/>
                    <a:rect l="l" t="t" r="r" b="b"/>
                    <a:pathLst>
                      <a:path w="5008" h="3927" extrusionOk="0">
                        <a:moveTo>
                          <a:pt x="4248" y="0"/>
                        </a:moveTo>
                        <a:cubicBezTo>
                          <a:pt x="4230" y="0"/>
                          <a:pt x="4211" y="2"/>
                          <a:pt x="4191" y="8"/>
                        </a:cubicBezTo>
                        <a:cubicBezTo>
                          <a:pt x="2874" y="382"/>
                          <a:pt x="1538" y="671"/>
                          <a:pt x="226" y="1032"/>
                        </a:cubicBezTo>
                        <a:cubicBezTo>
                          <a:pt x="159" y="1050"/>
                          <a:pt x="121" y="1089"/>
                          <a:pt x="101" y="1132"/>
                        </a:cubicBezTo>
                        <a:cubicBezTo>
                          <a:pt x="24" y="1209"/>
                          <a:pt x="1" y="1325"/>
                          <a:pt x="58" y="1440"/>
                        </a:cubicBezTo>
                        <a:cubicBezTo>
                          <a:pt x="571" y="2458"/>
                          <a:pt x="1418" y="3926"/>
                          <a:pt x="2668" y="3926"/>
                        </a:cubicBezTo>
                        <a:cubicBezTo>
                          <a:pt x="2857" y="3926"/>
                          <a:pt x="3056" y="3892"/>
                          <a:pt x="3264" y="3818"/>
                        </a:cubicBezTo>
                        <a:cubicBezTo>
                          <a:pt x="4792" y="3275"/>
                          <a:pt x="5007" y="1507"/>
                          <a:pt x="4470" y="171"/>
                        </a:cubicBezTo>
                        <a:cubicBezTo>
                          <a:pt x="4433" y="74"/>
                          <a:pt x="4351" y="0"/>
                          <a:pt x="4248"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5" name="Google Shape;3633;p65">
                    <a:extLst>
                      <a:ext uri="{FF2B5EF4-FFF2-40B4-BE49-F238E27FC236}">
                        <a16:creationId xmlns:a16="http://schemas.microsoft.com/office/drawing/2014/main" id="{B086129B-287B-B753-D9A4-BF536420AD3F}"/>
                      </a:ext>
                    </a:extLst>
                  </p:cNvPr>
                  <p:cNvSpPr/>
                  <p:nvPr/>
                </p:nvSpPr>
                <p:spPr>
                  <a:xfrm>
                    <a:off x="5100586" y="1497913"/>
                    <a:ext cx="108412" cy="93448"/>
                  </a:xfrm>
                  <a:custGeom>
                    <a:avLst/>
                    <a:gdLst/>
                    <a:ahLst/>
                    <a:cxnLst/>
                    <a:rect l="l" t="t" r="r" b="b"/>
                    <a:pathLst>
                      <a:path w="4528" h="3903" extrusionOk="0">
                        <a:moveTo>
                          <a:pt x="4226" y="1"/>
                        </a:moveTo>
                        <a:cubicBezTo>
                          <a:pt x="4211" y="1"/>
                          <a:pt x="4194" y="2"/>
                          <a:pt x="4177" y="6"/>
                        </a:cubicBezTo>
                        <a:cubicBezTo>
                          <a:pt x="2841" y="294"/>
                          <a:pt x="1524" y="655"/>
                          <a:pt x="188" y="929"/>
                        </a:cubicBezTo>
                        <a:cubicBezTo>
                          <a:pt x="54" y="958"/>
                          <a:pt x="0" y="1082"/>
                          <a:pt x="11" y="1203"/>
                        </a:cubicBezTo>
                        <a:cubicBezTo>
                          <a:pt x="145" y="2536"/>
                          <a:pt x="1029" y="3902"/>
                          <a:pt x="2445" y="3902"/>
                        </a:cubicBezTo>
                        <a:cubicBezTo>
                          <a:pt x="2550" y="3902"/>
                          <a:pt x="2658" y="3895"/>
                          <a:pt x="2769" y="3879"/>
                        </a:cubicBezTo>
                        <a:cubicBezTo>
                          <a:pt x="4432" y="3648"/>
                          <a:pt x="4527" y="1601"/>
                          <a:pt x="4509" y="290"/>
                        </a:cubicBezTo>
                        <a:cubicBezTo>
                          <a:pt x="4509" y="159"/>
                          <a:pt x="4432" y="68"/>
                          <a:pt x="4331" y="39"/>
                        </a:cubicBezTo>
                        <a:cubicBezTo>
                          <a:pt x="4302" y="15"/>
                          <a:pt x="4269" y="1"/>
                          <a:pt x="4226"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3634;p65">
                    <a:extLst>
                      <a:ext uri="{FF2B5EF4-FFF2-40B4-BE49-F238E27FC236}">
                        <a16:creationId xmlns:a16="http://schemas.microsoft.com/office/drawing/2014/main" id="{0762447C-1AF5-04D1-8486-470C831BB869}"/>
                      </a:ext>
                    </a:extLst>
                  </p:cNvPr>
                  <p:cNvSpPr/>
                  <p:nvPr/>
                </p:nvSpPr>
                <p:spPr>
                  <a:xfrm>
                    <a:off x="4899374" y="1562023"/>
                    <a:ext cx="48244" cy="67781"/>
                  </a:xfrm>
                  <a:custGeom>
                    <a:avLst/>
                    <a:gdLst/>
                    <a:ahLst/>
                    <a:cxnLst/>
                    <a:rect l="l" t="t" r="r" b="b"/>
                    <a:pathLst>
                      <a:path w="2015" h="2831" extrusionOk="0">
                        <a:moveTo>
                          <a:pt x="2015" y="0"/>
                        </a:moveTo>
                        <a:lnTo>
                          <a:pt x="2015" y="0"/>
                        </a:lnTo>
                        <a:cubicBezTo>
                          <a:pt x="1798" y="58"/>
                          <a:pt x="1578" y="111"/>
                          <a:pt x="1356" y="163"/>
                        </a:cubicBezTo>
                        <a:cubicBezTo>
                          <a:pt x="1279" y="298"/>
                          <a:pt x="1203" y="428"/>
                          <a:pt x="1121" y="562"/>
                        </a:cubicBezTo>
                        <a:cubicBezTo>
                          <a:pt x="775" y="1149"/>
                          <a:pt x="424" y="1740"/>
                          <a:pt x="78" y="2326"/>
                        </a:cubicBezTo>
                        <a:cubicBezTo>
                          <a:pt x="54" y="2369"/>
                          <a:pt x="25" y="2407"/>
                          <a:pt x="1" y="2451"/>
                        </a:cubicBezTo>
                        <a:cubicBezTo>
                          <a:pt x="101" y="2585"/>
                          <a:pt x="207" y="2711"/>
                          <a:pt x="323" y="2831"/>
                        </a:cubicBezTo>
                        <a:cubicBezTo>
                          <a:pt x="356" y="2773"/>
                          <a:pt x="390" y="2720"/>
                          <a:pt x="418" y="2667"/>
                        </a:cubicBezTo>
                        <a:cubicBezTo>
                          <a:pt x="784" y="2061"/>
                          <a:pt x="1145" y="1456"/>
                          <a:pt x="1505" y="855"/>
                        </a:cubicBezTo>
                        <a:cubicBezTo>
                          <a:pt x="1678" y="567"/>
                          <a:pt x="1846" y="284"/>
                          <a:pt x="2015"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3635;p65">
                    <a:extLst>
                      <a:ext uri="{FF2B5EF4-FFF2-40B4-BE49-F238E27FC236}">
                        <a16:creationId xmlns:a16="http://schemas.microsoft.com/office/drawing/2014/main" id="{BE64253B-059E-4E12-CBC4-B9FDAC20CEFA}"/>
                      </a:ext>
                    </a:extLst>
                  </p:cNvPr>
                  <p:cNvSpPr/>
                  <p:nvPr/>
                </p:nvSpPr>
                <p:spPr>
                  <a:xfrm>
                    <a:off x="4915150" y="1553740"/>
                    <a:ext cx="63879" cy="89066"/>
                  </a:xfrm>
                  <a:custGeom>
                    <a:avLst/>
                    <a:gdLst/>
                    <a:ahLst/>
                    <a:cxnLst/>
                    <a:rect l="l" t="t" r="r" b="b"/>
                    <a:pathLst>
                      <a:path w="2668" h="3720" extrusionOk="0">
                        <a:moveTo>
                          <a:pt x="2658" y="0"/>
                        </a:moveTo>
                        <a:cubicBezTo>
                          <a:pt x="2432" y="67"/>
                          <a:pt x="2201" y="125"/>
                          <a:pt x="1975" y="187"/>
                        </a:cubicBezTo>
                        <a:cubicBezTo>
                          <a:pt x="1634" y="697"/>
                          <a:pt x="1312" y="1216"/>
                          <a:pt x="995" y="1740"/>
                        </a:cubicBezTo>
                        <a:cubicBezTo>
                          <a:pt x="726" y="2181"/>
                          <a:pt x="466" y="2629"/>
                          <a:pt x="216" y="3086"/>
                        </a:cubicBezTo>
                        <a:cubicBezTo>
                          <a:pt x="145" y="3219"/>
                          <a:pt x="72" y="3354"/>
                          <a:pt x="0" y="3485"/>
                        </a:cubicBezTo>
                        <a:cubicBezTo>
                          <a:pt x="116" y="3576"/>
                          <a:pt x="231" y="3658"/>
                          <a:pt x="356" y="3720"/>
                        </a:cubicBezTo>
                        <a:cubicBezTo>
                          <a:pt x="433" y="3580"/>
                          <a:pt x="515" y="3441"/>
                          <a:pt x="591" y="3306"/>
                        </a:cubicBezTo>
                        <a:cubicBezTo>
                          <a:pt x="846" y="2855"/>
                          <a:pt x="1110" y="2407"/>
                          <a:pt x="1380" y="1966"/>
                        </a:cubicBezTo>
                        <a:cubicBezTo>
                          <a:pt x="1793" y="1298"/>
                          <a:pt x="2225" y="644"/>
                          <a:pt x="2667"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3636;p65">
                    <a:extLst>
                      <a:ext uri="{FF2B5EF4-FFF2-40B4-BE49-F238E27FC236}">
                        <a16:creationId xmlns:a16="http://schemas.microsoft.com/office/drawing/2014/main" id="{81B14094-5CA5-C6DA-348E-27AAA6C07E4B}"/>
                      </a:ext>
                    </a:extLst>
                  </p:cNvPr>
                  <p:cNvSpPr/>
                  <p:nvPr/>
                </p:nvSpPr>
                <p:spPr>
                  <a:xfrm>
                    <a:off x="5114974" y="1503348"/>
                    <a:ext cx="61029" cy="71923"/>
                  </a:xfrm>
                  <a:custGeom>
                    <a:avLst/>
                    <a:gdLst/>
                    <a:ahLst/>
                    <a:cxnLst/>
                    <a:rect l="l" t="t" r="r" b="b"/>
                    <a:pathLst>
                      <a:path w="2549" h="3004" extrusionOk="0">
                        <a:moveTo>
                          <a:pt x="2548" y="0"/>
                        </a:moveTo>
                        <a:cubicBezTo>
                          <a:pt x="2283" y="63"/>
                          <a:pt x="2023" y="130"/>
                          <a:pt x="1759" y="192"/>
                        </a:cubicBezTo>
                        <a:cubicBezTo>
                          <a:pt x="1601" y="400"/>
                          <a:pt x="1437" y="611"/>
                          <a:pt x="1279" y="826"/>
                        </a:cubicBezTo>
                        <a:cubicBezTo>
                          <a:pt x="890" y="1351"/>
                          <a:pt x="506" y="1884"/>
                          <a:pt x="135" y="2423"/>
                        </a:cubicBezTo>
                        <a:cubicBezTo>
                          <a:pt x="91" y="2489"/>
                          <a:pt x="49" y="2556"/>
                          <a:pt x="0" y="2624"/>
                        </a:cubicBezTo>
                        <a:cubicBezTo>
                          <a:pt x="97" y="2764"/>
                          <a:pt x="202" y="2889"/>
                          <a:pt x="313" y="3004"/>
                        </a:cubicBezTo>
                        <a:cubicBezTo>
                          <a:pt x="375" y="2922"/>
                          <a:pt x="433" y="2840"/>
                          <a:pt x="491" y="2758"/>
                        </a:cubicBezTo>
                        <a:cubicBezTo>
                          <a:pt x="865" y="2221"/>
                          <a:pt x="1251" y="1687"/>
                          <a:pt x="1644" y="1163"/>
                        </a:cubicBezTo>
                        <a:cubicBezTo>
                          <a:pt x="1937" y="774"/>
                          <a:pt x="2240" y="385"/>
                          <a:pt x="2548"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3637;p65">
                    <a:extLst>
                      <a:ext uri="{FF2B5EF4-FFF2-40B4-BE49-F238E27FC236}">
                        <a16:creationId xmlns:a16="http://schemas.microsoft.com/office/drawing/2014/main" id="{15D26CF1-A843-9317-0C6F-432A78DC4F49}"/>
                      </a:ext>
                    </a:extLst>
                  </p:cNvPr>
                  <p:cNvSpPr/>
                  <p:nvPr/>
                </p:nvSpPr>
                <p:spPr>
                  <a:xfrm>
                    <a:off x="5130271" y="1497698"/>
                    <a:ext cx="77119" cy="89545"/>
                  </a:xfrm>
                  <a:custGeom>
                    <a:avLst/>
                    <a:gdLst/>
                    <a:ahLst/>
                    <a:cxnLst/>
                    <a:rect l="l" t="t" r="r" b="b"/>
                    <a:pathLst>
                      <a:path w="3221" h="3740" extrusionOk="0">
                        <a:moveTo>
                          <a:pt x="2986" y="0"/>
                        </a:moveTo>
                        <a:cubicBezTo>
                          <a:pt x="2971" y="0"/>
                          <a:pt x="2955" y="2"/>
                          <a:pt x="2937" y="6"/>
                        </a:cubicBezTo>
                        <a:cubicBezTo>
                          <a:pt x="2850" y="20"/>
                          <a:pt x="2768" y="39"/>
                          <a:pt x="2682" y="59"/>
                        </a:cubicBezTo>
                        <a:cubicBezTo>
                          <a:pt x="2673" y="73"/>
                          <a:pt x="2659" y="92"/>
                          <a:pt x="2648" y="106"/>
                        </a:cubicBezTo>
                        <a:cubicBezTo>
                          <a:pt x="2289" y="558"/>
                          <a:pt x="1932" y="1015"/>
                          <a:pt x="1577" y="1472"/>
                        </a:cubicBezTo>
                        <a:cubicBezTo>
                          <a:pt x="1058" y="2149"/>
                          <a:pt x="496" y="2812"/>
                          <a:pt x="0" y="3519"/>
                        </a:cubicBezTo>
                        <a:cubicBezTo>
                          <a:pt x="126" y="3605"/>
                          <a:pt x="260" y="3682"/>
                          <a:pt x="404" y="3739"/>
                        </a:cubicBezTo>
                        <a:cubicBezTo>
                          <a:pt x="952" y="3081"/>
                          <a:pt x="1452" y="2379"/>
                          <a:pt x="1981" y="1712"/>
                        </a:cubicBezTo>
                        <a:cubicBezTo>
                          <a:pt x="2336" y="1255"/>
                          <a:pt x="2692" y="798"/>
                          <a:pt x="3052" y="347"/>
                        </a:cubicBezTo>
                        <a:cubicBezTo>
                          <a:pt x="3110" y="275"/>
                          <a:pt x="3167" y="203"/>
                          <a:pt x="3221" y="130"/>
                        </a:cubicBezTo>
                        <a:cubicBezTo>
                          <a:pt x="3192" y="88"/>
                          <a:pt x="3143" y="53"/>
                          <a:pt x="3091" y="39"/>
                        </a:cubicBezTo>
                        <a:cubicBezTo>
                          <a:pt x="3062" y="15"/>
                          <a:pt x="3029" y="0"/>
                          <a:pt x="2986"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3638;p65">
                    <a:extLst>
                      <a:ext uri="{FF2B5EF4-FFF2-40B4-BE49-F238E27FC236}">
                        <a16:creationId xmlns:a16="http://schemas.microsoft.com/office/drawing/2014/main" id="{005A93E2-C44F-BE3A-DC0D-ED8265DAF4B7}"/>
                      </a:ext>
                    </a:extLst>
                  </p:cNvPr>
                  <p:cNvSpPr/>
                  <p:nvPr/>
                </p:nvSpPr>
                <p:spPr>
                  <a:xfrm>
                    <a:off x="4816184" y="1582156"/>
                    <a:ext cx="210143" cy="97590"/>
                  </a:xfrm>
                  <a:custGeom>
                    <a:avLst/>
                    <a:gdLst/>
                    <a:ahLst/>
                    <a:cxnLst/>
                    <a:rect l="l" t="t" r="r" b="b"/>
                    <a:pathLst>
                      <a:path w="8777" h="4076" extrusionOk="0">
                        <a:moveTo>
                          <a:pt x="1655" y="0"/>
                        </a:moveTo>
                        <a:cubicBezTo>
                          <a:pt x="1102" y="111"/>
                          <a:pt x="554" y="226"/>
                          <a:pt x="1" y="342"/>
                        </a:cubicBezTo>
                        <a:cubicBezTo>
                          <a:pt x="16" y="389"/>
                          <a:pt x="25" y="437"/>
                          <a:pt x="40" y="481"/>
                        </a:cubicBezTo>
                        <a:cubicBezTo>
                          <a:pt x="69" y="568"/>
                          <a:pt x="102" y="663"/>
                          <a:pt x="184" y="701"/>
                        </a:cubicBezTo>
                        <a:cubicBezTo>
                          <a:pt x="208" y="716"/>
                          <a:pt x="242" y="721"/>
                          <a:pt x="271" y="721"/>
                        </a:cubicBezTo>
                        <a:cubicBezTo>
                          <a:pt x="333" y="721"/>
                          <a:pt x="395" y="697"/>
                          <a:pt x="453" y="677"/>
                        </a:cubicBezTo>
                        <a:cubicBezTo>
                          <a:pt x="766" y="557"/>
                          <a:pt x="1073" y="437"/>
                          <a:pt x="1385" y="322"/>
                        </a:cubicBezTo>
                        <a:cubicBezTo>
                          <a:pt x="1857" y="1855"/>
                          <a:pt x="2919" y="3407"/>
                          <a:pt x="4499" y="3926"/>
                        </a:cubicBezTo>
                        <a:cubicBezTo>
                          <a:pt x="4807" y="4028"/>
                          <a:pt x="5104" y="4075"/>
                          <a:pt x="5388" y="4075"/>
                        </a:cubicBezTo>
                        <a:cubicBezTo>
                          <a:pt x="5778" y="4075"/>
                          <a:pt x="6142" y="3989"/>
                          <a:pt x="6484" y="3840"/>
                        </a:cubicBezTo>
                        <a:cubicBezTo>
                          <a:pt x="6730" y="3768"/>
                          <a:pt x="6969" y="3671"/>
                          <a:pt x="7196" y="3542"/>
                        </a:cubicBezTo>
                        <a:cubicBezTo>
                          <a:pt x="8003" y="3085"/>
                          <a:pt x="8531" y="2331"/>
                          <a:pt x="8719" y="1427"/>
                        </a:cubicBezTo>
                        <a:cubicBezTo>
                          <a:pt x="8757" y="1231"/>
                          <a:pt x="8766" y="971"/>
                          <a:pt x="8777" y="692"/>
                        </a:cubicBezTo>
                        <a:lnTo>
                          <a:pt x="8777" y="692"/>
                        </a:lnTo>
                        <a:cubicBezTo>
                          <a:pt x="8565" y="976"/>
                          <a:pt x="8382" y="1278"/>
                          <a:pt x="8185" y="1571"/>
                        </a:cubicBezTo>
                        <a:cubicBezTo>
                          <a:pt x="7488" y="2600"/>
                          <a:pt x="6455" y="3566"/>
                          <a:pt x="5220" y="3566"/>
                        </a:cubicBezTo>
                        <a:lnTo>
                          <a:pt x="5162" y="3566"/>
                        </a:lnTo>
                        <a:cubicBezTo>
                          <a:pt x="4279" y="3547"/>
                          <a:pt x="3471" y="3008"/>
                          <a:pt x="2908" y="2327"/>
                        </a:cubicBezTo>
                        <a:cubicBezTo>
                          <a:pt x="2351" y="1639"/>
                          <a:pt x="2001" y="812"/>
                          <a:pt x="1655"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3639;p65">
                    <a:extLst>
                      <a:ext uri="{FF2B5EF4-FFF2-40B4-BE49-F238E27FC236}">
                        <a16:creationId xmlns:a16="http://schemas.microsoft.com/office/drawing/2014/main" id="{0A189659-7272-CCF1-738F-EB77FD580F24}"/>
                      </a:ext>
                    </a:extLst>
                  </p:cNvPr>
                  <p:cNvSpPr/>
                  <p:nvPr/>
                </p:nvSpPr>
                <p:spPr>
                  <a:xfrm>
                    <a:off x="5233355" y="1484459"/>
                    <a:ext cx="5555" cy="40535"/>
                  </a:xfrm>
                  <a:custGeom>
                    <a:avLst/>
                    <a:gdLst/>
                    <a:ahLst/>
                    <a:cxnLst/>
                    <a:rect l="l" t="t" r="r" b="b"/>
                    <a:pathLst>
                      <a:path w="232" h="1693" extrusionOk="0">
                        <a:moveTo>
                          <a:pt x="1" y="1"/>
                        </a:moveTo>
                        <a:cubicBezTo>
                          <a:pt x="145" y="539"/>
                          <a:pt x="227" y="1116"/>
                          <a:pt x="232" y="1693"/>
                        </a:cubicBezTo>
                        <a:cubicBezTo>
                          <a:pt x="232" y="1116"/>
                          <a:pt x="150" y="539"/>
                          <a:pt x="6"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3640;p65">
                    <a:extLst>
                      <a:ext uri="{FF2B5EF4-FFF2-40B4-BE49-F238E27FC236}">
                        <a16:creationId xmlns:a16="http://schemas.microsoft.com/office/drawing/2014/main" id="{12E5D7B2-8D11-1C85-463F-5CFC9B053BE5}"/>
                      </a:ext>
                    </a:extLst>
                  </p:cNvPr>
                  <p:cNvSpPr/>
                  <p:nvPr/>
                </p:nvSpPr>
                <p:spPr>
                  <a:xfrm>
                    <a:off x="5080022" y="1471245"/>
                    <a:ext cx="176289" cy="153639"/>
                  </a:xfrm>
                  <a:custGeom>
                    <a:avLst/>
                    <a:gdLst/>
                    <a:ahLst/>
                    <a:cxnLst/>
                    <a:rect l="l" t="t" r="r" b="b"/>
                    <a:pathLst>
                      <a:path w="7363" h="6417" extrusionOk="0">
                        <a:moveTo>
                          <a:pt x="7353" y="0"/>
                        </a:moveTo>
                        <a:cubicBezTo>
                          <a:pt x="6910" y="126"/>
                          <a:pt x="6459" y="231"/>
                          <a:pt x="6021" y="351"/>
                        </a:cubicBezTo>
                        <a:cubicBezTo>
                          <a:pt x="5954" y="370"/>
                          <a:pt x="5892" y="390"/>
                          <a:pt x="5839" y="433"/>
                        </a:cubicBezTo>
                        <a:cubicBezTo>
                          <a:pt x="5694" y="558"/>
                          <a:pt x="5757" y="789"/>
                          <a:pt x="5819" y="967"/>
                        </a:cubicBezTo>
                        <a:cubicBezTo>
                          <a:pt x="6118" y="1807"/>
                          <a:pt x="6171" y="2744"/>
                          <a:pt x="5882" y="3586"/>
                        </a:cubicBezTo>
                        <a:cubicBezTo>
                          <a:pt x="5588" y="4427"/>
                          <a:pt x="4935" y="5157"/>
                          <a:pt x="4089" y="5441"/>
                        </a:cubicBezTo>
                        <a:cubicBezTo>
                          <a:pt x="3787" y="5541"/>
                          <a:pt x="3460" y="5585"/>
                          <a:pt x="3133" y="5585"/>
                        </a:cubicBezTo>
                        <a:cubicBezTo>
                          <a:pt x="2576" y="5585"/>
                          <a:pt x="2008" y="5454"/>
                          <a:pt x="1504" y="5253"/>
                        </a:cubicBezTo>
                        <a:cubicBezTo>
                          <a:pt x="970" y="5041"/>
                          <a:pt x="528" y="4580"/>
                          <a:pt x="0" y="4364"/>
                        </a:cubicBezTo>
                        <a:lnTo>
                          <a:pt x="0" y="4364"/>
                        </a:lnTo>
                        <a:cubicBezTo>
                          <a:pt x="187" y="4682"/>
                          <a:pt x="360" y="5008"/>
                          <a:pt x="548" y="5239"/>
                        </a:cubicBezTo>
                        <a:cubicBezTo>
                          <a:pt x="1129" y="5955"/>
                          <a:pt x="1946" y="6377"/>
                          <a:pt x="2873" y="6416"/>
                        </a:cubicBezTo>
                        <a:lnTo>
                          <a:pt x="2989" y="6416"/>
                        </a:lnTo>
                        <a:cubicBezTo>
                          <a:pt x="3210" y="6416"/>
                          <a:pt x="3431" y="6392"/>
                          <a:pt x="3643" y="6348"/>
                        </a:cubicBezTo>
                        <a:cubicBezTo>
                          <a:pt x="4286" y="6306"/>
                          <a:pt x="4911" y="6055"/>
                          <a:pt x="5439" y="5512"/>
                        </a:cubicBezTo>
                        <a:cubicBezTo>
                          <a:pt x="6291" y="4642"/>
                          <a:pt x="6637" y="3442"/>
                          <a:pt x="6637" y="2245"/>
                        </a:cubicBezTo>
                        <a:cubicBezTo>
                          <a:pt x="6632" y="1668"/>
                          <a:pt x="6550" y="1091"/>
                          <a:pt x="6406" y="553"/>
                        </a:cubicBezTo>
                        <a:lnTo>
                          <a:pt x="6411" y="553"/>
                        </a:lnTo>
                        <a:cubicBezTo>
                          <a:pt x="6406" y="548"/>
                          <a:pt x="6406" y="543"/>
                          <a:pt x="6406" y="539"/>
                        </a:cubicBezTo>
                        <a:cubicBezTo>
                          <a:pt x="6641" y="419"/>
                          <a:pt x="6905" y="351"/>
                          <a:pt x="7174" y="351"/>
                        </a:cubicBezTo>
                        <a:cubicBezTo>
                          <a:pt x="7238" y="351"/>
                          <a:pt x="7300" y="357"/>
                          <a:pt x="7362" y="366"/>
                        </a:cubicBezTo>
                        <a:cubicBezTo>
                          <a:pt x="7362" y="241"/>
                          <a:pt x="7362" y="120"/>
                          <a:pt x="7353"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3641;p65">
                    <a:extLst>
                      <a:ext uri="{FF2B5EF4-FFF2-40B4-BE49-F238E27FC236}">
                        <a16:creationId xmlns:a16="http://schemas.microsoft.com/office/drawing/2014/main" id="{9916CE31-54C6-4CEF-7AB5-2F5B7CF1D442}"/>
                      </a:ext>
                    </a:extLst>
                  </p:cNvPr>
                  <p:cNvSpPr/>
                  <p:nvPr/>
                </p:nvSpPr>
                <p:spPr>
                  <a:xfrm>
                    <a:off x="5023285" y="1540957"/>
                    <a:ext cx="42474" cy="28899"/>
                  </a:xfrm>
                  <a:custGeom>
                    <a:avLst/>
                    <a:gdLst/>
                    <a:ahLst/>
                    <a:cxnLst/>
                    <a:rect l="l" t="t" r="r" b="b"/>
                    <a:pathLst>
                      <a:path w="1774" h="1207" extrusionOk="0">
                        <a:moveTo>
                          <a:pt x="933" y="0"/>
                        </a:moveTo>
                        <a:cubicBezTo>
                          <a:pt x="842" y="0"/>
                          <a:pt x="750" y="20"/>
                          <a:pt x="659" y="58"/>
                        </a:cubicBezTo>
                        <a:cubicBezTo>
                          <a:pt x="246" y="226"/>
                          <a:pt x="0" y="818"/>
                          <a:pt x="260" y="1207"/>
                        </a:cubicBezTo>
                        <a:cubicBezTo>
                          <a:pt x="346" y="905"/>
                          <a:pt x="505" y="659"/>
                          <a:pt x="789" y="548"/>
                        </a:cubicBezTo>
                        <a:cubicBezTo>
                          <a:pt x="794" y="548"/>
                          <a:pt x="803" y="544"/>
                          <a:pt x="807" y="539"/>
                        </a:cubicBezTo>
                        <a:cubicBezTo>
                          <a:pt x="851" y="519"/>
                          <a:pt x="889" y="510"/>
                          <a:pt x="929" y="510"/>
                        </a:cubicBezTo>
                        <a:lnTo>
                          <a:pt x="933" y="510"/>
                        </a:lnTo>
                        <a:cubicBezTo>
                          <a:pt x="1000" y="495"/>
                          <a:pt x="1073" y="486"/>
                          <a:pt x="1149" y="486"/>
                        </a:cubicBezTo>
                        <a:cubicBezTo>
                          <a:pt x="1394" y="486"/>
                          <a:pt x="1596" y="577"/>
                          <a:pt x="1774" y="721"/>
                        </a:cubicBezTo>
                        <a:cubicBezTo>
                          <a:pt x="1712" y="318"/>
                          <a:pt x="1332" y="0"/>
                          <a:pt x="933"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1" name="Google Shape;3642;p65">
                    <a:extLst>
                      <a:ext uri="{FF2B5EF4-FFF2-40B4-BE49-F238E27FC236}">
                        <a16:creationId xmlns:a16="http://schemas.microsoft.com/office/drawing/2014/main" id="{36F5FB8E-E06B-437C-62D0-EEB298B825CE}"/>
                      </a:ext>
                    </a:extLst>
                  </p:cNvPr>
                  <p:cNvSpPr/>
                  <p:nvPr/>
                </p:nvSpPr>
                <p:spPr>
                  <a:xfrm>
                    <a:off x="4711736" y="1515078"/>
                    <a:ext cx="93926" cy="93926"/>
                  </a:xfrm>
                  <a:custGeom>
                    <a:avLst/>
                    <a:gdLst/>
                    <a:ahLst/>
                    <a:cxnLst/>
                    <a:rect l="l" t="t" r="r" b="b"/>
                    <a:pathLst>
                      <a:path w="3923" h="3923" extrusionOk="0">
                        <a:moveTo>
                          <a:pt x="1961" y="1"/>
                        </a:moveTo>
                        <a:cubicBezTo>
                          <a:pt x="881" y="1"/>
                          <a:pt x="1" y="880"/>
                          <a:pt x="1" y="1961"/>
                        </a:cubicBezTo>
                        <a:cubicBezTo>
                          <a:pt x="1" y="3042"/>
                          <a:pt x="881" y="3922"/>
                          <a:pt x="1961" y="3922"/>
                        </a:cubicBezTo>
                        <a:cubicBezTo>
                          <a:pt x="3043" y="3922"/>
                          <a:pt x="3922" y="3042"/>
                          <a:pt x="3922" y="1961"/>
                        </a:cubicBezTo>
                        <a:cubicBezTo>
                          <a:pt x="3922" y="880"/>
                          <a:pt x="3043" y="1"/>
                          <a:pt x="1961"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34" name="Google Shape;3643;p65">
                  <a:extLst>
                    <a:ext uri="{FF2B5EF4-FFF2-40B4-BE49-F238E27FC236}">
                      <a16:creationId xmlns:a16="http://schemas.microsoft.com/office/drawing/2014/main" id="{1AD10E81-C8A3-B27F-0C9E-68378BD88CED}"/>
                    </a:ext>
                  </a:extLst>
                </p:cNvPr>
                <p:cNvGrpSpPr/>
                <p:nvPr/>
              </p:nvGrpSpPr>
              <p:grpSpPr>
                <a:xfrm>
                  <a:off x="5631620" y="2092277"/>
                  <a:ext cx="1374035" cy="1364857"/>
                  <a:chOff x="4621795" y="1361147"/>
                  <a:chExt cx="651356" cy="646974"/>
                </a:xfrm>
              </p:grpSpPr>
              <p:sp>
                <p:nvSpPr>
                  <p:cNvPr id="335" name="Google Shape;3644;p65">
                    <a:extLst>
                      <a:ext uri="{FF2B5EF4-FFF2-40B4-BE49-F238E27FC236}">
                        <a16:creationId xmlns:a16="http://schemas.microsoft.com/office/drawing/2014/main" id="{735605EF-125C-F969-78CD-03665778A599}"/>
                      </a:ext>
                    </a:extLst>
                  </p:cNvPr>
                  <p:cNvSpPr/>
                  <p:nvPr/>
                </p:nvSpPr>
                <p:spPr>
                  <a:xfrm>
                    <a:off x="4621795" y="1361147"/>
                    <a:ext cx="651356" cy="646974"/>
                  </a:xfrm>
                  <a:custGeom>
                    <a:avLst/>
                    <a:gdLst/>
                    <a:ahLst/>
                    <a:cxnLst/>
                    <a:rect l="l" t="t" r="r" b="b"/>
                    <a:pathLst>
                      <a:path w="27205" h="27022" extrusionOk="0">
                        <a:moveTo>
                          <a:pt x="12771" y="1"/>
                        </a:moveTo>
                        <a:cubicBezTo>
                          <a:pt x="12654" y="1"/>
                          <a:pt x="12537" y="75"/>
                          <a:pt x="12509" y="216"/>
                        </a:cubicBezTo>
                        <a:lnTo>
                          <a:pt x="12346" y="1121"/>
                        </a:lnTo>
                        <a:cubicBezTo>
                          <a:pt x="12144" y="1139"/>
                          <a:pt x="11942" y="1163"/>
                          <a:pt x="11740" y="1197"/>
                        </a:cubicBezTo>
                        <a:lnTo>
                          <a:pt x="11356" y="361"/>
                        </a:lnTo>
                        <a:cubicBezTo>
                          <a:pt x="11307" y="256"/>
                          <a:pt x="11213" y="208"/>
                          <a:pt x="11119" y="208"/>
                        </a:cubicBezTo>
                        <a:cubicBezTo>
                          <a:pt x="10989" y="208"/>
                          <a:pt x="10860" y="298"/>
                          <a:pt x="10851" y="457"/>
                        </a:cubicBezTo>
                        <a:lnTo>
                          <a:pt x="10802" y="1374"/>
                        </a:lnTo>
                        <a:cubicBezTo>
                          <a:pt x="10601" y="1423"/>
                          <a:pt x="10409" y="1471"/>
                          <a:pt x="10212" y="1529"/>
                        </a:cubicBezTo>
                        <a:lnTo>
                          <a:pt x="9726" y="746"/>
                        </a:lnTo>
                        <a:cubicBezTo>
                          <a:pt x="9671" y="660"/>
                          <a:pt x="9587" y="622"/>
                          <a:pt x="9504" y="622"/>
                        </a:cubicBezTo>
                        <a:cubicBezTo>
                          <a:pt x="9362" y="622"/>
                          <a:pt x="9224" y="732"/>
                          <a:pt x="9236" y="904"/>
                        </a:cubicBezTo>
                        <a:lnTo>
                          <a:pt x="9303" y="1817"/>
                        </a:lnTo>
                        <a:cubicBezTo>
                          <a:pt x="9112" y="1889"/>
                          <a:pt x="8924" y="1966"/>
                          <a:pt x="8737" y="2043"/>
                        </a:cubicBezTo>
                        <a:lnTo>
                          <a:pt x="8155" y="1332"/>
                        </a:lnTo>
                        <a:cubicBezTo>
                          <a:pt x="8100" y="1264"/>
                          <a:pt x="8028" y="1235"/>
                          <a:pt x="7957" y="1235"/>
                        </a:cubicBezTo>
                        <a:cubicBezTo>
                          <a:pt x="7805" y="1235"/>
                          <a:pt x="7658" y="1369"/>
                          <a:pt x="7694" y="1553"/>
                        </a:cubicBezTo>
                        <a:lnTo>
                          <a:pt x="7872" y="2456"/>
                        </a:lnTo>
                        <a:cubicBezTo>
                          <a:pt x="7694" y="2547"/>
                          <a:pt x="7515" y="2643"/>
                          <a:pt x="7338" y="2749"/>
                        </a:cubicBezTo>
                        <a:lnTo>
                          <a:pt x="6670" y="2110"/>
                        </a:lnTo>
                        <a:cubicBezTo>
                          <a:pt x="6616" y="2059"/>
                          <a:pt x="6553" y="2037"/>
                          <a:pt x="6492" y="2037"/>
                        </a:cubicBezTo>
                        <a:cubicBezTo>
                          <a:pt x="6330" y="2037"/>
                          <a:pt x="6179" y="2195"/>
                          <a:pt x="6242" y="2384"/>
                        </a:cubicBezTo>
                        <a:lnTo>
                          <a:pt x="6530" y="3259"/>
                        </a:lnTo>
                        <a:cubicBezTo>
                          <a:pt x="6362" y="3374"/>
                          <a:pt x="6199" y="3494"/>
                          <a:pt x="6040" y="3619"/>
                        </a:cubicBezTo>
                        <a:lnTo>
                          <a:pt x="5301" y="3071"/>
                        </a:lnTo>
                        <a:cubicBezTo>
                          <a:pt x="5251" y="3034"/>
                          <a:pt x="5197" y="3018"/>
                          <a:pt x="5145" y="3018"/>
                        </a:cubicBezTo>
                        <a:cubicBezTo>
                          <a:pt x="4968" y="3018"/>
                          <a:pt x="4814" y="3205"/>
                          <a:pt x="4906" y="3398"/>
                        </a:cubicBezTo>
                        <a:lnTo>
                          <a:pt x="5301" y="4229"/>
                        </a:lnTo>
                        <a:cubicBezTo>
                          <a:pt x="5151" y="4364"/>
                          <a:pt x="5002" y="4503"/>
                          <a:pt x="4858" y="4643"/>
                        </a:cubicBezTo>
                        <a:lnTo>
                          <a:pt x="4055" y="4195"/>
                        </a:lnTo>
                        <a:cubicBezTo>
                          <a:pt x="4011" y="4171"/>
                          <a:pt x="3967" y="4160"/>
                          <a:pt x="3924" y="4160"/>
                        </a:cubicBezTo>
                        <a:cubicBezTo>
                          <a:pt x="3734" y="4160"/>
                          <a:pt x="3583" y="4377"/>
                          <a:pt x="3705" y="4566"/>
                        </a:cubicBezTo>
                        <a:lnTo>
                          <a:pt x="4205" y="5344"/>
                        </a:lnTo>
                        <a:cubicBezTo>
                          <a:pt x="4070" y="5493"/>
                          <a:pt x="3946" y="5652"/>
                          <a:pt x="3820" y="5810"/>
                        </a:cubicBezTo>
                        <a:lnTo>
                          <a:pt x="2965" y="5464"/>
                        </a:lnTo>
                        <a:cubicBezTo>
                          <a:pt x="2930" y="5450"/>
                          <a:pt x="2895" y="5443"/>
                          <a:pt x="2861" y="5443"/>
                        </a:cubicBezTo>
                        <a:cubicBezTo>
                          <a:pt x="2655" y="5443"/>
                          <a:pt x="2509" y="5696"/>
                          <a:pt x="2662" y="5878"/>
                        </a:cubicBezTo>
                        <a:lnTo>
                          <a:pt x="3254" y="6579"/>
                        </a:lnTo>
                        <a:cubicBezTo>
                          <a:pt x="3138" y="6752"/>
                          <a:pt x="3032" y="6921"/>
                          <a:pt x="2926" y="7094"/>
                        </a:cubicBezTo>
                        <a:lnTo>
                          <a:pt x="2037" y="6863"/>
                        </a:lnTo>
                        <a:cubicBezTo>
                          <a:pt x="2011" y="6856"/>
                          <a:pt x="1987" y="6853"/>
                          <a:pt x="1963" y="6853"/>
                        </a:cubicBezTo>
                        <a:cubicBezTo>
                          <a:pt x="1741" y="6853"/>
                          <a:pt x="1610" y="7141"/>
                          <a:pt x="1792" y="7310"/>
                        </a:cubicBezTo>
                        <a:lnTo>
                          <a:pt x="2465" y="7935"/>
                        </a:lnTo>
                        <a:cubicBezTo>
                          <a:pt x="2374" y="8117"/>
                          <a:pt x="2287" y="8300"/>
                          <a:pt x="2205" y="8483"/>
                        </a:cubicBezTo>
                        <a:lnTo>
                          <a:pt x="1298" y="8363"/>
                        </a:lnTo>
                        <a:cubicBezTo>
                          <a:pt x="1285" y="8361"/>
                          <a:pt x="1273" y="8360"/>
                          <a:pt x="1261" y="8360"/>
                        </a:cubicBezTo>
                        <a:cubicBezTo>
                          <a:pt x="1011" y="8360"/>
                          <a:pt x="894" y="8687"/>
                          <a:pt x="1110" y="8838"/>
                        </a:cubicBezTo>
                        <a:lnTo>
                          <a:pt x="1855" y="9372"/>
                        </a:lnTo>
                        <a:cubicBezTo>
                          <a:pt x="1788" y="9563"/>
                          <a:pt x="1725" y="9756"/>
                          <a:pt x="1668" y="9953"/>
                        </a:cubicBezTo>
                        <a:lnTo>
                          <a:pt x="750" y="9948"/>
                        </a:lnTo>
                        <a:cubicBezTo>
                          <a:pt x="748" y="9948"/>
                          <a:pt x="746" y="9948"/>
                          <a:pt x="745" y="9948"/>
                        </a:cubicBezTo>
                        <a:cubicBezTo>
                          <a:pt x="474" y="9948"/>
                          <a:pt x="381" y="10309"/>
                          <a:pt x="619" y="10443"/>
                        </a:cubicBezTo>
                        <a:lnTo>
                          <a:pt x="1427" y="10880"/>
                        </a:lnTo>
                        <a:cubicBezTo>
                          <a:pt x="1389" y="11078"/>
                          <a:pt x="1351" y="11275"/>
                          <a:pt x="1316" y="11477"/>
                        </a:cubicBezTo>
                        <a:lnTo>
                          <a:pt x="404" y="11587"/>
                        </a:lnTo>
                        <a:cubicBezTo>
                          <a:pt x="129" y="11616"/>
                          <a:pt x="82" y="11996"/>
                          <a:pt x="336" y="12091"/>
                        </a:cubicBezTo>
                        <a:lnTo>
                          <a:pt x="1196" y="12428"/>
                        </a:lnTo>
                        <a:cubicBezTo>
                          <a:pt x="1182" y="12625"/>
                          <a:pt x="1167" y="12827"/>
                          <a:pt x="1158" y="13034"/>
                        </a:cubicBezTo>
                        <a:lnTo>
                          <a:pt x="264" y="13254"/>
                        </a:lnTo>
                        <a:cubicBezTo>
                          <a:pt x="0" y="13322"/>
                          <a:pt x="0" y="13701"/>
                          <a:pt x="264" y="13768"/>
                        </a:cubicBezTo>
                        <a:lnTo>
                          <a:pt x="1158" y="13990"/>
                        </a:lnTo>
                        <a:cubicBezTo>
                          <a:pt x="1167" y="14192"/>
                          <a:pt x="1182" y="14393"/>
                          <a:pt x="1196" y="14595"/>
                        </a:cubicBezTo>
                        <a:lnTo>
                          <a:pt x="336" y="14926"/>
                        </a:lnTo>
                        <a:cubicBezTo>
                          <a:pt x="82" y="15028"/>
                          <a:pt x="129" y="15403"/>
                          <a:pt x="404" y="15436"/>
                        </a:cubicBezTo>
                        <a:lnTo>
                          <a:pt x="1316" y="15547"/>
                        </a:lnTo>
                        <a:cubicBezTo>
                          <a:pt x="1351" y="15744"/>
                          <a:pt x="1389" y="15946"/>
                          <a:pt x="1427" y="16143"/>
                        </a:cubicBezTo>
                        <a:lnTo>
                          <a:pt x="619" y="16580"/>
                        </a:lnTo>
                        <a:cubicBezTo>
                          <a:pt x="379" y="16709"/>
                          <a:pt x="475" y="17075"/>
                          <a:pt x="750" y="17075"/>
                        </a:cubicBezTo>
                        <a:lnTo>
                          <a:pt x="1668" y="17070"/>
                        </a:lnTo>
                        <a:cubicBezTo>
                          <a:pt x="1725" y="17262"/>
                          <a:pt x="1788" y="17455"/>
                          <a:pt x="1855" y="17647"/>
                        </a:cubicBezTo>
                        <a:lnTo>
                          <a:pt x="1110" y="18180"/>
                        </a:lnTo>
                        <a:cubicBezTo>
                          <a:pt x="895" y="18335"/>
                          <a:pt x="1010" y="18659"/>
                          <a:pt x="1257" y="18659"/>
                        </a:cubicBezTo>
                        <a:cubicBezTo>
                          <a:pt x="1270" y="18659"/>
                          <a:pt x="1284" y="18658"/>
                          <a:pt x="1298" y="18656"/>
                        </a:cubicBezTo>
                        <a:lnTo>
                          <a:pt x="2205" y="18536"/>
                        </a:lnTo>
                        <a:cubicBezTo>
                          <a:pt x="2287" y="18723"/>
                          <a:pt x="2374" y="18905"/>
                          <a:pt x="2465" y="19089"/>
                        </a:cubicBezTo>
                        <a:lnTo>
                          <a:pt x="1792" y="19713"/>
                        </a:lnTo>
                        <a:cubicBezTo>
                          <a:pt x="1609" y="19879"/>
                          <a:pt x="1742" y="20170"/>
                          <a:pt x="1965" y="20170"/>
                        </a:cubicBezTo>
                        <a:cubicBezTo>
                          <a:pt x="1988" y="20170"/>
                          <a:pt x="2012" y="20167"/>
                          <a:pt x="2037" y="20160"/>
                        </a:cubicBezTo>
                        <a:lnTo>
                          <a:pt x="2926" y="19925"/>
                        </a:lnTo>
                        <a:cubicBezTo>
                          <a:pt x="3032" y="20098"/>
                          <a:pt x="3138" y="20271"/>
                          <a:pt x="3254" y="20439"/>
                        </a:cubicBezTo>
                        <a:lnTo>
                          <a:pt x="2662" y="21145"/>
                        </a:lnTo>
                        <a:cubicBezTo>
                          <a:pt x="2508" y="21324"/>
                          <a:pt x="2657" y="21578"/>
                          <a:pt x="2864" y="21578"/>
                        </a:cubicBezTo>
                        <a:cubicBezTo>
                          <a:pt x="2897" y="21578"/>
                          <a:pt x="2931" y="21572"/>
                          <a:pt x="2965" y="21558"/>
                        </a:cubicBezTo>
                        <a:lnTo>
                          <a:pt x="3820" y="21212"/>
                        </a:lnTo>
                        <a:cubicBezTo>
                          <a:pt x="3946" y="21371"/>
                          <a:pt x="4070" y="21525"/>
                          <a:pt x="4205" y="21679"/>
                        </a:cubicBezTo>
                        <a:lnTo>
                          <a:pt x="3705" y="22452"/>
                        </a:lnTo>
                        <a:cubicBezTo>
                          <a:pt x="3583" y="22641"/>
                          <a:pt x="3735" y="22862"/>
                          <a:pt x="3925" y="22862"/>
                        </a:cubicBezTo>
                        <a:cubicBezTo>
                          <a:pt x="3968" y="22862"/>
                          <a:pt x="4012" y="22851"/>
                          <a:pt x="4055" y="22827"/>
                        </a:cubicBezTo>
                        <a:lnTo>
                          <a:pt x="4858" y="22376"/>
                        </a:lnTo>
                        <a:cubicBezTo>
                          <a:pt x="5002" y="22520"/>
                          <a:pt x="5151" y="22660"/>
                          <a:pt x="5301" y="22793"/>
                        </a:cubicBezTo>
                        <a:lnTo>
                          <a:pt x="4906" y="23625"/>
                        </a:lnTo>
                        <a:cubicBezTo>
                          <a:pt x="4814" y="23815"/>
                          <a:pt x="4968" y="24005"/>
                          <a:pt x="5145" y="24005"/>
                        </a:cubicBezTo>
                        <a:cubicBezTo>
                          <a:pt x="5197" y="24005"/>
                          <a:pt x="5251" y="23988"/>
                          <a:pt x="5301" y="23951"/>
                        </a:cubicBezTo>
                        <a:lnTo>
                          <a:pt x="6040" y="23404"/>
                        </a:lnTo>
                        <a:cubicBezTo>
                          <a:pt x="6199" y="23525"/>
                          <a:pt x="6362" y="23645"/>
                          <a:pt x="6530" y="23760"/>
                        </a:cubicBezTo>
                        <a:lnTo>
                          <a:pt x="6242" y="24634"/>
                        </a:lnTo>
                        <a:cubicBezTo>
                          <a:pt x="6179" y="24823"/>
                          <a:pt x="6330" y="24984"/>
                          <a:pt x="6492" y="24984"/>
                        </a:cubicBezTo>
                        <a:cubicBezTo>
                          <a:pt x="6553" y="24984"/>
                          <a:pt x="6616" y="24961"/>
                          <a:pt x="6670" y="24909"/>
                        </a:cubicBezTo>
                        <a:lnTo>
                          <a:pt x="7338" y="24274"/>
                        </a:lnTo>
                        <a:cubicBezTo>
                          <a:pt x="7515" y="24375"/>
                          <a:pt x="7694" y="24476"/>
                          <a:pt x="7872" y="24567"/>
                        </a:cubicBezTo>
                        <a:lnTo>
                          <a:pt x="7694" y="25470"/>
                        </a:lnTo>
                        <a:cubicBezTo>
                          <a:pt x="7658" y="25653"/>
                          <a:pt x="7804" y="25785"/>
                          <a:pt x="7955" y="25785"/>
                        </a:cubicBezTo>
                        <a:cubicBezTo>
                          <a:pt x="8027" y="25785"/>
                          <a:pt x="8100" y="25755"/>
                          <a:pt x="8155" y="25687"/>
                        </a:cubicBezTo>
                        <a:lnTo>
                          <a:pt x="8737" y="24976"/>
                        </a:lnTo>
                        <a:cubicBezTo>
                          <a:pt x="8924" y="25057"/>
                          <a:pt x="9112" y="25134"/>
                          <a:pt x="9303" y="25202"/>
                        </a:cubicBezTo>
                        <a:lnTo>
                          <a:pt x="9236" y="26114"/>
                        </a:lnTo>
                        <a:cubicBezTo>
                          <a:pt x="9224" y="26287"/>
                          <a:pt x="9363" y="26399"/>
                          <a:pt x="9504" y="26399"/>
                        </a:cubicBezTo>
                        <a:cubicBezTo>
                          <a:pt x="9587" y="26399"/>
                          <a:pt x="9671" y="26360"/>
                          <a:pt x="9726" y="26273"/>
                        </a:cubicBezTo>
                        <a:lnTo>
                          <a:pt x="10212" y="25495"/>
                        </a:lnTo>
                        <a:cubicBezTo>
                          <a:pt x="10409" y="25548"/>
                          <a:pt x="10601" y="25601"/>
                          <a:pt x="10802" y="25643"/>
                        </a:cubicBezTo>
                        <a:lnTo>
                          <a:pt x="10851" y="26561"/>
                        </a:lnTo>
                        <a:cubicBezTo>
                          <a:pt x="10859" y="26722"/>
                          <a:pt x="10987" y="26812"/>
                          <a:pt x="11116" y="26812"/>
                        </a:cubicBezTo>
                        <a:cubicBezTo>
                          <a:pt x="11211" y="26812"/>
                          <a:pt x="11307" y="26763"/>
                          <a:pt x="11356" y="26657"/>
                        </a:cubicBezTo>
                        <a:lnTo>
                          <a:pt x="11740" y="25826"/>
                        </a:lnTo>
                        <a:cubicBezTo>
                          <a:pt x="11942" y="25854"/>
                          <a:pt x="12144" y="25883"/>
                          <a:pt x="12346" y="25903"/>
                        </a:cubicBezTo>
                        <a:lnTo>
                          <a:pt x="12509" y="26806"/>
                        </a:lnTo>
                        <a:cubicBezTo>
                          <a:pt x="12537" y="26948"/>
                          <a:pt x="12653" y="27022"/>
                          <a:pt x="12769" y="27022"/>
                        </a:cubicBezTo>
                        <a:cubicBezTo>
                          <a:pt x="12874" y="27022"/>
                          <a:pt x="12979" y="26961"/>
                          <a:pt x="13018" y="26835"/>
                        </a:cubicBezTo>
                        <a:lnTo>
                          <a:pt x="13302" y="25956"/>
                        </a:lnTo>
                        <a:cubicBezTo>
                          <a:pt x="13403" y="25961"/>
                          <a:pt x="13499" y="25965"/>
                          <a:pt x="13605" y="25965"/>
                        </a:cubicBezTo>
                        <a:cubicBezTo>
                          <a:pt x="13705" y="25965"/>
                          <a:pt x="13807" y="25961"/>
                          <a:pt x="13907" y="25956"/>
                        </a:cubicBezTo>
                        <a:lnTo>
                          <a:pt x="14186" y="26835"/>
                        </a:lnTo>
                        <a:cubicBezTo>
                          <a:pt x="14225" y="26961"/>
                          <a:pt x="14331" y="27022"/>
                          <a:pt x="14437" y="27022"/>
                        </a:cubicBezTo>
                        <a:cubicBezTo>
                          <a:pt x="14554" y="27022"/>
                          <a:pt x="14670" y="26948"/>
                          <a:pt x="14695" y="26806"/>
                        </a:cubicBezTo>
                        <a:lnTo>
                          <a:pt x="14863" y="25903"/>
                        </a:lnTo>
                        <a:cubicBezTo>
                          <a:pt x="15065" y="25883"/>
                          <a:pt x="15267" y="25854"/>
                          <a:pt x="15464" y="25826"/>
                        </a:cubicBezTo>
                        <a:lnTo>
                          <a:pt x="15848" y="26657"/>
                        </a:lnTo>
                        <a:cubicBezTo>
                          <a:pt x="15897" y="26763"/>
                          <a:pt x="15993" y="26812"/>
                          <a:pt x="16088" y="26812"/>
                        </a:cubicBezTo>
                        <a:cubicBezTo>
                          <a:pt x="16217" y="26812"/>
                          <a:pt x="16345" y="26722"/>
                          <a:pt x="16354" y="26561"/>
                        </a:cubicBezTo>
                        <a:lnTo>
                          <a:pt x="16407" y="25643"/>
                        </a:lnTo>
                        <a:cubicBezTo>
                          <a:pt x="16604" y="25601"/>
                          <a:pt x="16800" y="25548"/>
                          <a:pt x="16992" y="25495"/>
                        </a:cubicBezTo>
                        <a:lnTo>
                          <a:pt x="17483" y="26273"/>
                        </a:lnTo>
                        <a:cubicBezTo>
                          <a:pt x="17536" y="26360"/>
                          <a:pt x="17619" y="26399"/>
                          <a:pt x="17701" y="26399"/>
                        </a:cubicBezTo>
                        <a:cubicBezTo>
                          <a:pt x="17842" y="26399"/>
                          <a:pt x="17981" y="26287"/>
                          <a:pt x="17968" y="26114"/>
                        </a:cubicBezTo>
                        <a:lnTo>
                          <a:pt x="17906" y="25202"/>
                        </a:lnTo>
                        <a:cubicBezTo>
                          <a:pt x="18093" y="25134"/>
                          <a:pt x="18285" y="25057"/>
                          <a:pt x="18472" y="24976"/>
                        </a:cubicBezTo>
                        <a:lnTo>
                          <a:pt x="19049" y="25687"/>
                        </a:lnTo>
                        <a:cubicBezTo>
                          <a:pt x="19105" y="25755"/>
                          <a:pt x="19178" y="25785"/>
                          <a:pt x="19250" y="25785"/>
                        </a:cubicBezTo>
                        <a:cubicBezTo>
                          <a:pt x="19403" y="25785"/>
                          <a:pt x="19549" y="25653"/>
                          <a:pt x="19510" y="25470"/>
                        </a:cubicBezTo>
                        <a:lnTo>
                          <a:pt x="19333" y="24567"/>
                        </a:lnTo>
                        <a:cubicBezTo>
                          <a:pt x="19516" y="24476"/>
                          <a:pt x="19694" y="24375"/>
                          <a:pt x="19867" y="24274"/>
                        </a:cubicBezTo>
                        <a:lnTo>
                          <a:pt x="20534" y="24909"/>
                        </a:lnTo>
                        <a:cubicBezTo>
                          <a:pt x="20588" y="24961"/>
                          <a:pt x="20651" y="24984"/>
                          <a:pt x="20713" y="24984"/>
                        </a:cubicBezTo>
                        <a:cubicBezTo>
                          <a:pt x="20877" y="24984"/>
                          <a:pt x="21030" y="24823"/>
                          <a:pt x="20967" y="24634"/>
                        </a:cubicBezTo>
                        <a:lnTo>
                          <a:pt x="20674" y="23760"/>
                        </a:lnTo>
                        <a:cubicBezTo>
                          <a:pt x="20842" y="23645"/>
                          <a:pt x="21005" y="23525"/>
                          <a:pt x="21164" y="23404"/>
                        </a:cubicBezTo>
                        <a:lnTo>
                          <a:pt x="21909" y="23951"/>
                        </a:lnTo>
                        <a:cubicBezTo>
                          <a:pt x="21959" y="23988"/>
                          <a:pt x="22012" y="24005"/>
                          <a:pt x="22064" y="24005"/>
                        </a:cubicBezTo>
                        <a:cubicBezTo>
                          <a:pt x="22239" y="24005"/>
                          <a:pt x="22392" y="23815"/>
                          <a:pt x="22303" y="23625"/>
                        </a:cubicBezTo>
                        <a:lnTo>
                          <a:pt x="21904" y="22793"/>
                        </a:lnTo>
                        <a:cubicBezTo>
                          <a:pt x="22053" y="22660"/>
                          <a:pt x="22202" y="22520"/>
                          <a:pt x="22346" y="22376"/>
                        </a:cubicBezTo>
                        <a:lnTo>
                          <a:pt x="23149" y="22827"/>
                        </a:lnTo>
                        <a:cubicBezTo>
                          <a:pt x="23193" y="22851"/>
                          <a:pt x="23237" y="22862"/>
                          <a:pt x="23279" y="22862"/>
                        </a:cubicBezTo>
                        <a:cubicBezTo>
                          <a:pt x="23470" y="22862"/>
                          <a:pt x="23622" y="22641"/>
                          <a:pt x="23500" y="22452"/>
                        </a:cubicBezTo>
                        <a:lnTo>
                          <a:pt x="22999" y="21679"/>
                        </a:lnTo>
                        <a:cubicBezTo>
                          <a:pt x="23134" y="21525"/>
                          <a:pt x="23264" y="21371"/>
                          <a:pt x="23389" y="21212"/>
                        </a:cubicBezTo>
                        <a:lnTo>
                          <a:pt x="24245" y="21558"/>
                        </a:lnTo>
                        <a:cubicBezTo>
                          <a:pt x="24279" y="21572"/>
                          <a:pt x="24313" y="21578"/>
                          <a:pt x="24345" y="21578"/>
                        </a:cubicBezTo>
                        <a:cubicBezTo>
                          <a:pt x="24551" y="21578"/>
                          <a:pt x="24696" y="21324"/>
                          <a:pt x="24542" y="21145"/>
                        </a:cubicBezTo>
                        <a:lnTo>
                          <a:pt x="23951" y="20439"/>
                        </a:lnTo>
                        <a:cubicBezTo>
                          <a:pt x="24066" y="20271"/>
                          <a:pt x="24172" y="20098"/>
                          <a:pt x="24278" y="19925"/>
                        </a:cubicBezTo>
                        <a:lnTo>
                          <a:pt x="25168" y="20160"/>
                        </a:lnTo>
                        <a:cubicBezTo>
                          <a:pt x="25192" y="20167"/>
                          <a:pt x="25216" y="20170"/>
                          <a:pt x="25239" y="20170"/>
                        </a:cubicBezTo>
                        <a:cubicBezTo>
                          <a:pt x="25462" y="20170"/>
                          <a:pt x="25595" y="19879"/>
                          <a:pt x="25412" y="19713"/>
                        </a:cubicBezTo>
                        <a:lnTo>
                          <a:pt x="24740" y="19089"/>
                        </a:lnTo>
                        <a:cubicBezTo>
                          <a:pt x="24831" y="18905"/>
                          <a:pt x="24917" y="18723"/>
                          <a:pt x="24999" y="18536"/>
                        </a:cubicBezTo>
                        <a:lnTo>
                          <a:pt x="25911" y="18656"/>
                        </a:lnTo>
                        <a:cubicBezTo>
                          <a:pt x="25925" y="18658"/>
                          <a:pt x="25939" y="18659"/>
                          <a:pt x="25952" y="18659"/>
                        </a:cubicBezTo>
                        <a:cubicBezTo>
                          <a:pt x="26195" y="18659"/>
                          <a:pt x="26310" y="18335"/>
                          <a:pt x="26099" y="18180"/>
                        </a:cubicBezTo>
                        <a:lnTo>
                          <a:pt x="25350" y="17647"/>
                        </a:lnTo>
                        <a:cubicBezTo>
                          <a:pt x="25417" y="17455"/>
                          <a:pt x="25479" y="17262"/>
                          <a:pt x="25537" y="17070"/>
                        </a:cubicBezTo>
                        <a:lnTo>
                          <a:pt x="26459" y="17075"/>
                        </a:lnTo>
                        <a:cubicBezTo>
                          <a:pt x="26734" y="17075"/>
                          <a:pt x="26825" y="16709"/>
                          <a:pt x="26585" y="16580"/>
                        </a:cubicBezTo>
                        <a:lnTo>
                          <a:pt x="25778" y="16143"/>
                        </a:lnTo>
                        <a:cubicBezTo>
                          <a:pt x="25820" y="15946"/>
                          <a:pt x="25854" y="15744"/>
                          <a:pt x="25888" y="15547"/>
                        </a:cubicBezTo>
                        <a:lnTo>
                          <a:pt x="26801" y="15436"/>
                        </a:lnTo>
                        <a:cubicBezTo>
                          <a:pt x="27075" y="15403"/>
                          <a:pt x="27122" y="15028"/>
                          <a:pt x="26869" y="14926"/>
                        </a:cubicBezTo>
                        <a:lnTo>
                          <a:pt x="26008" y="14595"/>
                        </a:lnTo>
                        <a:cubicBezTo>
                          <a:pt x="26027" y="14393"/>
                          <a:pt x="26037" y="14192"/>
                          <a:pt x="26046" y="13990"/>
                        </a:cubicBezTo>
                        <a:lnTo>
                          <a:pt x="26940" y="13768"/>
                        </a:lnTo>
                        <a:cubicBezTo>
                          <a:pt x="27204" y="13701"/>
                          <a:pt x="27204" y="13322"/>
                          <a:pt x="26940" y="13254"/>
                        </a:cubicBezTo>
                        <a:lnTo>
                          <a:pt x="26046" y="13034"/>
                        </a:lnTo>
                        <a:cubicBezTo>
                          <a:pt x="26037" y="12827"/>
                          <a:pt x="26027" y="12625"/>
                          <a:pt x="26008" y="12428"/>
                        </a:cubicBezTo>
                        <a:lnTo>
                          <a:pt x="26869" y="12091"/>
                        </a:lnTo>
                        <a:cubicBezTo>
                          <a:pt x="27122" y="11996"/>
                          <a:pt x="27075" y="11616"/>
                          <a:pt x="26801" y="11587"/>
                        </a:cubicBezTo>
                        <a:lnTo>
                          <a:pt x="25888" y="11477"/>
                        </a:lnTo>
                        <a:cubicBezTo>
                          <a:pt x="25854" y="11275"/>
                          <a:pt x="25820" y="11078"/>
                          <a:pt x="25778" y="10880"/>
                        </a:cubicBezTo>
                        <a:lnTo>
                          <a:pt x="26585" y="10443"/>
                        </a:lnTo>
                        <a:cubicBezTo>
                          <a:pt x="26823" y="10309"/>
                          <a:pt x="26735" y="9948"/>
                          <a:pt x="26464" y="9948"/>
                        </a:cubicBezTo>
                        <a:cubicBezTo>
                          <a:pt x="26463" y="9948"/>
                          <a:pt x="26461" y="9948"/>
                          <a:pt x="26459" y="9948"/>
                        </a:cubicBezTo>
                        <a:lnTo>
                          <a:pt x="25537" y="9953"/>
                        </a:lnTo>
                        <a:cubicBezTo>
                          <a:pt x="25479" y="9756"/>
                          <a:pt x="25417" y="9563"/>
                          <a:pt x="25350" y="9372"/>
                        </a:cubicBezTo>
                        <a:lnTo>
                          <a:pt x="26099" y="8838"/>
                        </a:lnTo>
                        <a:cubicBezTo>
                          <a:pt x="26311" y="8687"/>
                          <a:pt x="26193" y="8360"/>
                          <a:pt x="25947" y="8360"/>
                        </a:cubicBezTo>
                        <a:cubicBezTo>
                          <a:pt x="25935" y="8360"/>
                          <a:pt x="25924" y="8361"/>
                          <a:pt x="25911" y="8363"/>
                        </a:cubicBezTo>
                        <a:lnTo>
                          <a:pt x="24999" y="8483"/>
                        </a:lnTo>
                        <a:cubicBezTo>
                          <a:pt x="24917" y="8300"/>
                          <a:pt x="24831" y="8117"/>
                          <a:pt x="24740" y="7935"/>
                        </a:cubicBezTo>
                        <a:lnTo>
                          <a:pt x="25412" y="7310"/>
                        </a:lnTo>
                        <a:cubicBezTo>
                          <a:pt x="25594" y="7141"/>
                          <a:pt x="25463" y="6853"/>
                          <a:pt x="25241" y="6853"/>
                        </a:cubicBezTo>
                        <a:cubicBezTo>
                          <a:pt x="25217" y="6853"/>
                          <a:pt x="25193" y="6856"/>
                          <a:pt x="25168" y="6863"/>
                        </a:cubicBezTo>
                        <a:lnTo>
                          <a:pt x="24278" y="7094"/>
                        </a:lnTo>
                        <a:cubicBezTo>
                          <a:pt x="24172" y="6921"/>
                          <a:pt x="24066" y="6752"/>
                          <a:pt x="23951" y="6579"/>
                        </a:cubicBezTo>
                        <a:lnTo>
                          <a:pt x="24542" y="5878"/>
                        </a:lnTo>
                        <a:cubicBezTo>
                          <a:pt x="24695" y="5696"/>
                          <a:pt x="24553" y="5443"/>
                          <a:pt x="24348" y="5443"/>
                        </a:cubicBezTo>
                        <a:cubicBezTo>
                          <a:pt x="24315" y="5443"/>
                          <a:pt x="24280" y="5450"/>
                          <a:pt x="24245" y="5464"/>
                        </a:cubicBezTo>
                        <a:lnTo>
                          <a:pt x="23389" y="5810"/>
                        </a:lnTo>
                        <a:cubicBezTo>
                          <a:pt x="23264" y="5652"/>
                          <a:pt x="23134" y="5493"/>
                          <a:pt x="22999" y="5344"/>
                        </a:cubicBezTo>
                        <a:lnTo>
                          <a:pt x="23500" y="4566"/>
                        </a:lnTo>
                        <a:cubicBezTo>
                          <a:pt x="23621" y="4377"/>
                          <a:pt x="23470" y="4160"/>
                          <a:pt x="23280" y="4160"/>
                        </a:cubicBezTo>
                        <a:cubicBezTo>
                          <a:pt x="23237" y="4160"/>
                          <a:pt x="23193" y="4171"/>
                          <a:pt x="23149" y="4195"/>
                        </a:cubicBezTo>
                        <a:lnTo>
                          <a:pt x="22346" y="4643"/>
                        </a:lnTo>
                        <a:cubicBezTo>
                          <a:pt x="22202" y="4503"/>
                          <a:pt x="22053" y="4364"/>
                          <a:pt x="21904" y="4229"/>
                        </a:cubicBezTo>
                        <a:lnTo>
                          <a:pt x="22303" y="3398"/>
                        </a:lnTo>
                        <a:cubicBezTo>
                          <a:pt x="22392" y="3205"/>
                          <a:pt x="22240" y="3018"/>
                          <a:pt x="22064" y="3018"/>
                        </a:cubicBezTo>
                        <a:cubicBezTo>
                          <a:pt x="22013" y="3018"/>
                          <a:pt x="21959" y="3034"/>
                          <a:pt x="21909" y="3071"/>
                        </a:cubicBezTo>
                        <a:lnTo>
                          <a:pt x="21164" y="3619"/>
                        </a:lnTo>
                        <a:cubicBezTo>
                          <a:pt x="21005" y="3494"/>
                          <a:pt x="20842" y="3374"/>
                          <a:pt x="20674" y="3259"/>
                        </a:cubicBezTo>
                        <a:lnTo>
                          <a:pt x="20967" y="2384"/>
                        </a:lnTo>
                        <a:cubicBezTo>
                          <a:pt x="21030" y="2195"/>
                          <a:pt x="20877" y="2037"/>
                          <a:pt x="20713" y="2037"/>
                        </a:cubicBezTo>
                        <a:cubicBezTo>
                          <a:pt x="20651" y="2037"/>
                          <a:pt x="20588" y="2059"/>
                          <a:pt x="20534" y="2110"/>
                        </a:cubicBezTo>
                        <a:lnTo>
                          <a:pt x="19867" y="2749"/>
                        </a:lnTo>
                        <a:cubicBezTo>
                          <a:pt x="19694" y="2643"/>
                          <a:pt x="19516" y="2547"/>
                          <a:pt x="19333" y="2456"/>
                        </a:cubicBezTo>
                        <a:lnTo>
                          <a:pt x="19510" y="1553"/>
                        </a:lnTo>
                        <a:cubicBezTo>
                          <a:pt x="19550" y="1369"/>
                          <a:pt x="19401" y="1235"/>
                          <a:pt x="19248" y="1235"/>
                        </a:cubicBezTo>
                        <a:cubicBezTo>
                          <a:pt x="19177" y="1235"/>
                          <a:pt x="19104" y="1264"/>
                          <a:pt x="19049" y="1332"/>
                        </a:cubicBezTo>
                        <a:lnTo>
                          <a:pt x="18472" y="2043"/>
                        </a:lnTo>
                        <a:cubicBezTo>
                          <a:pt x="18285" y="1966"/>
                          <a:pt x="18093" y="1889"/>
                          <a:pt x="17906" y="1817"/>
                        </a:cubicBezTo>
                        <a:lnTo>
                          <a:pt x="17968" y="904"/>
                        </a:lnTo>
                        <a:cubicBezTo>
                          <a:pt x="17981" y="732"/>
                          <a:pt x="17842" y="622"/>
                          <a:pt x="17702" y="622"/>
                        </a:cubicBezTo>
                        <a:cubicBezTo>
                          <a:pt x="17619" y="622"/>
                          <a:pt x="17536" y="660"/>
                          <a:pt x="17483" y="746"/>
                        </a:cubicBezTo>
                        <a:lnTo>
                          <a:pt x="16992" y="1529"/>
                        </a:lnTo>
                        <a:cubicBezTo>
                          <a:pt x="16800" y="1471"/>
                          <a:pt x="16604" y="1423"/>
                          <a:pt x="16407" y="1374"/>
                        </a:cubicBezTo>
                        <a:lnTo>
                          <a:pt x="16354" y="457"/>
                        </a:lnTo>
                        <a:cubicBezTo>
                          <a:pt x="16345" y="298"/>
                          <a:pt x="16216" y="208"/>
                          <a:pt x="16086" y="208"/>
                        </a:cubicBezTo>
                        <a:cubicBezTo>
                          <a:pt x="15991" y="208"/>
                          <a:pt x="15897" y="256"/>
                          <a:pt x="15848" y="361"/>
                        </a:cubicBezTo>
                        <a:lnTo>
                          <a:pt x="15464" y="1197"/>
                        </a:lnTo>
                        <a:cubicBezTo>
                          <a:pt x="15267" y="1163"/>
                          <a:pt x="15065" y="1139"/>
                          <a:pt x="14863" y="1121"/>
                        </a:cubicBezTo>
                        <a:lnTo>
                          <a:pt x="14695" y="216"/>
                        </a:lnTo>
                        <a:cubicBezTo>
                          <a:pt x="14670" y="75"/>
                          <a:pt x="14553" y="1"/>
                          <a:pt x="14435" y="1"/>
                        </a:cubicBezTo>
                        <a:cubicBezTo>
                          <a:pt x="14330" y="1"/>
                          <a:pt x="14225" y="60"/>
                          <a:pt x="14186" y="183"/>
                        </a:cubicBezTo>
                        <a:lnTo>
                          <a:pt x="13907" y="1063"/>
                        </a:lnTo>
                        <a:cubicBezTo>
                          <a:pt x="13807" y="1063"/>
                          <a:pt x="13705" y="1057"/>
                          <a:pt x="13605" y="1057"/>
                        </a:cubicBezTo>
                        <a:cubicBezTo>
                          <a:pt x="13499" y="1057"/>
                          <a:pt x="13403" y="1063"/>
                          <a:pt x="13302" y="1063"/>
                        </a:cubicBezTo>
                        <a:lnTo>
                          <a:pt x="13018" y="183"/>
                        </a:lnTo>
                        <a:cubicBezTo>
                          <a:pt x="12979" y="60"/>
                          <a:pt x="12875" y="1"/>
                          <a:pt x="1277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3645;p65">
                    <a:extLst>
                      <a:ext uri="{FF2B5EF4-FFF2-40B4-BE49-F238E27FC236}">
                        <a16:creationId xmlns:a16="http://schemas.microsoft.com/office/drawing/2014/main" id="{931B09BB-6FDC-715C-B350-AF8A92191075}"/>
                      </a:ext>
                    </a:extLst>
                  </p:cNvPr>
                  <p:cNvSpPr/>
                  <p:nvPr/>
                </p:nvSpPr>
                <p:spPr>
                  <a:xfrm>
                    <a:off x="4709438" y="1879437"/>
                    <a:ext cx="476025" cy="128643"/>
                  </a:xfrm>
                  <a:custGeom>
                    <a:avLst/>
                    <a:gdLst/>
                    <a:ahLst/>
                    <a:cxnLst/>
                    <a:rect l="l" t="t" r="r" b="b"/>
                    <a:pathLst>
                      <a:path w="19882" h="5373" extrusionOk="0">
                        <a:moveTo>
                          <a:pt x="520" y="0"/>
                        </a:moveTo>
                        <a:lnTo>
                          <a:pt x="520" y="0"/>
                        </a:lnTo>
                        <a:cubicBezTo>
                          <a:pt x="529" y="10"/>
                          <a:pt x="534" y="19"/>
                          <a:pt x="544" y="29"/>
                        </a:cubicBezTo>
                        <a:lnTo>
                          <a:pt x="44" y="802"/>
                        </a:lnTo>
                        <a:cubicBezTo>
                          <a:pt x="15" y="850"/>
                          <a:pt x="1" y="899"/>
                          <a:pt x="1" y="946"/>
                        </a:cubicBezTo>
                        <a:cubicBezTo>
                          <a:pt x="1" y="1090"/>
                          <a:pt x="121" y="1211"/>
                          <a:pt x="265" y="1211"/>
                        </a:cubicBezTo>
                        <a:cubicBezTo>
                          <a:pt x="308" y="1211"/>
                          <a:pt x="352" y="1201"/>
                          <a:pt x="394" y="1177"/>
                        </a:cubicBezTo>
                        <a:lnTo>
                          <a:pt x="1197" y="726"/>
                        </a:lnTo>
                        <a:cubicBezTo>
                          <a:pt x="1341" y="870"/>
                          <a:pt x="1490" y="1010"/>
                          <a:pt x="1640" y="1143"/>
                        </a:cubicBezTo>
                        <a:lnTo>
                          <a:pt x="1245" y="1975"/>
                        </a:lnTo>
                        <a:cubicBezTo>
                          <a:pt x="1226" y="2013"/>
                          <a:pt x="1217" y="2052"/>
                          <a:pt x="1217" y="2090"/>
                        </a:cubicBezTo>
                        <a:cubicBezTo>
                          <a:pt x="1217" y="2234"/>
                          <a:pt x="1341" y="2354"/>
                          <a:pt x="1481" y="2354"/>
                        </a:cubicBezTo>
                        <a:cubicBezTo>
                          <a:pt x="1534" y="2354"/>
                          <a:pt x="1587" y="2336"/>
                          <a:pt x="1640" y="2301"/>
                        </a:cubicBezTo>
                        <a:lnTo>
                          <a:pt x="2379" y="1754"/>
                        </a:lnTo>
                        <a:cubicBezTo>
                          <a:pt x="2538" y="1875"/>
                          <a:pt x="2701" y="1995"/>
                          <a:pt x="2869" y="2110"/>
                        </a:cubicBezTo>
                        <a:lnTo>
                          <a:pt x="2581" y="2984"/>
                        </a:lnTo>
                        <a:cubicBezTo>
                          <a:pt x="2567" y="3013"/>
                          <a:pt x="2567" y="3046"/>
                          <a:pt x="2567" y="3071"/>
                        </a:cubicBezTo>
                        <a:cubicBezTo>
                          <a:pt x="2567" y="3219"/>
                          <a:pt x="2692" y="3335"/>
                          <a:pt x="2831" y="3335"/>
                        </a:cubicBezTo>
                        <a:cubicBezTo>
                          <a:pt x="2894" y="3335"/>
                          <a:pt x="2956" y="3311"/>
                          <a:pt x="3009" y="3259"/>
                        </a:cubicBezTo>
                        <a:lnTo>
                          <a:pt x="3677" y="2624"/>
                        </a:lnTo>
                        <a:cubicBezTo>
                          <a:pt x="3854" y="2725"/>
                          <a:pt x="4033" y="2826"/>
                          <a:pt x="4211" y="2917"/>
                        </a:cubicBezTo>
                        <a:lnTo>
                          <a:pt x="4033" y="3820"/>
                        </a:lnTo>
                        <a:cubicBezTo>
                          <a:pt x="4027" y="3840"/>
                          <a:pt x="4027" y="3858"/>
                          <a:pt x="4027" y="3878"/>
                        </a:cubicBezTo>
                        <a:cubicBezTo>
                          <a:pt x="4027" y="4027"/>
                          <a:pt x="4158" y="4138"/>
                          <a:pt x="4293" y="4138"/>
                        </a:cubicBezTo>
                        <a:cubicBezTo>
                          <a:pt x="4364" y="4138"/>
                          <a:pt x="4441" y="4104"/>
                          <a:pt x="4494" y="4037"/>
                        </a:cubicBezTo>
                        <a:lnTo>
                          <a:pt x="5076" y="3326"/>
                        </a:lnTo>
                        <a:cubicBezTo>
                          <a:pt x="5263" y="3407"/>
                          <a:pt x="5451" y="3484"/>
                          <a:pt x="5642" y="3552"/>
                        </a:cubicBezTo>
                        <a:lnTo>
                          <a:pt x="5575" y="4464"/>
                        </a:lnTo>
                        <a:lnTo>
                          <a:pt x="5575" y="4484"/>
                        </a:lnTo>
                        <a:cubicBezTo>
                          <a:pt x="5575" y="4647"/>
                          <a:pt x="5710" y="4748"/>
                          <a:pt x="5844" y="4748"/>
                        </a:cubicBezTo>
                        <a:cubicBezTo>
                          <a:pt x="5926" y="4748"/>
                          <a:pt x="6008" y="4710"/>
                          <a:pt x="6065" y="4623"/>
                        </a:cubicBezTo>
                        <a:lnTo>
                          <a:pt x="6551" y="3845"/>
                        </a:lnTo>
                        <a:cubicBezTo>
                          <a:pt x="6748" y="3898"/>
                          <a:pt x="6940" y="3951"/>
                          <a:pt x="7141" y="3993"/>
                        </a:cubicBezTo>
                        <a:lnTo>
                          <a:pt x="7190" y="4911"/>
                        </a:lnTo>
                        <a:cubicBezTo>
                          <a:pt x="7199" y="5069"/>
                          <a:pt x="7329" y="5162"/>
                          <a:pt x="7459" y="5162"/>
                        </a:cubicBezTo>
                        <a:cubicBezTo>
                          <a:pt x="7551" y="5162"/>
                          <a:pt x="7647" y="5113"/>
                          <a:pt x="7695" y="5007"/>
                        </a:cubicBezTo>
                        <a:lnTo>
                          <a:pt x="8079" y="4176"/>
                        </a:lnTo>
                        <a:cubicBezTo>
                          <a:pt x="8281" y="4204"/>
                          <a:pt x="8483" y="4233"/>
                          <a:pt x="8685" y="4253"/>
                        </a:cubicBezTo>
                        <a:lnTo>
                          <a:pt x="8848" y="5156"/>
                        </a:lnTo>
                        <a:cubicBezTo>
                          <a:pt x="8877" y="5296"/>
                          <a:pt x="8993" y="5373"/>
                          <a:pt x="9108" y="5373"/>
                        </a:cubicBezTo>
                        <a:cubicBezTo>
                          <a:pt x="9213" y="5373"/>
                          <a:pt x="9319" y="5311"/>
                          <a:pt x="9357" y="5185"/>
                        </a:cubicBezTo>
                        <a:lnTo>
                          <a:pt x="9641" y="4306"/>
                        </a:lnTo>
                        <a:cubicBezTo>
                          <a:pt x="9742" y="4311"/>
                          <a:pt x="9838" y="4315"/>
                          <a:pt x="9944" y="4315"/>
                        </a:cubicBezTo>
                        <a:cubicBezTo>
                          <a:pt x="10044" y="4315"/>
                          <a:pt x="10146" y="4311"/>
                          <a:pt x="10246" y="4306"/>
                        </a:cubicBezTo>
                        <a:lnTo>
                          <a:pt x="10525" y="5185"/>
                        </a:lnTo>
                        <a:cubicBezTo>
                          <a:pt x="10563" y="5311"/>
                          <a:pt x="10670" y="5373"/>
                          <a:pt x="10774" y="5373"/>
                        </a:cubicBezTo>
                        <a:cubicBezTo>
                          <a:pt x="10890" y="5373"/>
                          <a:pt x="11011" y="5296"/>
                          <a:pt x="11034" y="5156"/>
                        </a:cubicBezTo>
                        <a:lnTo>
                          <a:pt x="11202" y="4253"/>
                        </a:lnTo>
                        <a:cubicBezTo>
                          <a:pt x="11404" y="4233"/>
                          <a:pt x="11606" y="4204"/>
                          <a:pt x="11803" y="4176"/>
                        </a:cubicBezTo>
                        <a:lnTo>
                          <a:pt x="12187" y="5007"/>
                        </a:lnTo>
                        <a:cubicBezTo>
                          <a:pt x="12240" y="5113"/>
                          <a:pt x="12332" y="5162"/>
                          <a:pt x="12428" y="5162"/>
                        </a:cubicBezTo>
                        <a:cubicBezTo>
                          <a:pt x="12553" y="5162"/>
                          <a:pt x="12683" y="5069"/>
                          <a:pt x="12693" y="4911"/>
                        </a:cubicBezTo>
                        <a:lnTo>
                          <a:pt x="12746" y="3993"/>
                        </a:lnTo>
                        <a:cubicBezTo>
                          <a:pt x="12943" y="3951"/>
                          <a:pt x="13139" y="3898"/>
                          <a:pt x="13331" y="3845"/>
                        </a:cubicBezTo>
                        <a:lnTo>
                          <a:pt x="13822" y="4623"/>
                        </a:lnTo>
                        <a:cubicBezTo>
                          <a:pt x="13875" y="4710"/>
                          <a:pt x="13957" y="4748"/>
                          <a:pt x="14039" y="4748"/>
                        </a:cubicBezTo>
                        <a:cubicBezTo>
                          <a:pt x="14177" y="4748"/>
                          <a:pt x="14307" y="4647"/>
                          <a:pt x="14307" y="4484"/>
                        </a:cubicBezTo>
                        <a:lnTo>
                          <a:pt x="14307" y="4464"/>
                        </a:lnTo>
                        <a:lnTo>
                          <a:pt x="14245" y="3552"/>
                        </a:lnTo>
                        <a:cubicBezTo>
                          <a:pt x="14432" y="3484"/>
                          <a:pt x="14624" y="3407"/>
                          <a:pt x="14811" y="3326"/>
                        </a:cubicBezTo>
                        <a:lnTo>
                          <a:pt x="15388" y="4037"/>
                        </a:lnTo>
                        <a:cubicBezTo>
                          <a:pt x="15446" y="4104"/>
                          <a:pt x="15518" y="4138"/>
                          <a:pt x="15590" y="4138"/>
                        </a:cubicBezTo>
                        <a:cubicBezTo>
                          <a:pt x="15725" y="4138"/>
                          <a:pt x="15860" y="4027"/>
                          <a:pt x="15860" y="3878"/>
                        </a:cubicBezTo>
                        <a:cubicBezTo>
                          <a:pt x="15860" y="3858"/>
                          <a:pt x="15855" y="3840"/>
                          <a:pt x="15849" y="3820"/>
                        </a:cubicBezTo>
                        <a:lnTo>
                          <a:pt x="15672" y="2917"/>
                        </a:lnTo>
                        <a:cubicBezTo>
                          <a:pt x="15855" y="2826"/>
                          <a:pt x="16033" y="2725"/>
                          <a:pt x="16206" y="2624"/>
                        </a:cubicBezTo>
                        <a:lnTo>
                          <a:pt x="16873" y="3259"/>
                        </a:lnTo>
                        <a:cubicBezTo>
                          <a:pt x="16927" y="3311"/>
                          <a:pt x="16989" y="3335"/>
                          <a:pt x="17051" y="3335"/>
                        </a:cubicBezTo>
                        <a:cubicBezTo>
                          <a:pt x="17191" y="3335"/>
                          <a:pt x="17320" y="3219"/>
                          <a:pt x="17320" y="3071"/>
                        </a:cubicBezTo>
                        <a:cubicBezTo>
                          <a:pt x="17320" y="3046"/>
                          <a:pt x="17315" y="3013"/>
                          <a:pt x="17306" y="2984"/>
                        </a:cubicBezTo>
                        <a:lnTo>
                          <a:pt x="17013" y="2110"/>
                        </a:lnTo>
                        <a:cubicBezTo>
                          <a:pt x="17181" y="1995"/>
                          <a:pt x="17344" y="1875"/>
                          <a:pt x="17503" y="1754"/>
                        </a:cubicBezTo>
                        <a:lnTo>
                          <a:pt x="18248" y="2301"/>
                        </a:lnTo>
                        <a:cubicBezTo>
                          <a:pt x="18296" y="2336"/>
                          <a:pt x="18349" y="2354"/>
                          <a:pt x="18402" y="2354"/>
                        </a:cubicBezTo>
                        <a:cubicBezTo>
                          <a:pt x="18541" y="2354"/>
                          <a:pt x="18666" y="2234"/>
                          <a:pt x="18666" y="2090"/>
                        </a:cubicBezTo>
                        <a:cubicBezTo>
                          <a:pt x="18666" y="2052"/>
                          <a:pt x="18661" y="2013"/>
                          <a:pt x="18642" y="1975"/>
                        </a:cubicBezTo>
                        <a:lnTo>
                          <a:pt x="18243" y="1143"/>
                        </a:lnTo>
                        <a:cubicBezTo>
                          <a:pt x="18392" y="1010"/>
                          <a:pt x="18541" y="870"/>
                          <a:pt x="18685" y="726"/>
                        </a:cubicBezTo>
                        <a:lnTo>
                          <a:pt x="19488" y="1177"/>
                        </a:lnTo>
                        <a:cubicBezTo>
                          <a:pt x="19531" y="1201"/>
                          <a:pt x="19579" y="1211"/>
                          <a:pt x="19617" y="1211"/>
                        </a:cubicBezTo>
                        <a:cubicBezTo>
                          <a:pt x="19761" y="1211"/>
                          <a:pt x="19881" y="1090"/>
                          <a:pt x="19881" y="946"/>
                        </a:cubicBezTo>
                        <a:cubicBezTo>
                          <a:pt x="19881" y="899"/>
                          <a:pt x="19872" y="850"/>
                          <a:pt x="19839" y="802"/>
                        </a:cubicBezTo>
                        <a:lnTo>
                          <a:pt x="19338" y="29"/>
                        </a:lnTo>
                        <a:cubicBezTo>
                          <a:pt x="19349" y="19"/>
                          <a:pt x="19353" y="10"/>
                          <a:pt x="19362" y="0"/>
                        </a:cubicBezTo>
                        <a:lnTo>
                          <a:pt x="19362" y="0"/>
                        </a:lnTo>
                        <a:cubicBezTo>
                          <a:pt x="16541" y="1471"/>
                          <a:pt x="13341" y="2301"/>
                          <a:pt x="9944" y="2301"/>
                        </a:cubicBezTo>
                        <a:cubicBezTo>
                          <a:pt x="6542" y="2301"/>
                          <a:pt x="3341" y="1471"/>
                          <a:pt x="520"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3646;p65">
                    <a:extLst>
                      <a:ext uri="{FF2B5EF4-FFF2-40B4-BE49-F238E27FC236}">
                        <a16:creationId xmlns:a16="http://schemas.microsoft.com/office/drawing/2014/main" id="{91D7245E-4D5E-BC51-CF11-8F262BC49604}"/>
                      </a:ext>
                    </a:extLst>
                  </p:cNvPr>
                  <p:cNvSpPr/>
                  <p:nvPr/>
                </p:nvSpPr>
                <p:spPr>
                  <a:xfrm>
                    <a:off x="5030635" y="1610668"/>
                    <a:ext cx="69864" cy="40535"/>
                  </a:xfrm>
                  <a:custGeom>
                    <a:avLst/>
                    <a:gdLst/>
                    <a:ahLst/>
                    <a:cxnLst/>
                    <a:rect l="l" t="t" r="r" b="b"/>
                    <a:pathLst>
                      <a:path w="2918" h="1693" extrusionOk="0">
                        <a:moveTo>
                          <a:pt x="2770" y="0"/>
                        </a:moveTo>
                        <a:cubicBezTo>
                          <a:pt x="2693" y="0"/>
                          <a:pt x="2629" y="61"/>
                          <a:pt x="2625" y="140"/>
                        </a:cubicBezTo>
                        <a:cubicBezTo>
                          <a:pt x="2625" y="140"/>
                          <a:pt x="2620" y="198"/>
                          <a:pt x="2601" y="289"/>
                        </a:cubicBezTo>
                        <a:cubicBezTo>
                          <a:pt x="2567" y="429"/>
                          <a:pt x="2500" y="635"/>
                          <a:pt x="2352" y="832"/>
                        </a:cubicBezTo>
                        <a:cubicBezTo>
                          <a:pt x="2274" y="934"/>
                          <a:pt x="2179" y="1029"/>
                          <a:pt x="2053" y="1116"/>
                        </a:cubicBezTo>
                        <a:cubicBezTo>
                          <a:pt x="1933" y="1202"/>
                          <a:pt x="1784" y="1280"/>
                          <a:pt x="1596" y="1332"/>
                        </a:cubicBezTo>
                        <a:cubicBezTo>
                          <a:pt x="1443" y="1380"/>
                          <a:pt x="1303" y="1400"/>
                          <a:pt x="1183" y="1400"/>
                        </a:cubicBezTo>
                        <a:cubicBezTo>
                          <a:pt x="1019" y="1400"/>
                          <a:pt x="886" y="1366"/>
                          <a:pt x="770" y="1318"/>
                        </a:cubicBezTo>
                        <a:cubicBezTo>
                          <a:pt x="688" y="1280"/>
                          <a:pt x="616" y="1231"/>
                          <a:pt x="553" y="1178"/>
                        </a:cubicBezTo>
                        <a:cubicBezTo>
                          <a:pt x="462" y="1107"/>
                          <a:pt x="400" y="1025"/>
                          <a:pt x="356" y="963"/>
                        </a:cubicBezTo>
                        <a:cubicBezTo>
                          <a:pt x="338" y="934"/>
                          <a:pt x="318" y="905"/>
                          <a:pt x="309" y="890"/>
                        </a:cubicBezTo>
                        <a:cubicBezTo>
                          <a:pt x="304" y="881"/>
                          <a:pt x="304" y="870"/>
                          <a:pt x="299" y="870"/>
                        </a:cubicBezTo>
                        <a:lnTo>
                          <a:pt x="299" y="866"/>
                        </a:lnTo>
                        <a:cubicBezTo>
                          <a:pt x="274" y="811"/>
                          <a:pt x="223" y="780"/>
                          <a:pt x="169" y="780"/>
                        </a:cubicBezTo>
                        <a:cubicBezTo>
                          <a:pt x="148" y="780"/>
                          <a:pt x="127" y="785"/>
                          <a:pt x="107" y="794"/>
                        </a:cubicBezTo>
                        <a:cubicBezTo>
                          <a:pt x="34" y="823"/>
                          <a:pt x="1" y="909"/>
                          <a:pt x="34" y="986"/>
                        </a:cubicBezTo>
                        <a:cubicBezTo>
                          <a:pt x="34" y="991"/>
                          <a:pt x="54" y="1034"/>
                          <a:pt x="97" y="1101"/>
                        </a:cubicBezTo>
                        <a:cubicBezTo>
                          <a:pt x="165" y="1198"/>
                          <a:pt x="275" y="1347"/>
                          <a:pt x="453" y="1467"/>
                        </a:cubicBezTo>
                        <a:cubicBezTo>
                          <a:pt x="544" y="1529"/>
                          <a:pt x="645" y="1586"/>
                          <a:pt x="770" y="1626"/>
                        </a:cubicBezTo>
                        <a:cubicBezTo>
                          <a:pt x="890" y="1668"/>
                          <a:pt x="1030" y="1693"/>
                          <a:pt x="1183" y="1693"/>
                        </a:cubicBezTo>
                        <a:cubicBezTo>
                          <a:pt x="1332" y="1693"/>
                          <a:pt x="1500" y="1668"/>
                          <a:pt x="1683" y="1611"/>
                        </a:cubicBezTo>
                        <a:cubicBezTo>
                          <a:pt x="1971" y="1524"/>
                          <a:pt x="2197" y="1389"/>
                          <a:pt x="2370" y="1236"/>
                        </a:cubicBezTo>
                        <a:cubicBezTo>
                          <a:pt x="2500" y="1125"/>
                          <a:pt x="2596" y="996"/>
                          <a:pt x="2673" y="876"/>
                        </a:cubicBezTo>
                        <a:cubicBezTo>
                          <a:pt x="2784" y="693"/>
                          <a:pt x="2846" y="515"/>
                          <a:pt x="2880" y="380"/>
                        </a:cubicBezTo>
                        <a:cubicBezTo>
                          <a:pt x="2909" y="251"/>
                          <a:pt x="2913" y="160"/>
                          <a:pt x="2913" y="155"/>
                        </a:cubicBezTo>
                        <a:cubicBezTo>
                          <a:pt x="2918" y="73"/>
                          <a:pt x="2856" y="5"/>
                          <a:pt x="2778" y="1"/>
                        </a:cubicBezTo>
                        <a:cubicBezTo>
                          <a:pt x="2775" y="0"/>
                          <a:pt x="2773" y="0"/>
                          <a:pt x="2770"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3647;p65">
                    <a:extLst>
                      <a:ext uri="{FF2B5EF4-FFF2-40B4-BE49-F238E27FC236}">
                        <a16:creationId xmlns:a16="http://schemas.microsoft.com/office/drawing/2014/main" id="{796ECA5D-1E62-F680-B364-562C308BFE48}"/>
                      </a:ext>
                    </a:extLst>
                  </p:cNvPr>
                  <p:cNvSpPr/>
                  <p:nvPr/>
                </p:nvSpPr>
                <p:spPr>
                  <a:xfrm>
                    <a:off x="4811133" y="1443882"/>
                    <a:ext cx="445426" cy="236217"/>
                  </a:xfrm>
                  <a:custGeom>
                    <a:avLst/>
                    <a:gdLst/>
                    <a:ahLst/>
                    <a:cxnLst/>
                    <a:rect l="l" t="t" r="r" b="b"/>
                    <a:pathLst>
                      <a:path w="18604" h="9866" extrusionOk="0">
                        <a:moveTo>
                          <a:pt x="18377" y="0"/>
                        </a:moveTo>
                        <a:cubicBezTo>
                          <a:pt x="18166" y="81"/>
                          <a:pt x="17955" y="158"/>
                          <a:pt x="17738" y="231"/>
                        </a:cubicBezTo>
                        <a:cubicBezTo>
                          <a:pt x="16283" y="750"/>
                          <a:pt x="14812" y="1230"/>
                          <a:pt x="13331" y="1682"/>
                        </a:cubicBezTo>
                        <a:cubicBezTo>
                          <a:pt x="12572" y="1917"/>
                          <a:pt x="11803" y="2205"/>
                          <a:pt x="11030" y="2374"/>
                        </a:cubicBezTo>
                        <a:cubicBezTo>
                          <a:pt x="10261" y="2538"/>
                          <a:pt x="10290" y="2345"/>
                          <a:pt x="10083" y="3095"/>
                        </a:cubicBezTo>
                        <a:cubicBezTo>
                          <a:pt x="9914" y="3024"/>
                          <a:pt x="9733" y="2991"/>
                          <a:pt x="9551" y="2991"/>
                        </a:cubicBezTo>
                        <a:cubicBezTo>
                          <a:pt x="9060" y="2991"/>
                          <a:pt x="8566" y="3233"/>
                          <a:pt x="8296" y="3647"/>
                        </a:cubicBezTo>
                        <a:cubicBezTo>
                          <a:pt x="8083" y="3468"/>
                          <a:pt x="7851" y="3405"/>
                          <a:pt x="7607" y="3405"/>
                        </a:cubicBezTo>
                        <a:cubicBezTo>
                          <a:pt x="7138" y="3405"/>
                          <a:pt x="6624" y="3637"/>
                          <a:pt x="6118" y="3720"/>
                        </a:cubicBezTo>
                        <a:cubicBezTo>
                          <a:pt x="5340" y="3844"/>
                          <a:pt x="4552" y="3911"/>
                          <a:pt x="3773" y="4051"/>
                        </a:cubicBezTo>
                        <a:cubicBezTo>
                          <a:pt x="2418" y="4296"/>
                          <a:pt x="1308" y="4743"/>
                          <a:pt x="1" y="5122"/>
                        </a:cubicBezTo>
                        <a:cubicBezTo>
                          <a:pt x="54" y="5512"/>
                          <a:pt x="136" y="5896"/>
                          <a:pt x="251" y="6271"/>
                        </a:cubicBezTo>
                        <a:cubicBezTo>
                          <a:pt x="275" y="6357"/>
                          <a:pt x="313" y="6453"/>
                          <a:pt x="395" y="6492"/>
                        </a:cubicBezTo>
                        <a:cubicBezTo>
                          <a:pt x="423" y="6507"/>
                          <a:pt x="453" y="6513"/>
                          <a:pt x="483" y="6513"/>
                        </a:cubicBezTo>
                        <a:cubicBezTo>
                          <a:pt x="543" y="6513"/>
                          <a:pt x="607" y="6490"/>
                          <a:pt x="664" y="6468"/>
                        </a:cubicBezTo>
                        <a:cubicBezTo>
                          <a:pt x="977" y="6348"/>
                          <a:pt x="1284" y="6233"/>
                          <a:pt x="1596" y="6113"/>
                        </a:cubicBezTo>
                        <a:cubicBezTo>
                          <a:pt x="2068" y="7646"/>
                          <a:pt x="3130" y="9198"/>
                          <a:pt x="4716" y="9717"/>
                        </a:cubicBezTo>
                        <a:cubicBezTo>
                          <a:pt x="5019" y="9819"/>
                          <a:pt x="5315" y="9866"/>
                          <a:pt x="5601" y="9866"/>
                        </a:cubicBezTo>
                        <a:cubicBezTo>
                          <a:pt x="5988" y="9866"/>
                          <a:pt x="6355" y="9780"/>
                          <a:pt x="6695" y="9631"/>
                        </a:cubicBezTo>
                        <a:cubicBezTo>
                          <a:pt x="6941" y="9563"/>
                          <a:pt x="7180" y="9462"/>
                          <a:pt x="7407" y="9332"/>
                        </a:cubicBezTo>
                        <a:cubicBezTo>
                          <a:pt x="8214" y="8875"/>
                          <a:pt x="8742" y="8121"/>
                          <a:pt x="8930" y="7218"/>
                        </a:cubicBezTo>
                        <a:cubicBezTo>
                          <a:pt x="9026" y="6737"/>
                          <a:pt x="8935" y="5877"/>
                          <a:pt x="9122" y="5262"/>
                        </a:cubicBezTo>
                        <a:cubicBezTo>
                          <a:pt x="9208" y="4960"/>
                          <a:pt x="9367" y="4714"/>
                          <a:pt x="9651" y="4603"/>
                        </a:cubicBezTo>
                        <a:cubicBezTo>
                          <a:pt x="9694" y="4589"/>
                          <a:pt x="9742" y="4574"/>
                          <a:pt x="9795" y="4565"/>
                        </a:cubicBezTo>
                        <a:cubicBezTo>
                          <a:pt x="9862" y="4550"/>
                          <a:pt x="9935" y="4541"/>
                          <a:pt x="10011" y="4541"/>
                        </a:cubicBezTo>
                        <a:cubicBezTo>
                          <a:pt x="10256" y="4541"/>
                          <a:pt x="10458" y="4632"/>
                          <a:pt x="10636" y="4776"/>
                        </a:cubicBezTo>
                        <a:cubicBezTo>
                          <a:pt x="11126" y="5166"/>
                          <a:pt x="11419" y="5954"/>
                          <a:pt x="11780" y="6396"/>
                        </a:cubicBezTo>
                        <a:cubicBezTo>
                          <a:pt x="12361" y="7112"/>
                          <a:pt x="13178" y="7540"/>
                          <a:pt x="14105" y="7573"/>
                        </a:cubicBezTo>
                        <a:cubicBezTo>
                          <a:pt x="14145" y="7575"/>
                          <a:pt x="14184" y="7575"/>
                          <a:pt x="14223" y="7575"/>
                        </a:cubicBezTo>
                        <a:cubicBezTo>
                          <a:pt x="14443" y="7575"/>
                          <a:pt x="14662" y="7551"/>
                          <a:pt x="14875" y="7506"/>
                        </a:cubicBezTo>
                        <a:cubicBezTo>
                          <a:pt x="15518" y="7462"/>
                          <a:pt x="16143" y="7213"/>
                          <a:pt x="16671" y="6670"/>
                        </a:cubicBezTo>
                        <a:cubicBezTo>
                          <a:pt x="17931" y="5377"/>
                          <a:pt x="18089" y="3363"/>
                          <a:pt x="17638" y="1696"/>
                        </a:cubicBezTo>
                        <a:cubicBezTo>
                          <a:pt x="17875" y="1575"/>
                          <a:pt x="18140" y="1512"/>
                          <a:pt x="18405" y="1512"/>
                        </a:cubicBezTo>
                        <a:cubicBezTo>
                          <a:pt x="18468" y="1512"/>
                          <a:pt x="18531" y="1515"/>
                          <a:pt x="18594" y="1523"/>
                        </a:cubicBezTo>
                        <a:cubicBezTo>
                          <a:pt x="18603" y="1009"/>
                          <a:pt x="18527" y="495"/>
                          <a:pt x="18377"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3648;p65">
                    <a:extLst>
                      <a:ext uri="{FF2B5EF4-FFF2-40B4-BE49-F238E27FC236}">
                        <a16:creationId xmlns:a16="http://schemas.microsoft.com/office/drawing/2014/main" id="{B13410A3-D12E-039D-61DD-298F6A0B367A}"/>
                      </a:ext>
                    </a:extLst>
                  </p:cNvPr>
                  <p:cNvSpPr/>
                  <p:nvPr/>
                </p:nvSpPr>
                <p:spPr>
                  <a:xfrm>
                    <a:off x="4878451" y="1553788"/>
                    <a:ext cx="119904" cy="94022"/>
                  </a:xfrm>
                  <a:custGeom>
                    <a:avLst/>
                    <a:gdLst/>
                    <a:ahLst/>
                    <a:cxnLst/>
                    <a:rect l="l" t="t" r="r" b="b"/>
                    <a:pathLst>
                      <a:path w="5008" h="3927" extrusionOk="0">
                        <a:moveTo>
                          <a:pt x="4248" y="0"/>
                        </a:moveTo>
                        <a:cubicBezTo>
                          <a:pt x="4230" y="0"/>
                          <a:pt x="4211" y="2"/>
                          <a:pt x="4191" y="8"/>
                        </a:cubicBezTo>
                        <a:cubicBezTo>
                          <a:pt x="2874" y="382"/>
                          <a:pt x="1538" y="671"/>
                          <a:pt x="226" y="1032"/>
                        </a:cubicBezTo>
                        <a:cubicBezTo>
                          <a:pt x="159" y="1050"/>
                          <a:pt x="121" y="1089"/>
                          <a:pt x="101" y="1132"/>
                        </a:cubicBezTo>
                        <a:cubicBezTo>
                          <a:pt x="24" y="1209"/>
                          <a:pt x="1" y="1325"/>
                          <a:pt x="58" y="1440"/>
                        </a:cubicBezTo>
                        <a:cubicBezTo>
                          <a:pt x="571" y="2458"/>
                          <a:pt x="1418" y="3926"/>
                          <a:pt x="2668" y="3926"/>
                        </a:cubicBezTo>
                        <a:cubicBezTo>
                          <a:pt x="2857" y="3926"/>
                          <a:pt x="3056" y="3892"/>
                          <a:pt x="3264" y="3818"/>
                        </a:cubicBezTo>
                        <a:cubicBezTo>
                          <a:pt x="4792" y="3275"/>
                          <a:pt x="5007" y="1507"/>
                          <a:pt x="4470" y="171"/>
                        </a:cubicBezTo>
                        <a:cubicBezTo>
                          <a:pt x="4433" y="74"/>
                          <a:pt x="4351" y="0"/>
                          <a:pt x="4248" y="0"/>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3649;p65">
                    <a:extLst>
                      <a:ext uri="{FF2B5EF4-FFF2-40B4-BE49-F238E27FC236}">
                        <a16:creationId xmlns:a16="http://schemas.microsoft.com/office/drawing/2014/main" id="{6CED3783-51A3-808E-67E3-5F9D4C05DD81}"/>
                      </a:ext>
                    </a:extLst>
                  </p:cNvPr>
                  <p:cNvSpPr/>
                  <p:nvPr/>
                </p:nvSpPr>
                <p:spPr>
                  <a:xfrm>
                    <a:off x="5100586" y="1497913"/>
                    <a:ext cx="108412" cy="93448"/>
                  </a:xfrm>
                  <a:custGeom>
                    <a:avLst/>
                    <a:gdLst/>
                    <a:ahLst/>
                    <a:cxnLst/>
                    <a:rect l="l" t="t" r="r" b="b"/>
                    <a:pathLst>
                      <a:path w="4528" h="3903" extrusionOk="0">
                        <a:moveTo>
                          <a:pt x="4226" y="1"/>
                        </a:moveTo>
                        <a:cubicBezTo>
                          <a:pt x="4211" y="1"/>
                          <a:pt x="4194" y="2"/>
                          <a:pt x="4177" y="6"/>
                        </a:cubicBezTo>
                        <a:cubicBezTo>
                          <a:pt x="2841" y="294"/>
                          <a:pt x="1524" y="655"/>
                          <a:pt x="188" y="929"/>
                        </a:cubicBezTo>
                        <a:cubicBezTo>
                          <a:pt x="54" y="958"/>
                          <a:pt x="0" y="1082"/>
                          <a:pt x="11" y="1203"/>
                        </a:cubicBezTo>
                        <a:cubicBezTo>
                          <a:pt x="145" y="2536"/>
                          <a:pt x="1029" y="3902"/>
                          <a:pt x="2445" y="3902"/>
                        </a:cubicBezTo>
                        <a:cubicBezTo>
                          <a:pt x="2550" y="3902"/>
                          <a:pt x="2658" y="3895"/>
                          <a:pt x="2769" y="3879"/>
                        </a:cubicBezTo>
                        <a:cubicBezTo>
                          <a:pt x="4432" y="3648"/>
                          <a:pt x="4527" y="1601"/>
                          <a:pt x="4509" y="290"/>
                        </a:cubicBezTo>
                        <a:cubicBezTo>
                          <a:pt x="4509" y="159"/>
                          <a:pt x="4432" y="68"/>
                          <a:pt x="4331" y="39"/>
                        </a:cubicBezTo>
                        <a:cubicBezTo>
                          <a:pt x="4302" y="15"/>
                          <a:pt x="4269" y="1"/>
                          <a:pt x="4226" y="1"/>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3650;p65">
                    <a:extLst>
                      <a:ext uri="{FF2B5EF4-FFF2-40B4-BE49-F238E27FC236}">
                        <a16:creationId xmlns:a16="http://schemas.microsoft.com/office/drawing/2014/main" id="{1D994CCE-53CA-A52B-1297-799CA0476F88}"/>
                      </a:ext>
                    </a:extLst>
                  </p:cNvPr>
                  <p:cNvSpPr/>
                  <p:nvPr/>
                </p:nvSpPr>
                <p:spPr>
                  <a:xfrm>
                    <a:off x="4899374" y="1562023"/>
                    <a:ext cx="48244" cy="67781"/>
                  </a:xfrm>
                  <a:custGeom>
                    <a:avLst/>
                    <a:gdLst/>
                    <a:ahLst/>
                    <a:cxnLst/>
                    <a:rect l="l" t="t" r="r" b="b"/>
                    <a:pathLst>
                      <a:path w="2015" h="2831" extrusionOk="0">
                        <a:moveTo>
                          <a:pt x="2015" y="0"/>
                        </a:moveTo>
                        <a:lnTo>
                          <a:pt x="2015" y="0"/>
                        </a:lnTo>
                        <a:cubicBezTo>
                          <a:pt x="1798" y="58"/>
                          <a:pt x="1578" y="111"/>
                          <a:pt x="1356" y="163"/>
                        </a:cubicBezTo>
                        <a:cubicBezTo>
                          <a:pt x="1279" y="298"/>
                          <a:pt x="1203" y="428"/>
                          <a:pt x="1121" y="562"/>
                        </a:cubicBezTo>
                        <a:cubicBezTo>
                          <a:pt x="775" y="1149"/>
                          <a:pt x="424" y="1740"/>
                          <a:pt x="78" y="2326"/>
                        </a:cubicBezTo>
                        <a:cubicBezTo>
                          <a:pt x="54" y="2369"/>
                          <a:pt x="25" y="2407"/>
                          <a:pt x="1" y="2451"/>
                        </a:cubicBezTo>
                        <a:cubicBezTo>
                          <a:pt x="101" y="2585"/>
                          <a:pt x="207" y="2711"/>
                          <a:pt x="323" y="2831"/>
                        </a:cubicBezTo>
                        <a:cubicBezTo>
                          <a:pt x="356" y="2773"/>
                          <a:pt x="390" y="2720"/>
                          <a:pt x="418" y="2667"/>
                        </a:cubicBezTo>
                        <a:cubicBezTo>
                          <a:pt x="784" y="2061"/>
                          <a:pt x="1145" y="1456"/>
                          <a:pt x="1505" y="855"/>
                        </a:cubicBezTo>
                        <a:cubicBezTo>
                          <a:pt x="1678" y="567"/>
                          <a:pt x="1846" y="284"/>
                          <a:pt x="2015"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3651;p65">
                    <a:extLst>
                      <a:ext uri="{FF2B5EF4-FFF2-40B4-BE49-F238E27FC236}">
                        <a16:creationId xmlns:a16="http://schemas.microsoft.com/office/drawing/2014/main" id="{5C77BCBA-D8B8-8E80-70DC-D19F41421DBA}"/>
                      </a:ext>
                    </a:extLst>
                  </p:cNvPr>
                  <p:cNvSpPr/>
                  <p:nvPr/>
                </p:nvSpPr>
                <p:spPr>
                  <a:xfrm>
                    <a:off x="4915150" y="1553740"/>
                    <a:ext cx="63879" cy="89066"/>
                  </a:xfrm>
                  <a:custGeom>
                    <a:avLst/>
                    <a:gdLst/>
                    <a:ahLst/>
                    <a:cxnLst/>
                    <a:rect l="l" t="t" r="r" b="b"/>
                    <a:pathLst>
                      <a:path w="2668" h="3720" extrusionOk="0">
                        <a:moveTo>
                          <a:pt x="2658" y="0"/>
                        </a:moveTo>
                        <a:cubicBezTo>
                          <a:pt x="2432" y="67"/>
                          <a:pt x="2201" y="125"/>
                          <a:pt x="1975" y="187"/>
                        </a:cubicBezTo>
                        <a:cubicBezTo>
                          <a:pt x="1634" y="697"/>
                          <a:pt x="1312" y="1216"/>
                          <a:pt x="995" y="1740"/>
                        </a:cubicBezTo>
                        <a:cubicBezTo>
                          <a:pt x="726" y="2181"/>
                          <a:pt x="466" y="2629"/>
                          <a:pt x="216" y="3086"/>
                        </a:cubicBezTo>
                        <a:cubicBezTo>
                          <a:pt x="145" y="3219"/>
                          <a:pt x="72" y="3354"/>
                          <a:pt x="0" y="3485"/>
                        </a:cubicBezTo>
                        <a:cubicBezTo>
                          <a:pt x="116" y="3576"/>
                          <a:pt x="231" y="3658"/>
                          <a:pt x="356" y="3720"/>
                        </a:cubicBezTo>
                        <a:cubicBezTo>
                          <a:pt x="433" y="3580"/>
                          <a:pt x="515" y="3441"/>
                          <a:pt x="591" y="3306"/>
                        </a:cubicBezTo>
                        <a:cubicBezTo>
                          <a:pt x="846" y="2855"/>
                          <a:pt x="1110" y="2407"/>
                          <a:pt x="1380" y="1966"/>
                        </a:cubicBezTo>
                        <a:cubicBezTo>
                          <a:pt x="1793" y="1298"/>
                          <a:pt x="2225" y="644"/>
                          <a:pt x="2667"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3652;p65">
                    <a:extLst>
                      <a:ext uri="{FF2B5EF4-FFF2-40B4-BE49-F238E27FC236}">
                        <a16:creationId xmlns:a16="http://schemas.microsoft.com/office/drawing/2014/main" id="{B7060D94-3CA1-622B-2F90-F73BA581973C}"/>
                      </a:ext>
                    </a:extLst>
                  </p:cNvPr>
                  <p:cNvSpPr/>
                  <p:nvPr/>
                </p:nvSpPr>
                <p:spPr>
                  <a:xfrm>
                    <a:off x="5114974" y="1503348"/>
                    <a:ext cx="61029" cy="71923"/>
                  </a:xfrm>
                  <a:custGeom>
                    <a:avLst/>
                    <a:gdLst/>
                    <a:ahLst/>
                    <a:cxnLst/>
                    <a:rect l="l" t="t" r="r" b="b"/>
                    <a:pathLst>
                      <a:path w="2549" h="3004" extrusionOk="0">
                        <a:moveTo>
                          <a:pt x="2548" y="0"/>
                        </a:moveTo>
                        <a:cubicBezTo>
                          <a:pt x="2283" y="63"/>
                          <a:pt x="2023" y="130"/>
                          <a:pt x="1759" y="192"/>
                        </a:cubicBezTo>
                        <a:cubicBezTo>
                          <a:pt x="1601" y="400"/>
                          <a:pt x="1437" y="611"/>
                          <a:pt x="1279" y="826"/>
                        </a:cubicBezTo>
                        <a:cubicBezTo>
                          <a:pt x="890" y="1351"/>
                          <a:pt x="506" y="1884"/>
                          <a:pt x="135" y="2423"/>
                        </a:cubicBezTo>
                        <a:cubicBezTo>
                          <a:pt x="91" y="2489"/>
                          <a:pt x="49" y="2556"/>
                          <a:pt x="0" y="2624"/>
                        </a:cubicBezTo>
                        <a:cubicBezTo>
                          <a:pt x="97" y="2764"/>
                          <a:pt x="202" y="2889"/>
                          <a:pt x="313" y="3004"/>
                        </a:cubicBezTo>
                        <a:cubicBezTo>
                          <a:pt x="375" y="2922"/>
                          <a:pt x="433" y="2840"/>
                          <a:pt x="491" y="2758"/>
                        </a:cubicBezTo>
                        <a:cubicBezTo>
                          <a:pt x="865" y="2221"/>
                          <a:pt x="1251" y="1687"/>
                          <a:pt x="1644" y="1163"/>
                        </a:cubicBezTo>
                        <a:cubicBezTo>
                          <a:pt x="1937" y="774"/>
                          <a:pt x="2240" y="385"/>
                          <a:pt x="2548"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3653;p65">
                    <a:extLst>
                      <a:ext uri="{FF2B5EF4-FFF2-40B4-BE49-F238E27FC236}">
                        <a16:creationId xmlns:a16="http://schemas.microsoft.com/office/drawing/2014/main" id="{68A999D2-DFFD-ED06-A800-21DB2F1AD4DC}"/>
                      </a:ext>
                    </a:extLst>
                  </p:cNvPr>
                  <p:cNvSpPr/>
                  <p:nvPr/>
                </p:nvSpPr>
                <p:spPr>
                  <a:xfrm>
                    <a:off x="5130271" y="1497698"/>
                    <a:ext cx="77119" cy="89545"/>
                  </a:xfrm>
                  <a:custGeom>
                    <a:avLst/>
                    <a:gdLst/>
                    <a:ahLst/>
                    <a:cxnLst/>
                    <a:rect l="l" t="t" r="r" b="b"/>
                    <a:pathLst>
                      <a:path w="3221" h="3740" extrusionOk="0">
                        <a:moveTo>
                          <a:pt x="2986" y="0"/>
                        </a:moveTo>
                        <a:cubicBezTo>
                          <a:pt x="2971" y="0"/>
                          <a:pt x="2955" y="2"/>
                          <a:pt x="2937" y="6"/>
                        </a:cubicBezTo>
                        <a:cubicBezTo>
                          <a:pt x="2850" y="20"/>
                          <a:pt x="2768" y="39"/>
                          <a:pt x="2682" y="59"/>
                        </a:cubicBezTo>
                        <a:cubicBezTo>
                          <a:pt x="2673" y="73"/>
                          <a:pt x="2659" y="92"/>
                          <a:pt x="2648" y="106"/>
                        </a:cubicBezTo>
                        <a:cubicBezTo>
                          <a:pt x="2289" y="558"/>
                          <a:pt x="1932" y="1015"/>
                          <a:pt x="1577" y="1472"/>
                        </a:cubicBezTo>
                        <a:cubicBezTo>
                          <a:pt x="1058" y="2149"/>
                          <a:pt x="496" y="2812"/>
                          <a:pt x="0" y="3519"/>
                        </a:cubicBezTo>
                        <a:cubicBezTo>
                          <a:pt x="126" y="3605"/>
                          <a:pt x="260" y="3682"/>
                          <a:pt x="404" y="3739"/>
                        </a:cubicBezTo>
                        <a:cubicBezTo>
                          <a:pt x="952" y="3081"/>
                          <a:pt x="1452" y="2379"/>
                          <a:pt x="1981" y="1712"/>
                        </a:cubicBezTo>
                        <a:cubicBezTo>
                          <a:pt x="2336" y="1255"/>
                          <a:pt x="2692" y="798"/>
                          <a:pt x="3052" y="347"/>
                        </a:cubicBezTo>
                        <a:cubicBezTo>
                          <a:pt x="3110" y="275"/>
                          <a:pt x="3167" y="203"/>
                          <a:pt x="3221" y="130"/>
                        </a:cubicBezTo>
                        <a:cubicBezTo>
                          <a:pt x="3192" y="88"/>
                          <a:pt x="3143" y="53"/>
                          <a:pt x="3091" y="39"/>
                        </a:cubicBezTo>
                        <a:cubicBezTo>
                          <a:pt x="3062" y="15"/>
                          <a:pt x="3029" y="0"/>
                          <a:pt x="298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3654;p65">
                    <a:extLst>
                      <a:ext uri="{FF2B5EF4-FFF2-40B4-BE49-F238E27FC236}">
                        <a16:creationId xmlns:a16="http://schemas.microsoft.com/office/drawing/2014/main" id="{94C52FE6-BCC2-0BA7-4010-5BEE8AD63CA4}"/>
                      </a:ext>
                    </a:extLst>
                  </p:cNvPr>
                  <p:cNvSpPr/>
                  <p:nvPr/>
                </p:nvSpPr>
                <p:spPr>
                  <a:xfrm>
                    <a:off x="4816184" y="1582156"/>
                    <a:ext cx="210143" cy="97590"/>
                  </a:xfrm>
                  <a:custGeom>
                    <a:avLst/>
                    <a:gdLst/>
                    <a:ahLst/>
                    <a:cxnLst/>
                    <a:rect l="l" t="t" r="r" b="b"/>
                    <a:pathLst>
                      <a:path w="8777" h="4076" extrusionOk="0">
                        <a:moveTo>
                          <a:pt x="1655" y="0"/>
                        </a:moveTo>
                        <a:cubicBezTo>
                          <a:pt x="1102" y="111"/>
                          <a:pt x="554" y="226"/>
                          <a:pt x="1" y="342"/>
                        </a:cubicBezTo>
                        <a:cubicBezTo>
                          <a:pt x="16" y="389"/>
                          <a:pt x="25" y="437"/>
                          <a:pt x="40" y="481"/>
                        </a:cubicBezTo>
                        <a:cubicBezTo>
                          <a:pt x="69" y="568"/>
                          <a:pt x="102" y="663"/>
                          <a:pt x="184" y="701"/>
                        </a:cubicBezTo>
                        <a:cubicBezTo>
                          <a:pt x="208" y="716"/>
                          <a:pt x="242" y="721"/>
                          <a:pt x="271" y="721"/>
                        </a:cubicBezTo>
                        <a:cubicBezTo>
                          <a:pt x="333" y="721"/>
                          <a:pt x="395" y="697"/>
                          <a:pt x="453" y="677"/>
                        </a:cubicBezTo>
                        <a:cubicBezTo>
                          <a:pt x="766" y="557"/>
                          <a:pt x="1073" y="437"/>
                          <a:pt x="1385" y="322"/>
                        </a:cubicBezTo>
                        <a:cubicBezTo>
                          <a:pt x="1857" y="1855"/>
                          <a:pt x="2919" y="3407"/>
                          <a:pt x="4499" y="3926"/>
                        </a:cubicBezTo>
                        <a:cubicBezTo>
                          <a:pt x="4807" y="4028"/>
                          <a:pt x="5104" y="4075"/>
                          <a:pt x="5388" y="4075"/>
                        </a:cubicBezTo>
                        <a:cubicBezTo>
                          <a:pt x="5778" y="4075"/>
                          <a:pt x="6142" y="3989"/>
                          <a:pt x="6484" y="3840"/>
                        </a:cubicBezTo>
                        <a:cubicBezTo>
                          <a:pt x="6730" y="3768"/>
                          <a:pt x="6969" y="3671"/>
                          <a:pt x="7196" y="3542"/>
                        </a:cubicBezTo>
                        <a:cubicBezTo>
                          <a:pt x="8003" y="3085"/>
                          <a:pt x="8531" y="2331"/>
                          <a:pt x="8719" y="1427"/>
                        </a:cubicBezTo>
                        <a:cubicBezTo>
                          <a:pt x="8757" y="1231"/>
                          <a:pt x="8766" y="971"/>
                          <a:pt x="8777" y="692"/>
                        </a:cubicBezTo>
                        <a:lnTo>
                          <a:pt x="8777" y="692"/>
                        </a:lnTo>
                        <a:cubicBezTo>
                          <a:pt x="8565" y="976"/>
                          <a:pt x="8382" y="1278"/>
                          <a:pt x="8185" y="1571"/>
                        </a:cubicBezTo>
                        <a:cubicBezTo>
                          <a:pt x="7488" y="2600"/>
                          <a:pt x="6455" y="3566"/>
                          <a:pt x="5220" y="3566"/>
                        </a:cubicBezTo>
                        <a:lnTo>
                          <a:pt x="5162" y="3566"/>
                        </a:lnTo>
                        <a:cubicBezTo>
                          <a:pt x="4279" y="3547"/>
                          <a:pt x="3471" y="3008"/>
                          <a:pt x="2908" y="2327"/>
                        </a:cubicBezTo>
                        <a:cubicBezTo>
                          <a:pt x="2351" y="1639"/>
                          <a:pt x="2001" y="812"/>
                          <a:pt x="1655" y="0"/>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3655;p65">
                    <a:extLst>
                      <a:ext uri="{FF2B5EF4-FFF2-40B4-BE49-F238E27FC236}">
                        <a16:creationId xmlns:a16="http://schemas.microsoft.com/office/drawing/2014/main" id="{C137801C-9C41-AECB-4479-B42FC747CA05}"/>
                      </a:ext>
                    </a:extLst>
                  </p:cNvPr>
                  <p:cNvSpPr/>
                  <p:nvPr/>
                </p:nvSpPr>
                <p:spPr>
                  <a:xfrm>
                    <a:off x="5233355" y="1484459"/>
                    <a:ext cx="5555" cy="40535"/>
                  </a:xfrm>
                  <a:custGeom>
                    <a:avLst/>
                    <a:gdLst/>
                    <a:ahLst/>
                    <a:cxnLst/>
                    <a:rect l="l" t="t" r="r" b="b"/>
                    <a:pathLst>
                      <a:path w="232" h="1693" extrusionOk="0">
                        <a:moveTo>
                          <a:pt x="1" y="1"/>
                        </a:moveTo>
                        <a:cubicBezTo>
                          <a:pt x="145" y="539"/>
                          <a:pt x="227" y="1116"/>
                          <a:pt x="232" y="1693"/>
                        </a:cubicBezTo>
                        <a:cubicBezTo>
                          <a:pt x="232" y="1116"/>
                          <a:pt x="150" y="539"/>
                          <a:pt x="6" y="1"/>
                        </a:cubicBezTo>
                        <a:close/>
                      </a:path>
                    </a:pathLst>
                  </a:custGeom>
                  <a:solidFill>
                    <a:srgbClr val="DE6B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3656;p65">
                    <a:extLst>
                      <a:ext uri="{FF2B5EF4-FFF2-40B4-BE49-F238E27FC236}">
                        <a16:creationId xmlns:a16="http://schemas.microsoft.com/office/drawing/2014/main" id="{7EF789E7-5E71-46BF-E21A-26BEC9E976BA}"/>
                      </a:ext>
                    </a:extLst>
                  </p:cNvPr>
                  <p:cNvSpPr/>
                  <p:nvPr/>
                </p:nvSpPr>
                <p:spPr>
                  <a:xfrm>
                    <a:off x="5080022" y="1471245"/>
                    <a:ext cx="176289" cy="153639"/>
                  </a:xfrm>
                  <a:custGeom>
                    <a:avLst/>
                    <a:gdLst/>
                    <a:ahLst/>
                    <a:cxnLst/>
                    <a:rect l="l" t="t" r="r" b="b"/>
                    <a:pathLst>
                      <a:path w="7363" h="6417" extrusionOk="0">
                        <a:moveTo>
                          <a:pt x="7353" y="0"/>
                        </a:moveTo>
                        <a:cubicBezTo>
                          <a:pt x="6910" y="126"/>
                          <a:pt x="6459" y="231"/>
                          <a:pt x="6021" y="351"/>
                        </a:cubicBezTo>
                        <a:cubicBezTo>
                          <a:pt x="5954" y="370"/>
                          <a:pt x="5892" y="390"/>
                          <a:pt x="5839" y="433"/>
                        </a:cubicBezTo>
                        <a:cubicBezTo>
                          <a:pt x="5694" y="558"/>
                          <a:pt x="5757" y="789"/>
                          <a:pt x="5819" y="967"/>
                        </a:cubicBezTo>
                        <a:cubicBezTo>
                          <a:pt x="6118" y="1807"/>
                          <a:pt x="6171" y="2744"/>
                          <a:pt x="5882" y="3586"/>
                        </a:cubicBezTo>
                        <a:cubicBezTo>
                          <a:pt x="5588" y="4427"/>
                          <a:pt x="4935" y="5157"/>
                          <a:pt x="4089" y="5441"/>
                        </a:cubicBezTo>
                        <a:cubicBezTo>
                          <a:pt x="3787" y="5541"/>
                          <a:pt x="3460" y="5585"/>
                          <a:pt x="3133" y="5585"/>
                        </a:cubicBezTo>
                        <a:cubicBezTo>
                          <a:pt x="2576" y="5585"/>
                          <a:pt x="2008" y="5454"/>
                          <a:pt x="1504" y="5253"/>
                        </a:cubicBezTo>
                        <a:cubicBezTo>
                          <a:pt x="970" y="5041"/>
                          <a:pt x="528" y="4580"/>
                          <a:pt x="0" y="4364"/>
                        </a:cubicBezTo>
                        <a:lnTo>
                          <a:pt x="0" y="4364"/>
                        </a:lnTo>
                        <a:cubicBezTo>
                          <a:pt x="187" y="4682"/>
                          <a:pt x="360" y="5008"/>
                          <a:pt x="548" y="5239"/>
                        </a:cubicBezTo>
                        <a:cubicBezTo>
                          <a:pt x="1129" y="5955"/>
                          <a:pt x="1946" y="6377"/>
                          <a:pt x="2873" y="6416"/>
                        </a:cubicBezTo>
                        <a:lnTo>
                          <a:pt x="2989" y="6416"/>
                        </a:lnTo>
                        <a:cubicBezTo>
                          <a:pt x="3210" y="6416"/>
                          <a:pt x="3431" y="6392"/>
                          <a:pt x="3643" y="6348"/>
                        </a:cubicBezTo>
                        <a:cubicBezTo>
                          <a:pt x="4286" y="6306"/>
                          <a:pt x="4911" y="6055"/>
                          <a:pt x="5439" y="5512"/>
                        </a:cubicBezTo>
                        <a:cubicBezTo>
                          <a:pt x="6291" y="4642"/>
                          <a:pt x="6637" y="3442"/>
                          <a:pt x="6637" y="2245"/>
                        </a:cubicBezTo>
                        <a:cubicBezTo>
                          <a:pt x="6632" y="1668"/>
                          <a:pt x="6550" y="1091"/>
                          <a:pt x="6406" y="553"/>
                        </a:cubicBezTo>
                        <a:lnTo>
                          <a:pt x="6411" y="553"/>
                        </a:lnTo>
                        <a:cubicBezTo>
                          <a:pt x="6406" y="548"/>
                          <a:pt x="6406" y="543"/>
                          <a:pt x="6406" y="539"/>
                        </a:cubicBezTo>
                        <a:cubicBezTo>
                          <a:pt x="6641" y="419"/>
                          <a:pt x="6905" y="351"/>
                          <a:pt x="7174" y="351"/>
                        </a:cubicBezTo>
                        <a:cubicBezTo>
                          <a:pt x="7238" y="351"/>
                          <a:pt x="7300" y="357"/>
                          <a:pt x="7362" y="366"/>
                        </a:cubicBezTo>
                        <a:cubicBezTo>
                          <a:pt x="7362" y="241"/>
                          <a:pt x="7362" y="120"/>
                          <a:pt x="7353" y="0"/>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3657;p65">
                    <a:extLst>
                      <a:ext uri="{FF2B5EF4-FFF2-40B4-BE49-F238E27FC236}">
                        <a16:creationId xmlns:a16="http://schemas.microsoft.com/office/drawing/2014/main" id="{813333B0-AB73-1E9E-8067-87271BCB9879}"/>
                      </a:ext>
                    </a:extLst>
                  </p:cNvPr>
                  <p:cNvSpPr/>
                  <p:nvPr/>
                </p:nvSpPr>
                <p:spPr>
                  <a:xfrm>
                    <a:off x="5023285" y="1540957"/>
                    <a:ext cx="42474" cy="28899"/>
                  </a:xfrm>
                  <a:custGeom>
                    <a:avLst/>
                    <a:gdLst/>
                    <a:ahLst/>
                    <a:cxnLst/>
                    <a:rect l="l" t="t" r="r" b="b"/>
                    <a:pathLst>
                      <a:path w="1774" h="1207" extrusionOk="0">
                        <a:moveTo>
                          <a:pt x="933" y="0"/>
                        </a:moveTo>
                        <a:cubicBezTo>
                          <a:pt x="842" y="0"/>
                          <a:pt x="750" y="20"/>
                          <a:pt x="659" y="58"/>
                        </a:cubicBezTo>
                        <a:cubicBezTo>
                          <a:pt x="246" y="226"/>
                          <a:pt x="0" y="818"/>
                          <a:pt x="260" y="1207"/>
                        </a:cubicBezTo>
                        <a:cubicBezTo>
                          <a:pt x="346" y="905"/>
                          <a:pt x="505" y="659"/>
                          <a:pt x="789" y="548"/>
                        </a:cubicBezTo>
                        <a:cubicBezTo>
                          <a:pt x="794" y="548"/>
                          <a:pt x="803" y="544"/>
                          <a:pt x="807" y="539"/>
                        </a:cubicBezTo>
                        <a:cubicBezTo>
                          <a:pt x="851" y="519"/>
                          <a:pt x="889" y="510"/>
                          <a:pt x="929" y="510"/>
                        </a:cubicBezTo>
                        <a:lnTo>
                          <a:pt x="933" y="510"/>
                        </a:lnTo>
                        <a:cubicBezTo>
                          <a:pt x="1000" y="495"/>
                          <a:pt x="1073" y="486"/>
                          <a:pt x="1149" y="486"/>
                        </a:cubicBezTo>
                        <a:cubicBezTo>
                          <a:pt x="1394" y="486"/>
                          <a:pt x="1596" y="577"/>
                          <a:pt x="1774" y="721"/>
                        </a:cubicBezTo>
                        <a:cubicBezTo>
                          <a:pt x="1712" y="318"/>
                          <a:pt x="1332" y="0"/>
                          <a:pt x="933" y="0"/>
                        </a:cubicBezTo>
                        <a:close/>
                      </a:path>
                    </a:pathLst>
                  </a:custGeom>
                  <a:solidFill>
                    <a:srgbClr val="1D150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3658;p65">
                    <a:extLst>
                      <a:ext uri="{FF2B5EF4-FFF2-40B4-BE49-F238E27FC236}">
                        <a16:creationId xmlns:a16="http://schemas.microsoft.com/office/drawing/2014/main" id="{E77AD8D2-2F74-2D0F-9654-5B6325FB6C49}"/>
                      </a:ext>
                    </a:extLst>
                  </p:cNvPr>
                  <p:cNvSpPr/>
                  <p:nvPr/>
                </p:nvSpPr>
                <p:spPr>
                  <a:xfrm>
                    <a:off x="4711736" y="1515078"/>
                    <a:ext cx="93926" cy="93926"/>
                  </a:xfrm>
                  <a:custGeom>
                    <a:avLst/>
                    <a:gdLst/>
                    <a:ahLst/>
                    <a:cxnLst/>
                    <a:rect l="l" t="t" r="r" b="b"/>
                    <a:pathLst>
                      <a:path w="3923" h="3923" extrusionOk="0">
                        <a:moveTo>
                          <a:pt x="1961" y="1"/>
                        </a:moveTo>
                        <a:cubicBezTo>
                          <a:pt x="881" y="1"/>
                          <a:pt x="1" y="880"/>
                          <a:pt x="1" y="1961"/>
                        </a:cubicBezTo>
                        <a:cubicBezTo>
                          <a:pt x="1" y="3042"/>
                          <a:pt x="881" y="3922"/>
                          <a:pt x="1961" y="3922"/>
                        </a:cubicBezTo>
                        <a:cubicBezTo>
                          <a:pt x="3043" y="3922"/>
                          <a:pt x="3922" y="3042"/>
                          <a:pt x="3922" y="1961"/>
                        </a:cubicBezTo>
                        <a:cubicBezTo>
                          <a:pt x="3922" y="880"/>
                          <a:pt x="3043" y="1"/>
                          <a:pt x="1961" y="1"/>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32" name="Google Shape;3659;p65">
              <a:extLst>
                <a:ext uri="{FF2B5EF4-FFF2-40B4-BE49-F238E27FC236}">
                  <a16:creationId xmlns:a16="http://schemas.microsoft.com/office/drawing/2014/main" id="{21F6CCAB-5374-8812-18A1-8670104D4E62}"/>
                </a:ext>
              </a:extLst>
            </p:cNvPr>
            <p:cNvGrpSpPr/>
            <p:nvPr/>
          </p:nvGrpSpPr>
          <p:grpSpPr>
            <a:xfrm>
              <a:off x="7247888" y="1158012"/>
              <a:ext cx="361123" cy="353225"/>
              <a:chOff x="488084" y="3164562"/>
              <a:chExt cx="535235" cy="523530"/>
            </a:xfrm>
          </p:grpSpPr>
          <p:grpSp>
            <p:nvGrpSpPr>
              <p:cNvPr id="61" name="Google Shape;3660;p65">
                <a:extLst>
                  <a:ext uri="{FF2B5EF4-FFF2-40B4-BE49-F238E27FC236}">
                    <a16:creationId xmlns:a16="http://schemas.microsoft.com/office/drawing/2014/main" id="{99ED9559-7C68-6D55-A37B-DB283B786CF2}"/>
                  </a:ext>
                </a:extLst>
              </p:cNvPr>
              <p:cNvGrpSpPr/>
              <p:nvPr/>
            </p:nvGrpSpPr>
            <p:grpSpPr>
              <a:xfrm>
                <a:off x="488084" y="3164562"/>
                <a:ext cx="535235" cy="523530"/>
                <a:chOff x="488084" y="3164562"/>
                <a:chExt cx="535235" cy="523530"/>
              </a:xfrm>
            </p:grpSpPr>
            <p:sp>
              <p:nvSpPr>
                <p:cNvPr id="63" name="Google Shape;3661;p65">
                  <a:extLst>
                    <a:ext uri="{FF2B5EF4-FFF2-40B4-BE49-F238E27FC236}">
                      <a16:creationId xmlns:a16="http://schemas.microsoft.com/office/drawing/2014/main" id="{4777D30E-CFFA-A488-338C-435ACCBE8053}"/>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3662;p65">
                  <a:extLst>
                    <a:ext uri="{FF2B5EF4-FFF2-40B4-BE49-F238E27FC236}">
                      <a16:creationId xmlns:a16="http://schemas.microsoft.com/office/drawing/2014/main" id="{63A1BDC6-1639-20D6-5851-CDC646E523D4}"/>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3663;p65">
                  <a:extLst>
                    <a:ext uri="{FF2B5EF4-FFF2-40B4-BE49-F238E27FC236}">
                      <a16:creationId xmlns:a16="http://schemas.microsoft.com/office/drawing/2014/main" id="{4DB8DD53-8C26-CA45-A46F-AC9C06A54039}"/>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3664;p65">
                  <a:extLst>
                    <a:ext uri="{FF2B5EF4-FFF2-40B4-BE49-F238E27FC236}">
                      <a16:creationId xmlns:a16="http://schemas.microsoft.com/office/drawing/2014/main" id="{93AC3D4D-F579-8AA5-FDA9-B985A3338F18}"/>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3665;p65">
                  <a:extLst>
                    <a:ext uri="{FF2B5EF4-FFF2-40B4-BE49-F238E27FC236}">
                      <a16:creationId xmlns:a16="http://schemas.microsoft.com/office/drawing/2014/main" id="{1AD2C4FB-9127-D1A7-8DE8-75F55A36D7D9}"/>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3666;p65">
                  <a:extLst>
                    <a:ext uri="{FF2B5EF4-FFF2-40B4-BE49-F238E27FC236}">
                      <a16:creationId xmlns:a16="http://schemas.microsoft.com/office/drawing/2014/main" id="{34303EBD-5AE4-4C3C-64C7-F4EC1B44880C}"/>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3667;p65">
                  <a:extLst>
                    <a:ext uri="{FF2B5EF4-FFF2-40B4-BE49-F238E27FC236}">
                      <a16:creationId xmlns:a16="http://schemas.microsoft.com/office/drawing/2014/main" id="{BC2402B0-73C8-A36D-7171-6442A88B39FA}"/>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3668;p65">
                  <a:extLst>
                    <a:ext uri="{FF2B5EF4-FFF2-40B4-BE49-F238E27FC236}">
                      <a16:creationId xmlns:a16="http://schemas.microsoft.com/office/drawing/2014/main" id="{4E659E1B-7317-2BBA-8CA4-2310E2DE3045}"/>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3669;p65">
                  <a:extLst>
                    <a:ext uri="{FF2B5EF4-FFF2-40B4-BE49-F238E27FC236}">
                      <a16:creationId xmlns:a16="http://schemas.microsoft.com/office/drawing/2014/main" id="{03B1143B-734A-5A84-70B6-DC4CFCE61432}"/>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3670;p65">
                  <a:extLst>
                    <a:ext uri="{FF2B5EF4-FFF2-40B4-BE49-F238E27FC236}">
                      <a16:creationId xmlns:a16="http://schemas.microsoft.com/office/drawing/2014/main" id="{628B483D-2DD5-1445-CD5A-8D080C20205B}"/>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3671;p65">
                  <a:extLst>
                    <a:ext uri="{FF2B5EF4-FFF2-40B4-BE49-F238E27FC236}">
                      <a16:creationId xmlns:a16="http://schemas.microsoft.com/office/drawing/2014/main" id="{AC9D9229-375E-8B75-A96D-243B0201FBFB}"/>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2" name="Google Shape;3672;p65">
                <a:extLst>
                  <a:ext uri="{FF2B5EF4-FFF2-40B4-BE49-F238E27FC236}">
                    <a16:creationId xmlns:a16="http://schemas.microsoft.com/office/drawing/2014/main" id="{2FB47831-A073-7143-5EF8-BA7070B386FA}"/>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3" name="Google Shape;3673;p65">
              <a:extLst>
                <a:ext uri="{FF2B5EF4-FFF2-40B4-BE49-F238E27FC236}">
                  <a16:creationId xmlns:a16="http://schemas.microsoft.com/office/drawing/2014/main" id="{07E0F063-62B4-EA61-0383-BA3390E2C8AC}"/>
                </a:ext>
              </a:extLst>
            </p:cNvPr>
            <p:cNvGrpSpPr/>
            <p:nvPr/>
          </p:nvGrpSpPr>
          <p:grpSpPr>
            <a:xfrm rot="-611595">
              <a:off x="6812047" y="933859"/>
              <a:ext cx="253148" cy="247611"/>
              <a:chOff x="488084" y="3164562"/>
              <a:chExt cx="535235" cy="523530"/>
            </a:xfrm>
          </p:grpSpPr>
          <p:grpSp>
            <p:nvGrpSpPr>
              <p:cNvPr id="48" name="Google Shape;3674;p65">
                <a:extLst>
                  <a:ext uri="{FF2B5EF4-FFF2-40B4-BE49-F238E27FC236}">
                    <a16:creationId xmlns:a16="http://schemas.microsoft.com/office/drawing/2014/main" id="{145605A5-9B64-0A2B-4AF7-ABA2A78108C4}"/>
                  </a:ext>
                </a:extLst>
              </p:cNvPr>
              <p:cNvGrpSpPr/>
              <p:nvPr/>
            </p:nvGrpSpPr>
            <p:grpSpPr>
              <a:xfrm>
                <a:off x="488084" y="3164562"/>
                <a:ext cx="535235" cy="523530"/>
                <a:chOff x="488084" y="3164562"/>
                <a:chExt cx="535235" cy="523530"/>
              </a:xfrm>
            </p:grpSpPr>
            <p:sp>
              <p:nvSpPr>
                <p:cNvPr id="50" name="Google Shape;3675;p65">
                  <a:extLst>
                    <a:ext uri="{FF2B5EF4-FFF2-40B4-BE49-F238E27FC236}">
                      <a16:creationId xmlns:a16="http://schemas.microsoft.com/office/drawing/2014/main" id="{3158A118-B535-FD2C-93FF-8D3D11F991F5}"/>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3676;p65">
                  <a:extLst>
                    <a:ext uri="{FF2B5EF4-FFF2-40B4-BE49-F238E27FC236}">
                      <a16:creationId xmlns:a16="http://schemas.microsoft.com/office/drawing/2014/main" id="{8E09B73D-7192-EAEB-4FF8-B2406EA7AD28}"/>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677;p65">
                  <a:extLst>
                    <a:ext uri="{FF2B5EF4-FFF2-40B4-BE49-F238E27FC236}">
                      <a16:creationId xmlns:a16="http://schemas.microsoft.com/office/drawing/2014/main" id="{C66B7FDA-D9EF-F18F-72EF-7DFE08857575}"/>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678;p65">
                  <a:extLst>
                    <a:ext uri="{FF2B5EF4-FFF2-40B4-BE49-F238E27FC236}">
                      <a16:creationId xmlns:a16="http://schemas.microsoft.com/office/drawing/2014/main" id="{3CD3E0EC-1B7F-35D3-3E93-A2FF53956E91}"/>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79;p65">
                  <a:extLst>
                    <a:ext uri="{FF2B5EF4-FFF2-40B4-BE49-F238E27FC236}">
                      <a16:creationId xmlns:a16="http://schemas.microsoft.com/office/drawing/2014/main" id="{A52FB3E0-6FCD-842E-9B6D-0BB253A07854}"/>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3680;p65">
                  <a:extLst>
                    <a:ext uri="{FF2B5EF4-FFF2-40B4-BE49-F238E27FC236}">
                      <a16:creationId xmlns:a16="http://schemas.microsoft.com/office/drawing/2014/main" id="{47BC837E-DDC1-E082-963B-DE288C7C02C6}"/>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3681;p65">
                  <a:extLst>
                    <a:ext uri="{FF2B5EF4-FFF2-40B4-BE49-F238E27FC236}">
                      <a16:creationId xmlns:a16="http://schemas.microsoft.com/office/drawing/2014/main" id="{CC371814-470A-868F-9427-DDE64AFC3605}"/>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682;p65">
                  <a:extLst>
                    <a:ext uri="{FF2B5EF4-FFF2-40B4-BE49-F238E27FC236}">
                      <a16:creationId xmlns:a16="http://schemas.microsoft.com/office/drawing/2014/main" id="{33F4E6FB-5BC1-C08A-0442-827B724F0F8E}"/>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683;p65">
                  <a:extLst>
                    <a:ext uri="{FF2B5EF4-FFF2-40B4-BE49-F238E27FC236}">
                      <a16:creationId xmlns:a16="http://schemas.microsoft.com/office/drawing/2014/main" id="{0486CF95-4C52-C186-0C56-CBCAAFA8DBBE}"/>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3684;p65">
                  <a:extLst>
                    <a:ext uri="{FF2B5EF4-FFF2-40B4-BE49-F238E27FC236}">
                      <a16:creationId xmlns:a16="http://schemas.microsoft.com/office/drawing/2014/main" id="{D4056709-E78B-7FC9-E36B-DF61C7B758B7}"/>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3685;p65">
                  <a:extLst>
                    <a:ext uri="{FF2B5EF4-FFF2-40B4-BE49-F238E27FC236}">
                      <a16:creationId xmlns:a16="http://schemas.microsoft.com/office/drawing/2014/main" id="{FDF49545-80C0-27DD-48C7-FFBD1234445F}"/>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9" name="Google Shape;3686;p65">
                <a:extLst>
                  <a:ext uri="{FF2B5EF4-FFF2-40B4-BE49-F238E27FC236}">
                    <a16:creationId xmlns:a16="http://schemas.microsoft.com/office/drawing/2014/main" id="{FC4BCF40-92A9-743C-62DB-18C91C91D760}"/>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4" name="Google Shape;3687;p65">
              <a:extLst>
                <a:ext uri="{FF2B5EF4-FFF2-40B4-BE49-F238E27FC236}">
                  <a16:creationId xmlns:a16="http://schemas.microsoft.com/office/drawing/2014/main" id="{993549B0-79A0-4115-8307-E5AE737EEA99}"/>
                </a:ext>
              </a:extLst>
            </p:cNvPr>
            <p:cNvGrpSpPr/>
            <p:nvPr/>
          </p:nvGrpSpPr>
          <p:grpSpPr>
            <a:xfrm rot="1189459">
              <a:off x="6565288" y="1404589"/>
              <a:ext cx="199646" cy="195279"/>
              <a:chOff x="488084" y="3164562"/>
              <a:chExt cx="535235" cy="523530"/>
            </a:xfrm>
          </p:grpSpPr>
          <p:grpSp>
            <p:nvGrpSpPr>
              <p:cNvPr id="35" name="Google Shape;3688;p65">
                <a:extLst>
                  <a:ext uri="{FF2B5EF4-FFF2-40B4-BE49-F238E27FC236}">
                    <a16:creationId xmlns:a16="http://schemas.microsoft.com/office/drawing/2014/main" id="{5C211210-BB19-55D3-1372-B513DBD23277}"/>
                  </a:ext>
                </a:extLst>
              </p:cNvPr>
              <p:cNvGrpSpPr/>
              <p:nvPr/>
            </p:nvGrpSpPr>
            <p:grpSpPr>
              <a:xfrm>
                <a:off x="488084" y="3164562"/>
                <a:ext cx="535235" cy="523530"/>
                <a:chOff x="488084" y="3164562"/>
                <a:chExt cx="535235" cy="523530"/>
              </a:xfrm>
            </p:grpSpPr>
            <p:sp>
              <p:nvSpPr>
                <p:cNvPr id="37" name="Google Shape;3689;p65">
                  <a:extLst>
                    <a:ext uri="{FF2B5EF4-FFF2-40B4-BE49-F238E27FC236}">
                      <a16:creationId xmlns:a16="http://schemas.microsoft.com/office/drawing/2014/main" id="{7C421D68-71A4-2CAB-B592-DBE42946C3F8}"/>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690;p65">
                  <a:extLst>
                    <a:ext uri="{FF2B5EF4-FFF2-40B4-BE49-F238E27FC236}">
                      <a16:creationId xmlns:a16="http://schemas.microsoft.com/office/drawing/2014/main" id="{0CF4A5BC-BE34-392C-8FAE-AEA49C03B8D8}"/>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3691;p65">
                  <a:extLst>
                    <a:ext uri="{FF2B5EF4-FFF2-40B4-BE49-F238E27FC236}">
                      <a16:creationId xmlns:a16="http://schemas.microsoft.com/office/drawing/2014/main" id="{231304B9-97EB-EC7C-0F83-D34F4BBF0C4F}"/>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692;p65">
                  <a:extLst>
                    <a:ext uri="{FF2B5EF4-FFF2-40B4-BE49-F238E27FC236}">
                      <a16:creationId xmlns:a16="http://schemas.microsoft.com/office/drawing/2014/main" id="{37970FBB-1770-D952-6592-DA2E4613D8FC}"/>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693;p65">
                  <a:extLst>
                    <a:ext uri="{FF2B5EF4-FFF2-40B4-BE49-F238E27FC236}">
                      <a16:creationId xmlns:a16="http://schemas.microsoft.com/office/drawing/2014/main" id="{862586A7-7EDC-4D44-6E7D-EEF337D42771}"/>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694;p65">
                  <a:extLst>
                    <a:ext uri="{FF2B5EF4-FFF2-40B4-BE49-F238E27FC236}">
                      <a16:creationId xmlns:a16="http://schemas.microsoft.com/office/drawing/2014/main" id="{5EE89803-F775-E07A-A731-197EBB665200}"/>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695;p65">
                  <a:extLst>
                    <a:ext uri="{FF2B5EF4-FFF2-40B4-BE49-F238E27FC236}">
                      <a16:creationId xmlns:a16="http://schemas.microsoft.com/office/drawing/2014/main" id="{6679B674-EE7D-4052-0883-77FA2FC0E210}"/>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696;p65">
                  <a:extLst>
                    <a:ext uri="{FF2B5EF4-FFF2-40B4-BE49-F238E27FC236}">
                      <a16:creationId xmlns:a16="http://schemas.microsoft.com/office/drawing/2014/main" id="{2B1E54F8-C395-B5D7-A693-3B293CF96847}"/>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97;p65">
                  <a:extLst>
                    <a:ext uri="{FF2B5EF4-FFF2-40B4-BE49-F238E27FC236}">
                      <a16:creationId xmlns:a16="http://schemas.microsoft.com/office/drawing/2014/main" id="{A74995ED-8065-3CA5-8097-90494C042E92}"/>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3698;p65">
                  <a:extLst>
                    <a:ext uri="{FF2B5EF4-FFF2-40B4-BE49-F238E27FC236}">
                      <a16:creationId xmlns:a16="http://schemas.microsoft.com/office/drawing/2014/main" id="{4F93E068-4165-64DE-C393-783FF8441AD3}"/>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3699;p65">
                  <a:extLst>
                    <a:ext uri="{FF2B5EF4-FFF2-40B4-BE49-F238E27FC236}">
                      <a16:creationId xmlns:a16="http://schemas.microsoft.com/office/drawing/2014/main" id="{9B8B9E57-0EB4-5E34-9C30-41A280BD23A2}"/>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6" name="Google Shape;3700;p65">
                <a:extLst>
                  <a:ext uri="{FF2B5EF4-FFF2-40B4-BE49-F238E27FC236}">
                    <a16:creationId xmlns:a16="http://schemas.microsoft.com/office/drawing/2014/main" id="{3446FDAA-5B91-BEB8-1DE9-CC0DCF77A9DD}"/>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344009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P spid="27" grpId="0"/>
      <p:bldP spid="28"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b. Thời gian</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19" y="4227091"/>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2151226" y="227615"/>
            <a:ext cx="790494" cy="501041"/>
          </a:xfrm>
          <a:prstGeom prst="rect">
            <a:avLst/>
          </a:prstGeom>
        </p:spPr>
      </p:pic>
      <p:grpSp>
        <p:nvGrpSpPr>
          <p:cNvPr id="16" name="组合 7">
            <a:extLst>
              <a:ext uri="{FF2B5EF4-FFF2-40B4-BE49-F238E27FC236}">
                <a16:creationId xmlns:a16="http://schemas.microsoft.com/office/drawing/2014/main" id="{2EAED93D-3075-0B87-FB31-8AB69B038AC6}"/>
              </a:ext>
            </a:extLst>
          </p:cNvPr>
          <p:cNvGrpSpPr/>
          <p:nvPr/>
        </p:nvGrpSpPr>
        <p:grpSpPr>
          <a:xfrm>
            <a:off x="314628" y="1259210"/>
            <a:ext cx="4849585" cy="3014191"/>
            <a:chOff x="753230" y="1435486"/>
            <a:chExt cx="5141982" cy="3444158"/>
          </a:xfrm>
        </p:grpSpPr>
        <p:pic>
          <p:nvPicPr>
            <p:cNvPr id="17" name="图片 4">
              <a:extLst>
                <a:ext uri="{FF2B5EF4-FFF2-40B4-BE49-F238E27FC236}">
                  <a16:creationId xmlns:a16="http://schemas.microsoft.com/office/drawing/2014/main" id="{DFF06D1D-8784-47C7-7007-FDA83F72523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18" name="文本框 6">
              <a:extLst>
                <a:ext uri="{FF2B5EF4-FFF2-40B4-BE49-F238E27FC236}">
                  <a16:creationId xmlns:a16="http://schemas.microsoft.com/office/drawing/2014/main" id="{08367234-9BB4-ADEA-B5C3-2BAEED160A36}"/>
                </a:ext>
              </a:extLst>
            </p:cNvPr>
            <p:cNvSpPr txBox="1"/>
            <p:nvPr/>
          </p:nvSpPr>
          <p:spPr>
            <a:xfrm>
              <a:off x="1706060" y="2503447"/>
              <a:ext cx="3054322" cy="18639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vi-VN" sz="20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“Bước nhảy không gian” kì diệu đã đưa các nhân vật chính trở lại với khoảng thời gian nào? Nhận xét về thời gian?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41EC6D6-67C3-7A61-28EF-086D7388C73B}"/>
              </a:ext>
            </a:extLst>
          </p:cNvPr>
          <p:cNvPicPr>
            <a:picLocks noChangeAspect="1"/>
          </p:cNvPicPr>
          <p:nvPr/>
        </p:nvPicPr>
        <p:blipFill>
          <a:blip r:embed="rId12"/>
          <a:stretch>
            <a:fillRect/>
          </a:stretch>
        </p:blipFill>
        <p:spPr>
          <a:xfrm>
            <a:off x="4281769" y="1611160"/>
            <a:ext cx="3989586" cy="3530217"/>
          </a:xfrm>
          <a:prstGeom prst="rect">
            <a:avLst/>
          </a:prstGeom>
        </p:spPr>
      </p:pic>
    </p:spTree>
    <p:extLst>
      <p:ext uri="{BB962C8B-B14F-4D97-AF65-F5344CB8AC3E}">
        <p14:creationId xmlns:p14="http://schemas.microsoft.com/office/powerpoint/2010/main" val="508432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6336303" y="4464999"/>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b. Thời gian</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19" y="4227091"/>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2151226" y="227615"/>
            <a:ext cx="790494" cy="501041"/>
          </a:xfrm>
          <a:prstGeom prst="rect">
            <a:avLst/>
          </a:prstGeom>
        </p:spPr>
      </p:pic>
      <p:pic>
        <p:nvPicPr>
          <p:cNvPr id="4" name="图片 3">
            <a:extLst>
              <a:ext uri="{FF2B5EF4-FFF2-40B4-BE49-F238E27FC236}">
                <a16:creationId xmlns:a16="http://schemas.microsoft.com/office/drawing/2014/main" id="{E75F40A8-E88E-7860-7018-31FA794BD8B3}"/>
              </a:ext>
            </a:extLst>
          </p:cNvPr>
          <p:cNvPicPr>
            <a:picLocks noChangeAspect="1"/>
          </p:cNvPicPr>
          <p:nvPr/>
        </p:nvPicPr>
        <p:blipFill>
          <a:blip r:embed="rId11"/>
          <a:srcRect/>
          <a:stretch>
            <a:fillRect/>
          </a:stretch>
        </p:blipFill>
        <p:spPr>
          <a:xfrm rot="445339" flipH="1">
            <a:off x="17855" y="523358"/>
            <a:ext cx="3299734" cy="3135903"/>
          </a:xfrm>
          <a:prstGeom prst="rect">
            <a:avLst/>
          </a:prstGeom>
        </p:spPr>
      </p:pic>
      <p:pic>
        <p:nvPicPr>
          <p:cNvPr id="14" name="图片 3">
            <a:extLst>
              <a:ext uri="{FF2B5EF4-FFF2-40B4-BE49-F238E27FC236}">
                <a16:creationId xmlns:a16="http://schemas.microsoft.com/office/drawing/2014/main" id="{504D77BD-1035-A830-1EC8-E8C26DAAE862}"/>
              </a:ext>
            </a:extLst>
          </p:cNvPr>
          <p:cNvPicPr>
            <a:picLocks noChangeAspect="1"/>
          </p:cNvPicPr>
          <p:nvPr/>
        </p:nvPicPr>
        <p:blipFill>
          <a:blip r:embed="rId11"/>
          <a:srcRect/>
          <a:stretch>
            <a:fillRect/>
          </a:stretch>
        </p:blipFill>
        <p:spPr>
          <a:xfrm rot="445339" flipH="1">
            <a:off x="5911450" y="950247"/>
            <a:ext cx="2932284" cy="2666324"/>
          </a:xfrm>
          <a:prstGeom prst="rect">
            <a:avLst/>
          </a:prstGeom>
        </p:spPr>
      </p:pic>
      <p:pic>
        <p:nvPicPr>
          <p:cNvPr id="15" name="Picture 14">
            <a:extLst>
              <a:ext uri="{FF2B5EF4-FFF2-40B4-BE49-F238E27FC236}">
                <a16:creationId xmlns:a16="http://schemas.microsoft.com/office/drawing/2014/main" id="{BE2EA498-ED28-70D6-794F-C0600D3A7014}"/>
              </a:ext>
            </a:extLst>
          </p:cNvPr>
          <p:cNvPicPr>
            <a:picLocks noChangeAspect="1"/>
          </p:cNvPicPr>
          <p:nvPr/>
        </p:nvPicPr>
        <p:blipFill>
          <a:blip r:embed="rId12"/>
          <a:stretch>
            <a:fillRect/>
          </a:stretch>
        </p:blipFill>
        <p:spPr>
          <a:xfrm>
            <a:off x="2778602" y="3175083"/>
            <a:ext cx="3677282" cy="2104016"/>
          </a:xfrm>
          <a:prstGeom prst="rect">
            <a:avLst/>
          </a:prstGeom>
        </p:spPr>
      </p:pic>
      <p:sp>
        <p:nvSpPr>
          <p:cNvPr id="16" name="TextBox 15">
            <a:extLst>
              <a:ext uri="{FF2B5EF4-FFF2-40B4-BE49-F238E27FC236}">
                <a16:creationId xmlns:a16="http://schemas.microsoft.com/office/drawing/2014/main" id="{54D2FE00-7587-A295-49C3-5771027FD76C}"/>
              </a:ext>
            </a:extLst>
          </p:cNvPr>
          <p:cNvSpPr txBox="1"/>
          <p:nvPr/>
        </p:nvSpPr>
        <p:spPr>
          <a:xfrm>
            <a:off x="493634" y="1525899"/>
            <a:ext cx="2287413" cy="1569660"/>
          </a:xfrm>
          <a:prstGeom prst="rect">
            <a:avLst/>
          </a:prstGeom>
          <a:noFill/>
        </p:spPr>
        <p:txBody>
          <a:bodyPr wrap="square">
            <a:spAutoFit/>
          </a:bodyPr>
          <a:lstStyle/>
          <a:p>
            <a:pPr algn="just"/>
            <a:r>
              <a:rPr lang="en-US" sz="1600">
                <a:latin typeface="Times New Roman" panose="02020603050405020304" pitchFamily="18" charset="0"/>
                <a:cs typeface="Times New Roman" panose="02020603050405020304" pitchFamily="18" charset="0"/>
              </a:rPr>
              <a:t>“Bước nhảy không gian” đã đưa các nhân vật chính về thời cổ đại, cách thời điểm câu chuyện được kể khoảng một trăm sáu mươi triệu năm</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F6294B5-8F65-F006-57CA-4A330145D85B}"/>
              </a:ext>
            </a:extLst>
          </p:cNvPr>
          <p:cNvSpPr txBox="1"/>
          <p:nvPr/>
        </p:nvSpPr>
        <p:spPr>
          <a:xfrm>
            <a:off x="6276562" y="2095168"/>
            <a:ext cx="2120752" cy="923330"/>
          </a:xfrm>
          <a:prstGeom prst="rect">
            <a:avLst/>
          </a:prstGeom>
          <a:noFill/>
        </p:spPr>
        <p:txBody>
          <a:bodyPr wrap="square">
            <a:spAutoFit/>
          </a:bodyPr>
          <a:lstStyle/>
          <a:p>
            <a:pPr lvl="0" algn="just">
              <a:buClrTx/>
            </a:pPr>
            <a:r>
              <a:rPr lang="en-US" sz="1800">
                <a:latin typeface="Times New Roman" panose="02020603050405020304" pitchFamily="18" charset="0"/>
                <a:cs typeface="Times New Roman" panose="02020603050405020304" pitchFamily="18" charset="0"/>
              </a:rPr>
              <a:t>Thời gian dịch chuyển giữa hiện tại và thời cổ đại</a:t>
            </a:r>
            <a:endParaRPr kumimoji="0" lang="en-US" sz="36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45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3. Nhân vật</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19" y="4227091"/>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2151226" y="227615"/>
            <a:ext cx="790494" cy="501041"/>
          </a:xfrm>
          <a:prstGeom prst="rect">
            <a:avLst/>
          </a:prstGeom>
        </p:spPr>
      </p:pic>
      <p:grpSp>
        <p:nvGrpSpPr>
          <p:cNvPr id="4" name="Google Shape;1927;p78">
            <a:extLst>
              <a:ext uri="{FF2B5EF4-FFF2-40B4-BE49-F238E27FC236}">
                <a16:creationId xmlns:a16="http://schemas.microsoft.com/office/drawing/2014/main" id="{4F990961-4148-5E4C-1450-FFB5ABD622F8}"/>
              </a:ext>
            </a:extLst>
          </p:cNvPr>
          <p:cNvGrpSpPr/>
          <p:nvPr/>
        </p:nvGrpSpPr>
        <p:grpSpPr>
          <a:xfrm>
            <a:off x="5182318" y="1265464"/>
            <a:ext cx="3103427" cy="3878036"/>
            <a:chOff x="5012600" y="1183100"/>
            <a:chExt cx="2357100" cy="2595100"/>
          </a:xfrm>
        </p:grpSpPr>
        <p:sp>
          <p:nvSpPr>
            <p:cNvPr id="14" name="Google Shape;1928;p78">
              <a:extLst>
                <a:ext uri="{FF2B5EF4-FFF2-40B4-BE49-F238E27FC236}">
                  <a16:creationId xmlns:a16="http://schemas.microsoft.com/office/drawing/2014/main" id="{8F1CBD77-76C0-C191-E70F-4654E1C1ACBA}"/>
                </a:ext>
              </a:extLst>
            </p:cNvPr>
            <p:cNvSpPr/>
            <p:nvPr/>
          </p:nvSpPr>
          <p:spPr>
            <a:xfrm>
              <a:off x="7223200" y="3296725"/>
              <a:ext cx="125125" cy="141750"/>
            </a:xfrm>
            <a:custGeom>
              <a:avLst/>
              <a:gdLst/>
              <a:ahLst/>
              <a:cxnLst/>
              <a:rect l="l" t="t" r="r" b="b"/>
              <a:pathLst>
                <a:path w="5005" h="5670" extrusionOk="0">
                  <a:moveTo>
                    <a:pt x="4665" y="0"/>
                  </a:moveTo>
                  <a:lnTo>
                    <a:pt x="0" y="5330"/>
                  </a:lnTo>
                  <a:lnTo>
                    <a:pt x="380" y="5669"/>
                  </a:lnTo>
                  <a:lnTo>
                    <a:pt x="5004" y="285"/>
                  </a:lnTo>
                  <a:lnTo>
                    <a:pt x="4665" y="0"/>
                  </a:lnTo>
                  <a:close/>
                </a:path>
              </a:pathLst>
            </a:custGeom>
            <a:solidFill>
              <a:srgbClr val="5A2E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929;p78">
              <a:extLst>
                <a:ext uri="{FF2B5EF4-FFF2-40B4-BE49-F238E27FC236}">
                  <a16:creationId xmlns:a16="http://schemas.microsoft.com/office/drawing/2014/main" id="{D1CB54B2-74A4-E0E2-7CAC-0527F068666F}"/>
                </a:ext>
              </a:extLst>
            </p:cNvPr>
            <p:cNvSpPr/>
            <p:nvPr/>
          </p:nvSpPr>
          <p:spPr>
            <a:xfrm>
              <a:off x="5837150" y="1303125"/>
              <a:ext cx="823250" cy="993100"/>
            </a:xfrm>
            <a:custGeom>
              <a:avLst/>
              <a:gdLst/>
              <a:ahLst/>
              <a:cxnLst/>
              <a:rect l="l" t="t" r="r" b="b"/>
              <a:pathLst>
                <a:path w="32930" h="39724" extrusionOk="0">
                  <a:moveTo>
                    <a:pt x="26664" y="1"/>
                  </a:moveTo>
                  <a:lnTo>
                    <a:pt x="25836" y="3649"/>
                  </a:lnTo>
                  <a:lnTo>
                    <a:pt x="22310" y="2577"/>
                  </a:lnTo>
                  <a:lnTo>
                    <a:pt x="21795" y="5412"/>
                  </a:lnTo>
                  <a:lnTo>
                    <a:pt x="18608" y="3852"/>
                  </a:lnTo>
                  <a:lnTo>
                    <a:pt x="17699" y="7080"/>
                  </a:lnTo>
                  <a:lnTo>
                    <a:pt x="16112" y="5208"/>
                  </a:lnTo>
                  <a:lnTo>
                    <a:pt x="15204" y="8233"/>
                  </a:lnTo>
                  <a:lnTo>
                    <a:pt x="12858" y="7188"/>
                  </a:lnTo>
                  <a:lnTo>
                    <a:pt x="12424" y="9738"/>
                  </a:lnTo>
                  <a:lnTo>
                    <a:pt x="8518" y="8151"/>
                  </a:lnTo>
                  <a:lnTo>
                    <a:pt x="8708" y="10660"/>
                  </a:lnTo>
                  <a:lnTo>
                    <a:pt x="6456" y="9399"/>
                  </a:lnTo>
                  <a:lnTo>
                    <a:pt x="6972" y="12057"/>
                  </a:lnTo>
                  <a:lnTo>
                    <a:pt x="4870" y="14227"/>
                  </a:lnTo>
                  <a:lnTo>
                    <a:pt x="2957" y="14444"/>
                  </a:lnTo>
                  <a:lnTo>
                    <a:pt x="5019" y="16587"/>
                  </a:lnTo>
                  <a:lnTo>
                    <a:pt x="1967" y="17875"/>
                  </a:lnTo>
                  <a:lnTo>
                    <a:pt x="4002" y="19774"/>
                  </a:lnTo>
                  <a:lnTo>
                    <a:pt x="1588" y="21578"/>
                  </a:lnTo>
                  <a:lnTo>
                    <a:pt x="3608" y="23124"/>
                  </a:lnTo>
                  <a:lnTo>
                    <a:pt x="828" y="25429"/>
                  </a:lnTo>
                  <a:lnTo>
                    <a:pt x="3120" y="27138"/>
                  </a:lnTo>
                  <a:lnTo>
                    <a:pt x="570" y="27830"/>
                  </a:lnTo>
                  <a:lnTo>
                    <a:pt x="2835" y="29647"/>
                  </a:lnTo>
                  <a:lnTo>
                    <a:pt x="1" y="31681"/>
                  </a:lnTo>
                  <a:lnTo>
                    <a:pt x="2442" y="32902"/>
                  </a:lnTo>
                  <a:lnTo>
                    <a:pt x="177" y="34882"/>
                  </a:lnTo>
                  <a:lnTo>
                    <a:pt x="2103" y="35628"/>
                  </a:lnTo>
                  <a:lnTo>
                    <a:pt x="82" y="36536"/>
                  </a:lnTo>
                  <a:lnTo>
                    <a:pt x="1927" y="37079"/>
                  </a:lnTo>
                  <a:lnTo>
                    <a:pt x="4110" y="38123"/>
                  </a:lnTo>
                  <a:lnTo>
                    <a:pt x="6090" y="39723"/>
                  </a:lnTo>
                  <a:lnTo>
                    <a:pt x="6795" y="37187"/>
                  </a:lnTo>
                  <a:lnTo>
                    <a:pt x="9508" y="38557"/>
                  </a:lnTo>
                  <a:lnTo>
                    <a:pt x="10430" y="35234"/>
                  </a:lnTo>
                  <a:lnTo>
                    <a:pt x="12885" y="36550"/>
                  </a:lnTo>
                  <a:lnTo>
                    <a:pt x="13807" y="33688"/>
                  </a:lnTo>
                  <a:lnTo>
                    <a:pt x="17374" y="35004"/>
                  </a:lnTo>
                  <a:lnTo>
                    <a:pt x="18459" y="31559"/>
                  </a:lnTo>
                  <a:lnTo>
                    <a:pt x="22012" y="32834"/>
                  </a:lnTo>
                  <a:lnTo>
                    <a:pt x="23015" y="29837"/>
                  </a:lnTo>
                  <a:lnTo>
                    <a:pt x="26447" y="30718"/>
                  </a:lnTo>
                  <a:lnTo>
                    <a:pt x="26867" y="27721"/>
                  </a:lnTo>
                  <a:lnTo>
                    <a:pt x="29457" y="29254"/>
                  </a:lnTo>
                  <a:lnTo>
                    <a:pt x="29159" y="25755"/>
                  </a:lnTo>
                  <a:lnTo>
                    <a:pt x="32929" y="23273"/>
                  </a:lnTo>
                  <a:lnTo>
                    <a:pt x="29891" y="20818"/>
                  </a:lnTo>
                  <a:lnTo>
                    <a:pt x="32875" y="18784"/>
                  </a:lnTo>
                  <a:cubicBezTo>
                    <a:pt x="32875" y="18784"/>
                    <a:pt x="29376" y="17265"/>
                    <a:pt x="29878" y="17075"/>
                  </a:cubicBezTo>
                  <a:cubicBezTo>
                    <a:pt x="30380" y="16899"/>
                    <a:pt x="32468" y="14539"/>
                    <a:pt x="32468" y="14539"/>
                  </a:cubicBezTo>
                  <a:lnTo>
                    <a:pt x="29756" y="13047"/>
                  </a:lnTo>
                  <a:lnTo>
                    <a:pt x="32197" y="11216"/>
                  </a:lnTo>
                  <a:lnTo>
                    <a:pt x="29444" y="9250"/>
                  </a:lnTo>
                  <a:lnTo>
                    <a:pt x="32455" y="7324"/>
                  </a:lnTo>
                  <a:lnTo>
                    <a:pt x="29742" y="5588"/>
                  </a:lnTo>
                  <a:lnTo>
                    <a:pt x="32115" y="3784"/>
                  </a:lnTo>
                  <a:lnTo>
                    <a:pt x="30366" y="3554"/>
                  </a:lnTo>
                  <a:lnTo>
                    <a:pt x="28183" y="2130"/>
                  </a:lnTo>
                  <a:lnTo>
                    <a:pt x="26664" y="1"/>
                  </a:lnTo>
                  <a:close/>
                </a:path>
              </a:pathLst>
            </a:custGeom>
            <a:solidFill>
              <a:srgbClr val="BA89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930;p78">
              <a:extLst>
                <a:ext uri="{FF2B5EF4-FFF2-40B4-BE49-F238E27FC236}">
                  <a16:creationId xmlns:a16="http://schemas.microsoft.com/office/drawing/2014/main" id="{32C96532-EDBD-0D22-DC2F-CFEFE0B43CA9}"/>
                </a:ext>
              </a:extLst>
            </p:cNvPr>
            <p:cNvSpPr/>
            <p:nvPr/>
          </p:nvSpPr>
          <p:spPr>
            <a:xfrm>
              <a:off x="7136725" y="3011525"/>
              <a:ext cx="232975" cy="198100"/>
            </a:xfrm>
            <a:custGeom>
              <a:avLst/>
              <a:gdLst/>
              <a:ahLst/>
              <a:cxnLst/>
              <a:rect l="l" t="t" r="r" b="b"/>
              <a:pathLst>
                <a:path w="9319" h="7924" extrusionOk="0">
                  <a:moveTo>
                    <a:pt x="7976" y="1"/>
                  </a:moveTo>
                  <a:cubicBezTo>
                    <a:pt x="7081" y="1"/>
                    <a:pt x="6061" y="781"/>
                    <a:pt x="6131" y="2037"/>
                  </a:cubicBezTo>
                  <a:cubicBezTo>
                    <a:pt x="5276" y="6146"/>
                    <a:pt x="1" y="6174"/>
                    <a:pt x="1" y="6174"/>
                  </a:cubicBezTo>
                  <a:lnTo>
                    <a:pt x="14" y="7923"/>
                  </a:lnTo>
                  <a:cubicBezTo>
                    <a:pt x="22" y="7923"/>
                    <a:pt x="31" y="7923"/>
                    <a:pt x="39" y="7923"/>
                  </a:cubicBezTo>
                  <a:cubicBezTo>
                    <a:pt x="5607" y="7923"/>
                    <a:pt x="7297" y="3312"/>
                    <a:pt x="7297" y="3312"/>
                  </a:cubicBezTo>
                  <a:cubicBezTo>
                    <a:pt x="7297" y="3312"/>
                    <a:pt x="7520" y="3380"/>
                    <a:pt x="7815" y="3380"/>
                  </a:cubicBezTo>
                  <a:cubicBezTo>
                    <a:pt x="8416" y="3380"/>
                    <a:pt x="9318" y="3100"/>
                    <a:pt x="9264" y="1400"/>
                  </a:cubicBezTo>
                  <a:cubicBezTo>
                    <a:pt x="9229" y="426"/>
                    <a:pt x="8637" y="1"/>
                    <a:pt x="7976" y="1"/>
                  </a:cubicBezTo>
                  <a:close/>
                </a:path>
              </a:pathLst>
            </a:custGeom>
            <a:solidFill>
              <a:srgbClr val="BA89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931;p78">
              <a:extLst>
                <a:ext uri="{FF2B5EF4-FFF2-40B4-BE49-F238E27FC236}">
                  <a16:creationId xmlns:a16="http://schemas.microsoft.com/office/drawing/2014/main" id="{5E0BFD61-824A-AB57-B98E-CE3EC66DF20C}"/>
                </a:ext>
              </a:extLst>
            </p:cNvPr>
            <p:cNvSpPr/>
            <p:nvPr/>
          </p:nvSpPr>
          <p:spPr>
            <a:xfrm>
              <a:off x="7024850" y="3151950"/>
              <a:ext cx="144450" cy="75975"/>
            </a:xfrm>
            <a:custGeom>
              <a:avLst/>
              <a:gdLst/>
              <a:ahLst/>
              <a:cxnLst/>
              <a:rect l="l" t="t" r="r" b="b"/>
              <a:pathLst>
                <a:path w="5778" h="3039" extrusionOk="0">
                  <a:moveTo>
                    <a:pt x="5330" y="0"/>
                  </a:moveTo>
                  <a:lnTo>
                    <a:pt x="0" y="597"/>
                  </a:lnTo>
                  <a:lnTo>
                    <a:pt x="990" y="3038"/>
                  </a:lnTo>
                  <a:lnTo>
                    <a:pt x="5778" y="3038"/>
                  </a:lnTo>
                  <a:lnTo>
                    <a:pt x="5330" y="0"/>
                  </a:lnTo>
                  <a:close/>
                </a:path>
              </a:pathLst>
            </a:custGeom>
            <a:solidFill>
              <a:srgbClr val="E246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932;p78">
              <a:extLst>
                <a:ext uri="{FF2B5EF4-FFF2-40B4-BE49-F238E27FC236}">
                  <a16:creationId xmlns:a16="http://schemas.microsoft.com/office/drawing/2014/main" id="{26E567FC-9AE1-7851-D649-B34C38FCAB8D}"/>
                </a:ext>
              </a:extLst>
            </p:cNvPr>
            <p:cNvSpPr/>
            <p:nvPr/>
          </p:nvSpPr>
          <p:spPr>
            <a:xfrm>
              <a:off x="6638300" y="3209575"/>
              <a:ext cx="252650" cy="130875"/>
            </a:xfrm>
            <a:custGeom>
              <a:avLst/>
              <a:gdLst/>
              <a:ahLst/>
              <a:cxnLst/>
              <a:rect l="l" t="t" r="r" b="b"/>
              <a:pathLst>
                <a:path w="10106" h="5235" extrusionOk="0">
                  <a:moveTo>
                    <a:pt x="9034" y="1"/>
                  </a:moveTo>
                  <a:lnTo>
                    <a:pt x="2823" y="2713"/>
                  </a:lnTo>
                  <a:cubicBezTo>
                    <a:pt x="2352" y="2142"/>
                    <a:pt x="1874" y="1923"/>
                    <a:pt x="1614" y="1923"/>
                  </a:cubicBezTo>
                  <a:cubicBezTo>
                    <a:pt x="1282" y="1923"/>
                    <a:pt x="1306" y="2280"/>
                    <a:pt x="2158" y="2713"/>
                  </a:cubicBezTo>
                  <a:cubicBezTo>
                    <a:pt x="0" y="2994"/>
                    <a:pt x="249" y="3554"/>
                    <a:pt x="970" y="3554"/>
                  </a:cubicBezTo>
                  <a:cubicBezTo>
                    <a:pt x="1328" y="3554"/>
                    <a:pt x="1803" y="3417"/>
                    <a:pt x="2158" y="3039"/>
                  </a:cubicBezTo>
                  <a:lnTo>
                    <a:pt x="2158" y="3039"/>
                  </a:lnTo>
                  <a:cubicBezTo>
                    <a:pt x="1547" y="4104"/>
                    <a:pt x="1637" y="4798"/>
                    <a:pt x="1908" y="4798"/>
                  </a:cubicBezTo>
                  <a:cubicBezTo>
                    <a:pt x="2107" y="4798"/>
                    <a:pt x="2403" y="4426"/>
                    <a:pt x="2592" y="3554"/>
                  </a:cubicBezTo>
                  <a:cubicBezTo>
                    <a:pt x="2599" y="4690"/>
                    <a:pt x="2913" y="5235"/>
                    <a:pt x="3171" y="5235"/>
                  </a:cubicBezTo>
                  <a:cubicBezTo>
                    <a:pt x="3418" y="5235"/>
                    <a:pt x="3612" y="4734"/>
                    <a:pt x="3433" y="3771"/>
                  </a:cubicBezTo>
                  <a:cubicBezTo>
                    <a:pt x="5630" y="3093"/>
                    <a:pt x="7854" y="2510"/>
                    <a:pt x="10105" y="2049"/>
                  </a:cubicBezTo>
                  <a:lnTo>
                    <a:pt x="9034" y="1"/>
                  </a:lnTo>
                  <a:close/>
                </a:path>
              </a:pathLst>
            </a:custGeom>
            <a:solidFill>
              <a:srgbClr val="BA89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933;p78">
              <a:extLst>
                <a:ext uri="{FF2B5EF4-FFF2-40B4-BE49-F238E27FC236}">
                  <a16:creationId xmlns:a16="http://schemas.microsoft.com/office/drawing/2014/main" id="{B676F6E9-8F98-6652-6337-806D3ADB862B}"/>
                </a:ext>
              </a:extLst>
            </p:cNvPr>
            <p:cNvSpPr/>
            <p:nvPr/>
          </p:nvSpPr>
          <p:spPr>
            <a:xfrm>
              <a:off x="6843800" y="3177725"/>
              <a:ext cx="111575" cy="100025"/>
            </a:xfrm>
            <a:custGeom>
              <a:avLst/>
              <a:gdLst/>
              <a:ahLst/>
              <a:cxnLst/>
              <a:rect l="l" t="t" r="r" b="b"/>
              <a:pathLst>
                <a:path w="4463" h="4001" extrusionOk="0">
                  <a:moveTo>
                    <a:pt x="4462" y="0"/>
                  </a:moveTo>
                  <a:lnTo>
                    <a:pt x="0" y="1275"/>
                  </a:lnTo>
                  <a:lnTo>
                    <a:pt x="895" y="4001"/>
                  </a:lnTo>
                  <a:lnTo>
                    <a:pt x="4096" y="3092"/>
                  </a:lnTo>
                  <a:lnTo>
                    <a:pt x="4462" y="0"/>
                  </a:lnTo>
                  <a:close/>
                </a:path>
              </a:pathLst>
            </a:custGeom>
            <a:solidFill>
              <a:srgbClr val="E246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934;p78">
              <a:extLst>
                <a:ext uri="{FF2B5EF4-FFF2-40B4-BE49-F238E27FC236}">
                  <a16:creationId xmlns:a16="http://schemas.microsoft.com/office/drawing/2014/main" id="{0EB490BE-4C42-8FE0-75CC-57CDBE547782}"/>
                </a:ext>
              </a:extLst>
            </p:cNvPr>
            <p:cNvSpPr/>
            <p:nvPr/>
          </p:nvSpPr>
          <p:spPr>
            <a:xfrm>
              <a:off x="6670200" y="3425950"/>
              <a:ext cx="116325" cy="141550"/>
            </a:xfrm>
            <a:custGeom>
              <a:avLst/>
              <a:gdLst/>
              <a:ahLst/>
              <a:cxnLst/>
              <a:rect l="l" t="t" r="r" b="b"/>
              <a:pathLst>
                <a:path w="4653" h="5662" extrusionOk="0">
                  <a:moveTo>
                    <a:pt x="2971" y="1"/>
                  </a:moveTo>
                  <a:cubicBezTo>
                    <a:pt x="2788" y="1"/>
                    <a:pt x="2597" y="36"/>
                    <a:pt x="2401" y="121"/>
                  </a:cubicBezTo>
                  <a:cubicBezTo>
                    <a:pt x="1167" y="663"/>
                    <a:pt x="1" y="5437"/>
                    <a:pt x="1831" y="5654"/>
                  </a:cubicBezTo>
                  <a:cubicBezTo>
                    <a:pt x="1877" y="5659"/>
                    <a:pt x="1921" y="5661"/>
                    <a:pt x="1963" y="5661"/>
                  </a:cubicBezTo>
                  <a:cubicBezTo>
                    <a:pt x="3275" y="5661"/>
                    <a:pt x="2961" y="3280"/>
                    <a:pt x="3920" y="3280"/>
                  </a:cubicBezTo>
                  <a:lnTo>
                    <a:pt x="4652" y="988"/>
                  </a:lnTo>
                  <a:cubicBezTo>
                    <a:pt x="4652" y="988"/>
                    <a:pt x="3933" y="1"/>
                    <a:pt x="2971" y="1"/>
                  </a:cubicBezTo>
                  <a:close/>
                </a:path>
              </a:pathLst>
            </a:custGeom>
            <a:solidFill>
              <a:srgbClr val="BD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935;p78">
              <a:extLst>
                <a:ext uri="{FF2B5EF4-FFF2-40B4-BE49-F238E27FC236}">
                  <a16:creationId xmlns:a16="http://schemas.microsoft.com/office/drawing/2014/main" id="{1E056CAD-F4D5-3CAB-5A5E-951214FA9208}"/>
                </a:ext>
              </a:extLst>
            </p:cNvPr>
            <p:cNvSpPr/>
            <p:nvPr/>
          </p:nvSpPr>
          <p:spPr>
            <a:xfrm>
              <a:off x="7177900" y="3551650"/>
              <a:ext cx="99875" cy="88725"/>
            </a:xfrm>
            <a:custGeom>
              <a:avLst/>
              <a:gdLst/>
              <a:ahLst/>
              <a:cxnLst/>
              <a:rect l="l" t="t" r="r" b="b"/>
              <a:pathLst>
                <a:path w="3995" h="3549" extrusionOk="0">
                  <a:moveTo>
                    <a:pt x="2787" y="1"/>
                  </a:moveTo>
                  <a:cubicBezTo>
                    <a:pt x="1754" y="1"/>
                    <a:pt x="0" y="1746"/>
                    <a:pt x="714" y="3501"/>
                  </a:cubicBezTo>
                  <a:cubicBezTo>
                    <a:pt x="748" y="3533"/>
                    <a:pt x="795" y="3549"/>
                    <a:pt x="852" y="3549"/>
                  </a:cubicBezTo>
                  <a:cubicBezTo>
                    <a:pt x="1585" y="3549"/>
                    <a:pt x="3995" y="1062"/>
                    <a:pt x="3290" y="219"/>
                  </a:cubicBezTo>
                  <a:cubicBezTo>
                    <a:pt x="3167" y="69"/>
                    <a:pt x="2991" y="1"/>
                    <a:pt x="27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936;p78">
              <a:extLst>
                <a:ext uri="{FF2B5EF4-FFF2-40B4-BE49-F238E27FC236}">
                  <a16:creationId xmlns:a16="http://schemas.microsoft.com/office/drawing/2014/main" id="{8265ABBE-E042-1E19-B5F7-78F2F3980309}"/>
                </a:ext>
              </a:extLst>
            </p:cNvPr>
            <p:cNvSpPr/>
            <p:nvPr/>
          </p:nvSpPr>
          <p:spPr>
            <a:xfrm>
              <a:off x="7176825" y="3552975"/>
              <a:ext cx="76225" cy="80450"/>
            </a:xfrm>
            <a:custGeom>
              <a:avLst/>
              <a:gdLst/>
              <a:ahLst/>
              <a:cxnLst/>
              <a:rect l="l" t="t" r="r" b="b"/>
              <a:pathLst>
                <a:path w="3049" h="3218" extrusionOk="0">
                  <a:moveTo>
                    <a:pt x="1751" y="1"/>
                  </a:moveTo>
                  <a:cubicBezTo>
                    <a:pt x="1004" y="1"/>
                    <a:pt x="1" y="1589"/>
                    <a:pt x="757" y="2173"/>
                  </a:cubicBezTo>
                  <a:cubicBezTo>
                    <a:pt x="757" y="2173"/>
                    <a:pt x="1150" y="2675"/>
                    <a:pt x="1502" y="3217"/>
                  </a:cubicBezTo>
                  <a:cubicBezTo>
                    <a:pt x="1570" y="2770"/>
                    <a:pt x="1841" y="1807"/>
                    <a:pt x="3048" y="1197"/>
                  </a:cubicBezTo>
                  <a:cubicBezTo>
                    <a:pt x="2750" y="912"/>
                    <a:pt x="2438" y="532"/>
                    <a:pt x="2126" y="179"/>
                  </a:cubicBezTo>
                  <a:cubicBezTo>
                    <a:pt x="2018" y="55"/>
                    <a:pt x="1889" y="1"/>
                    <a:pt x="1751" y="1"/>
                  </a:cubicBezTo>
                  <a:close/>
                </a:path>
              </a:pathLst>
            </a:custGeom>
            <a:solidFill>
              <a:srgbClr val="BA89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937;p78">
              <a:extLst>
                <a:ext uri="{FF2B5EF4-FFF2-40B4-BE49-F238E27FC236}">
                  <a16:creationId xmlns:a16="http://schemas.microsoft.com/office/drawing/2014/main" id="{54B9DD9D-3EAA-5162-0E28-783B686140BD}"/>
                </a:ext>
              </a:extLst>
            </p:cNvPr>
            <p:cNvSpPr/>
            <p:nvPr/>
          </p:nvSpPr>
          <p:spPr>
            <a:xfrm>
              <a:off x="7214375" y="3571600"/>
              <a:ext cx="123525" cy="114700"/>
            </a:xfrm>
            <a:custGeom>
              <a:avLst/>
              <a:gdLst/>
              <a:ahLst/>
              <a:cxnLst/>
              <a:rect l="l" t="t" r="r" b="b"/>
              <a:pathLst>
                <a:path w="4941" h="4588" extrusionOk="0">
                  <a:moveTo>
                    <a:pt x="3834" y="1"/>
                  </a:moveTo>
                  <a:cubicBezTo>
                    <a:pt x="3453" y="1"/>
                    <a:pt x="3026" y="188"/>
                    <a:pt x="2672" y="614"/>
                  </a:cubicBezTo>
                  <a:cubicBezTo>
                    <a:pt x="2538" y="770"/>
                    <a:pt x="2398" y="836"/>
                    <a:pt x="2252" y="836"/>
                  </a:cubicBezTo>
                  <a:cubicBezTo>
                    <a:pt x="2028" y="836"/>
                    <a:pt x="1792" y="681"/>
                    <a:pt x="1546" y="452"/>
                  </a:cubicBezTo>
                  <a:cubicBezTo>
                    <a:pt x="1432" y="300"/>
                    <a:pt x="1275" y="231"/>
                    <a:pt x="1132" y="231"/>
                  </a:cubicBezTo>
                  <a:cubicBezTo>
                    <a:pt x="853" y="231"/>
                    <a:pt x="626" y="496"/>
                    <a:pt x="868" y="926"/>
                  </a:cubicBezTo>
                  <a:cubicBezTo>
                    <a:pt x="367" y="1279"/>
                    <a:pt x="55" y="1848"/>
                    <a:pt x="0" y="2459"/>
                  </a:cubicBezTo>
                  <a:cubicBezTo>
                    <a:pt x="217" y="2771"/>
                    <a:pt x="407" y="3110"/>
                    <a:pt x="543" y="3462"/>
                  </a:cubicBezTo>
                  <a:cubicBezTo>
                    <a:pt x="719" y="4018"/>
                    <a:pt x="1058" y="4588"/>
                    <a:pt x="1831" y="4588"/>
                  </a:cubicBezTo>
                  <a:cubicBezTo>
                    <a:pt x="2781" y="4588"/>
                    <a:pt x="4584" y="2486"/>
                    <a:pt x="4815" y="1238"/>
                  </a:cubicBezTo>
                  <a:cubicBezTo>
                    <a:pt x="4940" y="485"/>
                    <a:pt x="4447" y="1"/>
                    <a:pt x="3834" y="1"/>
                  </a:cubicBezTo>
                  <a:close/>
                </a:path>
              </a:pathLst>
            </a:custGeom>
            <a:solidFill>
              <a:srgbClr val="BD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938;p78">
              <a:extLst>
                <a:ext uri="{FF2B5EF4-FFF2-40B4-BE49-F238E27FC236}">
                  <a16:creationId xmlns:a16="http://schemas.microsoft.com/office/drawing/2014/main" id="{856907A6-6DEF-FB41-DDF2-7F2FED0D753E}"/>
                </a:ext>
              </a:extLst>
            </p:cNvPr>
            <p:cNvSpPr/>
            <p:nvPr/>
          </p:nvSpPr>
          <p:spPr>
            <a:xfrm>
              <a:off x="6750550" y="3367925"/>
              <a:ext cx="509625" cy="271250"/>
            </a:xfrm>
            <a:custGeom>
              <a:avLst/>
              <a:gdLst/>
              <a:ahLst/>
              <a:cxnLst/>
              <a:rect l="l" t="t" r="r" b="b"/>
              <a:pathLst>
                <a:path w="20385" h="10850" extrusionOk="0">
                  <a:moveTo>
                    <a:pt x="5371" y="0"/>
                  </a:moveTo>
                  <a:lnTo>
                    <a:pt x="4544" y="3147"/>
                  </a:lnTo>
                  <a:lnTo>
                    <a:pt x="1533" y="2333"/>
                  </a:lnTo>
                  <a:cubicBezTo>
                    <a:pt x="380" y="3459"/>
                    <a:pt x="1" y="5154"/>
                    <a:pt x="584" y="6673"/>
                  </a:cubicBezTo>
                  <a:lnTo>
                    <a:pt x="4530" y="7568"/>
                  </a:lnTo>
                  <a:cubicBezTo>
                    <a:pt x="4769" y="7611"/>
                    <a:pt x="5009" y="7632"/>
                    <a:pt x="5247" y="7632"/>
                  </a:cubicBezTo>
                  <a:cubicBezTo>
                    <a:pt x="6431" y="7632"/>
                    <a:pt x="7576" y="7112"/>
                    <a:pt x="8355" y="6198"/>
                  </a:cubicBezTo>
                  <a:lnTo>
                    <a:pt x="10647" y="3350"/>
                  </a:lnTo>
                  <a:lnTo>
                    <a:pt x="17808" y="10850"/>
                  </a:lnTo>
                  <a:cubicBezTo>
                    <a:pt x="17984" y="9358"/>
                    <a:pt x="18987" y="8083"/>
                    <a:pt x="20384" y="7568"/>
                  </a:cubicBezTo>
                  <a:lnTo>
                    <a:pt x="1406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939;p78">
              <a:extLst>
                <a:ext uri="{FF2B5EF4-FFF2-40B4-BE49-F238E27FC236}">
                  <a16:creationId xmlns:a16="http://schemas.microsoft.com/office/drawing/2014/main" id="{5FB33DBF-647A-E073-91A8-E4EA2DB14398}"/>
                </a:ext>
              </a:extLst>
            </p:cNvPr>
            <p:cNvSpPr/>
            <p:nvPr/>
          </p:nvSpPr>
          <p:spPr>
            <a:xfrm>
              <a:off x="6699025" y="2746800"/>
              <a:ext cx="397050" cy="420100"/>
            </a:xfrm>
            <a:custGeom>
              <a:avLst/>
              <a:gdLst/>
              <a:ahLst/>
              <a:cxnLst/>
              <a:rect l="l" t="t" r="r" b="b"/>
              <a:pathLst>
                <a:path w="15882" h="16804" extrusionOk="0">
                  <a:moveTo>
                    <a:pt x="7934" y="0"/>
                  </a:moveTo>
                  <a:cubicBezTo>
                    <a:pt x="3554" y="0"/>
                    <a:pt x="0" y="3770"/>
                    <a:pt x="0" y="8408"/>
                  </a:cubicBezTo>
                  <a:cubicBezTo>
                    <a:pt x="0" y="13047"/>
                    <a:pt x="3554" y="16803"/>
                    <a:pt x="7934" y="16803"/>
                  </a:cubicBezTo>
                  <a:cubicBezTo>
                    <a:pt x="12315" y="16803"/>
                    <a:pt x="15881" y="13047"/>
                    <a:pt x="15881" y="8408"/>
                  </a:cubicBezTo>
                  <a:cubicBezTo>
                    <a:pt x="15881" y="3770"/>
                    <a:pt x="12315" y="0"/>
                    <a:pt x="7934" y="0"/>
                  </a:cubicBezTo>
                  <a:close/>
                </a:path>
              </a:pathLst>
            </a:custGeom>
            <a:solidFill>
              <a:srgbClr val="5A2E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940;p78">
              <a:extLst>
                <a:ext uri="{FF2B5EF4-FFF2-40B4-BE49-F238E27FC236}">
                  <a16:creationId xmlns:a16="http://schemas.microsoft.com/office/drawing/2014/main" id="{39A915D7-3662-80F2-CD72-7CFB31B1EF3E}"/>
                </a:ext>
              </a:extLst>
            </p:cNvPr>
            <p:cNvSpPr/>
            <p:nvPr/>
          </p:nvSpPr>
          <p:spPr>
            <a:xfrm>
              <a:off x="6878375" y="3165600"/>
              <a:ext cx="228875" cy="240025"/>
            </a:xfrm>
            <a:custGeom>
              <a:avLst/>
              <a:gdLst/>
              <a:ahLst/>
              <a:cxnLst/>
              <a:rect l="l" t="t" r="r" b="b"/>
              <a:pathLst>
                <a:path w="9155" h="9601" extrusionOk="0">
                  <a:moveTo>
                    <a:pt x="4804" y="1"/>
                  </a:moveTo>
                  <a:cubicBezTo>
                    <a:pt x="4729" y="1"/>
                    <a:pt x="4656" y="4"/>
                    <a:pt x="4584" y="11"/>
                  </a:cubicBezTo>
                  <a:cubicBezTo>
                    <a:pt x="2428" y="187"/>
                    <a:pt x="340" y="3442"/>
                    <a:pt x="1" y="8148"/>
                  </a:cubicBezTo>
                  <a:cubicBezTo>
                    <a:pt x="10" y="8148"/>
                    <a:pt x="1773" y="9600"/>
                    <a:pt x="4482" y="9600"/>
                  </a:cubicBezTo>
                  <a:cubicBezTo>
                    <a:pt x="5837" y="9600"/>
                    <a:pt x="7428" y="9237"/>
                    <a:pt x="9155" y="8148"/>
                  </a:cubicBezTo>
                  <a:cubicBezTo>
                    <a:pt x="9046" y="6927"/>
                    <a:pt x="8884" y="5720"/>
                    <a:pt x="8639" y="4527"/>
                  </a:cubicBezTo>
                  <a:cubicBezTo>
                    <a:pt x="8151" y="2004"/>
                    <a:pt x="7758" y="1489"/>
                    <a:pt x="7500" y="1204"/>
                  </a:cubicBezTo>
                  <a:cubicBezTo>
                    <a:pt x="6776" y="430"/>
                    <a:pt x="5673" y="1"/>
                    <a:pt x="4804" y="1"/>
                  </a:cubicBezTo>
                  <a:close/>
                </a:path>
              </a:pathLst>
            </a:custGeom>
            <a:solidFill>
              <a:srgbClr val="E246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941;p78">
              <a:extLst>
                <a:ext uri="{FF2B5EF4-FFF2-40B4-BE49-F238E27FC236}">
                  <a16:creationId xmlns:a16="http://schemas.microsoft.com/office/drawing/2014/main" id="{9C06C553-8759-5C23-5696-A150EA256AE9}"/>
                </a:ext>
              </a:extLst>
            </p:cNvPr>
            <p:cNvSpPr/>
            <p:nvPr/>
          </p:nvSpPr>
          <p:spPr>
            <a:xfrm>
              <a:off x="6764125" y="2774925"/>
              <a:ext cx="457725" cy="401125"/>
            </a:xfrm>
            <a:custGeom>
              <a:avLst/>
              <a:gdLst/>
              <a:ahLst/>
              <a:cxnLst/>
              <a:rect l="l" t="t" r="r" b="b"/>
              <a:pathLst>
                <a:path w="18309" h="16045" extrusionOk="0">
                  <a:moveTo>
                    <a:pt x="9154" y="1"/>
                  </a:moveTo>
                  <a:cubicBezTo>
                    <a:pt x="4204" y="1"/>
                    <a:pt x="149" y="3934"/>
                    <a:pt x="0" y="8884"/>
                  </a:cubicBezTo>
                  <a:cubicBezTo>
                    <a:pt x="0" y="13929"/>
                    <a:pt x="4096" y="16044"/>
                    <a:pt x="9154" y="16044"/>
                  </a:cubicBezTo>
                  <a:cubicBezTo>
                    <a:pt x="14213" y="16044"/>
                    <a:pt x="18309" y="13929"/>
                    <a:pt x="18309" y="8884"/>
                  </a:cubicBezTo>
                  <a:lnTo>
                    <a:pt x="18295" y="8884"/>
                  </a:lnTo>
                  <a:cubicBezTo>
                    <a:pt x="18146" y="3934"/>
                    <a:pt x="14091" y="1"/>
                    <a:pt x="9154" y="1"/>
                  </a:cubicBezTo>
                  <a:close/>
                </a:path>
              </a:pathLst>
            </a:custGeom>
            <a:solidFill>
              <a:srgbClr val="BA89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942;p78">
              <a:extLst>
                <a:ext uri="{FF2B5EF4-FFF2-40B4-BE49-F238E27FC236}">
                  <a16:creationId xmlns:a16="http://schemas.microsoft.com/office/drawing/2014/main" id="{3884F876-1A8A-C5B7-2C32-F2C1DC150787}"/>
                </a:ext>
              </a:extLst>
            </p:cNvPr>
            <p:cNvSpPr/>
            <p:nvPr/>
          </p:nvSpPr>
          <p:spPr>
            <a:xfrm>
              <a:off x="6953300" y="3094300"/>
              <a:ext cx="79375" cy="115650"/>
            </a:xfrm>
            <a:custGeom>
              <a:avLst/>
              <a:gdLst/>
              <a:ahLst/>
              <a:cxnLst/>
              <a:rect l="l" t="t" r="r" b="b"/>
              <a:pathLst>
                <a:path w="3175" h="4626" extrusionOk="0">
                  <a:moveTo>
                    <a:pt x="1587" y="1"/>
                  </a:moveTo>
                  <a:cubicBezTo>
                    <a:pt x="720" y="1"/>
                    <a:pt x="1" y="1154"/>
                    <a:pt x="1" y="2591"/>
                  </a:cubicBezTo>
                  <a:cubicBezTo>
                    <a:pt x="1" y="4029"/>
                    <a:pt x="720" y="4626"/>
                    <a:pt x="1587" y="4626"/>
                  </a:cubicBezTo>
                  <a:cubicBezTo>
                    <a:pt x="2469" y="4626"/>
                    <a:pt x="3174" y="4015"/>
                    <a:pt x="3174" y="2591"/>
                  </a:cubicBezTo>
                  <a:cubicBezTo>
                    <a:pt x="3174" y="1154"/>
                    <a:pt x="2469" y="1"/>
                    <a:pt x="1587" y="1"/>
                  </a:cubicBezTo>
                  <a:close/>
                </a:path>
              </a:pathLst>
            </a:custGeom>
            <a:solidFill>
              <a:srgbClr val="BA89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943;p78">
              <a:extLst>
                <a:ext uri="{FF2B5EF4-FFF2-40B4-BE49-F238E27FC236}">
                  <a16:creationId xmlns:a16="http://schemas.microsoft.com/office/drawing/2014/main" id="{FC7F544B-237D-0B34-353A-AD230408E9EC}"/>
                </a:ext>
              </a:extLst>
            </p:cNvPr>
            <p:cNvSpPr/>
            <p:nvPr/>
          </p:nvSpPr>
          <p:spPr>
            <a:xfrm>
              <a:off x="6853625" y="2901175"/>
              <a:ext cx="150225" cy="139800"/>
            </a:xfrm>
            <a:custGeom>
              <a:avLst/>
              <a:gdLst/>
              <a:ahLst/>
              <a:cxnLst/>
              <a:rect l="l" t="t" r="r" b="b"/>
              <a:pathLst>
                <a:path w="6009" h="5592" extrusionOk="0">
                  <a:moveTo>
                    <a:pt x="2999" y="1"/>
                  </a:moveTo>
                  <a:cubicBezTo>
                    <a:pt x="1654" y="1"/>
                    <a:pt x="465" y="974"/>
                    <a:pt x="245" y="2355"/>
                  </a:cubicBezTo>
                  <a:cubicBezTo>
                    <a:pt x="1" y="3874"/>
                    <a:pt x="1031" y="5312"/>
                    <a:pt x="2564" y="5556"/>
                  </a:cubicBezTo>
                  <a:cubicBezTo>
                    <a:pt x="2714" y="5580"/>
                    <a:pt x="2863" y="5592"/>
                    <a:pt x="3010" y="5592"/>
                  </a:cubicBezTo>
                  <a:cubicBezTo>
                    <a:pt x="4355" y="5592"/>
                    <a:pt x="5544" y="4618"/>
                    <a:pt x="5764" y="3237"/>
                  </a:cubicBezTo>
                  <a:cubicBezTo>
                    <a:pt x="6008" y="1718"/>
                    <a:pt x="4978" y="281"/>
                    <a:pt x="3445" y="36"/>
                  </a:cubicBezTo>
                  <a:cubicBezTo>
                    <a:pt x="3295" y="12"/>
                    <a:pt x="3146" y="1"/>
                    <a:pt x="29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944;p78">
              <a:extLst>
                <a:ext uri="{FF2B5EF4-FFF2-40B4-BE49-F238E27FC236}">
                  <a16:creationId xmlns:a16="http://schemas.microsoft.com/office/drawing/2014/main" id="{FBDAAE72-3202-9634-A98D-21D1E29F36DE}"/>
                </a:ext>
              </a:extLst>
            </p:cNvPr>
            <p:cNvSpPr/>
            <p:nvPr/>
          </p:nvSpPr>
          <p:spPr>
            <a:xfrm>
              <a:off x="7077050" y="2901225"/>
              <a:ext cx="153625" cy="139725"/>
            </a:xfrm>
            <a:custGeom>
              <a:avLst/>
              <a:gdLst/>
              <a:ahLst/>
              <a:cxnLst/>
              <a:rect l="l" t="t" r="r" b="b"/>
              <a:pathLst>
                <a:path w="6145" h="5589" extrusionOk="0">
                  <a:moveTo>
                    <a:pt x="3077" y="1"/>
                  </a:moveTo>
                  <a:cubicBezTo>
                    <a:pt x="1806" y="1"/>
                    <a:pt x="656" y="873"/>
                    <a:pt x="353" y="2164"/>
                  </a:cubicBezTo>
                  <a:cubicBezTo>
                    <a:pt x="1" y="3669"/>
                    <a:pt x="923" y="5161"/>
                    <a:pt x="2428" y="5513"/>
                  </a:cubicBezTo>
                  <a:cubicBezTo>
                    <a:pt x="2645" y="5564"/>
                    <a:pt x="2862" y="5588"/>
                    <a:pt x="3075" y="5588"/>
                  </a:cubicBezTo>
                  <a:cubicBezTo>
                    <a:pt x="4343" y="5588"/>
                    <a:pt x="5490" y="4727"/>
                    <a:pt x="5792" y="3438"/>
                  </a:cubicBezTo>
                  <a:cubicBezTo>
                    <a:pt x="6144" y="1933"/>
                    <a:pt x="5209" y="428"/>
                    <a:pt x="3717" y="75"/>
                  </a:cubicBezTo>
                  <a:cubicBezTo>
                    <a:pt x="3502" y="25"/>
                    <a:pt x="3288" y="1"/>
                    <a:pt x="30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945;p78">
              <a:extLst>
                <a:ext uri="{FF2B5EF4-FFF2-40B4-BE49-F238E27FC236}">
                  <a16:creationId xmlns:a16="http://schemas.microsoft.com/office/drawing/2014/main" id="{09128B4E-7AF3-1FBC-C777-D0CA8994853C}"/>
                </a:ext>
              </a:extLst>
            </p:cNvPr>
            <p:cNvSpPr/>
            <p:nvPr/>
          </p:nvSpPr>
          <p:spPr>
            <a:xfrm>
              <a:off x="6860075" y="2901400"/>
              <a:ext cx="137325" cy="114950"/>
            </a:xfrm>
            <a:custGeom>
              <a:avLst/>
              <a:gdLst/>
              <a:ahLst/>
              <a:cxnLst/>
              <a:rect l="l" t="t" r="r" b="b"/>
              <a:pathLst>
                <a:path w="5493" h="4598" extrusionOk="0">
                  <a:moveTo>
                    <a:pt x="2740" y="0"/>
                  </a:moveTo>
                  <a:cubicBezTo>
                    <a:pt x="1221" y="0"/>
                    <a:pt x="0" y="1017"/>
                    <a:pt x="0" y="2292"/>
                  </a:cubicBezTo>
                  <a:cubicBezTo>
                    <a:pt x="0" y="3567"/>
                    <a:pt x="1221" y="4598"/>
                    <a:pt x="2740" y="4598"/>
                  </a:cubicBezTo>
                  <a:cubicBezTo>
                    <a:pt x="4259" y="4598"/>
                    <a:pt x="5493" y="3567"/>
                    <a:pt x="5493" y="2292"/>
                  </a:cubicBezTo>
                  <a:cubicBezTo>
                    <a:pt x="5493" y="1017"/>
                    <a:pt x="4259" y="0"/>
                    <a:pt x="27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946;p78">
              <a:extLst>
                <a:ext uri="{FF2B5EF4-FFF2-40B4-BE49-F238E27FC236}">
                  <a16:creationId xmlns:a16="http://schemas.microsoft.com/office/drawing/2014/main" id="{C160EAA4-402C-E677-3386-177763677EE4}"/>
                </a:ext>
              </a:extLst>
            </p:cNvPr>
            <p:cNvSpPr/>
            <p:nvPr/>
          </p:nvSpPr>
          <p:spPr>
            <a:xfrm>
              <a:off x="7084850" y="2901400"/>
              <a:ext cx="137350" cy="114950"/>
            </a:xfrm>
            <a:custGeom>
              <a:avLst/>
              <a:gdLst/>
              <a:ahLst/>
              <a:cxnLst/>
              <a:rect l="l" t="t" r="r" b="b"/>
              <a:pathLst>
                <a:path w="5494" h="4598" extrusionOk="0">
                  <a:moveTo>
                    <a:pt x="2740" y="0"/>
                  </a:moveTo>
                  <a:cubicBezTo>
                    <a:pt x="1221" y="0"/>
                    <a:pt x="1" y="1017"/>
                    <a:pt x="1" y="2292"/>
                  </a:cubicBezTo>
                  <a:cubicBezTo>
                    <a:pt x="1" y="3567"/>
                    <a:pt x="1221" y="4598"/>
                    <a:pt x="2740" y="4598"/>
                  </a:cubicBezTo>
                  <a:cubicBezTo>
                    <a:pt x="4259" y="4598"/>
                    <a:pt x="5493" y="3567"/>
                    <a:pt x="5493" y="2292"/>
                  </a:cubicBezTo>
                  <a:cubicBezTo>
                    <a:pt x="5493" y="1017"/>
                    <a:pt x="4259" y="0"/>
                    <a:pt x="27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947;p78">
              <a:extLst>
                <a:ext uri="{FF2B5EF4-FFF2-40B4-BE49-F238E27FC236}">
                  <a16:creationId xmlns:a16="http://schemas.microsoft.com/office/drawing/2014/main" id="{9EE7B642-F2D1-8D7A-7665-01E79EF67A9A}"/>
                </a:ext>
              </a:extLst>
            </p:cNvPr>
            <p:cNvSpPr/>
            <p:nvPr/>
          </p:nvSpPr>
          <p:spPr>
            <a:xfrm>
              <a:off x="6804475" y="3042425"/>
              <a:ext cx="168850" cy="127175"/>
            </a:xfrm>
            <a:custGeom>
              <a:avLst/>
              <a:gdLst/>
              <a:ahLst/>
              <a:cxnLst/>
              <a:rect l="l" t="t" r="r" b="b"/>
              <a:pathLst>
                <a:path w="6754" h="5087" extrusionOk="0">
                  <a:moveTo>
                    <a:pt x="2862" y="1"/>
                  </a:moveTo>
                  <a:cubicBezTo>
                    <a:pt x="1329" y="1"/>
                    <a:pt x="81" y="1181"/>
                    <a:pt x="0" y="2713"/>
                  </a:cubicBezTo>
                  <a:cubicBezTo>
                    <a:pt x="1126" y="3947"/>
                    <a:pt x="2753" y="4721"/>
                    <a:pt x="4665" y="5087"/>
                  </a:cubicBezTo>
                  <a:cubicBezTo>
                    <a:pt x="6754" y="3378"/>
                    <a:pt x="5547" y="1"/>
                    <a:pt x="2862" y="1"/>
                  </a:cubicBezTo>
                  <a:close/>
                </a:path>
              </a:pathLst>
            </a:custGeom>
            <a:solidFill>
              <a:srgbClr val="FF9D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948;p78">
              <a:extLst>
                <a:ext uri="{FF2B5EF4-FFF2-40B4-BE49-F238E27FC236}">
                  <a16:creationId xmlns:a16="http://schemas.microsoft.com/office/drawing/2014/main" id="{89E9EC48-11CD-7F9B-AE9E-9BC97A2670C1}"/>
                </a:ext>
              </a:extLst>
            </p:cNvPr>
            <p:cNvSpPr/>
            <p:nvPr/>
          </p:nvSpPr>
          <p:spPr>
            <a:xfrm>
              <a:off x="7115100" y="3042350"/>
              <a:ext cx="101325" cy="102175"/>
            </a:xfrm>
            <a:custGeom>
              <a:avLst/>
              <a:gdLst/>
              <a:ahLst/>
              <a:cxnLst/>
              <a:rect l="l" t="t" r="r" b="b"/>
              <a:pathLst>
                <a:path w="4053" h="4087" extrusionOk="0">
                  <a:moveTo>
                    <a:pt x="3584" y="0"/>
                  </a:moveTo>
                  <a:cubicBezTo>
                    <a:pt x="3550" y="0"/>
                    <a:pt x="3517" y="2"/>
                    <a:pt x="3483" y="4"/>
                  </a:cubicBezTo>
                  <a:cubicBezTo>
                    <a:pt x="3477" y="4"/>
                    <a:pt x="3470" y="4"/>
                    <a:pt x="3464" y="4"/>
                  </a:cubicBezTo>
                  <a:cubicBezTo>
                    <a:pt x="1373" y="4"/>
                    <a:pt x="1" y="2193"/>
                    <a:pt x="893" y="4086"/>
                  </a:cubicBezTo>
                  <a:cubicBezTo>
                    <a:pt x="2466" y="3232"/>
                    <a:pt x="3605" y="1903"/>
                    <a:pt x="4053" y="58"/>
                  </a:cubicBezTo>
                  <a:cubicBezTo>
                    <a:pt x="3897" y="25"/>
                    <a:pt x="3740" y="0"/>
                    <a:pt x="3584" y="0"/>
                  </a:cubicBezTo>
                  <a:close/>
                </a:path>
              </a:pathLst>
            </a:custGeom>
            <a:solidFill>
              <a:srgbClr val="FF9D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949;p78">
              <a:extLst>
                <a:ext uri="{FF2B5EF4-FFF2-40B4-BE49-F238E27FC236}">
                  <a16:creationId xmlns:a16="http://schemas.microsoft.com/office/drawing/2014/main" id="{00D57581-1C24-C253-E567-B0F12851FB7A}"/>
                </a:ext>
              </a:extLst>
            </p:cNvPr>
            <p:cNvSpPr/>
            <p:nvPr/>
          </p:nvSpPr>
          <p:spPr>
            <a:xfrm>
              <a:off x="6686475" y="2953275"/>
              <a:ext cx="110900" cy="110550"/>
            </a:xfrm>
            <a:custGeom>
              <a:avLst/>
              <a:gdLst/>
              <a:ahLst/>
              <a:cxnLst/>
              <a:rect l="l" t="t" r="r" b="b"/>
              <a:pathLst>
                <a:path w="4436" h="4422" extrusionOk="0">
                  <a:moveTo>
                    <a:pt x="1736" y="0"/>
                  </a:moveTo>
                  <a:cubicBezTo>
                    <a:pt x="516" y="0"/>
                    <a:pt x="41" y="977"/>
                    <a:pt x="41" y="2184"/>
                  </a:cubicBezTo>
                  <a:cubicBezTo>
                    <a:pt x="0" y="3404"/>
                    <a:pt x="991" y="4421"/>
                    <a:pt x="2211" y="4421"/>
                  </a:cubicBezTo>
                  <a:cubicBezTo>
                    <a:pt x="3445" y="4421"/>
                    <a:pt x="4435" y="3404"/>
                    <a:pt x="4395" y="2184"/>
                  </a:cubicBezTo>
                  <a:cubicBezTo>
                    <a:pt x="4395" y="977"/>
                    <a:pt x="2943" y="0"/>
                    <a:pt x="1736" y="0"/>
                  </a:cubicBezTo>
                  <a:close/>
                </a:path>
              </a:pathLst>
            </a:custGeom>
            <a:solidFill>
              <a:srgbClr val="BA89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950;p78">
              <a:extLst>
                <a:ext uri="{FF2B5EF4-FFF2-40B4-BE49-F238E27FC236}">
                  <a16:creationId xmlns:a16="http://schemas.microsoft.com/office/drawing/2014/main" id="{6978306C-CE4A-3510-D6D0-0432620A78F8}"/>
                </a:ext>
              </a:extLst>
            </p:cNvPr>
            <p:cNvSpPr/>
            <p:nvPr/>
          </p:nvSpPr>
          <p:spPr>
            <a:xfrm>
              <a:off x="6680300" y="2674175"/>
              <a:ext cx="543275" cy="367050"/>
            </a:xfrm>
            <a:custGeom>
              <a:avLst/>
              <a:gdLst/>
              <a:ahLst/>
              <a:cxnLst/>
              <a:rect l="l" t="t" r="r" b="b"/>
              <a:pathLst>
                <a:path w="21731" h="14682" extrusionOk="0">
                  <a:moveTo>
                    <a:pt x="10938" y="1"/>
                  </a:moveTo>
                  <a:cubicBezTo>
                    <a:pt x="9275" y="1"/>
                    <a:pt x="6677" y="1829"/>
                    <a:pt x="6649" y="3217"/>
                  </a:cubicBezTo>
                  <a:cubicBezTo>
                    <a:pt x="6643" y="3217"/>
                    <a:pt x="6637" y="3217"/>
                    <a:pt x="6631" y="3217"/>
                  </a:cubicBezTo>
                  <a:cubicBezTo>
                    <a:pt x="4227" y="3217"/>
                    <a:pt x="1" y="11450"/>
                    <a:pt x="4465" y="11924"/>
                  </a:cubicBezTo>
                  <a:cubicBezTo>
                    <a:pt x="4465" y="11924"/>
                    <a:pt x="4357" y="14487"/>
                    <a:pt x="5374" y="14677"/>
                  </a:cubicBezTo>
                  <a:cubicBezTo>
                    <a:pt x="5391" y="14680"/>
                    <a:pt x="5408" y="14681"/>
                    <a:pt x="5425" y="14681"/>
                  </a:cubicBezTo>
                  <a:cubicBezTo>
                    <a:pt x="6407" y="14681"/>
                    <a:pt x="6486" y="9727"/>
                    <a:pt x="6486" y="9727"/>
                  </a:cubicBezTo>
                  <a:cubicBezTo>
                    <a:pt x="6486" y="9727"/>
                    <a:pt x="7896" y="8886"/>
                    <a:pt x="8086" y="6838"/>
                  </a:cubicBezTo>
                  <a:cubicBezTo>
                    <a:pt x="11594" y="8280"/>
                    <a:pt x="13647" y="8761"/>
                    <a:pt x="14824" y="8761"/>
                  </a:cubicBezTo>
                  <a:cubicBezTo>
                    <a:pt x="17179" y="8761"/>
                    <a:pt x="16034" y="6838"/>
                    <a:pt x="16034" y="6838"/>
                  </a:cubicBezTo>
                  <a:lnTo>
                    <a:pt x="16034" y="6838"/>
                  </a:lnTo>
                  <a:cubicBezTo>
                    <a:pt x="16034" y="6838"/>
                    <a:pt x="17542" y="7489"/>
                    <a:pt x="18924" y="7489"/>
                  </a:cubicBezTo>
                  <a:cubicBezTo>
                    <a:pt x="19789" y="7489"/>
                    <a:pt x="20605" y="7234"/>
                    <a:pt x="20970" y="6404"/>
                  </a:cubicBezTo>
                  <a:cubicBezTo>
                    <a:pt x="21731" y="3696"/>
                    <a:pt x="18144" y="675"/>
                    <a:pt x="14536" y="675"/>
                  </a:cubicBezTo>
                  <a:cubicBezTo>
                    <a:pt x="13770" y="675"/>
                    <a:pt x="13003" y="811"/>
                    <a:pt x="12277" y="1115"/>
                  </a:cubicBezTo>
                  <a:cubicBezTo>
                    <a:pt x="12161" y="318"/>
                    <a:pt x="11631" y="1"/>
                    <a:pt x="10938" y="1"/>
                  </a:cubicBezTo>
                  <a:close/>
                </a:path>
              </a:pathLst>
            </a:custGeom>
            <a:solidFill>
              <a:srgbClr val="5A2E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951;p78">
              <a:extLst>
                <a:ext uri="{FF2B5EF4-FFF2-40B4-BE49-F238E27FC236}">
                  <a16:creationId xmlns:a16="http://schemas.microsoft.com/office/drawing/2014/main" id="{E5B9862B-B09A-7C98-549F-95AB4C6CF501}"/>
                </a:ext>
              </a:extLst>
            </p:cNvPr>
            <p:cNvSpPr/>
            <p:nvPr/>
          </p:nvSpPr>
          <p:spPr>
            <a:xfrm>
              <a:off x="6853975" y="2787125"/>
              <a:ext cx="93600" cy="88275"/>
            </a:xfrm>
            <a:custGeom>
              <a:avLst/>
              <a:gdLst/>
              <a:ahLst/>
              <a:cxnLst/>
              <a:rect l="l" t="t" r="r" b="b"/>
              <a:pathLst>
                <a:path w="3744" h="3531" extrusionOk="0">
                  <a:moveTo>
                    <a:pt x="2089" y="1"/>
                  </a:moveTo>
                  <a:lnTo>
                    <a:pt x="0" y="1045"/>
                  </a:lnTo>
                  <a:cubicBezTo>
                    <a:pt x="0" y="1045"/>
                    <a:pt x="1237" y="3531"/>
                    <a:pt x="2387" y="3531"/>
                  </a:cubicBezTo>
                  <a:cubicBezTo>
                    <a:pt x="2442" y="3531"/>
                    <a:pt x="2496" y="3525"/>
                    <a:pt x="2550" y="3513"/>
                  </a:cubicBezTo>
                  <a:cubicBezTo>
                    <a:pt x="3743" y="3269"/>
                    <a:pt x="2089" y="1"/>
                    <a:pt x="2089" y="1"/>
                  </a:cubicBezTo>
                  <a:close/>
                </a:path>
              </a:pathLst>
            </a:custGeom>
            <a:solidFill>
              <a:srgbClr val="5A2E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952;p78">
              <a:extLst>
                <a:ext uri="{FF2B5EF4-FFF2-40B4-BE49-F238E27FC236}">
                  <a16:creationId xmlns:a16="http://schemas.microsoft.com/office/drawing/2014/main" id="{287EAFAD-A9D9-4A6F-C2A9-CFE0B38ABACD}"/>
                </a:ext>
              </a:extLst>
            </p:cNvPr>
            <p:cNvSpPr/>
            <p:nvPr/>
          </p:nvSpPr>
          <p:spPr>
            <a:xfrm>
              <a:off x="6915325" y="2768150"/>
              <a:ext cx="163450" cy="105475"/>
            </a:xfrm>
            <a:custGeom>
              <a:avLst/>
              <a:gdLst/>
              <a:ahLst/>
              <a:cxnLst/>
              <a:rect l="l" t="t" r="r" b="b"/>
              <a:pathLst>
                <a:path w="6538" h="4219" extrusionOk="0">
                  <a:moveTo>
                    <a:pt x="1" y="0"/>
                  </a:moveTo>
                  <a:lnTo>
                    <a:pt x="1" y="0"/>
                  </a:lnTo>
                  <a:cubicBezTo>
                    <a:pt x="326" y="109"/>
                    <a:pt x="638" y="231"/>
                    <a:pt x="950" y="353"/>
                  </a:cubicBezTo>
                  <a:cubicBezTo>
                    <a:pt x="1262" y="475"/>
                    <a:pt x="1574" y="597"/>
                    <a:pt x="1886" y="733"/>
                  </a:cubicBezTo>
                  <a:cubicBezTo>
                    <a:pt x="2523" y="977"/>
                    <a:pt x="3120" y="1289"/>
                    <a:pt x="3703" y="1641"/>
                  </a:cubicBezTo>
                  <a:cubicBezTo>
                    <a:pt x="3839" y="1723"/>
                    <a:pt x="3974" y="1831"/>
                    <a:pt x="4096" y="1940"/>
                  </a:cubicBezTo>
                  <a:cubicBezTo>
                    <a:pt x="4219" y="2035"/>
                    <a:pt x="4327" y="2157"/>
                    <a:pt x="4395" y="2306"/>
                  </a:cubicBezTo>
                  <a:cubicBezTo>
                    <a:pt x="4408" y="2333"/>
                    <a:pt x="4422" y="2374"/>
                    <a:pt x="4422" y="2414"/>
                  </a:cubicBezTo>
                  <a:cubicBezTo>
                    <a:pt x="4436" y="2442"/>
                    <a:pt x="4449" y="2496"/>
                    <a:pt x="4449" y="2537"/>
                  </a:cubicBezTo>
                  <a:cubicBezTo>
                    <a:pt x="4463" y="2631"/>
                    <a:pt x="4490" y="2713"/>
                    <a:pt x="4544" y="2794"/>
                  </a:cubicBezTo>
                  <a:cubicBezTo>
                    <a:pt x="4639" y="2943"/>
                    <a:pt x="4775" y="3065"/>
                    <a:pt x="4937" y="3147"/>
                  </a:cubicBezTo>
                  <a:cubicBezTo>
                    <a:pt x="5249" y="3296"/>
                    <a:pt x="5561" y="3418"/>
                    <a:pt x="5887" y="3527"/>
                  </a:cubicBezTo>
                  <a:cubicBezTo>
                    <a:pt x="6049" y="3594"/>
                    <a:pt x="6199" y="3676"/>
                    <a:pt x="6321" y="3784"/>
                  </a:cubicBezTo>
                  <a:cubicBezTo>
                    <a:pt x="6443" y="3893"/>
                    <a:pt x="6524" y="4042"/>
                    <a:pt x="6538" y="4218"/>
                  </a:cubicBezTo>
                  <a:cubicBezTo>
                    <a:pt x="6538" y="4123"/>
                    <a:pt x="6524" y="4042"/>
                    <a:pt x="6497" y="3961"/>
                  </a:cubicBezTo>
                  <a:cubicBezTo>
                    <a:pt x="6456" y="3879"/>
                    <a:pt x="6416" y="3811"/>
                    <a:pt x="6348" y="3757"/>
                  </a:cubicBezTo>
                  <a:cubicBezTo>
                    <a:pt x="6226" y="3635"/>
                    <a:pt x="6077" y="3540"/>
                    <a:pt x="5914" y="3472"/>
                  </a:cubicBezTo>
                  <a:cubicBezTo>
                    <a:pt x="5602" y="3350"/>
                    <a:pt x="5290" y="3215"/>
                    <a:pt x="4992" y="3052"/>
                  </a:cubicBezTo>
                  <a:cubicBezTo>
                    <a:pt x="4856" y="2971"/>
                    <a:pt x="4747" y="2862"/>
                    <a:pt x="4653" y="2726"/>
                  </a:cubicBezTo>
                  <a:cubicBezTo>
                    <a:pt x="4612" y="2659"/>
                    <a:pt x="4585" y="2591"/>
                    <a:pt x="4571" y="2523"/>
                  </a:cubicBezTo>
                  <a:cubicBezTo>
                    <a:pt x="4571" y="2469"/>
                    <a:pt x="4571" y="2442"/>
                    <a:pt x="4558" y="2401"/>
                  </a:cubicBezTo>
                  <a:cubicBezTo>
                    <a:pt x="4544" y="2347"/>
                    <a:pt x="4544" y="2306"/>
                    <a:pt x="4517" y="2252"/>
                  </a:cubicBezTo>
                  <a:cubicBezTo>
                    <a:pt x="4449" y="2089"/>
                    <a:pt x="4327" y="1953"/>
                    <a:pt x="4191" y="1831"/>
                  </a:cubicBezTo>
                  <a:cubicBezTo>
                    <a:pt x="4069" y="1709"/>
                    <a:pt x="3934" y="1614"/>
                    <a:pt x="3785" y="1519"/>
                  </a:cubicBezTo>
                  <a:cubicBezTo>
                    <a:pt x="3201" y="1167"/>
                    <a:pt x="2578" y="868"/>
                    <a:pt x="1940" y="624"/>
                  </a:cubicBezTo>
                  <a:cubicBezTo>
                    <a:pt x="1303" y="380"/>
                    <a:pt x="652" y="177"/>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953;p78">
              <a:extLst>
                <a:ext uri="{FF2B5EF4-FFF2-40B4-BE49-F238E27FC236}">
                  <a16:creationId xmlns:a16="http://schemas.microsoft.com/office/drawing/2014/main" id="{5904AC22-13BC-6940-9876-92FE4FF645C0}"/>
                </a:ext>
              </a:extLst>
            </p:cNvPr>
            <p:cNvSpPr/>
            <p:nvPr/>
          </p:nvSpPr>
          <p:spPr>
            <a:xfrm>
              <a:off x="6952300" y="2761700"/>
              <a:ext cx="197675" cy="63100"/>
            </a:xfrm>
            <a:custGeom>
              <a:avLst/>
              <a:gdLst/>
              <a:ahLst/>
              <a:cxnLst/>
              <a:rect l="l" t="t" r="r" b="b"/>
              <a:pathLst>
                <a:path w="7907" h="2524" extrusionOk="0">
                  <a:moveTo>
                    <a:pt x="0" y="1"/>
                  </a:moveTo>
                  <a:lnTo>
                    <a:pt x="0" y="1"/>
                  </a:lnTo>
                  <a:cubicBezTo>
                    <a:pt x="353" y="69"/>
                    <a:pt x="705" y="136"/>
                    <a:pt x="1058" y="204"/>
                  </a:cubicBezTo>
                  <a:cubicBezTo>
                    <a:pt x="1397" y="272"/>
                    <a:pt x="1750" y="340"/>
                    <a:pt x="2089" y="421"/>
                  </a:cubicBezTo>
                  <a:cubicBezTo>
                    <a:pt x="2428" y="516"/>
                    <a:pt x="2767" y="598"/>
                    <a:pt x="3106" y="706"/>
                  </a:cubicBezTo>
                  <a:cubicBezTo>
                    <a:pt x="3445" y="801"/>
                    <a:pt x="3770" y="937"/>
                    <a:pt x="4069" y="1113"/>
                  </a:cubicBezTo>
                  <a:cubicBezTo>
                    <a:pt x="4218" y="1181"/>
                    <a:pt x="4340" y="1289"/>
                    <a:pt x="4435" y="1438"/>
                  </a:cubicBezTo>
                  <a:cubicBezTo>
                    <a:pt x="4543" y="1601"/>
                    <a:pt x="4692" y="1723"/>
                    <a:pt x="4882" y="1791"/>
                  </a:cubicBezTo>
                  <a:cubicBezTo>
                    <a:pt x="5221" y="1913"/>
                    <a:pt x="5574" y="1981"/>
                    <a:pt x="5927" y="2008"/>
                  </a:cubicBezTo>
                  <a:cubicBezTo>
                    <a:pt x="6279" y="2049"/>
                    <a:pt x="6632" y="2062"/>
                    <a:pt x="6984" y="2116"/>
                  </a:cubicBezTo>
                  <a:cubicBezTo>
                    <a:pt x="7161" y="2130"/>
                    <a:pt x="7323" y="2171"/>
                    <a:pt x="7500" y="2225"/>
                  </a:cubicBezTo>
                  <a:cubicBezTo>
                    <a:pt x="7663" y="2266"/>
                    <a:pt x="7812" y="2374"/>
                    <a:pt x="7907" y="2523"/>
                  </a:cubicBezTo>
                  <a:cubicBezTo>
                    <a:pt x="7825" y="2361"/>
                    <a:pt x="7676" y="2238"/>
                    <a:pt x="7513" y="2184"/>
                  </a:cubicBezTo>
                  <a:cubicBezTo>
                    <a:pt x="7337" y="2130"/>
                    <a:pt x="7174" y="2076"/>
                    <a:pt x="6998" y="2049"/>
                  </a:cubicBezTo>
                  <a:cubicBezTo>
                    <a:pt x="6645" y="1981"/>
                    <a:pt x="6293" y="1954"/>
                    <a:pt x="5940" y="1899"/>
                  </a:cubicBezTo>
                  <a:cubicBezTo>
                    <a:pt x="5601" y="1872"/>
                    <a:pt x="5262" y="1791"/>
                    <a:pt x="4923" y="1669"/>
                  </a:cubicBezTo>
                  <a:cubicBezTo>
                    <a:pt x="4774" y="1615"/>
                    <a:pt x="4638" y="1506"/>
                    <a:pt x="4557" y="1371"/>
                  </a:cubicBezTo>
                  <a:cubicBezTo>
                    <a:pt x="4448" y="1208"/>
                    <a:pt x="4313" y="1072"/>
                    <a:pt x="4150" y="991"/>
                  </a:cubicBezTo>
                  <a:cubicBezTo>
                    <a:pt x="3825" y="814"/>
                    <a:pt x="3485" y="679"/>
                    <a:pt x="3146" y="584"/>
                  </a:cubicBezTo>
                  <a:cubicBezTo>
                    <a:pt x="2807" y="475"/>
                    <a:pt x="2455" y="394"/>
                    <a:pt x="2116" y="326"/>
                  </a:cubicBezTo>
                  <a:cubicBezTo>
                    <a:pt x="1410" y="177"/>
                    <a:pt x="705" y="69"/>
                    <a:pt x="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954;p78">
              <a:extLst>
                <a:ext uri="{FF2B5EF4-FFF2-40B4-BE49-F238E27FC236}">
                  <a16:creationId xmlns:a16="http://schemas.microsoft.com/office/drawing/2014/main" id="{8893A9AF-87CA-7E1D-6E4B-C32D54B11DA5}"/>
                </a:ext>
              </a:extLst>
            </p:cNvPr>
            <p:cNvSpPr/>
            <p:nvPr/>
          </p:nvSpPr>
          <p:spPr>
            <a:xfrm>
              <a:off x="6972625" y="2740475"/>
              <a:ext cx="200075" cy="41250"/>
            </a:xfrm>
            <a:custGeom>
              <a:avLst/>
              <a:gdLst/>
              <a:ahLst/>
              <a:cxnLst/>
              <a:rect l="l" t="t" r="r" b="b"/>
              <a:pathLst>
                <a:path w="8003" h="1650" extrusionOk="0">
                  <a:moveTo>
                    <a:pt x="1680" y="1"/>
                  </a:moveTo>
                  <a:cubicBezTo>
                    <a:pt x="1116" y="1"/>
                    <a:pt x="554" y="44"/>
                    <a:pt x="1" y="131"/>
                  </a:cubicBezTo>
                  <a:cubicBezTo>
                    <a:pt x="353" y="104"/>
                    <a:pt x="706" y="90"/>
                    <a:pt x="1059" y="90"/>
                  </a:cubicBezTo>
                  <a:cubicBezTo>
                    <a:pt x="1205" y="85"/>
                    <a:pt x="1351" y="81"/>
                    <a:pt x="1497" y="81"/>
                  </a:cubicBezTo>
                  <a:cubicBezTo>
                    <a:pt x="1703" y="81"/>
                    <a:pt x="1910" y="88"/>
                    <a:pt x="2116" y="104"/>
                  </a:cubicBezTo>
                  <a:cubicBezTo>
                    <a:pt x="2455" y="117"/>
                    <a:pt x="2808" y="172"/>
                    <a:pt x="3147" y="253"/>
                  </a:cubicBezTo>
                  <a:cubicBezTo>
                    <a:pt x="3310" y="294"/>
                    <a:pt x="3459" y="348"/>
                    <a:pt x="3608" y="443"/>
                  </a:cubicBezTo>
                  <a:cubicBezTo>
                    <a:pt x="3649" y="456"/>
                    <a:pt x="3676" y="484"/>
                    <a:pt x="3717" y="511"/>
                  </a:cubicBezTo>
                  <a:lnTo>
                    <a:pt x="3812" y="592"/>
                  </a:lnTo>
                  <a:cubicBezTo>
                    <a:pt x="3879" y="660"/>
                    <a:pt x="3961" y="714"/>
                    <a:pt x="4042" y="755"/>
                  </a:cubicBezTo>
                  <a:cubicBezTo>
                    <a:pt x="4359" y="852"/>
                    <a:pt x="4676" y="906"/>
                    <a:pt x="5003" y="906"/>
                  </a:cubicBezTo>
                  <a:cubicBezTo>
                    <a:pt x="5040" y="906"/>
                    <a:pt x="5077" y="905"/>
                    <a:pt x="5114" y="904"/>
                  </a:cubicBezTo>
                  <a:lnTo>
                    <a:pt x="6171" y="918"/>
                  </a:lnTo>
                  <a:cubicBezTo>
                    <a:pt x="6510" y="918"/>
                    <a:pt x="6863" y="958"/>
                    <a:pt x="7202" y="1053"/>
                  </a:cubicBezTo>
                  <a:cubicBezTo>
                    <a:pt x="7365" y="1094"/>
                    <a:pt x="7528" y="1162"/>
                    <a:pt x="7663" y="1257"/>
                  </a:cubicBezTo>
                  <a:cubicBezTo>
                    <a:pt x="7812" y="1365"/>
                    <a:pt x="7921" y="1501"/>
                    <a:pt x="8002" y="1650"/>
                  </a:cubicBezTo>
                  <a:cubicBezTo>
                    <a:pt x="7853" y="1324"/>
                    <a:pt x="7568" y="1080"/>
                    <a:pt x="7216" y="985"/>
                  </a:cubicBezTo>
                  <a:cubicBezTo>
                    <a:pt x="6877" y="877"/>
                    <a:pt x="6524" y="823"/>
                    <a:pt x="6171" y="809"/>
                  </a:cubicBezTo>
                  <a:cubicBezTo>
                    <a:pt x="5805" y="782"/>
                    <a:pt x="5453" y="796"/>
                    <a:pt x="5114" y="782"/>
                  </a:cubicBezTo>
                  <a:cubicBezTo>
                    <a:pt x="4761" y="782"/>
                    <a:pt x="4422" y="728"/>
                    <a:pt x="4096" y="619"/>
                  </a:cubicBezTo>
                  <a:cubicBezTo>
                    <a:pt x="4015" y="592"/>
                    <a:pt x="3947" y="551"/>
                    <a:pt x="3893" y="497"/>
                  </a:cubicBezTo>
                  <a:lnTo>
                    <a:pt x="3785" y="402"/>
                  </a:lnTo>
                  <a:cubicBezTo>
                    <a:pt x="3757" y="375"/>
                    <a:pt x="3717" y="348"/>
                    <a:pt x="3676" y="321"/>
                  </a:cubicBezTo>
                  <a:cubicBezTo>
                    <a:pt x="3513" y="239"/>
                    <a:pt x="3337" y="172"/>
                    <a:pt x="3161" y="131"/>
                  </a:cubicBezTo>
                  <a:cubicBezTo>
                    <a:pt x="2822" y="50"/>
                    <a:pt x="2455" y="9"/>
                    <a:pt x="2103" y="9"/>
                  </a:cubicBezTo>
                  <a:cubicBezTo>
                    <a:pt x="1962" y="4"/>
                    <a:pt x="1821" y="1"/>
                    <a:pt x="16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955;p78">
              <a:extLst>
                <a:ext uri="{FF2B5EF4-FFF2-40B4-BE49-F238E27FC236}">
                  <a16:creationId xmlns:a16="http://schemas.microsoft.com/office/drawing/2014/main" id="{6616FFBB-CDFE-A9AB-204F-0C0F3E9FCFA1}"/>
                </a:ext>
              </a:extLst>
            </p:cNvPr>
            <p:cNvSpPr/>
            <p:nvPr/>
          </p:nvSpPr>
          <p:spPr>
            <a:xfrm>
              <a:off x="7113000" y="2788500"/>
              <a:ext cx="76975" cy="41375"/>
            </a:xfrm>
            <a:custGeom>
              <a:avLst/>
              <a:gdLst/>
              <a:ahLst/>
              <a:cxnLst/>
              <a:rect l="l" t="t" r="r" b="b"/>
              <a:pathLst>
                <a:path w="3079" h="1655" extrusionOk="0">
                  <a:moveTo>
                    <a:pt x="0" y="0"/>
                  </a:moveTo>
                  <a:cubicBezTo>
                    <a:pt x="150" y="27"/>
                    <a:pt x="285" y="82"/>
                    <a:pt x="434" y="122"/>
                  </a:cubicBezTo>
                  <a:cubicBezTo>
                    <a:pt x="584" y="163"/>
                    <a:pt x="733" y="204"/>
                    <a:pt x="882" y="244"/>
                  </a:cubicBezTo>
                  <a:cubicBezTo>
                    <a:pt x="1167" y="339"/>
                    <a:pt x="1452" y="434"/>
                    <a:pt x="1736" y="556"/>
                  </a:cubicBezTo>
                  <a:cubicBezTo>
                    <a:pt x="2021" y="665"/>
                    <a:pt x="2292" y="800"/>
                    <a:pt x="2550" y="963"/>
                  </a:cubicBezTo>
                  <a:cubicBezTo>
                    <a:pt x="2672" y="1044"/>
                    <a:pt x="2781" y="1139"/>
                    <a:pt x="2889" y="1248"/>
                  </a:cubicBezTo>
                  <a:cubicBezTo>
                    <a:pt x="2984" y="1356"/>
                    <a:pt x="3052" y="1506"/>
                    <a:pt x="3065" y="1655"/>
                  </a:cubicBezTo>
                  <a:cubicBezTo>
                    <a:pt x="3079" y="1492"/>
                    <a:pt x="3025" y="1343"/>
                    <a:pt x="2943" y="1207"/>
                  </a:cubicBezTo>
                  <a:cubicBezTo>
                    <a:pt x="2848" y="1072"/>
                    <a:pt x="2740" y="963"/>
                    <a:pt x="2618" y="868"/>
                  </a:cubicBezTo>
                  <a:cubicBezTo>
                    <a:pt x="2360" y="678"/>
                    <a:pt x="2089" y="529"/>
                    <a:pt x="1791" y="421"/>
                  </a:cubicBezTo>
                  <a:cubicBezTo>
                    <a:pt x="1506" y="299"/>
                    <a:pt x="1207" y="217"/>
                    <a:pt x="909" y="149"/>
                  </a:cubicBezTo>
                  <a:cubicBezTo>
                    <a:pt x="611" y="68"/>
                    <a:pt x="299" y="14"/>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956;p78">
              <a:extLst>
                <a:ext uri="{FF2B5EF4-FFF2-40B4-BE49-F238E27FC236}">
                  <a16:creationId xmlns:a16="http://schemas.microsoft.com/office/drawing/2014/main" id="{69E66D29-C912-C837-ED8C-7994231A2793}"/>
                </a:ext>
              </a:extLst>
            </p:cNvPr>
            <p:cNvSpPr/>
            <p:nvPr/>
          </p:nvSpPr>
          <p:spPr>
            <a:xfrm>
              <a:off x="6886175" y="2787125"/>
              <a:ext cx="38675" cy="55300"/>
            </a:xfrm>
            <a:custGeom>
              <a:avLst/>
              <a:gdLst/>
              <a:ahLst/>
              <a:cxnLst/>
              <a:rect l="l" t="t" r="r" b="b"/>
              <a:pathLst>
                <a:path w="1547" h="2212" extrusionOk="0">
                  <a:moveTo>
                    <a:pt x="0" y="1"/>
                  </a:moveTo>
                  <a:cubicBezTo>
                    <a:pt x="163" y="177"/>
                    <a:pt x="326" y="340"/>
                    <a:pt x="475" y="516"/>
                  </a:cubicBezTo>
                  <a:cubicBezTo>
                    <a:pt x="611" y="679"/>
                    <a:pt x="760" y="855"/>
                    <a:pt x="896" y="1032"/>
                  </a:cubicBezTo>
                  <a:cubicBezTo>
                    <a:pt x="1045" y="1208"/>
                    <a:pt x="1167" y="1398"/>
                    <a:pt x="1289" y="1588"/>
                  </a:cubicBezTo>
                  <a:cubicBezTo>
                    <a:pt x="1397" y="1778"/>
                    <a:pt x="1492" y="1981"/>
                    <a:pt x="1547" y="2212"/>
                  </a:cubicBezTo>
                  <a:cubicBezTo>
                    <a:pt x="1547" y="1967"/>
                    <a:pt x="1479" y="1737"/>
                    <a:pt x="1384" y="1533"/>
                  </a:cubicBezTo>
                  <a:cubicBezTo>
                    <a:pt x="1275" y="1316"/>
                    <a:pt x="1153" y="1113"/>
                    <a:pt x="1004" y="937"/>
                  </a:cubicBezTo>
                  <a:cubicBezTo>
                    <a:pt x="868" y="760"/>
                    <a:pt x="706" y="584"/>
                    <a:pt x="543" y="435"/>
                  </a:cubicBezTo>
                  <a:cubicBezTo>
                    <a:pt x="367" y="272"/>
                    <a:pt x="190" y="123"/>
                    <a:pt x="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957;p78">
              <a:extLst>
                <a:ext uri="{FF2B5EF4-FFF2-40B4-BE49-F238E27FC236}">
                  <a16:creationId xmlns:a16="http://schemas.microsoft.com/office/drawing/2014/main" id="{458EDABC-2D5B-303C-4879-5688C6A56DBF}"/>
                </a:ext>
              </a:extLst>
            </p:cNvPr>
            <p:cNvSpPr/>
            <p:nvPr/>
          </p:nvSpPr>
          <p:spPr>
            <a:xfrm>
              <a:off x="6858700" y="2787125"/>
              <a:ext cx="32250" cy="54950"/>
            </a:xfrm>
            <a:custGeom>
              <a:avLst/>
              <a:gdLst/>
              <a:ahLst/>
              <a:cxnLst/>
              <a:rect l="l" t="t" r="r" b="b"/>
              <a:pathLst>
                <a:path w="1290" h="2198" extrusionOk="0">
                  <a:moveTo>
                    <a:pt x="1" y="1"/>
                  </a:moveTo>
                  <a:cubicBezTo>
                    <a:pt x="15" y="218"/>
                    <a:pt x="42" y="448"/>
                    <a:pt x="109" y="652"/>
                  </a:cubicBezTo>
                  <a:cubicBezTo>
                    <a:pt x="164" y="869"/>
                    <a:pt x="245" y="1072"/>
                    <a:pt x="354" y="1276"/>
                  </a:cubicBezTo>
                  <a:cubicBezTo>
                    <a:pt x="448" y="1479"/>
                    <a:pt x="584" y="1655"/>
                    <a:pt x="733" y="1832"/>
                  </a:cubicBezTo>
                  <a:cubicBezTo>
                    <a:pt x="896" y="1981"/>
                    <a:pt x="1072" y="2117"/>
                    <a:pt x="1289" y="2198"/>
                  </a:cubicBezTo>
                  <a:cubicBezTo>
                    <a:pt x="1113" y="2076"/>
                    <a:pt x="950" y="1913"/>
                    <a:pt x="815" y="1750"/>
                  </a:cubicBezTo>
                  <a:cubicBezTo>
                    <a:pt x="693" y="1574"/>
                    <a:pt x="584" y="1398"/>
                    <a:pt x="476" y="1208"/>
                  </a:cubicBezTo>
                  <a:cubicBezTo>
                    <a:pt x="381" y="1018"/>
                    <a:pt x="299" y="815"/>
                    <a:pt x="218" y="625"/>
                  </a:cubicBezTo>
                  <a:cubicBezTo>
                    <a:pt x="177" y="516"/>
                    <a:pt x="150" y="408"/>
                    <a:pt x="109" y="313"/>
                  </a:cubicBezTo>
                  <a:cubicBezTo>
                    <a:pt x="69" y="218"/>
                    <a:pt x="42" y="109"/>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58;p78">
              <a:extLst>
                <a:ext uri="{FF2B5EF4-FFF2-40B4-BE49-F238E27FC236}">
                  <a16:creationId xmlns:a16="http://schemas.microsoft.com/office/drawing/2014/main" id="{0C9B1E15-8C57-DAF9-32F5-C532EC3CD8CC}"/>
                </a:ext>
              </a:extLst>
            </p:cNvPr>
            <p:cNvSpPr/>
            <p:nvPr/>
          </p:nvSpPr>
          <p:spPr>
            <a:xfrm>
              <a:off x="6886175" y="2806800"/>
              <a:ext cx="26800" cy="55625"/>
            </a:xfrm>
            <a:custGeom>
              <a:avLst/>
              <a:gdLst/>
              <a:ahLst/>
              <a:cxnLst/>
              <a:rect l="l" t="t" r="r" b="b"/>
              <a:pathLst>
                <a:path w="1072" h="2225" extrusionOk="0">
                  <a:moveTo>
                    <a:pt x="0" y="1"/>
                  </a:moveTo>
                  <a:cubicBezTo>
                    <a:pt x="190" y="380"/>
                    <a:pt x="380" y="746"/>
                    <a:pt x="570" y="1099"/>
                  </a:cubicBezTo>
                  <a:cubicBezTo>
                    <a:pt x="760" y="1465"/>
                    <a:pt x="923" y="1845"/>
                    <a:pt x="1072" y="2225"/>
                  </a:cubicBezTo>
                  <a:cubicBezTo>
                    <a:pt x="1018" y="1804"/>
                    <a:pt x="896" y="1411"/>
                    <a:pt x="692" y="1045"/>
                  </a:cubicBezTo>
                  <a:cubicBezTo>
                    <a:pt x="597" y="855"/>
                    <a:pt x="502" y="665"/>
                    <a:pt x="380" y="502"/>
                  </a:cubicBezTo>
                  <a:cubicBezTo>
                    <a:pt x="272" y="326"/>
                    <a:pt x="136" y="163"/>
                    <a:pt x="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959;p78">
              <a:extLst>
                <a:ext uri="{FF2B5EF4-FFF2-40B4-BE49-F238E27FC236}">
                  <a16:creationId xmlns:a16="http://schemas.microsoft.com/office/drawing/2014/main" id="{6F5B90FC-DBD4-7E7C-3E0E-BA5161560438}"/>
                </a:ext>
              </a:extLst>
            </p:cNvPr>
            <p:cNvSpPr/>
            <p:nvPr/>
          </p:nvSpPr>
          <p:spPr>
            <a:xfrm>
              <a:off x="6791925" y="2829850"/>
              <a:ext cx="56975" cy="58675"/>
            </a:xfrm>
            <a:custGeom>
              <a:avLst/>
              <a:gdLst/>
              <a:ahLst/>
              <a:cxnLst/>
              <a:rect l="l" t="t" r="r" b="b"/>
              <a:pathLst>
                <a:path w="2279" h="2347" extrusionOk="0">
                  <a:moveTo>
                    <a:pt x="2279" y="1"/>
                  </a:moveTo>
                  <a:lnTo>
                    <a:pt x="2279" y="1"/>
                  </a:lnTo>
                  <a:cubicBezTo>
                    <a:pt x="2211" y="123"/>
                    <a:pt x="2129" y="258"/>
                    <a:pt x="2062" y="367"/>
                  </a:cubicBezTo>
                  <a:cubicBezTo>
                    <a:pt x="1994" y="489"/>
                    <a:pt x="1912" y="611"/>
                    <a:pt x="1831" y="719"/>
                  </a:cubicBezTo>
                  <a:cubicBezTo>
                    <a:pt x="1682" y="950"/>
                    <a:pt x="1506" y="1167"/>
                    <a:pt x="1329" y="1370"/>
                  </a:cubicBezTo>
                  <a:cubicBezTo>
                    <a:pt x="1139" y="1574"/>
                    <a:pt x="936" y="1764"/>
                    <a:pt x="719" y="1926"/>
                  </a:cubicBezTo>
                  <a:cubicBezTo>
                    <a:pt x="488" y="2089"/>
                    <a:pt x="244" y="2225"/>
                    <a:pt x="0" y="2347"/>
                  </a:cubicBezTo>
                  <a:cubicBezTo>
                    <a:pt x="271" y="2279"/>
                    <a:pt x="543" y="2171"/>
                    <a:pt x="787" y="2021"/>
                  </a:cubicBezTo>
                  <a:cubicBezTo>
                    <a:pt x="1017" y="1859"/>
                    <a:pt x="1234" y="1682"/>
                    <a:pt x="1424" y="1465"/>
                  </a:cubicBezTo>
                  <a:cubicBezTo>
                    <a:pt x="1614" y="1248"/>
                    <a:pt x="1790" y="1018"/>
                    <a:pt x="1940" y="774"/>
                  </a:cubicBezTo>
                  <a:cubicBezTo>
                    <a:pt x="2075" y="530"/>
                    <a:pt x="2197" y="272"/>
                    <a:pt x="22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960;p78">
              <a:extLst>
                <a:ext uri="{FF2B5EF4-FFF2-40B4-BE49-F238E27FC236}">
                  <a16:creationId xmlns:a16="http://schemas.microsoft.com/office/drawing/2014/main" id="{53B11E61-C29D-EDF5-68A3-CD68FE421783}"/>
                </a:ext>
              </a:extLst>
            </p:cNvPr>
            <p:cNvSpPr/>
            <p:nvPr/>
          </p:nvSpPr>
          <p:spPr>
            <a:xfrm>
              <a:off x="6794625" y="2793250"/>
              <a:ext cx="39025" cy="56975"/>
            </a:xfrm>
            <a:custGeom>
              <a:avLst/>
              <a:gdLst/>
              <a:ahLst/>
              <a:cxnLst/>
              <a:rect l="l" t="t" r="r" b="b"/>
              <a:pathLst>
                <a:path w="1561" h="2279" extrusionOk="0">
                  <a:moveTo>
                    <a:pt x="1560" y="0"/>
                  </a:moveTo>
                  <a:cubicBezTo>
                    <a:pt x="1343" y="122"/>
                    <a:pt x="1154" y="271"/>
                    <a:pt x="977" y="420"/>
                  </a:cubicBezTo>
                  <a:cubicBezTo>
                    <a:pt x="787" y="583"/>
                    <a:pt x="625" y="746"/>
                    <a:pt x="475" y="936"/>
                  </a:cubicBezTo>
                  <a:cubicBezTo>
                    <a:pt x="313" y="1126"/>
                    <a:pt x="191" y="1329"/>
                    <a:pt x="109" y="1560"/>
                  </a:cubicBezTo>
                  <a:cubicBezTo>
                    <a:pt x="14" y="1790"/>
                    <a:pt x="1" y="2034"/>
                    <a:pt x="69" y="2278"/>
                  </a:cubicBezTo>
                  <a:cubicBezTo>
                    <a:pt x="55" y="2034"/>
                    <a:pt x="96" y="1804"/>
                    <a:pt x="204" y="1600"/>
                  </a:cubicBezTo>
                  <a:cubicBezTo>
                    <a:pt x="313" y="1383"/>
                    <a:pt x="435" y="1193"/>
                    <a:pt x="584" y="1017"/>
                  </a:cubicBezTo>
                  <a:cubicBezTo>
                    <a:pt x="733" y="841"/>
                    <a:pt x="882" y="665"/>
                    <a:pt x="1045" y="502"/>
                  </a:cubicBezTo>
                  <a:cubicBezTo>
                    <a:pt x="1221" y="326"/>
                    <a:pt x="1384" y="176"/>
                    <a:pt x="15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961;p78">
              <a:extLst>
                <a:ext uri="{FF2B5EF4-FFF2-40B4-BE49-F238E27FC236}">
                  <a16:creationId xmlns:a16="http://schemas.microsoft.com/office/drawing/2014/main" id="{7DAAA678-369A-6434-9033-B0D62DC19EC6}"/>
                </a:ext>
              </a:extLst>
            </p:cNvPr>
            <p:cNvSpPr/>
            <p:nvPr/>
          </p:nvSpPr>
          <p:spPr>
            <a:xfrm>
              <a:off x="6759375" y="2802725"/>
              <a:ext cx="25100" cy="85800"/>
            </a:xfrm>
            <a:custGeom>
              <a:avLst/>
              <a:gdLst/>
              <a:ahLst/>
              <a:cxnLst/>
              <a:rect l="l" t="t" r="r" b="b"/>
              <a:pathLst>
                <a:path w="1004" h="3432" extrusionOk="0">
                  <a:moveTo>
                    <a:pt x="990" y="1"/>
                  </a:moveTo>
                  <a:cubicBezTo>
                    <a:pt x="611" y="475"/>
                    <a:pt x="312" y="1018"/>
                    <a:pt x="136" y="1615"/>
                  </a:cubicBezTo>
                  <a:cubicBezTo>
                    <a:pt x="41" y="1913"/>
                    <a:pt x="0" y="2225"/>
                    <a:pt x="0" y="2523"/>
                  </a:cubicBezTo>
                  <a:cubicBezTo>
                    <a:pt x="0" y="2835"/>
                    <a:pt x="68" y="3147"/>
                    <a:pt x="190" y="3432"/>
                  </a:cubicBezTo>
                  <a:cubicBezTo>
                    <a:pt x="122" y="3134"/>
                    <a:pt x="95" y="2835"/>
                    <a:pt x="109" y="2537"/>
                  </a:cubicBezTo>
                  <a:cubicBezTo>
                    <a:pt x="136" y="2238"/>
                    <a:pt x="190" y="1940"/>
                    <a:pt x="285" y="1655"/>
                  </a:cubicBezTo>
                  <a:cubicBezTo>
                    <a:pt x="366" y="1371"/>
                    <a:pt x="475" y="1086"/>
                    <a:pt x="597" y="801"/>
                  </a:cubicBezTo>
                  <a:cubicBezTo>
                    <a:pt x="651" y="665"/>
                    <a:pt x="719" y="530"/>
                    <a:pt x="787" y="394"/>
                  </a:cubicBezTo>
                  <a:cubicBezTo>
                    <a:pt x="855" y="258"/>
                    <a:pt x="923" y="123"/>
                    <a:pt x="10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962;p78">
              <a:extLst>
                <a:ext uri="{FF2B5EF4-FFF2-40B4-BE49-F238E27FC236}">
                  <a16:creationId xmlns:a16="http://schemas.microsoft.com/office/drawing/2014/main" id="{33A0240E-15DB-E184-605C-AA653CB138B7}"/>
                </a:ext>
              </a:extLst>
            </p:cNvPr>
            <p:cNvSpPr/>
            <p:nvPr/>
          </p:nvSpPr>
          <p:spPr>
            <a:xfrm>
              <a:off x="6921775" y="2712200"/>
              <a:ext cx="129550" cy="29525"/>
            </a:xfrm>
            <a:custGeom>
              <a:avLst/>
              <a:gdLst/>
              <a:ahLst/>
              <a:cxnLst/>
              <a:rect l="l" t="t" r="r" b="b"/>
              <a:pathLst>
                <a:path w="5182" h="1181" extrusionOk="0">
                  <a:moveTo>
                    <a:pt x="3852" y="1"/>
                  </a:moveTo>
                  <a:cubicBezTo>
                    <a:pt x="3391" y="14"/>
                    <a:pt x="2943" y="69"/>
                    <a:pt x="2496" y="163"/>
                  </a:cubicBezTo>
                  <a:cubicBezTo>
                    <a:pt x="2048" y="272"/>
                    <a:pt x="1628" y="408"/>
                    <a:pt x="1207" y="584"/>
                  </a:cubicBezTo>
                  <a:cubicBezTo>
                    <a:pt x="787" y="747"/>
                    <a:pt x="380" y="950"/>
                    <a:pt x="0" y="1181"/>
                  </a:cubicBezTo>
                  <a:cubicBezTo>
                    <a:pt x="204" y="1086"/>
                    <a:pt x="421" y="991"/>
                    <a:pt x="624" y="909"/>
                  </a:cubicBezTo>
                  <a:cubicBezTo>
                    <a:pt x="828" y="828"/>
                    <a:pt x="1045" y="747"/>
                    <a:pt x="1248" y="679"/>
                  </a:cubicBezTo>
                  <a:cubicBezTo>
                    <a:pt x="1669" y="530"/>
                    <a:pt x="2103" y="408"/>
                    <a:pt x="2537" y="299"/>
                  </a:cubicBezTo>
                  <a:cubicBezTo>
                    <a:pt x="2971" y="204"/>
                    <a:pt x="3405" y="136"/>
                    <a:pt x="3852" y="109"/>
                  </a:cubicBezTo>
                  <a:cubicBezTo>
                    <a:pt x="3945" y="104"/>
                    <a:pt x="4039" y="101"/>
                    <a:pt x="4132" y="101"/>
                  </a:cubicBezTo>
                  <a:cubicBezTo>
                    <a:pt x="4486" y="101"/>
                    <a:pt x="4838" y="140"/>
                    <a:pt x="5181" y="204"/>
                  </a:cubicBezTo>
                  <a:cubicBezTo>
                    <a:pt x="4747" y="69"/>
                    <a:pt x="4300" y="1"/>
                    <a:pt x="385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963;p78">
              <a:extLst>
                <a:ext uri="{FF2B5EF4-FFF2-40B4-BE49-F238E27FC236}">
                  <a16:creationId xmlns:a16="http://schemas.microsoft.com/office/drawing/2014/main" id="{1217C898-1750-873E-3713-3603831B6E23}"/>
                </a:ext>
              </a:extLst>
            </p:cNvPr>
            <p:cNvSpPr/>
            <p:nvPr/>
          </p:nvSpPr>
          <p:spPr>
            <a:xfrm>
              <a:off x="6899050" y="2695800"/>
              <a:ext cx="58700" cy="40175"/>
            </a:xfrm>
            <a:custGeom>
              <a:avLst/>
              <a:gdLst/>
              <a:ahLst/>
              <a:cxnLst/>
              <a:rect l="l" t="t" r="r" b="b"/>
              <a:pathLst>
                <a:path w="2348" h="1607" extrusionOk="0">
                  <a:moveTo>
                    <a:pt x="2040" y="0"/>
                  </a:moveTo>
                  <a:cubicBezTo>
                    <a:pt x="1888" y="0"/>
                    <a:pt x="1739" y="25"/>
                    <a:pt x="1601" y="74"/>
                  </a:cubicBezTo>
                  <a:cubicBezTo>
                    <a:pt x="1357" y="169"/>
                    <a:pt x="1140" y="291"/>
                    <a:pt x="937" y="453"/>
                  </a:cubicBezTo>
                  <a:cubicBezTo>
                    <a:pt x="747" y="616"/>
                    <a:pt x="570" y="792"/>
                    <a:pt x="408" y="982"/>
                  </a:cubicBezTo>
                  <a:cubicBezTo>
                    <a:pt x="245" y="1186"/>
                    <a:pt x="109" y="1389"/>
                    <a:pt x="1" y="1606"/>
                  </a:cubicBezTo>
                  <a:cubicBezTo>
                    <a:pt x="164" y="1416"/>
                    <a:pt x="326" y="1240"/>
                    <a:pt x="489" y="1064"/>
                  </a:cubicBezTo>
                  <a:cubicBezTo>
                    <a:pt x="665" y="887"/>
                    <a:pt x="842" y="725"/>
                    <a:pt x="1032" y="562"/>
                  </a:cubicBezTo>
                  <a:cubicBezTo>
                    <a:pt x="1208" y="413"/>
                    <a:pt x="1411" y="277"/>
                    <a:pt x="1642" y="182"/>
                  </a:cubicBezTo>
                  <a:cubicBezTo>
                    <a:pt x="1859" y="74"/>
                    <a:pt x="2103" y="33"/>
                    <a:pt x="2347" y="33"/>
                  </a:cubicBezTo>
                  <a:cubicBezTo>
                    <a:pt x="2244" y="11"/>
                    <a:pt x="2141" y="0"/>
                    <a:pt x="20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964;p78">
              <a:extLst>
                <a:ext uri="{FF2B5EF4-FFF2-40B4-BE49-F238E27FC236}">
                  <a16:creationId xmlns:a16="http://schemas.microsoft.com/office/drawing/2014/main" id="{A2C4B392-2B61-4162-7803-C7B581DB22DB}"/>
                </a:ext>
              </a:extLst>
            </p:cNvPr>
            <p:cNvSpPr/>
            <p:nvPr/>
          </p:nvSpPr>
          <p:spPr>
            <a:xfrm>
              <a:off x="7068250" y="2731750"/>
              <a:ext cx="68500" cy="9975"/>
            </a:xfrm>
            <a:custGeom>
              <a:avLst/>
              <a:gdLst/>
              <a:ahLst/>
              <a:cxnLst/>
              <a:rect l="l" t="t" r="r" b="b"/>
              <a:pathLst>
                <a:path w="2740" h="399" extrusionOk="0">
                  <a:moveTo>
                    <a:pt x="1204" y="0"/>
                  </a:moveTo>
                  <a:cubicBezTo>
                    <a:pt x="1029" y="0"/>
                    <a:pt x="861" y="13"/>
                    <a:pt x="692" y="32"/>
                  </a:cubicBezTo>
                  <a:cubicBezTo>
                    <a:pt x="448" y="60"/>
                    <a:pt x="217" y="100"/>
                    <a:pt x="0" y="168"/>
                  </a:cubicBezTo>
                  <a:cubicBezTo>
                    <a:pt x="122" y="161"/>
                    <a:pt x="238" y="161"/>
                    <a:pt x="351" y="161"/>
                  </a:cubicBezTo>
                  <a:cubicBezTo>
                    <a:pt x="465" y="161"/>
                    <a:pt x="577" y="161"/>
                    <a:pt x="692" y="155"/>
                  </a:cubicBezTo>
                  <a:cubicBezTo>
                    <a:pt x="807" y="148"/>
                    <a:pt x="926" y="144"/>
                    <a:pt x="1043" y="144"/>
                  </a:cubicBezTo>
                  <a:cubicBezTo>
                    <a:pt x="1160" y="144"/>
                    <a:pt x="1275" y="148"/>
                    <a:pt x="1384" y="155"/>
                  </a:cubicBezTo>
                  <a:cubicBezTo>
                    <a:pt x="1614" y="168"/>
                    <a:pt x="1845" y="195"/>
                    <a:pt x="2062" y="222"/>
                  </a:cubicBezTo>
                  <a:cubicBezTo>
                    <a:pt x="2292" y="263"/>
                    <a:pt x="2523" y="317"/>
                    <a:pt x="2740" y="399"/>
                  </a:cubicBezTo>
                  <a:cubicBezTo>
                    <a:pt x="2550" y="263"/>
                    <a:pt x="2333" y="168"/>
                    <a:pt x="2102" y="114"/>
                  </a:cubicBezTo>
                  <a:cubicBezTo>
                    <a:pt x="1872" y="46"/>
                    <a:pt x="1628" y="19"/>
                    <a:pt x="1397" y="5"/>
                  </a:cubicBezTo>
                  <a:cubicBezTo>
                    <a:pt x="1332" y="2"/>
                    <a:pt x="1267" y="0"/>
                    <a:pt x="1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965;p78">
              <a:extLst>
                <a:ext uri="{FF2B5EF4-FFF2-40B4-BE49-F238E27FC236}">
                  <a16:creationId xmlns:a16="http://schemas.microsoft.com/office/drawing/2014/main" id="{A2CA1907-FE10-85C8-6ED2-0899107689A7}"/>
                </a:ext>
              </a:extLst>
            </p:cNvPr>
            <p:cNvSpPr/>
            <p:nvPr/>
          </p:nvSpPr>
          <p:spPr>
            <a:xfrm>
              <a:off x="7035025" y="2965825"/>
              <a:ext cx="40700" cy="55950"/>
            </a:xfrm>
            <a:custGeom>
              <a:avLst/>
              <a:gdLst/>
              <a:ahLst/>
              <a:cxnLst/>
              <a:rect l="l" t="t" r="r" b="b"/>
              <a:pathLst>
                <a:path w="1628" h="2238" extrusionOk="0">
                  <a:moveTo>
                    <a:pt x="163" y="0"/>
                  </a:moveTo>
                  <a:lnTo>
                    <a:pt x="163" y="0"/>
                  </a:lnTo>
                  <a:cubicBezTo>
                    <a:pt x="68" y="163"/>
                    <a:pt x="14" y="353"/>
                    <a:pt x="0" y="529"/>
                  </a:cubicBezTo>
                  <a:cubicBezTo>
                    <a:pt x="14" y="583"/>
                    <a:pt x="27" y="637"/>
                    <a:pt x="54" y="678"/>
                  </a:cubicBezTo>
                  <a:cubicBezTo>
                    <a:pt x="95" y="719"/>
                    <a:pt x="136" y="746"/>
                    <a:pt x="176" y="759"/>
                  </a:cubicBezTo>
                  <a:cubicBezTo>
                    <a:pt x="248" y="790"/>
                    <a:pt x="319" y="805"/>
                    <a:pt x="390" y="805"/>
                  </a:cubicBezTo>
                  <a:cubicBezTo>
                    <a:pt x="414" y="805"/>
                    <a:pt x="438" y="804"/>
                    <a:pt x="461" y="800"/>
                  </a:cubicBezTo>
                  <a:cubicBezTo>
                    <a:pt x="638" y="800"/>
                    <a:pt x="814" y="814"/>
                    <a:pt x="990" y="827"/>
                  </a:cubicBezTo>
                  <a:cubicBezTo>
                    <a:pt x="1153" y="841"/>
                    <a:pt x="1302" y="936"/>
                    <a:pt x="1383" y="1071"/>
                  </a:cubicBezTo>
                  <a:cubicBezTo>
                    <a:pt x="1465" y="1221"/>
                    <a:pt x="1478" y="1383"/>
                    <a:pt x="1424" y="1546"/>
                  </a:cubicBezTo>
                  <a:cubicBezTo>
                    <a:pt x="1356" y="1695"/>
                    <a:pt x="1234" y="1817"/>
                    <a:pt x="1085" y="1885"/>
                  </a:cubicBezTo>
                  <a:cubicBezTo>
                    <a:pt x="936" y="1980"/>
                    <a:pt x="773" y="2048"/>
                    <a:pt x="610" y="2102"/>
                  </a:cubicBezTo>
                  <a:cubicBezTo>
                    <a:pt x="434" y="2156"/>
                    <a:pt x="258" y="2197"/>
                    <a:pt x="95" y="2238"/>
                  </a:cubicBezTo>
                  <a:cubicBezTo>
                    <a:pt x="448" y="2238"/>
                    <a:pt x="814" y="2156"/>
                    <a:pt x="1153" y="2007"/>
                  </a:cubicBezTo>
                  <a:cubicBezTo>
                    <a:pt x="1329" y="1912"/>
                    <a:pt x="1465" y="1777"/>
                    <a:pt x="1560" y="1600"/>
                  </a:cubicBezTo>
                  <a:cubicBezTo>
                    <a:pt x="1628" y="1410"/>
                    <a:pt x="1614" y="1193"/>
                    <a:pt x="1506" y="1017"/>
                  </a:cubicBezTo>
                  <a:cubicBezTo>
                    <a:pt x="1451" y="922"/>
                    <a:pt x="1383" y="854"/>
                    <a:pt x="1289" y="800"/>
                  </a:cubicBezTo>
                  <a:cubicBezTo>
                    <a:pt x="1207" y="759"/>
                    <a:pt x="1112" y="719"/>
                    <a:pt x="1017" y="705"/>
                  </a:cubicBezTo>
                  <a:cubicBezTo>
                    <a:pt x="922" y="698"/>
                    <a:pt x="831" y="695"/>
                    <a:pt x="739" y="695"/>
                  </a:cubicBezTo>
                  <a:cubicBezTo>
                    <a:pt x="648" y="695"/>
                    <a:pt x="556" y="698"/>
                    <a:pt x="461" y="705"/>
                  </a:cubicBezTo>
                  <a:cubicBezTo>
                    <a:pt x="437" y="709"/>
                    <a:pt x="414" y="711"/>
                    <a:pt x="389" y="711"/>
                  </a:cubicBezTo>
                  <a:cubicBezTo>
                    <a:pt x="331" y="711"/>
                    <a:pt x="271" y="701"/>
                    <a:pt x="204" y="692"/>
                  </a:cubicBezTo>
                  <a:cubicBezTo>
                    <a:pt x="136" y="678"/>
                    <a:pt x="82" y="610"/>
                    <a:pt x="68" y="529"/>
                  </a:cubicBezTo>
                  <a:cubicBezTo>
                    <a:pt x="68" y="353"/>
                    <a:pt x="95" y="176"/>
                    <a:pt x="1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966;p78">
              <a:extLst>
                <a:ext uri="{FF2B5EF4-FFF2-40B4-BE49-F238E27FC236}">
                  <a16:creationId xmlns:a16="http://schemas.microsoft.com/office/drawing/2014/main" id="{0E30A2EB-4D77-C3F8-3355-BED777EEC2C3}"/>
                </a:ext>
              </a:extLst>
            </p:cNvPr>
            <p:cNvSpPr/>
            <p:nvPr/>
          </p:nvSpPr>
          <p:spPr>
            <a:xfrm>
              <a:off x="6975000" y="3046500"/>
              <a:ext cx="102075" cy="42250"/>
            </a:xfrm>
            <a:custGeom>
              <a:avLst/>
              <a:gdLst/>
              <a:ahLst/>
              <a:cxnLst/>
              <a:rect l="l" t="t" r="r" b="b"/>
              <a:pathLst>
                <a:path w="4083" h="1690" extrusionOk="0">
                  <a:moveTo>
                    <a:pt x="652" y="1"/>
                  </a:moveTo>
                  <a:lnTo>
                    <a:pt x="652" y="1"/>
                  </a:lnTo>
                  <a:cubicBezTo>
                    <a:pt x="652" y="1"/>
                    <a:pt x="1" y="1465"/>
                    <a:pt x="1804" y="1669"/>
                  </a:cubicBezTo>
                  <a:cubicBezTo>
                    <a:pt x="1925" y="1683"/>
                    <a:pt x="2039" y="1690"/>
                    <a:pt x="2147" y="1690"/>
                  </a:cubicBezTo>
                  <a:cubicBezTo>
                    <a:pt x="3681" y="1690"/>
                    <a:pt x="4083" y="353"/>
                    <a:pt x="4083" y="353"/>
                  </a:cubicBezTo>
                  <a:lnTo>
                    <a:pt x="65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967;p78">
              <a:extLst>
                <a:ext uri="{FF2B5EF4-FFF2-40B4-BE49-F238E27FC236}">
                  <a16:creationId xmlns:a16="http://schemas.microsoft.com/office/drawing/2014/main" id="{0B47A037-E20E-BF22-1414-8321C4C83E20}"/>
                </a:ext>
              </a:extLst>
            </p:cNvPr>
            <p:cNvSpPr/>
            <p:nvPr/>
          </p:nvSpPr>
          <p:spPr>
            <a:xfrm>
              <a:off x="6988575" y="3046500"/>
              <a:ext cx="79025" cy="18675"/>
            </a:xfrm>
            <a:custGeom>
              <a:avLst/>
              <a:gdLst/>
              <a:ahLst/>
              <a:cxnLst/>
              <a:rect l="l" t="t" r="r" b="b"/>
              <a:pathLst>
                <a:path w="3161" h="747" extrusionOk="0">
                  <a:moveTo>
                    <a:pt x="109" y="1"/>
                  </a:moveTo>
                  <a:cubicBezTo>
                    <a:pt x="54" y="136"/>
                    <a:pt x="14" y="286"/>
                    <a:pt x="0" y="435"/>
                  </a:cubicBezTo>
                  <a:lnTo>
                    <a:pt x="2997" y="747"/>
                  </a:lnTo>
                  <a:lnTo>
                    <a:pt x="3160" y="313"/>
                  </a:lnTo>
                  <a:lnTo>
                    <a:pt x="10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968;p78">
              <a:extLst>
                <a:ext uri="{FF2B5EF4-FFF2-40B4-BE49-F238E27FC236}">
                  <a16:creationId xmlns:a16="http://schemas.microsoft.com/office/drawing/2014/main" id="{02726D86-33B4-7BC3-D7FB-B6E172898842}"/>
                </a:ext>
              </a:extLst>
            </p:cNvPr>
            <p:cNvSpPr/>
            <p:nvPr/>
          </p:nvSpPr>
          <p:spPr>
            <a:xfrm>
              <a:off x="6993325" y="3068200"/>
              <a:ext cx="55625" cy="20625"/>
            </a:xfrm>
            <a:custGeom>
              <a:avLst/>
              <a:gdLst/>
              <a:ahLst/>
              <a:cxnLst/>
              <a:rect l="l" t="t" r="r" b="b"/>
              <a:pathLst>
                <a:path w="2225" h="825" extrusionOk="0">
                  <a:moveTo>
                    <a:pt x="899" y="1"/>
                  </a:moveTo>
                  <a:cubicBezTo>
                    <a:pt x="575" y="1"/>
                    <a:pt x="259" y="110"/>
                    <a:pt x="0" y="313"/>
                  </a:cubicBezTo>
                  <a:cubicBezTo>
                    <a:pt x="163" y="543"/>
                    <a:pt x="502" y="733"/>
                    <a:pt x="1071" y="801"/>
                  </a:cubicBezTo>
                  <a:cubicBezTo>
                    <a:pt x="1184" y="816"/>
                    <a:pt x="1296" y="824"/>
                    <a:pt x="1408" y="824"/>
                  </a:cubicBezTo>
                  <a:cubicBezTo>
                    <a:pt x="1687" y="824"/>
                    <a:pt x="1963" y="776"/>
                    <a:pt x="2224" y="679"/>
                  </a:cubicBezTo>
                  <a:cubicBezTo>
                    <a:pt x="1967" y="285"/>
                    <a:pt x="1560" y="41"/>
                    <a:pt x="1099" y="14"/>
                  </a:cubicBezTo>
                  <a:cubicBezTo>
                    <a:pt x="1032" y="5"/>
                    <a:pt x="966" y="1"/>
                    <a:pt x="899" y="1"/>
                  </a:cubicBezTo>
                  <a:close/>
                </a:path>
              </a:pathLst>
            </a:custGeom>
            <a:solidFill>
              <a:srgbClr val="E246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69;p78">
              <a:extLst>
                <a:ext uri="{FF2B5EF4-FFF2-40B4-BE49-F238E27FC236}">
                  <a16:creationId xmlns:a16="http://schemas.microsoft.com/office/drawing/2014/main" id="{0CDAE107-6B6B-67E3-ABFF-3A804CFAF03B}"/>
                </a:ext>
              </a:extLst>
            </p:cNvPr>
            <p:cNvSpPr/>
            <p:nvPr/>
          </p:nvSpPr>
          <p:spPr>
            <a:xfrm>
              <a:off x="7241825" y="3578350"/>
              <a:ext cx="86500" cy="107950"/>
            </a:xfrm>
            <a:custGeom>
              <a:avLst/>
              <a:gdLst/>
              <a:ahLst/>
              <a:cxnLst/>
              <a:rect l="l" t="t" r="r" b="b"/>
              <a:pathLst>
                <a:path w="3460" h="4318" extrusionOk="0">
                  <a:moveTo>
                    <a:pt x="3210" y="0"/>
                  </a:moveTo>
                  <a:cubicBezTo>
                    <a:pt x="3031" y="0"/>
                    <a:pt x="2852" y="49"/>
                    <a:pt x="2686" y="141"/>
                  </a:cubicBezTo>
                  <a:cubicBezTo>
                    <a:pt x="2456" y="290"/>
                    <a:pt x="2266" y="466"/>
                    <a:pt x="2117" y="697"/>
                  </a:cubicBezTo>
                  <a:cubicBezTo>
                    <a:pt x="1791" y="1131"/>
                    <a:pt x="1588" y="1619"/>
                    <a:pt x="1344" y="2080"/>
                  </a:cubicBezTo>
                  <a:cubicBezTo>
                    <a:pt x="1276" y="2189"/>
                    <a:pt x="1208" y="2297"/>
                    <a:pt x="1140" y="2406"/>
                  </a:cubicBezTo>
                  <a:cubicBezTo>
                    <a:pt x="1059" y="2514"/>
                    <a:pt x="977" y="2596"/>
                    <a:pt x="869" y="2663"/>
                  </a:cubicBezTo>
                  <a:cubicBezTo>
                    <a:pt x="652" y="2826"/>
                    <a:pt x="462" y="3016"/>
                    <a:pt x="299" y="3219"/>
                  </a:cubicBezTo>
                  <a:cubicBezTo>
                    <a:pt x="204" y="3328"/>
                    <a:pt x="137" y="3436"/>
                    <a:pt x="82" y="3559"/>
                  </a:cubicBezTo>
                  <a:cubicBezTo>
                    <a:pt x="14" y="3694"/>
                    <a:pt x="1" y="3843"/>
                    <a:pt x="42" y="3979"/>
                  </a:cubicBezTo>
                  <a:cubicBezTo>
                    <a:pt x="109" y="4101"/>
                    <a:pt x="218" y="4196"/>
                    <a:pt x="354" y="4237"/>
                  </a:cubicBezTo>
                  <a:cubicBezTo>
                    <a:pt x="476" y="4277"/>
                    <a:pt x="611" y="4304"/>
                    <a:pt x="733" y="4318"/>
                  </a:cubicBezTo>
                  <a:cubicBezTo>
                    <a:pt x="611" y="4291"/>
                    <a:pt x="489" y="4250"/>
                    <a:pt x="367" y="4196"/>
                  </a:cubicBezTo>
                  <a:cubicBezTo>
                    <a:pt x="109" y="4128"/>
                    <a:pt x="1" y="3816"/>
                    <a:pt x="164" y="3599"/>
                  </a:cubicBezTo>
                  <a:cubicBezTo>
                    <a:pt x="218" y="3491"/>
                    <a:pt x="299" y="3382"/>
                    <a:pt x="381" y="3287"/>
                  </a:cubicBezTo>
                  <a:cubicBezTo>
                    <a:pt x="557" y="3097"/>
                    <a:pt x="747" y="2921"/>
                    <a:pt x="950" y="2758"/>
                  </a:cubicBezTo>
                  <a:cubicBezTo>
                    <a:pt x="1005" y="2718"/>
                    <a:pt x="1059" y="2691"/>
                    <a:pt x="1113" y="2636"/>
                  </a:cubicBezTo>
                  <a:cubicBezTo>
                    <a:pt x="1154" y="2582"/>
                    <a:pt x="1208" y="2541"/>
                    <a:pt x="1249" y="2487"/>
                  </a:cubicBezTo>
                  <a:cubicBezTo>
                    <a:pt x="1330" y="2379"/>
                    <a:pt x="1398" y="2257"/>
                    <a:pt x="1466" y="2148"/>
                  </a:cubicBezTo>
                  <a:cubicBezTo>
                    <a:pt x="1710" y="1673"/>
                    <a:pt x="1913" y="1185"/>
                    <a:pt x="2198" y="751"/>
                  </a:cubicBezTo>
                  <a:cubicBezTo>
                    <a:pt x="2334" y="534"/>
                    <a:pt x="2510" y="344"/>
                    <a:pt x="2727" y="195"/>
                  </a:cubicBezTo>
                  <a:cubicBezTo>
                    <a:pt x="2897" y="78"/>
                    <a:pt x="3093" y="19"/>
                    <a:pt x="3294" y="19"/>
                  </a:cubicBezTo>
                  <a:cubicBezTo>
                    <a:pt x="3349" y="19"/>
                    <a:pt x="3404" y="24"/>
                    <a:pt x="3459" y="32"/>
                  </a:cubicBezTo>
                  <a:cubicBezTo>
                    <a:pt x="3377" y="11"/>
                    <a:pt x="3294" y="0"/>
                    <a:pt x="32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970;p78">
              <a:extLst>
                <a:ext uri="{FF2B5EF4-FFF2-40B4-BE49-F238E27FC236}">
                  <a16:creationId xmlns:a16="http://schemas.microsoft.com/office/drawing/2014/main" id="{021A28C1-59D3-8C9A-00AB-32C2F21D68D7}"/>
                </a:ext>
              </a:extLst>
            </p:cNvPr>
            <p:cNvSpPr/>
            <p:nvPr/>
          </p:nvSpPr>
          <p:spPr>
            <a:xfrm>
              <a:off x="7276750" y="3586950"/>
              <a:ext cx="7500" cy="28500"/>
            </a:xfrm>
            <a:custGeom>
              <a:avLst/>
              <a:gdLst/>
              <a:ahLst/>
              <a:cxnLst/>
              <a:rect l="l" t="t" r="r" b="b"/>
              <a:pathLst>
                <a:path w="300" h="1140" extrusionOk="0">
                  <a:moveTo>
                    <a:pt x="164" y="0"/>
                  </a:moveTo>
                  <a:lnTo>
                    <a:pt x="164" y="0"/>
                  </a:lnTo>
                  <a:cubicBezTo>
                    <a:pt x="55" y="177"/>
                    <a:pt x="1" y="394"/>
                    <a:pt x="28" y="597"/>
                  </a:cubicBezTo>
                  <a:cubicBezTo>
                    <a:pt x="28" y="706"/>
                    <a:pt x="55" y="814"/>
                    <a:pt x="109" y="909"/>
                  </a:cubicBezTo>
                  <a:cubicBezTo>
                    <a:pt x="136" y="1004"/>
                    <a:pt x="218" y="1085"/>
                    <a:pt x="299" y="1140"/>
                  </a:cubicBezTo>
                  <a:cubicBezTo>
                    <a:pt x="258" y="1058"/>
                    <a:pt x="231" y="963"/>
                    <a:pt x="204" y="868"/>
                  </a:cubicBezTo>
                  <a:cubicBezTo>
                    <a:pt x="191" y="773"/>
                    <a:pt x="177" y="678"/>
                    <a:pt x="164" y="584"/>
                  </a:cubicBezTo>
                  <a:cubicBezTo>
                    <a:pt x="164" y="489"/>
                    <a:pt x="150" y="394"/>
                    <a:pt x="150" y="299"/>
                  </a:cubicBezTo>
                  <a:cubicBezTo>
                    <a:pt x="150" y="204"/>
                    <a:pt x="164" y="109"/>
                    <a:pt x="16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971;p78">
              <a:extLst>
                <a:ext uri="{FF2B5EF4-FFF2-40B4-BE49-F238E27FC236}">
                  <a16:creationId xmlns:a16="http://schemas.microsoft.com/office/drawing/2014/main" id="{B29CC193-2B19-2BD3-F0E9-D8A2C12D14B6}"/>
                </a:ext>
              </a:extLst>
            </p:cNvPr>
            <p:cNvSpPr/>
            <p:nvPr/>
          </p:nvSpPr>
          <p:spPr>
            <a:xfrm>
              <a:off x="7235050" y="3592700"/>
              <a:ext cx="44100" cy="13925"/>
            </a:xfrm>
            <a:custGeom>
              <a:avLst/>
              <a:gdLst/>
              <a:ahLst/>
              <a:cxnLst/>
              <a:rect l="l" t="t" r="r" b="b"/>
              <a:pathLst>
                <a:path w="1764" h="557" extrusionOk="0">
                  <a:moveTo>
                    <a:pt x="1" y="1"/>
                  </a:moveTo>
                  <a:cubicBezTo>
                    <a:pt x="177" y="299"/>
                    <a:pt x="489" y="503"/>
                    <a:pt x="828" y="543"/>
                  </a:cubicBezTo>
                  <a:cubicBezTo>
                    <a:pt x="880" y="552"/>
                    <a:pt x="932" y="556"/>
                    <a:pt x="986" y="556"/>
                  </a:cubicBezTo>
                  <a:cubicBezTo>
                    <a:pt x="1101" y="556"/>
                    <a:pt x="1219" y="535"/>
                    <a:pt x="1330" y="489"/>
                  </a:cubicBezTo>
                  <a:cubicBezTo>
                    <a:pt x="1411" y="462"/>
                    <a:pt x="1493" y="435"/>
                    <a:pt x="1560" y="394"/>
                  </a:cubicBezTo>
                  <a:cubicBezTo>
                    <a:pt x="1628" y="340"/>
                    <a:pt x="1696" y="299"/>
                    <a:pt x="1764" y="245"/>
                  </a:cubicBezTo>
                  <a:lnTo>
                    <a:pt x="1764" y="245"/>
                  </a:lnTo>
                  <a:cubicBezTo>
                    <a:pt x="1682" y="272"/>
                    <a:pt x="1615" y="299"/>
                    <a:pt x="1533" y="326"/>
                  </a:cubicBezTo>
                  <a:cubicBezTo>
                    <a:pt x="1452" y="354"/>
                    <a:pt x="1384" y="367"/>
                    <a:pt x="1303" y="394"/>
                  </a:cubicBezTo>
                  <a:cubicBezTo>
                    <a:pt x="1210" y="411"/>
                    <a:pt x="1113" y="423"/>
                    <a:pt x="1017" y="423"/>
                  </a:cubicBezTo>
                  <a:cubicBezTo>
                    <a:pt x="957" y="423"/>
                    <a:pt x="899" y="418"/>
                    <a:pt x="842" y="408"/>
                  </a:cubicBezTo>
                  <a:cubicBezTo>
                    <a:pt x="530" y="354"/>
                    <a:pt x="245" y="218"/>
                    <a:pt x="14" y="14"/>
                  </a:cubicBezTo>
                  <a:lnTo>
                    <a:pt x="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972;p78">
              <a:extLst>
                <a:ext uri="{FF2B5EF4-FFF2-40B4-BE49-F238E27FC236}">
                  <a16:creationId xmlns:a16="http://schemas.microsoft.com/office/drawing/2014/main" id="{1F0CE45C-E9E9-15BA-C5DC-FBCDCFAAAD7A}"/>
                </a:ext>
              </a:extLst>
            </p:cNvPr>
            <p:cNvSpPr/>
            <p:nvPr/>
          </p:nvSpPr>
          <p:spPr>
            <a:xfrm>
              <a:off x="6701400" y="3426250"/>
              <a:ext cx="41725" cy="141400"/>
            </a:xfrm>
            <a:custGeom>
              <a:avLst/>
              <a:gdLst/>
              <a:ahLst/>
              <a:cxnLst/>
              <a:rect l="l" t="t" r="r" b="b"/>
              <a:pathLst>
                <a:path w="1669" h="5656" extrusionOk="0">
                  <a:moveTo>
                    <a:pt x="1668" y="0"/>
                  </a:moveTo>
                  <a:lnTo>
                    <a:pt x="1668" y="0"/>
                  </a:lnTo>
                  <a:cubicBezTo>
                    <a:pt x="1492" y="190"/>
                    <a:pt x="1329" y="380"/>
                    <a:pt x="1180" y="583"/>
                  </a:cubicBezTo>
                  <a:lnTo>
                    <a:pt x="963" y="909"/>
                  </a:lnTo>
                  <a:cubicBezTo>
                    <a:pt x="882" y="1004"/>
                    <a:pt x="814" y="1112"/>
                    <a:pt x="760" y="1234"/>
                  </a:cubicBezTo>
                  <a:cubicBezTo>
                    <a:pt x="624" y="1451"/>
                    <a:pt x="516" y="1682"/>
                    <a:pt x="421" y="1926"/>
                  </a:cubicBezTo>
                  <a:cubicBezTo>
                    <a:pt x="366" y="2034"/>
                    <a:pt x="312" y="2156"/>
                    <a:pt x="285" y="2278"/>
                  </a:cubicBezTo>
                  <a:lnTo>
                    <a:pt x="163" y="2645"/>
                  </a:lnTo>
                  <a:cubicBezTo>
                    <a:pt x="41" y="3146"/>
                    <a:pt x="0" y="3662"/>
                    <a:pt x="27" y="4177"/>
                  </a:cubicBezTo>
                  <a:cubicBezTo>
                    <a:pt x="68" y="4692"/>
                    <a:pt x="217" y="5194"/>
                    <a:pt x="461" y="5655"/>
                  </a:cubicBezTo>
                  <a:cubicBezTo>
                    <a:pt x="258" y="5181"/>
                    <a:pt x="149" y="4679"/>
                    <a:pt x="136" y="4177"/>
                  </a:cubicBezTo>
                  <a:cubicBezTo>
                    <a:pt x="122" y="3675"/>
                    <a:pt x="177" y="3173"/>
                    <a:pt x="312" y="2685"/>
                  </a:cubicBezTo>
                  <a:lnTo>
                    <a:pt x="407" y="2319"/>
                  </a:lnTo>
                  <a:cubicBezTo>
                    <a:pt x="448" y="2197"/>
                    <a:pt x="488" y="2089"/>
                    <a:pt x="543" y="1966"/>
                  </a:cubicBezTo>
                  <a:cubicBezTo>
                    <a:pt x="638" y="1736"/>
                    <a:pt x="733" y="1505"/>
                    <a:pt x="855" y="1288"/>
                  </a:cubicBezTo>
                  <a:cubicBezTo>
                    <a:pt x="909" y="1180"/>
                    <a:pt x="963" y="1058"/>
                    <a:pt x="1044" y="949"/>
                  </a:cubicBezTo>
                  <a:lnTo>
                    <a:pt x="1234" y="624"/>
                  </a:lnTo>
                  <a:lnTo>
                    <a:pt x="1668"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973;p78">
              <a:extLst>
                <a:ext uri="{FF2B5EF4-FFF2-40B4-BE49-F238E27FC236}">
                  <a16:creationId xmlns:a16="http://schemas.microsoft.com/office/drawing/2014/main" id="{8E9A5733-0820-B3AA-6CD3-6EB4141545ED}"/>
                </a:ext>
              </a:extLst>
            </p:cNvPr>
            <p:cNvSpPr/>
            <p:nvPr/>
          </p:nvSpPr>
          <p:spPr>
            <a:xfrm>
              <a:off x="6703425" y="3527175"/>
              <a:ext cx="41400" cy="16725"/>
            </a:xfrm>
            <a:custGeom>
              <a:avLst/>
              <a:gdLst/>
              <a:ahLst/>
              <a:cxnLst/>
              <a:rect l="l" t="t" r="r" b="b"/>
              <a:pathLst>
                <a:path w="1656" h="669" extrusionOk="0">
                  <a:moveTo>
                    <a:pt x="548" y="1"/>
                  </a:moveTo>
                  <a:cubicBezTo>
                    <a:pt x="519" y="1"/>
                    <a:pt x="491" y="2"/>
                    <a:pt x="462" y="4"/>
                  </a:cubicBezTo>
                  <a:cubicBezTo>
                    <a:pt x="299" y="18"/>
                    <a:pt x="150" y="59"/>
                    <a:pt x="1" y="127"/>
                  </a:cubicBezTo>
                  <a:cubicBezTo>
                    <a:pt x="91" y="118"/>
                    <a:pt x="182" y="114"/>
                    <a:pt x="275" y="114"/>
                  </a:cubicBezTo>
                  <a:cubicBezTo>
                    <a:pt x="487" y="114"/>
                    <a:pt x="701" y="138"/>
                    <a:pt x="909" y="194"/>
                  </a:cubicBezTo>
                  <a:cubicBezTo>
                    <a:pt x="1045" y="235"/>
                    <a:pt x="1180" y="303"/>
                    <a:pt x="1303" y="384"/>
                  </a:cubicBezTo>
                  <a:cubicBezTo>
                    <a:pt x="1438" y="466"/>
                    <a:pt x="1547" y="560"/>
                    <a:pt x="1655" y="669"/>
                  </a:cubicBezTo>
                  <a:cubicBezTo>
                    <a:pt x="1587" y="520"/>
                    <a:pt x="1492" y="398"/>
                    <a:pt x="1370" y="289"/>
                  </a:cubicBezTo>
                  <a:cubicBezTo>
                    <a:pt x="1248" y="181"/>
                    <a:pt x="1099" y="99"/>
                    <a:pt x="950" y="59"/>
                  </a:cubicBezTo>
                  <a:cubicBezTo>
                    <a:pt x="816" y="25"/>
                    <a:pt x="682" y="1"/>
                    <a:pt x="5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974;p78">
              <a:extLst>
                <a:ext uri="{FF2B5EF4-FFF2-40B4-BE49-F238E27FC236}">
                  <a16:creationId xmlns:a16="http://schemas.microsoft.com/office/drawing/2014/main" id="{D32B0944-65BE-F070-128F-072C2C93658B}"/>
                </a:ext>
              </a:extLst>
            </p:cNvPr>
            <p:cNvSpPr/>
            <p:nvPr/>
          </p:nvSpPr>
          <p:spPr>
            <a:xfrm>
              <a:off x="6724100" y="3489225"/>
              <a:ext cx="34625" cy="40450"/>
            </a:xfrm>
            <a:custGeom>
              <a:avLst/>
              <a:gdLst/>
              <a:ahLst/>
              <a:cxnLst/>
              <a:rect l="l" t="t" r="r" b="b"/>
              <a:pathLst>
                <a:path w="1385" h="1618" extrusionOk="0">
                  <a:moveTo>
                    <a:pt x="1289" y="0"/>
                  </a:moveTo>
                  <a:cubicBezTo>
                    <a:pt x="1121" y="0"/>
                    <a:pt x="963" y="32"/>
                    <a:pt x="815" y="112"/>
                  </a:cubicBezTo>
                  <a:cubicBezTo>
                    <a:pt x="625" y="207"/>
                    <a:pt x="476" y="343"/>
                    <a:pt x="353" y="505"/>
                  </a:cubicBezTo>
                  <a:cubicBezTo>
                    <a:pt x="245" y="668"/>
                    <a:pt x="150" y="844"/>
                    <a:pt x="96" y="1048"/>
                  </a:cubicBezTo>
                  <a:cubicBezTo>
                    <a:pt x="42" y="1224"/>
                    <a:pt x="1" y="1428"/>
                    <a:pt x="1" y="1617"/>
                  </a:cubicBezTo>
                  <a:cubicBezTo>
                    <a:pt x="55" y="1441"/>
                    <a:pt x="123" y="1251"/>
                    <a:pt x="204" y="1075"/>
                  </a:cubicBezTo>
                  <a:cubicBezTo>
                    <a:pt x="272" y="912"/>
                    <a:pt x="367" y="749"/>
                    <a:pt x="476" y="587"/>
                  </a:cubicBezTo>
                  <a:cubicBezTo>
                    <a:pt x="679" y="275"/>
                    <a:pt x="1018" y="71"/>
                    <a:pt x="1384" y="4"/>
                  </a:cubicBezTo>
                  <a:cubicBezTo>
                    <a:pt x="1352" y="1"/>
                    <a:pt x="1320" y="0"/>
                    <a:pt x="12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975;p78">
              <a:extLst>
                <a:ext uri="{FF2B5EF4-FFF2-40B4-BE49-F238E27FC236}">
                  <a16:creationId xmlns:a16="http://schemas.microsoft.com/office/drawing/2014/main" id="{42704382-4547-3E8D-7659-22E9BB4B76C7}"/>
                </a:ext>
              </a:extLst>
            </p:cNvPr>
            <p:cNvSpPr/>
            <p:nvPr/>
          </p:nvSpPr>
          <p:spPr>
            <a:xfrm>
              <a:off x="7310325" y="3028875"/>
              <a:ext cx="41725" cy="53250"/>
            </a:xfrm>
            <a:custGeom>
              <a:avLst/>
              <a:gdLst/>
              <a:ahLst/>
              <a:cxnLst/>
              <a:rect l="l" t="t" r="r" b="b"/>
              <a:pathLst>
                <a:path w="1669" h="2130" extrusionOk="0">
                  <a:moveTo>
                    <a:pt x="0" y="1"/>
                  </a:moveTo>
                  <a:cubicBezTo>
                    <a:pt x="177" y="28"/>
                    <a:pt x="339" y="55"/>
                    <a:pt x="502" y="95"/>
                  </a:cubicBezTo>
                  <a:cubicBezTo>
                    <a:pt x="665" y="136"/>
                    <a:pt x="814" y="204"/>
                    <a:pt x="963" y="258"/>
                  </a:cubicBezTo>
                  <a:cubicBezTo>
                    <a:pt x="1113" y="326"/>
                    <a:pt x="1248" y="421"/>
                    <a:pt x="1370" y="529"/>
                  </a:cubicBezTo>
                  <a:cubicBezTo>
                    <a:pt x="1479" y="638"/>
                    <a:pt x="1533" y="787"/>
                    <a:pt x="1533" y="936"/>
                  </a:cubicBezTo>
                  <a:cubicBezTo>
                    <a:pt x="1533" y="1004"/>
                    <a:pt x="1492" y="1058"/>
                    <a:pt x="1424" y="1085"/>
                  </a:cubicBezTo>
                  <a:cubicBezTo>
                    <a:pt x="1384" y="1099"/>
                    <a:pt x="1343" y="1106"/>
                    <a:pt x="1301" y="1106"/>
                  </a:cubicBezTo>
                  <a:cubicBezTo>
                    <a:pt x="1258" y="1106"/>
                    <a:pt x="1214" y="1099"/>
                    <a:pt x="1167" y="1085"/>
                  </a:cubicBezTo>
                  <a:cubicBezTo>
                    <a:pt x="990" y="1045"/>
                    <a:pt x="814" y="977"/>
                    <a:pt x="651" y="882"/>
                  </a:cubicBezTo>
                  <a:lnTo>
                    <a:pt x="649" y="888"/>
                  </a:lnTo>
                  <a:lnTo>
                    <a:pt x="649" y="888"/>
                  </a:lnTo>
                  <a:cubicBezTo>
                    <a:pt x="645" y="886"/>
                    <a:pt x="642" y="884"/>
                    <a:pt x="638" y="882"/>
                  </a:cubicBezTo>
                  <a:lnTo>
                    <a:pt x="584" y="1004"/>
                  </a:lnTo>
                  <a:cubicBezTo>
                    <a:pt x="634" y="1031"/>
                    <a:pt x="685" y="1057"/>
                    <a:pt x="738" y="1081"/>
                  </a:cubicBezTo>
                  <a:lnTo>
                    <a:pt x="738" y="1081"/>
                  </a:lnTo>
                  <a:cubicBezTo>
                    <a:pt x="797" y="1117"/>
                    <a:pt x="855" y="1156"/>
                    <a:pt x="909" y="1194"/>
                  </a:cubicBezTo>
                  <a:cubicBezTo>
                    <a:pt x="1004" y="1275"/>
                    <a:pt x="1072" y="1370"/>
                    <a:pt x="1113" y="1492"/>
                  </a:cubicBezTo>
                  <a:cubicBezTo>
                    <a:pt x="1140" y="1614"/>
                    <a:pt x="1126" y="1736"/>
                    <a:pt x="1058" y="1831"/>
                  </a:cubicBezTo>
                  <a:cubicBezTo>
                    <a:pt x="1018" y="1886"/>
                    <a:pt x="990" y="1940"/>
                    <a:pt x="950" y="1994"/>
                  </a:cubicBezTo>
                  <a:lnTo>
                    <a:pt x="801" y="2130"/>
                  </a:lnTo>
                  <a:lnTo>
                    <a:pt x="963" y="2008"/>
                  </a:lnTo>
                  <a:cubicBezTo>
                    <a:pt x="1018" y="1967"/>
                    <a:pt x="1058" y="1913"/>
                    <a:pt x="1099" y="1872"/>
                  </a:cubicBezTo>
                  <a:cubicBezTo>
                    <a:pt x="1194" y="1750"/>
                    <a:pt x="1221" y="1614"/>
                    <a:pt x="1194" y="1465"/>
                  </a:cubicBezTo>
                  <a:cubicBezTo>
                    <a:pt x="1175" y="1369"/>
                    <a:pt x="1129" y="1280"/>
                    <a:pt x="1065" y="1203"/>
                  </a:cubicBezTo>
                  <a:lnTo>
                    <a:pt x="1065" y="1203"/>
                  </a:lnTo>
                  <a:cubicBezTo>
                    <a:pt x="1090" y="1210"/>
                    <a:pt x="1115" y="1216"/>
                    <a:pt x="1140" y="1221"/>
                  </a:cubicBezTo>
                  <a:cubicBezTo>
                    <a:pt x="1194" y="1235"/>
                    <a:pt x="1248" y="1241"/>
                    <a:pt x="1302" y="1241"/>
                  </a:cubicBezTo>
                  <a:cubicBezTo>
                    <a:pt x="1357" y="1241"/>
                    <a:pt x="1411" y="1235"/>
                    <a:pt x="1465" y="1221"/>
                  </a:cubicBezTo>
                  <a:cubicBezTo>
                    <a:pt x="1519" y="1208"/>
                    <a:pt x="1574" y="1167"/>
                    <a:pt x="1614" y="1113"/>
                  </a:cubicBezTo>
                  <a:cubicBezTo>
                    <a:pt x="1641" y="1058"/>
                    <a:pt x="1669" y="1004"/>
                    <a:pt x="1669" y="950"/>
                  </a:cubicBezTo>
                  <a:cubicBezTo>
                    <a:pt x="1669" y="760"/>
                    <a:pt x="1587" y="584"/>
                    <a:pt x="1438" y="462"/>
                  </a:cubicBezTo>
                  <a:cubicBezTo>
                    <a:pt x="1316" y="340"/>
                    <a:pt x="1167" y="245"/>
                    <a:pt x="1004" y="190"/>
                  </a:cubicBezTo>
                  <a:cubicBezTo>
                    <a:pt x="679" y="68"/>
                    <a:pt x="339" y="14"/>
                    <a:pt x="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976;p78">
              <a:extLst>
                <a:ext uri="{FF2B5EF4-FFF2-40B4-BE49-F238E27FC236}">
                  <a16:creationId xmlns:a16="http://schemas.microsoft.com/office/drawing/2014/main" id="{E997CBE9-AC56-F8ED-C3F2-8E3D0EEA5B66}"/>
                </a:ext>
              </a:extLst>
            </p:cNvPr>
            <p:cNvSpPr/>
            <p:nvPr/>
          </p:nvSpPr>
          <p:spPr>
            <a:xfrm>
              <a:off x="7330325" y="3024800"/>
              <a:ext cx="27150" cy="9650"/>
            </a:xfrm>
            <a:custGeom>
              <a:avLst/>
              <a:gdLst/>
              <a:ahLst/>
              <a:cxnLst/>
              <a:rect l="l" t="t" r="r" b="b"/>
              <a:pathLst>
                <a:path w="1086" h="386" extrusionOk="0">
                  <a:moveTo>
                    <a:pt x="1086" y="1"/>
                  </a:moveTo>
                  <a:lnTo>
                    <a:pt x="1086" y="1"/>
                  </a:lnTo>
                  <a:cubicBezTo>
                    <a:pt x="1004" y="55"/>
                    <a:pt x="923" y="96"/>
                    <a:pt x="841" y="136"/>
                  </a:cubicBezTo>
                  <a:cubicBezTo>
                    <a:pt x="747" y="164"/>
                    <a:pt x="665" y="191"/>
                    <a:pt x="570" y="218"/>
                  </a:cubicBezTo>
                  <a:cubicBezTo>
                    <a:pt x="394" y="258"/>
                    <a:pt x="204" y="286"/>
                    <a:pt x="1" y="326"/>
                  </a:cubicBezTo>
                  <a:cubicBezTo>
                    <a:pt x="96" y="367"/>
                    <a:pt x="204" y="381"/>
                    <a:pt x="299" y="381"/>
                  </a:cubicBezTo>
                  <a:cubicBezTo>
                    <a:pt x="328" y="384"/>
                    <a:pt x="356" y="386"/>
                    <a:pt x="384" y="386"/>
                  </a:cubicBezTo>
                  <a:cubicBezTo>
                    <a:pt x="458" y="386"/>
                    <a:pt x="528" y="373"/>
                    <a:pt x="597" y="353"/>
                  </a:cubicBezTo>
                  <a:cubicBezTo>
                    <a:pt x="706" y="326"/>
                    <a:pt x="801" y="286"/>
                    <a:pt x="882" y="231"/>
                  </a:cubicBezTo>
                  <a:cubicBezTo>
                    <a:pt x="977" y="177"/>
                    <a:pt x="1045" y="96"/>
                    <a:pt x="10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977;p78">
              <a:extLst>
                <a:ext uri="{FF2B5EF4-FFF2-40B4-BE49-F238E27FC236}">
                  <a16:creationId xmlns:a16="http://schemas.microsoft.com/office/drawing/2014/main" id="{FE35F652-8596-FD83-A62B-26B8601EEE29}"/>
                </a:ext>
              </a:extLst>
            </p:cNvPr>
            <p:cNvSpPr/>
            <p:nvPr/>
          </p:nvSpPr>
          <p:spPr>
            <a:xfrm>
              <a:off x="7350325" y="3046475"/>
              <a:ext cx="13250" cy="6150"/>
            </a:xfrm>
            <a:custGeom>
              <a:avLst/>
              <a:gdLst/>
              <a:ahLst/>
              <a:cxnLst/>
              <a:rect l="l" t="t" r="r" b="b"/>
              <a:pathLst>
                <a:path w="530" h="246" extrusionOk="0">
                  <a:moveTo>
                    <a:pt x="491" y="0"/>
                  </a:moveTo>
                  <a:cubicBezTo>
                    <a:pt x="301" y="0"/>
                    <a:pt x="115" y="93"/>
                    <a:pt x="1" y="246"/>
                  </a:cubicBezTo>
                  <a:cubicBezTo>
                    <a:pt x="109" y="246"/>
                    <a:pt x="204" y="232"/>
                    <a:pt x="299" y="192"/>
                  </a:cubicBezTo>
                  <a:cubicBezTo>
                    <a:pt x="394" y="151"/>
                    <a:pt x="475" y="83"/>
                    <a:pt x="530" y="2"/>
                  </a:cubicBezTo>
                  <a:cubicBezTo>
                    <a:pt x="517" y="1"/>
                    <a:pt x="504"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1978;p78">
              <a:extLst>
                <a:ext uri="{FF2B5EF4-FFF2-40B4-BE49-F238E27FC236}">
                  <a16:creationId xmlns:a16="http://schemas.microsoft.com/office/drawing/2014/main" id="{C8ADECDB-C406-DD8D-FD11-16EEBE1708E5}"/>
                </a:ext>
              </a:extLst>
            </p:cNvPr>
            <p:cNvSpPr/>
            <p:nvPr/>
          </p:nvSpPr>
          <p:spPr>
            <a:xfrm>
              <a:off x="7339475" y="3065750"/>
              <a:ext cx="18000" cy="3825"/>
            </a:xfrm>
            <a:custGeom>
              <a:avLst/>
              <a:gdLst/>
              <a:ahLst/>
              <a:cxnLst/>
              <a:rect l="l" t="t" r="r" b="b"/>
              <a:pathLst>
                <a:path w="720" h="153" extrusionOk="0">
                  <a:moveTo>
                    <a:pt x="360" y="0"/>
                  </a:moveTo>
                  <a:cubicBezTo>
                    <a:pt x="238" y="0"/>
                    <a:pt x="116" y="24"/>
                    <a:pt x="1" y="72"/>
                  </a:cubicBezTo>
                  <a:cubicBezTo>
                    <a:pt x="109" y="126"/>
                    <a:pt x="245" y="153"/>
                    <a:pt x="367" y="153"/>
                  </a:cubicBezTo>
                  <a:cubicBezTo>
                    <a:pt x="489" y="153"/>
                    <a:pt x="611" y="126"/>
                    <a:pt x="720" y="72"/>
                  </a:cubicBezTo>
                  <a:cubicBezTo>
                    <a:pt x="604" y="24"/>
                    <a:pt x="482" y="0"/>
                    <a:pt x="3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1979;p78">
              <a:extLst>
                <a:ext uri="{FF2B5EF4-FFF2-40B4-BE49-F238E27FC236}">
                  <a16:creationId xmlns:a16="http://schemas.microsoft.com/office/drawing/2014/main" id="{8226387A-3464-6770-2C0B-CD07D7522A4F}"/>
                </a:ext>
              </a:extLst>
            </p:cNvPr>
            <p:cNvSpPr/>
            <p:nvPr/>
          </p:nvSpPr>
          <p:spPr>
            <a:xfrm>
              <a:off x="7337450" y="3075325"/>
              <a:ext cx="11200" cy="7150"/>
            </a:xfrm>
            <a:custGeom>
              <a:avLst/>
              <a:gdLst/>
              <a:ahLst/>
              <a:cxnLst/>
              <a:rect l="l" t="t" r="r" b="b"/>
              <a:pathLst>
                <a:path w="448" h="286" extrusionOk="0">
                  <a:moveTo>
                    <a:pt x="0" y="0"/>
                  </a:moveTo>
                  <a:cubicBezTo>
                    <a:pt x="41" y="82"/>
                    <a:pt x="95" y="150"/>
                    <a:pt x="177" y="204"/>
                  </a:cubicBezTo>
                  <a:cubicBezTo>
                    <a:pt x="258" y="258"/>
                    <a:pt x="353" y="285"/>
                    <a:pt x="448" y="285"/>
                  </a:cubicBezTo>
                  <a:cubicBezTo>
                    <a:pt x="407" y="190"/>
                    <a:pt x="339" y="123"/>
                    <a:pt x="258" y="82"/>
                  </a:cubicBezTo>
                  <a:cubicBezTo>
                    <a:pt x="177" y="28"/>
                    <a:pt x="82" y="0"/>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1980;p78">
              <a:extLst>
                <a:ext uri="{FF2B5EF4-FFF2-40B4-BE49-F238E27FC236}">
                  <a16:creationId xmlns:a16="http://schemas.microsoft.com/office/drawing/2014/main" id="{8E838030-8324-FD1E-11DC-E5291B579F06}"/>
                </a:ext>
              </a:extLst>
            </p:cNvPr>
            <p:cNvSpPr/>
            <p:nvPr/>
          </p:nvSpPr>
          <p:spPr>
            <a:xfrm>
              <a:off x="5878850" y="1332275"/>
              <a:ext cx="717800" cy="951750"/>
            </a:xfrm>
            <a:custGeom>
              <a:avLst/>
              <a:gdLst/>
              <a:ahLst/>
              <a:cxnLst/>
              <a:rect l="l" t="t" r="r" b="b"/>
              <a:pathLst>
                <a:path w="28712" h="38070" extrusionOk="0">
                  <a:moveTo>
                    <a:pt x="28684" y="1"/>
                  </a:moveTo>
                  <a:lnTo>
                    <a:pt x="3256" y="11135"/>
                  </a:lnTo>
                  <a:lnTo>
                    <a:pt x="1" y="38069"/>
                  </a:lnTo>
                  <a:lnTo>
                    <a:pt x="28712" y="24941"/>
                  </a:lnTo>
                  <a:lnTo>
                    <a:pt x="28684" y="1"/>
                  </a:lnTo>
                  <a:close/>
                </a:path>
              </a:pathLst>
            </a:custGeom>
            <a:solidFill>
              <a:srgbClr val="E246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1981;p78">
              <a:extLst>
                <a:ext uri="{FF2B5EF4-FFF2-40B4-BE49-F238E27FC236}">
                  <a16:creationId xmlns:a16="http://schemas.microsoft.com/office/drawing/2014/main" id="{60D4A176-201B-C24C-3B66-1A5925E32BA3}"/>
                </a:ext>
              </a:extLst>
            </p:cNvPr>
            <p:cNvSpPr/>
            <p:nvPr/>
          </p:nvSpPr>
          <p:spPr>
            <a:xfrm>
              <a:off x="5960225" y="1610650"/>
              <a:ext cx="636425" cy="345175"/>
            </a:xfrm>
            <a:custGeom>
              <a:avLst/>
              <a:gdLst/>
              <a:ahLst/>
              <a:cxnLst/>
              <a:rect l="l" t="t" r="r" b="b"/>
              <a:pathLst>
                <a:path w="25457" h="13807" fill="none" extrusionOk="0">
                  <a:moveTo>
                    <a:pt x="1" y="0"/>
                  </a:moveTo>
                  <a:cubicBezTo>
                    <a:pt x="3039" y="2699"/>
                    <a:pt x="6334" y="5100"/>
                    <a:pt x="9847" y="7174"/>
                  </a:cubicBezTo>
                  <a:cubicBezTo>
                    <a:pt x="14729" y="10063"/>
                    <a:pt x="19978" y="12301"/>
                    <a:pt x="25457" y="13806"/>
                  </a:cubicBezTo>
                </a:path>
              </a:pathLst>
            </a:custGeom>
            <a:noFill/>
            <a:ln w="11875" cap="rnd" cmpd="sng">
              <a:solidFill>
                <a:srgbClr val="BA897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1982;p78">
              <a:extLst>
                <a:ext uri="{FF2B5EF4-FFF2-40B4-BE49-F238E27FC236}">
                  <a16:creationId xmlns:a16="http://schemas.microsoft.com/office/drawing/2014/main" id="{2EC98528-BC80-A66B-09FD-A6C30783A840}"/>
                </a:ext>
              </a:extLst>
            </p:cNvPr>
            <p:cNvSpPr/>
            <p:nvPr/>
          </p:nvSpPr>
          <p:spPr>
            <a:xfrm>
              <a:off x="5879200" y="1332275"/>
              <a:ext cx="716775" cy="951750"/>
            </a:xfrm>
            <a:custGeom>
              <a:avLst/>
              <a:gdLst/>
              <a:ahLst/>
              <a:cxnLst/>
              <a:rect l="l" t="t" r="r" b="b"/>
              <a:pathLst>
                <a:path w="28671" h="38070" fill="none" extrusionOk="0">
                  <a:moveTo>
                    <a:pt x="1" y="38069"/>
                  </a:moveTo>
                  <a:cubicBezTo>
                    <a:pt x="6592" y="31505"/>
                    <a:pt x="12640" y="24412"/>
                    <a:pt x="18065" y="16845"/>
                  </a:cubicBezTo>
                  <a:cubicBezTo>
                    <a:pt x="21930" y="11447"/>
                    <a:pt x="25470" y="5833"/>
                    <a:pt x="28670" y="1"/>
                  </a:cubicBezTo>
                </a:path>
              </a:pathLst>
            </a:custGeom>
            <a:noFill/>
            <a:ln w="11875" cap="rnd" cmpd="sng">
              <a:solidFill>
                <a:srgbClr val="BA897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1983;p78">
              <a:extLst>
                <a:ext uri="{FF2B5EF4-FFF2-40B4-BE49-F238E27FC236}">
                  <a16:creationId xmlns:a16="http://schemas.microsoft.com/office/drawing/2014/main" id="{56A42E5B-3383-D0E7-93A5-5BE03EFBCF7E}"/>
                </a:ext>
              </a:extLst>
            </p:cNvPr>
            <p:cNvSpPr/>
            <p:nvPr/>
          </p:nvSpPr>
          <p:spPr>
            <a:xfrm>
              <a:off x="6106025" y="1725575"/>
              <a:ext cx="397725" cy="459775"/>
            </a:xfrm>
            <a:custGeom>
              <a:avLst/>
              <a:gdLst/>
              <a:ahLst/>
              <a:cxnLst/>
              <a:rect l="l" t="t" r="r" b="b"/>
              <a:pathLst>
                <a:path w="15909" h="18391" extrusionOk="0">
                  <a:moveTo>
                    <a:pt x="0" y="1"/>
                  </a:moveTo>
                  <a:lnTo>
                    <a:pt x="0" y="1"/>
                  </a:lnTo>
                  <a:cubicBezTo>
                    <a:pt x="14" y="1099"/>
                    <a:pt x="136" y="2184"/>
                    <a:pt x="339" y="3269"/>
                  </a:cubicBezTo>
                  <a:cubicBezTo>
                    <a:pt x="529" y="4354"/>
                    <a:pt x="814" y="5412"/>
                    <a:pt x="1167" y="6456"/>
                  </a:cubicBezTo>
                  <a:cubicBezTo>
                    <a:pt x="1506" y="7500"/>
                    <a:pt x="1940" y="8518"/>
                    <a:pt x="2442" y="9494"/>
                  </a:cubicBezTo>
                  <a:cubicBezTo>
                    <a:pt x="2957" y="10470"/>
                    <a:pt x="3554" y="11393"/>
                    <a:pt x="4245" y="12261"/>
                  </a:cubicBezTo>
                  <a:cubicBezTo>
                    <a:pt x="4937" y="13129"/>
                    <a:pt x="5710" y="13915"/>
                    <a:pt x="6551" y="14634"/>
                  </a:cubicBezTo>
                  <a:cubicBezTo>
                    <a:pt x="7419" y="15326"/>
                    <a:pt x="8341" y="15936"/>
                    <a:pt x="9317" y="16465"/>
                  </a:cubicBezTo>
                  <a:cubicBezTo>
                    <a:pt x="11298" y="17441"/>
                    <a:pt x="13427" y="18092"/>
                    <a:pt x="15624" y="18350"/>
                  </a:cubicBezTo>
                  <a:lnTo>
                    <a:pt x="15909" y="18391"/>
                  </a:lnTo>
                  <a:lnTo>
                    <a:pt x="15719" y="18174"/>
                  </a:lnTo>
                  <a:cubicBezTo>
                    <a:pt x="15393" y="17807"/>
                    <a:pt x="15108" y="17401"/>
                    <a:pt x="14891" y="16967"/>
                  </a:cubicBezTo>
                  <a:cubicBezTo>
                    <a:pt x="14661" y="16533"/>
                    <a:pt x="14457" y="16072"/>
                    <a:pt x="14295" y="15610"/>
                  </a:cubicBezTo>
                  <a:cubicBezTo>
                    <a:pt x="13956" y="14675"/>
                    <a:pt x="13698" y="13725"/>
                    <a:pt x="13495" y="12749"/>
                  </a:cubicBezTo>
                  <a:cubicBezTo>
                    <a:pt x="13291" y="11786"/>
                    <a:pt x="13115" y="10810"/>
                    <a:pt x="12979" y="9820"/>
                  </a:cubicBezTo>
                  <a:cubicBezTo>
                    <a:pt x="12844" y="8830"/>
                    <a:pt x="12735" y="7839"/>
                    <a:pt x="12667" y="6849"/>
                  </a:cubicBezTo>
                  <a:lnTo>
                    <a:pt x="12667" y="6849"/>
                  </a:lnTo>
                  <a:cubicBezTo>
                    <a:pt x="12708" y="7839"/>
                    <a:pt x="12789" y="8843"/>
                    <a:pt x="12898" y="9833"/>
                  </a:cubicBezTo>
                  <a:cubicBezTo>
                    <a:pt x="13020" y="10823"/>
                    <a:pt x="13156" y="11800"/>
                    <a:pt x="13359" y="12776"/>
                  </a:cubicBezTo>
                  <a:cubicBezTo>
                    <a:pt x="13549" y="13766"/>
                    <a:pt x="13806" y="14729"/>
                    <a:pt x="14132" y="15678"/>
                  </a:cubicBezTo>
                  <a:cubicBezTo>
                    <a:pt x="14295" y="16153"/>
                    <a:pt x="14498" y="16614"/>
                    <a:pt x="14715" y="17062"/>
                  </a:cubicBezTo>
                  <a:cubicBezTo>
                    <a:pt x="14906" y="17432"/>
                    <a:pt x="15134" y="17792"/>
                    <a:pt x="15398" y="18113"/>
                  </a:cubicBezTo>
                  <a:lnTo>
                    <a:pt x="15398" y="18113"/>
                  </a:lnTo>
                  <a:cubicBezTo>
                    <a:pt x="13318" y="17825"/>
                    <a:pt x="11303" y="17199"/>
                    <a:pt x="9426" y="16248"/>
                  </a:cubicBezTo>
                  <a:cubicBezTo>
                    <a:pt x="8463" y="15732"/>
                    <a:pt x="7554" y="15136"/>
                    <a:pt x="6700" y="14458"/>
                  </a:cubicBezTo>
                  <a:cubicBezTo>
                    <a:pt x="5873" y="13752"/>
                    <a:pt x="5100" y="12979"/>
                    <a:pt x="4422" y="12139"/>
                  </a:cubicBezTo>
                  <a:cubicBezTo>
                    <a:pt x="3730" y="11284"/>
                    <a:pt x="3133" y="10362"/>
                    <a:pt x="2618" y="9413"/>
                  </a:cubicBezTo>
                  <a:cubicBezTo>
                    <a:pt x="2103" y="8450"/>
                    <a:pt x="1655" y="7446"/>
                    <a:pt x="1302" y="6416"/>
                  </a:cubicBezTo>
                  <a:cubicBezTo>
                    <a:pt x="570" y="4341"/>
                    <a:pt x="136" y="2184"/>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1984;p78">
              <a:extLst>
                <a:ext uri="{FF2B5EF4-FFF2-40B4-BE49-F238E27FC236}">
                  <a16:creationId xmlns:a16="http://schemas.microsoft.com/office/drawing/2014/main" id="{346AD716-92D6-8F30-087C-7CE41667CBD7}"/>
                </a:ext>
              </a:extLst>
            </p:cNvPr>
            <p:cNvSpPr/>
            <p:nvPr/>
          </p:nvSpPr>
          <p:spPr>
            <a:xfrm>
              <a:off x="5945650" y="1590300"/>
              <a:ext cx="61050" cy="58350"/>
            </a:xfrm>
            <a:custGeom>
              <a:avLst/>
              <a:gdLst/>
              <a:ahLst/>
              <a:cxnLst/>
              <a:rect l="l" t="t" r="r" b="b"/>
              <a:pathLst>
                <a:path w="2442" h="2334" extrusionOk="0">
                  <a:moveTo>
                    <a:pt x="2442" y="1"/>
                  </a:moveTo>
                  <a:lnTo>
                    <a:pt x="1" y="475"/>
                  </a:lnTo>
                  <a:lnTo>
                    <a:pt x="394" y="2333"/>
                  </a:lnTo>
                  <a:lnTo>
                    <a:pt x="2442" y="1"/>
                  </a:lnTo>
                  <a:close/>
                </a:path>
              </a:pathLst>
            </a:custGeom>
            <a:solidFill>
              <a:srgbClr val="F4BD1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1985;p78">
              <a:extLst>
                <a:ext uri="{FF2B5EF4-FFF2-40B4-BE49-F238E27FC236}">
                  <a16:creationId xmlns:a16="http://schemas.microsoft.com/office/drawing/2014/main" id="{78925B04-DEB3-E5C8-15A0-816737CAD701}"/>
                </a:ext>
              </a:extLst>
            </p:cNvPr>
            <p:cNvSpPr/>
            <p:nvPr/>
          </p:nvSpPr>
          <p:spPr>
            <a:xfrm>
              <a:off x="6541700" y="1313650"/>
              <a:ext cx="69200" cy="78325"/>
            </a:xfrm>
            <a:custGeom>
              <a:avLst/>
              <a:gdLst/>
              <a:ahLst/>
              <a:cxnLst/>
              <a:rect l="l" t="t" r="r" b="b"/>
              <a:pathLst>
                <a:path w="2768" h="3133" extrusionOk="0">
                  <a:moveTo>
                    <a:pt x="2767" y="0"/>
                  </a:moveTo>
                  <a:lnTo>
                    <a:pt x="1" y="1695"/>
                  </a:lnTo>
                  <a:lnTo>
                    <a:pt x="2170" y="3133"/>
                  </a:lnTo>
                  <a:lnTo>
                    <a:pt x="2767" y="0"/>
                  </a:lnTo>
                  <a:close/>
                </a:path>
              </a:pathLst>
            </a:custGeom>
            <a:solidFill>
              <a:srgbClr val="F4BD1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1986;p78">
              <a:extLst>
                <a:ext uri="{FF2B5EF4-FFF2-40B4-BE49-F238E27FC236}">
                  <a16:creationId xmlns:a16="http://schemas.microsoft.com/office/drawing/2014/main" id="{8D2789E2-13E6-0238-2D1C-25F849D0CE5D}"/>
                </a:ext>
              </a:extLst>
            </p:cNvPr>
            <p:cNvSpPr/>
            <p:nvPr/>
          </p:nvSpPr>
          <p:spPr>
            <a:xfrm>
              <a:off x="6553225" y="1915450"/>
              <a:ext cx="65125" cy="62750"/>
            </a:xfrm>
            <a:custGeom>
              <a:avLst/>
              <a:gdLst/>
              <a:ahLst/>
              <a:cxnLst/>
              <a:rect l="l" t="t" r="r" b="b"/>
              <a:pathLst>
                <a:path w="2605" h="2510" extrusionOk="0">
                  <a:moveTo>
                    <a:pt x="1737" y="0"/>
                  </a:moveTo>
                  <a:lnTo>
                    <a:pt x="1" y="2414"/>
                  </a:lnTo>
                  <a:lnTo>
                    <a:pt x="2605" y="2509"/>
                  </a:lnTo>
                  <a:lnTo>
                    <a:pt x="1737" y="0"/>
                  </a:lnTo>
                  <a:close/>
                </a:path>
              </a:pathLst>
            </a:custGeom>
            <a:solidFill>
              <a:srgbClr val="F4BD1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1987;p78">
              <a:extLst>
                <a:ext uri="{FF2B5EF4-FFF2-40B4-BE49-F238E27FC236}">
                  <a16:creationId xmlns:a16="http://schemas.microsoft.com/office/drawing/2014/main" id="{A42FCCCF-AB01-BE0D-848D-9FFF7F2D0324}"/>
                </a:ext>
              </a:extLst>
            </p:cNvPr>
            <p:cNvSpPr/>
            <p:nvPr/>
          </p:nvSpPr>
          <p:spPr>
            <a:xfrm>
              <a:off x="5841225" y="2230075"/>
              <a:ext cx="91575" cy="95975"/>
            </a:xfrm>
            <a:custGeom>
              <a:avLst/>
              <a:gdLst/>
              <a:ahLst/>
              <a:cxnLst/>
              <a:rect l="l" t="t" r="r" b="b"/>
              <a:pathLst>
                <a:path w="3663" h="3839" extrusionOk="0">
                  <a:moveTo>
                    <a:pt x="1764" y="1"/>
                  </a:moveTo>
                  <a:lnTo>
                    <a:pt x="1" y="3839"/>
                  </a:lnTo>
                  <a:lnTo>
                    <a:pt x="3662" y="1167"/>
                  </a:lnTo>
                  <a:lnTo>
                    <a:pt x="1764" y="1"/>
                  </a:lnTo>
                  <a:close/>
                </a:path>
              </a:pathLst>
            </a:custGeom>
            <a:solidFill>
              <a:srgbClr val="F4BD1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1988;p78">
              <a:extLst>
                <a:ext uri="{FF2B5EF4-FFF2-40B4-BE49-F238E27FC236}">
                  <a16:creationId xmlns:a16="http://schemas.microsoft.com/office/drawing/2014/main" id="{15563E50-FAF6-3C1A-B3B4-CCD7F5661F43}"/>
                </a:ext>
              </a:extLst>
            </p:cNvPr>
            <p:cNvSpPr/>
            <p:nvPr/>
          </p:nvSpPr>
          <p:spPr>
            <a:xfrm>
              <a:off x="6497275" y="2181950"/>
              <a:ext cx="853750" cy="851350"/>
            </a:xfrm>
            <a:custGeom>
              <a:avLst/>
              <a:gdLst/>
              <a:ahLst/>
              <a:cxnLst/>
              <a:rect l="l" t="t" r="r" b="b"/>
              <a:pathLst>
                <a:path w="34150" h="34054" extrusionOk="0">
                  <a:moveTo>
                    <a:pt x="1" y="0"/>
                  </a:moveTo>
                  <a:cubicBezTo>
                    <a:pt x="1194" y="1844"/>
                    <a:pt x="2727" y="3458"/>
                    <a:pt x="4531" y="4747"/>
                  </a:cubicBezTo>
                  <a:cubicBezTo>
                    <a:pt x="6321" y="6035"/>
                    <a:pt x="8274" y="7066"/>
                    <a:pt x="10281" y="7961"/>
                  </a:cubicBezTo>
                  <a:cubicBezTo>
                    <a:pt x="14295" y="9765"/>
                    <a:pt x="18513" y="11053"/>
                    <a:pt x="22487" y="12897"/>
                  </a:cubicBezTo>
                  <a:cubicBezTo>
                    <a:pt x="24467" y="13806"/>
                    <a:pt x="26406" y="14864"/>
                    <a:pt x="28115" y="16220"/>
                  </a:cubicBezTo>
                  <a:cubicBezTo>
                    <a:pt x="28969" y="16898"/>
                    <a:pt x="29769" y="17658"/>
                    <a:pt x="30475" y="18485"/>
                  </a:cubicBezTo>
                  <a:cubicBezTo>
                    <a:pt x="31166" y="19326"/>
                    <a:pt x="31777" y="20234"/>
                    <a:pt x="32278" y="21197"/>
                  </a:cubicBezTo>
                  <a:cubicBezTo>
                    <a:pt x="33268" y="23150"/>
                    <a:pt x="33784" y="25320"/>
                    <a:pt x="33974" y="27490"/>
                  </a:cubicBezTo>
                  <a:cubicBezTo>
                    <a:pt x="34055" y="28588"/>
                    <a:pt x="34069" y="29687"/>
                    <a:pt x="34014" y="30772"/>
                  </a:cubicBezTo>
                  <a:cubicBezTo>
                    <a:pt x="33974" y="31870"/>
                    <a:pt x="33838" y="32969"/>
                    <a:pt x="33702" y="34054"/>
                  </a:cubicBezTo>
                  <a:cubicBezTo>
                    <a:pt x="33865" y="32969"/>
                    <a:pt x="34014" y="31884"/>
                    <a:pt x="34082" y="30785"/>
                  </a:cubicBezTo>
                  <a:cubicBezTo>
                    <a:pt x="34150" y="29687"/>
                    <a:pt x="34150" y="28575"/>
                    <a:pt x="34082" y="27490"/>
                  </a:cubicBezTo>
                  <a:cubicBezTo>
                    <a:pt x="33933" y="25293"/>
                    <a:pt x="33431" y="23096"/>
                    <a:pt x="32441" y="21116"/>
                  </a:cubicBezTo>
                  <a:cubicBezTo>
                    <a:pt x="31953" y="20126"/>
                    <a:pt x="31343" y="19204"/>
                    <a:pt x="30624" y="18349"/>
                  </a:cubicBezTo>
                  <a:cubicBezTo>
                    <a:pt x="29919" y="17508"/>
                    <a:pt x="29118" y="16735"/>
                    <a:pt x="28250" y="16044"/>
                  </a:cubicBezTo>
                  <a:cubicBezTo>
                    <a:pt x="26528" y="14674"/>
                    <a:pt x="24589" y="13589"/>
                    <a:pt x="22595" y="12667"/>
                  </a:cubicBezTo>
                  <a:cubicBezTo>
                    <a:pt x="18581" y="10836"/>
                    <a:pt x="14377" y="9548"/>
                    <a:pt x="10349" y="7785"/>
                  </a:cubicBezTo>
                  <a:cubicBezTo>
                    <a:pt x="8342" y="6917"/>
                    <a:pt x="6389" y="5913"/>
                    <a:pt x="4598" y="4638"/>
                  </a:cubicBezTo>
                  <a:cubicBezTo>
                    <a:pt x="2781" y="3404"/>
                    <a:pt x="1221" y="1817"/>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1989;p78">
              <a:extLst>
                <a:ext uri="{FF2B5EF4-FFF2-40B4-BE49-F238E27FC236}">
                  <a16:creationId xmlns:a16="http://schemas.microsoft.com/office/drawing/2014/main" id="{FCBFD09A-FB35-1D46-1F48-3BAEB7B07233}"/>
                </a:ext>
              </a:extLst>
            </p:cNvPr>
            <p:cNvSpPr/>
            <p:nvPr/>
          </p:nvSpPr>
          <p:spPr>
            <a:xfrm>
              <a:off x="7251325" y="3078725"/>
              <a:ext cx="114300" cy="257350"/>
            </a:xfrm>
            <a:custGeom>
              <a:avLst/>
              <a:gdLst/>
              <a:ahLst/>
              <a:cxnLst/>
              <a:rect l="l" t="t" r="r" b="b"/>
              <a:pathLst>
                <a:path w="4572" h="10294" extrusionOk="0">
                  <a:moveTo>
                    <a:pt x="3323" y="0"/>
                  </a:moveTo>
                  <a:lnTo>
                    <a:pt x="3323" y="0"/>
                  </a:lnTo>
                  <a:cubicBezTo>
                    <a:pt x="3364" y="258"/>
                    <a:pt x="3445" y="502"/>
                    <a:pt x="3567" y="732"/>
                  </a:cubicBezTo>
                  <a:cubicBezTo>
                    <a:pt x="3676" y="977"/>
                    <a:pt x="3798" y="1207"/>
                    <a:pt x="3907" y="1438"/>
                  </a:cubicBezTo>
                  <a:cubicBezTo>
                    <a:pt x="4151" y="1899"/>
                    <a:pt x="4300" y="2387"/>
                    <a:pt x="4354" y="2889"/>
                  </a:cubicBezTo>
                  <a:cubicBezTo>
                    <a:pt x="4381" y="3146"/>
                    <a:pt x="4354" y="3391"/>
                    <a:pt x="4273" y="3621"/>
                  </a:cubicBezTo>
                  <a:cubicBezTo>
                    <a:pt x="4191" y="3865"/>
                    <a:pt x="4083" y="4082"/>
                    <a:pt x="3920" y="4272"/>
                  </a:cubicBezTo>
                  <a:cubicBezTo>
                    <a:pt x="3771" y="4476"/>
                    <a:pt x="3595" y="4652"/>
                    <a:pt x="3391" y="4815"/>
                  </a:cubicBezTo>
                  <a:cubicBezTo>
                    <a:pt x="3201" y="4964"/>
                    <a:pt x="2984" y="5126"/>
                    <a:pt x="2781" y="5289"/>
                  </a:cubicBezTo>
                  <a:cubicBezTo>
                    <a:pt x="1967" y="5940"/>
                    <a:pt x="1167" y="6645"/>
                    <a:pt x="570" y="7513"/>
                  </a:cubicBezTo>
                  <a:cubicBezTo>
                    <a:pt x="272" y="7947"/>
                    <a:pt x="14" y="8436"/>
                    <a:pt x="1" y="8992"/>
                  </a:cubicBezTo>
                  <a:cubicBezTo>
                    <a:pt x="1" y="9263"/>
                    <a:pt x="82" y="9521"/>
                    <a:pt x="218" y="9751"/>
                  </a:cubicBezTo>
                  <a:cubicBezTo>
                    <a:pt x="367" y="9968"/>
                    <a:pt x="557" y="10158"/>
                    <a:pt x="787" y="10294"/>
                  </a:cubicBezTo>
                  <a:cubicBezTo>
                    <a:pt x="584" y="10131"/>
                    <a:pt x="408" y="9941"/>
                    <a:pt x="272" y="9710"/>
                  </a:cubicBezTo>
                  <a:cubicBezTo>
                    <a:pt x="150" y="9493"/>
                    <a:pt x="96" y="9249"/>
                    <a:pt x="109" y="8992"/>
                  </a:cubicBezTo>
                  <a:cubicBezTo>
                    <a:pt x="150" y="8490"/>
                    <a:pt x="408" y="8029"/>
                    <a:pt x="719" y="7622"/>
                  </a:cubicBezTo>
                  <a:cubicBezTo>
                    <a:pt x="1031" y="7215"/>
                    <a:pt x="1370" y="6835"/>
                    <a:pt x="1750" y="6483"/>
                  </a:cubicBezTo>
                  <a:cubicBezTo>
                    <a:pt x="2130" y="6130"/>
                    <a:pt x="2523" y="5791"/>
                    <a:pt x="2930" y="5479"/>
                  </a:cubicBezTo>
                  <a:cubicBezTo>
                    <a:pt x="3133" y="5316"/>
                    <a:pt x="3337" y="5154"/>
                    <a:pt x="3540" y="4991"/>
                  </a:cubicBezTo>
                  <a:cubicBezTo>
                    <a:pt x="3757" y="4828"/>
                    <a:pt x="3934" y="4625"/>
                    <a:pt x="4110" y="4408"/>
                  </a:cubicBezTo>
                  <a:cubicBezTo>
                    <a:pt x="4273" y="4191"/>
                    <a:pt x="4395" y="3947"/>
                    <a:pt x="4476" y="3689"/>
                  </a:cubicBezTo>
                  <a:cubicBezTo>
                    <a:pt x="4557" y="3431"/>
                    <a:pt x="4571" y="3146"/>
                    <a:pt x="4544" y="2875"/>
                  </a:cubicBezTo>
                  <a:cubicBezTo>
                    <a:pt x="4463" y="2360"/>
                    <a:pt x="4273" y="1845"/>
                    <a:pt x="4001" y="1397"/>
                  </a:cubicBezTo>
                  <a:cubicBezTo>
                    <a:pt x="3879" y="1166"/>
                    <a:pt x="3744" y="936"/>
                    <a:pt x="3622" y="719"/>
                  </a:cubicBezTo>
                  <a:cubicBezTo>
                    <a:pt x="3500" y="488"/>
                    <a:pt x="3391" y="244"/>
                    <a:pt x="3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1990;p78">
              <a:extLst>
                <a:ext uri="{FF2B5EF4-FFF2-40B4-BE49-F238E27FC236}">
                  <a16:creationId xmlns:a16="http://schemas.microsoft.com/office/drawing/2014/main" id="{8E71A404-689D-885F-3068-585CE8B55521}"/>
                </a:ext>
              </a:extLst>
            </p:cNvPr>
            <p:cNvSpPr/>
            <p:nvPr/>
          </p:nvSpPr>
          <p:spPr>
            <a:xfrm>
              <a:off x="7239475" y="3311300"/>
              <a:ext cx="109175" cy="100050"/>
            </a:xfrm>
            <a:custGeom>
              <a:avLst/>
              <a:gdLst/>
              <a:ahLst/>
              <a:cxnLst/>
              <a:rect l="l" t="t" r="r" b="b"/>
              <a:pathLst>
                <a:path w="4367" h="4002" extrusionOk="0">
                  <a:moveTo>
                    <a:pt x="3336" y="1"/>
                  </a:moveTo>
                  <a:cubicBezTo>
                    <a:pt x="393" y="95"/>
                    <a:pt x="0" y="3445"/>
                    <a:pt x="0" y="3445"/>
                  </a:cubicBezTo>
                  <a:cubicBezTo>
                    <a:pt x="285" y="3662"/>
                    <a:pt x="583" y="3852"/>
                    <a:pt x="909" y="4001"/>
                  </a:cubicBezTo>
                  <a:cubicBezTo>
                    <a:pt x="4367" y="2821"/>
                    <a:pt x="4001" y="502"/>
                    <a:pt x="4001" y="502"/>
                  </a:cubicBezTo>
                  <a:lnTo>
                    <a:pt x="333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1991;p78">
              <a:extLst>
                <a:ext uri="{FF2B5EF4-FFF2-40B4-BE49-F238E27FC236}">
                  <a16:creationId xmlns:a16="http://schemas.microsoft.com/office/drawing/2014/main" id="{C782C916-A3A7-038C-2FFC-0854ED15A168}"/>
                </a:ext>
              </a:extLst>
            </p:cNvPr>
            <p:cNvSpPr/>
            <p:nvPr/>
          </p:nvSpPr>
          <p:spPr>
            <a:xfrm>
              <a:off x="7239475" y="3385075"/>
              <a:ext cx="50200" cy="14750"/>
            </a:xfrm>
            <a:custGeom>
              <a:avLst/>
              <a:gdLst/>
              <a:ahLst/>
              <a:cxnLst/>
              <a:rect l="l" t="t" r="r" b="b"/>
              <a:pathLst>
                <a:path w="2008" h="590" extrusionOk="0">
                  <a:moveTo>
                    <a:pt x="943" y="1"/>
                  </a:moveTo>
                  <a:cubicBezTo>
                    <a:pt x="800" y="1"/>
                    <a:pt x="658" y="16"/>
                    <a:pt x="515" y="47"/>
                  </a:cubicBezTo>
                  <a:cubicBezTo>
                    <a:pt x="339" y="87"/>
                    <a:pt x="163" y="155"/>
                    <a:pt x="0" y="250"/>
                  </a:cubicBezTo>
                  <a:cubicBezTo>
                    <a:pt x="176" y="209"/>
                    <a:pt x="366" y="182"/>
                    <a:pt x="529" y="169"/>
                  </a:cubicBezTo>
                  <a:cubicBezTo>
                    <a:pt x="632" y="153"/>
                    <a:pt x="735" y="146"/>
                    <a:pt x="841" y="146"/>
                  </a:cubicBezTo>
                  <a:cubicBezTo>
                    <a:pt x="916" y="146"/>
                    <a:pt x="993" y="150"/>
                    <a:pt x="1071" y="155"/>
                  </a:cubicBezTo>
                  <a:cubicBezTo>
                    <a:pt x="1234" y="169"/>
                    <a:pt x="1410" y="209"/>
                    <a:pt x="1573" y="277"/>
                  </a:cubicBezTo>
                  <a:cubicBezTo>
                    <a:pt x="1736" y="345"/>
                    <a:pt x="1885" y="454"/>
                    <a:pt x="2007" y="589"/>
                  </a:cubicBezTo>
                  <a:cubicBezTo>
                    <a:pt x="1912" y="413"/>
                    <a:pt x="1790" y="277"/>
                    <a:pt x="1627" y="169"/>
                  </a:cubicBezTo>
                  <a:cubicBezTo>
                    <a:pt x="1451" y="74"/>
                    <a:pt x="1275" y="20"/>
                    <a:pt x="1085" y="6"/>
                  </a:cubicBezTo>
                  <a:cubicBezTo>
                    <a:pt x="1037" y="3"/>
                    <a:pt x="990" y="1"/>
                    <a:pt x="9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1992;p78">
              <a:extLst>
                <a:ext uri="{FF2B5EF4-FFF2-40B4-BE49-F238E27FC236}">
                  <a16:creationId xmlns:a16="http://schemas.microsoft.com/office/drawing/2014/main" id="{84E834E1-7E1F-92AD-A43F-7D9EF270DEE8}"/>
                </a:ext>
              </a:extLst>
            </p:cNvPr>
            <p:cNvSpPr/>
            <p:nvPr/>
          </p:nvSpPr>
          <p:spPr>
            <a:xfrm>
              <a:off x="7264550" y="3380000"/>
              <a:ext cx="44100" cy="6925"/>
            </a:xfrm>
            <a:custGeom>
              <a:avLst/>
              <a:gdLst/>
              <a:ahLst/>
              <a:cxnLst/>
              <a:rect l="l" t="t" r="r" b="b"/>
              <a:pathLst>
                <a:path w="1764" h="277" extrusionOk="0">
                  <a:moveTo>
                    <a:pt x="1004" y="1"/>
                  </a:moveTo>
                  <a:cubicBezTo>
                    <a:pt x="963" y="1"/>
                    <a:pt x="923" y="2"/>
                    <a:pt x="882" y="6"/>
                  </a:cubicBezTo>
                  <a:cubicBezTo>
                    <a:pt x="733" y="19"/>
                    <a:pt x="570" y="46"/>
                    <a:pt x="421" y="87"/>
                  </a:cubicBezTo>
                  <a:cubicBezTo>
                    <a:pt x="272" y="128"/>
                    <a:pt x="136" y="195"/>
                    <a:pt x="1" y="277"/>
                  </a:cubicBezTo>
                  <a:lnTo>
                    <a:pt x="448" y="209"/>
                  </a:lnTo>
                  <a:cubicBezTo>
                    <a:pt x="597" y="182"/>
                    <a:pt x="746" y="155"/>
                    <a:pt x="896" y="155"/>
                  </a:cubicBezTo>
                  <a:cubicBezTo>
                    <a:pt x="970" y="148"/>
                    <a:pt x="1045" y="145"/>
                    <a:pt x="1118" y="145"/>
                  </a:cubicBezTo>
                  <a:cubicBezTo>
                    <a:pt x="1191" y="145"/>
                    <a:pt x="1262" y="148"/>
                    <a:pt x="1330" y="155"/>
                  </a:cubicBezTo>
                  <a:cubicBezTo>
                    <a:pt x="1479" y="182"/>
                    <a:pt x="1628" y="223"/>
                    <a:pt x="1764" y="277"/>
                  </a:cubicBezTo>
                  <a:cubicBezTo>
                    <a:pt x="1655" y="168"/>
                    <a:pt x="1506" y="87"/>
                    <a:pt x="1357" y="46"/>
                  </a:cubicBezTo>
                  <a:cubicBezTo>
                    <a:pt x="1245" y="16"/>
                    <a:pt x="1125" y="1"/>
                    <a:pt x="10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1993;p78">
              <a:extLst>
                <a:ext uri="{FF2B5EF4-FFF2-40B4-BE49-F238E27FC236}">
                  <a16:creationId xmlns:a16="http://schemas.microsoft.com/office/drawing/2014/main" id="{20055733-C880-4612-CEF2-B9D878F0ED8E}"/>
                </a:ext>
              </a:extLst>
            </p:cNvPr>
            <p:cNvSpPr/>
            <p:nvPr/>
          </p:nvSpPr>
          <p:spPr>
            <a:xfrm>
              <a:off x="7252350" y="3357275"/>
              <a:ext cx="33250" cy="24575"/>
            </a:xfrm>
            <a:custGeom>
              <a:avLst/>
              <a:gdLst/>
              <a:ahLst/>
              <a:cxnLst/>
              <a:rect l="l" t="t" r="r" b="b"/>
              <a:pathLst>
                <a:path w="1330" h="983" extrusionOk="0">
                  <a:moveTo>
                    <a:pt x="106" y="1"/>
                  </a:moveTo>
                  <a:cubicBezTo>
                    <a:pt x="70" y="1"/>
                    <a:pt x="34" y="3"/>
                    <a:pt x="0" y="6"/>
                  </a:cubicBezTo>
                  <a:cubicBezTo>
                    <a:pt x="272" y="74"/>
                    <a:pt x="529" y="196"/>
                    <a:pt x="746" y="372"/>
                  </a:cubicBezTo>
                  <a:cubicBezTo>
                    <a:pt x="868" y="454"/>
                    <a:pt x="963" y="548"/>
                    <a:pt x="1058" y="643"/>
                  </a:cubicBezTo>
                  <a:cubicBezTo>
                    <a:pt x="1153" y="752"/>
                    <a:pt x="1248" y="874"/>
                    <a:pt x="1329" y="982"/>
                  </a:cubicBezTo>
                  <a:cubicBezTo>
                    <a:pt x="1289" y="847"/>
                    <a:pt x="1234" y="698"/>
                    <a:pt x="1153" y="576"/>
                  </a:cubicBezTo>
                  <a:cubicBezTo>
                    <a:pt x="1072" y="454"/>
                    <a:pt x="963" y="345"/>
                    <a:pt x="841" y="250"/>
                  </a:cubicBezTo>
                  <a:cubicBezTo>
                    <a:pt x="719" y="155"/>
                    <a:pt x="584" y="87"/>
                    <a:pt x="434" y="47"/>
                  </a:cubicBezTo>
                  <a:cubicBezTo>
                    <a:pt x="333" y="16"/>
                    <a:pt x="216" y="1"/>
                    <a:pt x="10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1994;p78">
              <a:extLst>
                <a:ext uri="{FF2B5EF4-FFF2-40B4-BE49-F238E27FC236}">
                  <a16:creationId xmlns:a16="http://schemas.microsoft.com/office/drawing/2014/main" id="{AB5F9613-7883-02EF-1314-248567906031}"/>
                </a:ext>
              </a:extLst>
            </p:cNvPr>
            <p:cNvSpPr/>
            <p:nvPr/>
          </p:nvSpPr>
          <p:spPr>
            <a:xfrm>
              <a:off x="7269300" y="3353250"/>
              <a:ext cx="56300" cy="16400"/>
            </a:xfrm>
            <a:custGeom>
              <a:avLst/>
              <a:gdLst/>
              <a:ahLst/>
              <a:cxnLst/>
              <a:rect l="l" t="t" r="r" b="b"/>
              <a:pathLst>
                <a:path w="2252" h="656" extrusionOk="0">
                  <a:moveTo>
                    <a:pt x="1088" y="1"/>
                  </a:moveTo>
                  <a:cubicBezTo>
                    <a:pt x="916" y="1"/>
                    <a:pt x="739" y="27"/>
                    <a:pt x="570" y="72"/>
                  </a:cubicBezTo>
                  <a:cubicBezTo>
                    <a:pt x="367" y="113"/>
                    <a:pt x="163" y="208"/>
                    <a:pt x="0" y="316"/>
                  </a:cubicBezTo>
                  <a:cubicBezTo>
                    <a:pt x="317" y="203"/>
                    <a:pt x="643" y="147"/>
                    <a:pt x="978" y="147"/>
                  </a:cubicBezTo>
                  <a:cubicBezTo>
                    <a:pt x="1045" y="147"/>
                    <a:pt x="1113" y="149"/>
                    <a:pt x="1180" y="153"/>
                  </a:cubicBezTo>
                  <a:cubicBezTo>
                    <a:pt x="1384" y="167"/>
                    <a:pt x="1574" y="221"/>
                    <a:pt x="1750" y="303"/>
                  </a:cubicBezTo>
                  <a:cubicBezTo>
                    <a:pt x="1926" y="398"/>
                    <a:pt x="2103" y="520"/>
                    <a:pt x="2252" y="655"/>
                  </a:cubicBezTo>
                  <a:cubicBezTo>
                    <a:pt x="2143" y="479"/>
                    <a:pt x="1980" y="316"/>
                    <a:pt x="1804" y="208"/>
                  </a:cubicBezTo>
                  <a:cubicBezTo>
                    <a:pt x="1614" y="99"/>
                    <a:pt x="1411" y="31"/>
                    <a:pt x="1194" y="4"/>
                  </a:cubicBezTo>
                  <a:cubicBezTo>
                    <a:pt x="1159" y="2"/>
                    <a:pt x="1124" y="1"/>
                    <a:pt x="10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1995;p78">
              <a:extLst>
                <a:ext uri="{FF2B5EF4-FFF2-40B4-BE49-F238E27FC236}">
                  <a16:creationId xmlns:a16="http://schemas.microsoft.com/office/drawing/2014/main" id="{FC60C687-CEEE-6F49-1EBE-571A9DC62D9A}"/>
                </a:ext>
              </a:extLst>
            </p:cNvPr>
            <p:cNvSpPr/>
            <p:nvPr/>
          </p:nvSpPr>
          <p:spPr>
            <a:xfrm>
              <a:off x="7277775" y="3326225"/>
              <a:ext cx="19350" cy="28850"/>
            </a:xfrm>
            <a:custGeom>
              <a:avLst/>
              <a:gdLst/>
              <a:ahLst/>
              <a:cxnLst/>
              <a:rect l="l" t="t" r="r" b="b"/>
              <a:pathLst>
                <a:path w="774" h="1154" extrusionOk="0">
                  <a:moveTo>
                    <a:pt x="1" y="0"/>
                  </a:moveTo>
                  <a:lnTo>
                    <a:pt x="1" y="0"/>
                  </a:lnTo>
                  <a:cubicBezTo>
                    <a:pt x="150" y="190"/>
                    <a:pt x="299" y="366"/>
                    <a:pt x="421" y="556"/>
                  </a:cubicBezTo>
                  <a:cubicBezTo>
                    <a:pt x="489" y="651"/>
                    <a:pt x="543" y="746"/>
                    <a:pt x="597" y="841"/>
                  </a:cubicBezTo>
                  <a:cubicBezTo>
                    <a:pt x="665" y="950"/>
                    <a:pt x="706" y="1045"/>
                    <a:pt x="774" y="1153"/>
                  </a:cubicBezTo>
                  <a:cubicBezTo>
                    <a:pt x="774" y="1031"/>
                    <a:pt x="746" y="909"/>
                    <a:pt x="706" y="800"/>
                  </a:cubicBezTo>
                  <a:cubicBezTo>
                    <a:pt x="665" y="678"/>
                    <a:pt x="597" y="570"/>
                    <a:pt x="529" y="475"/>
                  </a:cubicBezTo>
                  <a:cubicBezTo>
                    <a:pt x="462" y="380"/>
                    <a:pt x="380" y="285"/>
                    <a:pt x="299" y="204"/>
                  </a:cubicBezTo>
                  <a:cubicBezTo>
                    <a:pt x="204" y="122"/>
                    <a:pt x="109" y="55"/>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1996;p78">
              <a:extLst>
                <a:ext uri="{FF2B5EF4-FFF2-40B4-BE49-F238E27FC236}">
                  <a16:creationId xmlns:a16="http://schemas.microsoft.com/office/drawing/2014/main" id="{DC63A578-C32D-CDF2-C224-B1E0E02D5891}"/>
                </a:ext>
              </a:extLst>
            </p:cNvPr>
            <p:cNvSpPr/>
            <p:nvPr/>
          </p:nvSpPr>
          <p:spPr>
            <a:xfrm>
              <a:off x="7289650" y="3334575"/>
              <a:ext cx="47825" cy="9975"/>
            </a:xfrm>
            <a:custGeom>
              <a:avLst/>
              <a:gdLst/>
              <a:ahLst/>
              <a:cxnLst/>
              <a:rect l="l" t="t" r="r" b="b"/>
              <a:pathLst>
                <a:path w="1913" h="399" extrusionOk="0">
                  <a:moveTo>
                    <a:pt x="1115" y="0"/>
                  </a:moveTo>
                  <a:cubicBezTo>
                    <a:pt x="1073" y="0"/>
                    <a:pt x="1032" y="2"/>
                    <a:pt x="990" y="5"/>
                  </a:cubicBezTo>
                  <a:cubicBezTo>
                    <a:pt x="814" y="5"/>
                    <a:pt x="651" y="32"/>
                    <a:pt x="488" y="73"/>
                  </a:cubicBezTo>
                  <a:cubicBezTo>
                    <a:pt x="312" y="114"/>
                    <a:pt x="149" y="168"/>
                    <a:pt x="0" y="249"/>
                  </a:cubicBezTo>
                  <a:cubicBezTo>
                    <a:pt x="339" y="209"/>
                    <a:pt x="665" y="155"/>
                    <a:pt x="1004" y="141"/>
                  </a:cubicBezTo>
                  <a:cubicBezTo>
                    <a:pt x="1166" y="141"/>
                    <a:pt x="1329" y="141"/>
                    <a:pt x="1492" y="168"/>
                  </a:cubicBezTo>
                  <a:cubicBezTo>
                    <a:pt x="1655" y="195"/>
                    <a:pt x="1804" y="277"/>
                    <a:pt x="1912" y="399"/>
                  </a:cubicBezTo>
                  <a:cubicBezTo>
                    <a:pt x="1845" y="236"/>
                    <a:pt x="1695" y="100"/>
                    <a:pt x="1519" y="60"/>
                  </a:cubicBezTo>
                  <a:cubicBezTo>
                    <a:pt x="1384" y="18"/>
                    <a:pt x="1250" y="0"/>
                    <a:pt x="11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1997;p78">
              <a:extLst>
                <a:ext uri="{FF2B5EF4-FFF2-40B4-BE49-F238E27FC236}">
                  <a16:creationId xmlns:a16="http://schemas.microsoft.com/office/drawing/2014/main" id="{AB159606-6934-626D-1AFD-F7FAE4244FB1}"/>
                </a:ext>
              </a:extLst>
            </p:cNvPr>
            <p:cNvSpPr/>
            <p:nvPr/>
          </p:nvSpPr>
          <p:spPr>
            <a:xfrm>
              <a:off x="7298425" y="3314700"/>
              <a:ext cx="16550" cy="22125"/>
            </a:xfrm>
            <a:custGeom>
              <a:avLst/>
              <a:gdLst/>
              <a:ahLst/>
              <a:cxnLst/>
              <a:rect l="l" t="t" r="r" b="b"/>
              <a:pathLst>
                <a:path w="662" h="885" extrusionOk="0">
                  <a:moveTo>
                    <a:pt x="97" y="0"/>
                  </a:moveTo>
                  <a:cubicBezTo>
                    <a:pt x="97" y="149"/>
                    <a:pt x="137" y="312"/>
                    <a:pt x="192" y="461"/>
                  </a:cubicBezTo>
                  <a:cubicBezTo>
                    <a:pt x="1" y="605"/>
                    <a:pt x="125" y="885"/>
                    <a:pt x="324" y="885"/>
                  </a:cubicBezTo>
                  <a:cubicBezTo>
                    <a:pt x="351" y="885"/>
                    <a:pt x="379" y="879"/>
                    <a:pt x="409" y="868"/>
                  </a:cubicBezTo>
                  <a:cubicBezTo>
                    <a:pt x="662" y="775"/>
                    <a:pt x="601" y="407"/>
                    <a:pt x="341" y="407"/>
                  </a:cubicBezTo>
                  <a:cubicBezTo>
                    <a:pt x="337" y="407"/>
                    <a:pt x="332" y="407"/>
                    <a:pt x="327" y="407"/>
                  </a:cubicBezTo>
                  <a:cubicBezTo>
                    <a:pt x="273" y="258"/>
                    <a:pt x="192" y="122"/>
                    <a:pt x="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1998;p78">
              <a:extLst>
                <a:ext uri="{FF2B5EF4-FFF2-40B4-BE49-F238E27FC236}">
                  <a16:creationId xmlns:a16="http://schemas.microsoft.com/office/drawing/2014/main" id="{7932AAAF-4C4E-E8B3-E562-653DF33A1DB0}"/>
                </a:ext>
              </a:extLst>
            </p:cNvPr>
            <p:cNvSpPr/>
            <p:nvPr/>
          </p:nvSpPr>
          <p:spPr>
            <a:xfrm>
              <a:off x="6899400" y="3246875"/>
              <a:ext cx="42075" cy="19350"/>
            </a:xfrm>
            <a:custGeom>
              <a:avLst/>
              <a:gdLst/>
              <a:ahLst/>
              <a:cxnLst/>
              <a:rect l="l" t="t" r="r" b="b"/>
              <a:pathLst>
                <a:path w="1683" h="774" extrusionOk="0">
                  <a:moveTo>
                    <a:pt x="1682" y="1"/>
                  </a:moveTo>
                  <a:cubicBezTo>
                    <a:pt x="1085" y="177"/>
                    <a:pt x="516" y="435"/>
                    <a:pt x="0" y="774"/>
                  </a:cubicBezTo>
                  <a:cubicBezTo>
                    <a:pt x="299" y="692"/>
                    <a:pt x="597" y="584"/>
                    <a:pt x="882" y="462"/>
                  </a:cubicBezTo>
                  <a:cubicBezTo>
                    <a:pt x="1153" y="326"/>
                    <a:pt x="1424" y="177"/>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1999;p78">
              <a:extLst>
                <a:ext uri="{FF2B5EF4-FFF2-40B4-BE49-F238E27FC236}">
                  <a16:creationId xmlns:a16="http://schemas.microsoft.com/office/drawing/2014/main" id="{28B9E51D-FC96-96A0-A926-08C482E06EF2}"/>
                </a:ext>
              </a:extLst>
            </p:cNvPr>
            <p:cNvSpPr/>
            <p:nvPr/>
          </p:nvSpPr>
          <p:spPr>
            <a:xfrm>
              <a:off x="6858700" y="3205525"/>
              <a:ext cx="20050" cy="68850"/>
            </a:xfrm>
            <a:custGeom>
              <a:avLst/>
              <a:gdLst/>
              <a:ahLst/>
              <a:cxnLst/>
              <a:rect l="l" t="t" r="r" b="b"/>
              <a:pathLst>
                <a:path w="802" h="2754" extrusionOk="0">
                  <a:moveTo>
                    <a:pt x="1" y="0"/>
                  </a:moveTo>
                  <a:lnTo>
                    <a:pt x="1" y="0"/>
                  </a:lnTo>
                  <a:cubicBezTo>
                    <a:pt x="42" y="231"/>
                    <a:pt x="96" y="461"/>
                    <a:pt x="150" y="705"/>
                  </a:cubicBezTo>
                  <a:cubicBezTo>
                    <a:pt x="204" y="936"/>
                    <a:pt x="272" y="1167"/>
                    <a:pt x="326" y="1397"/>
                  </a:cubicBezTo>
                  <a:cubicBezTo>
                    <a:pt x="462" y="1858"/>
                    <a:pt x="611" y="2306"/>
                    <a:pt x="801" y="2753"/>
                  </a:cubicBezTo>
                  <a:cubicBezTo>
                    <a:pt x="720" y="2279"/>
                    <a:pt x="611" y="1804"/>
                    <a:pt x="476" y="1356"/>
                  </a:cubicBezTo>
                  <a:cubicBezTo>
                    <a:pt x="408" y="1126"/>
                    <a:pt x="340" y="909"/>
                    <a:pt x="259" y="678"/>
                  </a:cubicBezTo>
                  <a:cubicBezTo>
                    <a:pt x="177" y="448"/>
                    <a:pt x="96" y="217"/>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2000;p78">
              <a:extLst>
                <a:ext uri="{FF2B5EF4-FFF2-40B4-BE49-F238E27FC236}">
                  <a16:creationId xmlns:a16="http://schemas.microsoft.com/office/drawing/2014/main" id="{C7FEA40A-478F-0CBD-4988-56F63B69A064}"/>
                </a:ext>
              </a:extLst>
            </p:cNvPr>
            <p:cNvSpPr/>
            <p:nvPr/>
          </p:nvSpPr>
          <p:spPr>
            <a:xfrm>
              <a:off x="6879400" y="3360125"/>
              <a:ext cx="226850" cy="36000"/>
            </a:xfrm>
            <a:custGeom>
              <a:avLst/>
              <a:gdLst/>
              <a:ahLst/>
              <a:cxnLst/>
              <a:rect l="l" t="t" r="r" b="b"/>
              <a:pathLst>
                <a:path w="9074" h="1440" extrusionOk="0">
                  <a:moveTo>
                    <a:pt x="0" y="0"/>
                  </a:moveTo>
                  <a:cubicBezTo>
                    <a:pt x="651" y="462"/>
                    <a:pt x="1384" y="814"/>
                    <a:pt x="2157" y="1058"/>
                  </a:cubicBezTo>
                  <a:cubicBezTo>
                    <a:pt x="2916" y="1302"/>
                    <a:pt x="3730" y="1424"/>
                    <a:pt x="4530" y="1438"/>
                  </a:cubicBezTo>
                  <a:cubicBezTo>
                    <a:pt x="4571" y="1439"/>
                    <a:pt x="4611" y="1439"/>
                    <a:pt x="4652" y="1439"/>
                  </a:cubicBezTo>
                  <a:cubicBezTo>
                    <a:pt x="5425" y="1439"/>
                    <a:pt x="6196" y="1317"/>
                    <a:pt x="6930" y="1072"/>
                  </a:cubicBezTo>
                  <a:cubicBezTo>
                    <a:pt x="7690" y="828"/>
                    <a:pt x="8409" y="462"/>
                    <a:pt x="9073" y="0"/>
                  </a:cubicBezTo>
                  <a:lnTo>
                    <a:pt x="9073" y="0"/>
                  </a:lnTo>
                  <a:cubicBezTo>
                    <a:pt x="8395" y="407"/>
                    <a:pt x="7663" y="733"/>
                    <a:pt x="6890" y="977"/>
                  </a:cubicBezTo>
                  <a:cubicBezTo>
                    <a:pt x="6510" y="1085"/>
                    <a:pt x="6117" y="1167"/>
                    <a:pt x="5723" y="1221"/>
                  </a:cubicBezTo>
                  <a:cubicBezTo>
                    <a:pt x="5330" y="1275"/>
                    <a:pt x="4937" y="1302"/>
                    <a:pt x="4543" y="1302"/>
                  </a:cubicBezTo>
                  <a:cubicBezTo>
                    <a:pt x="3743" y="1289"/>
                    <a:pt x="2943" y="1167"/>
                    <a:pt x="2184" y="950"/>
                  </a:cubicBezTo>
                  <a:cubicBezTo>
                    <a:pt x="1804" y="841"/>
                    <a:pt x="1424" y="706"/>
                    <a:pt x="1058" y="543"/>
                  </a:cubicBezTo>
                  <a:cubicBezTo>
                    <a:pt x="692" y="394"/>
                    <a:pt x="339" y="204"/>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2001;p78">
              <a:extLst>
                <a:ext uri="{FF2B5EF4-FFF2-40B4-BE49-F238E27FC236}">
                  <a16:creationId xmlns:a16="http://schemas.microsoft.com/office/drawing/2014/main" id="{59FC7788-6D9A-FC6D-E6B3-6F02EAC4B290}"/>
                </a:ext>
              </a:extLst>
            </p:cNvPr>
            <p:cNvSpPr/>
            <p:nvPr/>
          </p:nvSpPr>
          <p:spPr>
            <a:xfrm>
              <a:off x="7065875" y="3186525"/>
              <a:ext cx="19675" cy="53250"/>
            </a:xfrm>
            <a:custGeom>
              <a:avLst/>
              <a:gdLst/>
              <a:ahLst/>
              <a:cxnLst/>
              <a:rect l="l" t="t" r="r" b="b"/>
              <a:pathLst>
                <a:path w="787" h="2130" extrusionOk="0">
                  <a:moveTo>
                    <a:pt x="0" y="1"/>
                  </a:moveTo>
                  <a:lnTo>
                    <a:pt x="0" y="1"/>
                  </a:lnTo>
                  <a:cubicBezTo>
                    <a:pt x="82" y="367"/>
                    <a:pt x="204" y="733"/>
                    <a:pt x="339" y="1086"/>
                  </a:cubicBezTo>
                  <a:cubicBezTo>
                    <a:pt x="475" y="1438"/>
                    <a:pt x="624" y="1791"/>
                    <a:pt x="787" y="2130"/>
                  </a:cubicBezTo>
                  <a:cubicBezTo>
                    <a:pt x="760" y="1940"/>
                    <a:pt x="719" y="1750"/>
                    <a:pt x="665" y="1574"/>
                  </a:cubicBezTo>
                  <a:cubicBezTo>
                    <a:pt x="611" y="1384"/>
                    <a:pt x="543" y="1208"/>
                    <a:pt x="475" y="1031"/>
                  </a:cubicBezTo>
                  <a:cubicBezTo>
                    <a:pt x="339" y="679"/>
                    <a:pt x="177" y="326"/>
                    <a:pt x="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2002;p78">
              <a:extLst>
                <a:ext uri="{FF2B5EF4-FFF2-40B4-BE49-F238E27FC236}">
                  <a16:creationId xmlns:a16="http://schemas.microsoft.com/office/drawing/2014/main" id="{3485951A-3A65-ABD4-52C6-B724D845A251}"/>
                </a:ext>
              </a:extLst>
            </p:cNvPr>
            <p:cNvSpPr/>
            <p:nvPr/>
          </p:nvSpPr>
          <p:spPr>
            <a:xfrm>
              <a:off x="7146900" y="3153300"/>
              <a:ext cx="6800" cy="74625"/>
            </a:xfrm>
            <a:custGeom>
              <a:avLst/>
              <a:gdLst/>
              <a:ahLst/>
              <a:cxnLst/>
              <a:rect l="l" t="t" r="r" b="b"/>
              <a:pathLst>
                <a:path w="272" h="2985" extrusionOk="0">
                  <a:moveTo>
                    <a:pt x="14" y="1"/>
                  </a:moveTo>
                  <a:lnTo>
                    <a:pt x="14" y="1"/>
                  </a:lnTo>
                  <a:cubicBezTo>
                    <a:pt x="1" y="245"/>
                    <a:pt x="14" y="489"/>
                    <a:pt x="28" y="747"/>
                  </a:cubicBezTo>
                  <a:cubicBezTo>
                    <a:pt x="28" y="991"/>
                    <a:pt x="55" y="1248"/>
                    <a:pt x="68" y="1493"/>
                  </a:cubicBezTo>
                  <a:cubicBezTo>
                    <a:pt x="109" y="1994"/>
                    <a:pt x="177" y="2483"/>
                    <a:pt x="258" y="2984"/>
                  </a:cubicBezTo>
                  <a:cubicBezTo>
                    <a:pt x="272" y="2483"/>
                    <a:pt x="258" y="1981"/>
                    <a:pt x="218" y="1479"/>
                  </a:cubicBezTo>
                  <a:cubicBezTo>
                    <a:pt x="190" y="1235"/>
                    <a:pt x="163" y="991"/>
                    <a:pt x="136" y="733"/>
                  </a:cubicBezTo>
                  <a:cubicBezTo>
                    <a:pt x="96" y="489"/>
                    <a:pt x="68" y="245"/>
                    <a:pt x="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2003;p78">
              <a:extLst>
                <a:ext uri="{FF2B5EF4-FFF2-40B4-BE49-F238E27FC236}">
                  <a16:creationId xmlns:a16="http://schemas.microsoft.com/office/drawing/2014/main" id="{480D3B49-B367-2D94-DE08-16EF5ECDD949}"/>
                </a:ext>
              </a:extLst>
            </p:cNvPr>
            <p:cNvSpPr/>
            <p:nvPr/>
          </p:nvSpPr>
          <p:spPr>
            <a:xfrm>
              <a:off x="6949225" y="3173975"/>
              <a:ext cx="88200" cy="44525"/>
            </a:xfrm>
            <a:custGeom>
              <a:avLst/>
              <a:gdLst/>
              <a:ahLst/>
              <a:cxnLst/>
              <a:rect l="l" t="t" r="r" b="b"/>
              <a:pathLst>
                <a:path w="3528" h="1781" extrusionOk="0">
                  <a:moveTo>
                    <a:pt x="3473" y="1"/>
                  </a:moveTo>
                  <a:cubicBezTo>
                    <a:pt x="3459" y="218"/>
                    <a:pt x="3419" y="421"/>
                    <a:pt x="3351" y="625"/>
                  </a:cubicBezTo>
                  <a:cubicBezTo>
                    <a:pt x="3283" y="828"/>
                    <a:pt x="3174" y="1018"/>
                    <a:pt x="3025" y="1167"/>
                  </a:cubicBezTo>
                  <a:cubicBezTo>
                    <a:pt x="2876" y="1316"/>
                    <a:pt x="2700" y="1425"/>
                    <a:pt x="2510" y="1506"/>
                  </a:cubicBezTo>
                  <a:cubicBezTo>
                    <a:pt x="2401" y="1547"/>
                    <a:pt x="2307" y="1574"/>
                    <a:pt x="2198" y="1588"/>
                  </a:cubicBezTo>
                  <a:cubicBezTo>
                    <a:pt x="2090" y="1615"/>
                    <a:pt x="1995" y="1628"/>
                    <a:pt x="1886" y="1628"/>
                  </a:cubicBezTo>
                  <a:cubicBezTo>
                    <a:pt x="1832" y="1635"/>
                    <a:pt x="1778" y="1639"/>
                    <a:pt x="1725" y="1639"/>
                  </a:cubicBezTo>
                  <a:cubicBezTo>
                    <a:pt x="1672" y="1639"/>
                    <a:pt x="1622" y="1635"/>
                    <a:pt x="1574" y="1628"/>
                  </a:cubicBezTo>
                  <a:cubicBezTo>
                    <a:pt x="1520" y="1628"/>
                    <a:pt x="1466" y="1628"/>
                    <a:pt x="1411" y="1615"/>
                  </a:cubicBezTo>
                  <a:lnTo>
                    <a:pt x="1262" y="1574"/>
                  </a:lnTo>
                  <a:cubicBezTo>
                    <a:pt x="1059" y="1520"/>
                    <a:pt x="869" y="1411"/>
                    <a:pt x="706" y="1289"/>
                  </a:cubicBezTo>
                  <a:cubicBezTo>
                    <a:pt x="543" y="1154"/>
                    <a:pt x="394" y="991"/>
                    <a:pt x="286" y="815"/>
                  </a:cubicBezTo>
                  <a:cubicBezTo>
                    <a:pt x="164" y="625"/>
                    <a:pt x="69" y="435"/>
                    <a:pt x="1" y="232"/>
                  </a:cubicBezTo>
                  <a:lnTo>
                    <a:pt x="1" y="232"/>
                  </a:lnTo>
                  <a:cubicBezTo>
                    <a:pt x="82" y="666"/>
                    <a:pt x="299" y="1059"/>
                    <a:pt x="625" y="1371"/>
                  </a:cubicBezTo>
                  <a:cubicBezTo>
                    <a:pt x="948" y="1644"/>
                    <a:pt x="1362" y="1781"/>
                    <a:pt x="1774" y="1781"/>
                  </a:cubicBezTo>
                  <a:cubicBezTo>
                    <a:pt x="1811" y="1781"/>
                    <a:pt x="1849" y="1780"/>
                    <a:pt x="1886" y="1778"/>
                  </a:cubicBezTo>
                  <a:cubicBezTo>
                    <a:pt x="1940" y="1778"/>
                    <a:pt x="2008" y="1764"/>
                    <a:pt x="2062" y="1750"/>
                  </a:cubicBezTo>
                  <a:lnTo>
                    <a:pt x="2225" y="1723"/>
                  </a:lnTo>
                  <a:cubicBezTo>
                    <a:pt x="2334" y="1710"/>
                    <a:pt x="2442" y="1669"/>
                    <a:pt x="2551" y="1628"/>
                  </a:cubicBezTo>
                  <a:cubicBezTo>
                    <a:pt x="2768" y="1547"/>
                    <a:pt x="2957" y="1411"/>
                    <a:pt x="3107" y="1249"/>
                  </a:cubicBezTo>
                  <a:cubicBezTo>
                    <a:pt x="3391" y="896"/>
                    <a:pt x="3527" y="449"/>
                    <a:pt x="3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2004;p78">
              <a:extLst>
                <a:ext uri="{FF2B5EF4-FFF2-40B4-BE49-F238E27FC236}">
                  <a16:creationId xmlns:a16="http://schemas.microsoft.com/office/drawing/2014/main" id="{E72E64B3-47FF-5C58-A0D3-8146FC957091}"/>
                </a:ext>
              </a:extLst>
            </p:cNvPr>
            <p:cNvSpPr/>
            <p:nvPr/>
          </p:nvSpPr>
          <p:spPr>
            <a:xfrm>
              <a:off x="7152875" y="3431675"/>
              <a:ext cx="60850" cy="70225"/>
            </a:xfrm>
            <a:custGeom>
              <a:avLst/>
              <a:gdLst/>
              <a:ahLst/>
              <a:cxnLst/>
              <a:rect l="l" t="t" r="r" b="b"/>
              <a:pathLst>
                <a:path w="2434" h="2809" extrusionOk="0">
                  <a:moveTo>
                    <a:pt x="114" y="0"/>
                  </a:moveTo>
                  <a:lnTo>
                    <a:pt x="114" y="0"/>
                  </a:lnTo>
                  <a:cubicBezTo>
                    <a:pt x="0" y="1062"/>
                    <a:pt x="122" y="2809"/>
                    <a:pt x="1998" y="2809"/>
                  </a:cubicBezTo>
                  <a:cubicBezTo>
                    <a:pt x="2134" y="2809"/>
                    <a:pt x="2279" y="2799"/>
                    <a:pt x="2433" y="2780"/>
                  </a:cubicBezTo>
                  <a:lnTo>
                    <a:pt x="11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2005;p78">
              <a:extLst>
                <a:ext uri="{FF2B5EF4-FFF2-40B4-BE49-F238E27FC236}">
                  <a16:creationId xmlns:a16="http://schemas.microsoft.com/office/drawing/2014/main" id="{170E8345-D68A-3B93-93D5-DFE8FE6D89C9}"/>
                </a:ext>
              </a:extLst>
            </p:cNvPr>
            <p:cNvSpPr/>
            <p:nvPr/>
          </p:nvSpPr>
          <p:spPr>
            <a:xfrm>
              <a:off x="6871600" y="3511750"/>
              <a:ext cx="87150" cy="46925"/>
            </a:xfrm>
            <a:custGeom>
              <a:avLst/>
              <a:gdLst/>
              <a:ahLst/>
              <a:cxnLst/>
              <a:rect l="l" t="t" r="r" b="b"/>
              <a:pathLst>
                <a:path w="3486" h="1877" extrusionOk="0">
                  <a:moveTo>
                    <a:pt x="2124" y="1"/>
                  </a:moveTo>
                  <a:cubicBezTo>
                    <a:pt x="1012" y="1"/>
                    <a:pt x="340" y="1076"/>
                    <a:pt x="0" y="1856"/>
                  </a:cubicBezTo>
                  <a:cubicBezTo>
                    <a:pt x="139" y="1870"/>
                    <a:pt x="278" y="1877"/>
                    <a:pt x="416" y="1877"/>
                  </a:cubicBezTo>
                  <a:cubicBezTo>
                    <a:pt x="1583" y="1877"/>
                    <a:pt x="2697" y="1370"/>
                    <a:pt x="3486" y="472"/>
                  </a:cubicBezTo>
                  <a:cubicBezTo>
                    <a:pt x="2973" y="137"/>
                    <a:pt x="2520" y="1"/>
                    <a:pt x="21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2006;p78">
              <a:extLst>
                <a:ext uri="{FF2B5EF4-FFF2-40B4-BE49-F238E27FC236}">
                  <a16:creationId xmlns:a16="http://schemas.microsoft.com/office/drawing/2014/main" id="{EA9E11E8-1D19-151E-0837-893584122D9C}"/>
                </a:ext>
              </a:extLst>
            </p:cNvPr>
            <p:cNvSpPr/>
            <p:nvPr/>
          </p:nvSpPr>
          <p:spPr>
            <a:xfrm>
              <a:off x="5800900" y="3090925"/>
              <a:ext cx="686250" cy="388500"/>
            </a:xfrm>
            <a:custGeom>
              <a:avLst/>
              <a:gdLst/>
              <a:ahLst/>
              <a:cxnLst/>
              <a:rect l="l" t="t" r="r" b="b"/>
              <a:pathLst>
                <a:path w="27450" h="15540" extrusionOk="0">
                  <a:moveTo>
                    <a:pt x="24642" y="0"/>
                  </a:moveTo>
                  <a:lnTo>
                    <a:pt x="7418" y="1682"/>
                  </a:lnTo>
                  <a:cubicBezTo>
                    <a:pt x="7418" y="1682"/>
                    <a:pt x="7391" y="6605"/>
                    <a:pt x="3661" y="7975"/>
                  </a:cubicBezTo>
                  <a:cubicBezTo>
                    <a:pt x="1" y="9314"/>
                    <a:pt x="283" y="11925"/>
                    <a:pt x="2860" y="11925"/>
                  </a:cubicBezTo>
                  <a:cubicBezTo>
                    <a:pt x="2918" y="11925"/>
                    <a:pt x="2977" y="11924"/>
                    <a:pt x="3038" y="11921"/>
                  </a:cubicBezTo>
                  <a:cubicBezTo>
                    <a:pt x="4419" y="11921"/>
                    <a:pt x="3426" y="15540"/>
                    <a:pt x="5552" y="15540"/>
                  </a:cubicBezTo>
                  <a:cubicBezTo>
                    <a:pt x="5847" y="15540"/>
                    <a:pt x="6202" y="15470"/>
                    <a:pt x="6631" y="15312"/>
                  </a:cubicBezTo>
                  <a:cubicBezTo>
                    <a:pt x="8824" y="14502"/>
                    <a:pt x="9905" y="13751"/>
                    <a:pt x="10627" y="13751"/>
                  </a:cubicBezTo>
                  <a:cubicBezTo>
                    <a:pt x="11067" y="13751"/>
                    <a:pt x="11373" y="14029"/>
                    <a:pt x="11717" y="14742"/>
                  </a:cubicBezTo>
                  <a:cubicBezTo>
                    <a:pt x="12000" y="15328"/>
                    <a:pt x="12840" y="15530"/>
                    <a:pt x="13863" y="15530"/>
                  </a:cubicBezTo>
                  <a:cubicBezTo>
                    <a:pt x="16130" y="15530"/>
                    <a:pt x="19298" y="14539"/>
                    <a:pt x="19298" y="14539"/>
                  </a:cubicBezTo>
                  <a:cubicBezTo>
                    <a:pt x="19298" y="14539"/>
                    <a:pt x="20792" y="15076"/>
                    <a:pt x="22200" y="15076"/>
                  </a:cubicBezTo>
                  <a:cubicBezTo>
                    <a:pt x="23448" y="15076"/>
                    <a:pt x="24629" y="14654"/>
                    <a:pt x="24642" y="13060"/>
                  </a:cubicBezTo>
                  <a:cubicBezTo>
                    <a:pt x="24655" y="9670"/>
                    <a:pt x="27449" y="12776"/>
                    <a:pt x="27069" y="9914"/>
                  </a:cubicBezTo>
                  <a:cubicBezTo>
                    <a:pt x="26703" y="7053"/>
                    <a:pt x="24208" y="5303"/>
                    <a:pt x="24642" y="0"/>
                  </a:cubicBezTo>
                  <a:close/>
                </a:path>
              </a:pathLst>
            </a:custGeom>
            <a:solidFill>
              <a:srgbClr val="F4BD1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2007;p78">
              <a:extLst>
                <a:ext uri="{FF2B5EF4-FFF2-40B4-BE49-F238E27FC236}">
                  <a16:creationId xmlns:a16="http://schemas.microsoft.com/office/drawing/2014/main" id="{46F4B205-901D-4BC8-A751-888A0B3B0B6F}"/>
                </a:ext>
              </a:extLst>
            </p:cNvPr>
            <p:cNvSpPr/>
            <p:nvPr/>
          </p:nvSpPr>
          <p:spPr>
            <a:xfrm>
              <a:off x="6486425" y="3388950"/>
              <a:ext cx="125150" cy="141750"/>
            </a:xfrm>
            <a:custGeom>
              <a:avLst/>
              <a:gdLst/>
              <a:ahLst/>
              <a:cxnLst/>
              <a:rect l="l" t="t" r="r" b="b"/>
              <a:pathLst>
                <a:path w="5006" h="5670" extrusionOk="0">
                  <a:moveTo>
                    <a:pt x="4653" y="0"/>
                  </a:moveTo>
                  <a:lnTo>
                    <a:pt x="1" y="5316"/>
                  </a:lnTo>
                  <a:lnTo>
                    <a:pt x="367" y="5669"/>
                  </a:lnTo>
                  <a:lnTo>
                    <a:pt x="5005" y="271"/>
                  </a:lnTo>
                  <a:lnTo>
                    <a:pt x="4653" y="0"/>
                  </a:lnTo>
                  <a:close/>
                </a:path>
              </a:pathLst>
            </a:custGeom>
            <a:solidFill>
              <a:srgbClr val="5A2E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2008;p78">
              <a:extLst>
                <a:ext uri="{FF2B5EF4-FFF2-40B4-BE49-F238E27FC236}">
                  <a16:creationId xmlns:a16="http://schemas.microsoft.com/office/drawing/2014/main" id="{8B01B487-0F8D-6177-C9A5-228F6A13F8E6}"/>
                </a:ext>
              </a:extLst>
            </p:cNvPr>
            <p:cNvSpPr/>
            <p:nvPr/>
          </p:nvSpPr>
          <p:spPr>
            <a:xfrm>
              <a:off x="5012600" y="1183100"/>
              <a:ext cx="823575" cy="993100"/>
            </a:xfrm>
            <a:custGeom>
              <a:avLst/>
              <a:gdLst/>
              <a:ahLst/>
              <a:cxnLst/>
              <a:rect l="l" t="t" r="r" b="b"/>
              <a:pathLst>
                <a:path w="32943" h="39724" extrusionOk="0">
                  <a:moveTo>
                    <a:pt x="26690" y="1"/>
                  </a:moveTo>
                  <a:lnTo>
                    <a:pt x="25863" y="3649"/>
                  </a:lnTo>
                  <a:lnTo>
                    <a:pt x="22323" y="2578"/>
                  </a:lnTo>
                  <a:lnTo>
                    <a:pt x="21821" y="5412"/>
                  </a:lnTo>
                  <a:lnTo>
                    <a:pt x="18621" y="3852"/>
                  </a:lnTo>
                  <a:lnTo>
                    <a:pt x="17726" y="7080"/>
                  </a:lnTo>
                  <a:lnTo>
                    <a:pt x="16139" y="5209"/>
                  </a:lnTo>
                  <a:lnTo>
                    <a:pt x="15230" y="8233"/>
                  </a:lnTo>
                  <a:lnTo>
                    <a:pt x="12870" y="7202"/>
                  </a:lnTo>
                  <a:lnTo>
                    <a:pt x="12436" y="9738"/>
                  </a:lnTo>
                  <a:lnTo>
                    <a:pt x="8531" y="8151"/>
                  </a:lnTo>
                  <a:lnTo>
                    <a:pt x="8721" y="10647"/>
                  </a:lnTo>
                  <a:lnTo>
                    <a:pt x="6469" y="9386"/>
                  </a:lnTo>
                  <a:lnTo>
                    <a:pt x="6985" y="12057"/>
                  </a:lnTo>
                  <a:lnTo>
                    <a:pt x="4882" y="14227"/>
                  </a:lnTo>
                  <a:lnTo>
                    <a:pt x="2970" y="14431"/>
                  </a:lnTo>
                  <a:lnTo>
                    <a:pt x="5032" y="16587"/>
                  </a:lnTo>
                  <a:lnTo>
                    <a:pt x="1980" y="17875"/>
                  </a:lnTo>
                  <a:lnTo>
                    <a:pt x="4015" y="19774"/>
                  </a:lnTo>
                  <a:lnTo>
                    <a:pt x="1587" y="21578"/>
                  </a:lnTo>
                  <a:lnTo>
                    <a:pt x="3608" y="23124"/>
                  </a:lnTo>
                  <a:lnTo>
                    <a:pt x="827" y="25429"/>
                  </a:lnTo>
                  <a:lnTo>
                    <a:pt x="3133" y="27138"/>
                  </a:lnTo>
                  <a:lnTo>
                    <a:pt x="570" y="27830"/>
                  </a:lnTo>
                  <a:lnTo>
                    <a:pt x="2821" y="29647"/>
                  </a:lnTo>
                  <a:lnTo>
                    <a:pt x="0" y="31681"/>
                  </a:lnTo>
                  <a:lnTo>
                    <a:pt x="2428" y="32888"/>
                  </a:lnTo>
                  <a:lnTo>
                    <a:pt x="177" y="34882"/>
                  </a:lnTo>
                  <a:lnTo>
                    <a:pt x="2102" y="35614"/>
                  </a:lnTo>
                  <a:lnTo>
                    <a:pt x="109" y="36536"/>
                  </a:lnTo>
                  <a:lnTo>
                    <a:pt x="1953" y="37079"/>
                  </a:lnTo>
                  <a:lnTo>
                    <a:pt x="4137" y="38123"/>
                  </a:lnTo>
                  <a:lnTo>
                    <a:pt x="6103" y="39723"/>
                  </a:lnTo>
                  <a:lnTo>
                    <a:pt x="6822" y="37201"/>
                  </a:lnTo>
                  <a:lnTo>
                    <a:pt x="9534" y="38557"/>
                  </a:lnTo>
                  <a:lnTo>
                    <a:pt x="10443" y="35234"/>
                  </a:lnTo>
                  <a:lnTo>
                    <a:pt x="12911" y="36550"/>
                  </a:lnTo>
                  <a:lnTo>
                    <a:pt x="13820" y="33702"/>
                  </a:lnTo>
                  <a:lnTo>
                    <a:pt x="17400" y="35004"/>
                  </a:lnTo>
                  <a:lnTo>
                    <a:pt x="18472" y="31573"/>
                  </a:lnTo>
                  <a:lnTo>
                    <a:pt x="22025" y="32848"/>
                  </a:lnTo>
                  <a:lnTo>
                    <a:pt x="23028" y="29837"/>
                  </a:lnTo>
                  <a:lnTo>
                    <a:pt x="26460" y="30732"/>
                  </a:lnTo>
                  <a:lnTo>
                    <a:pt x="26880" y="27735"/>
                  </a:lnTo>
                  <a:lnTo>
                    <a:pt x="29470" y="29267"/>
                  </a:lnTo>
                  <a:lnTo>
                    <a:pt x="29172" y="25755"/>
                  </a:lnTo>
                  <a:lnTo>
                    <a:pt x="32942" y="23273"/>
                  </a:lnTo>
                  <a:lnTo>
                    <a:pt x="29904" y="20832"/>
                  </a:lnTo>
                  <a:lnTo>
                    <a:pt x="32888" y="18811"/>
                  </a:lnTo>
                  <a:cubicBezTo>
                    <a:pt x="32888" y="18811"/>
                    <a:pt x="29389" y="17279"/>
                    <a:pt x="29891" y="17102"/>
                  </a:cubicBezTo>
                  <a:cubicBezTo>
                    <a:pt x="30392" y="16926"/>
                    <a:pt x="32481" y="14553"/>
                    <a:pt x="32481" y="14553"/>
                  </a:cubicBezTo>
                  <a:lnTo>
                    <a:pt x="29769" y="13074"/>
                  </a:lnTo>
                  <a:lnTo>
                    <a:pt x="32210" y="11230"/>
                  </a:lnTo>
                  <a:lnTo>
                    <a:pt x="29443" y="9264"/>
                  </a:lnTo>
                  <a:lnTo>
                    <a:pt x="32481" y="7311"/>
                  </a:lnTo>
                  <a:lnTo>
                    <a:pt x="29755" y="5588"/>
                  </a:lnTo>
                  <a:lnTo>
                    <a:pt x="32128" y="3785"/>
                  </a:lnTo>
                  <a:lnTo>
                    <a:pt x="30379" y="3554"/>
                  </a:lnTo>
                  <a:lnTo>
                    <a:pt x="28209" y="2130"/>
                  </a:lnTo>
                  <a:lnTo>
                    <a:pt x="26690" y="1"/>
                  </a:lnTo>
                  <a:close/>
                </a:path>
              </a:pathLst>
            </a:custGeom>
            <a:solidFill>
              <a:srgbClr val="6AD9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2009;p78">
              <a:extLst>
                <a:ext uri="{FF2B5EF4-FFF2-40B4-BE49-F238E27FC236}">
                  <a16:creationId xmlns:a16="http://schemas.microsoft.com/office/drawing/2014/main" id="{91F99905-840B-0509-B97C-13C19EEAD76A}"/>
                </a:ext>
              </a:extLst>
            </p:cNvPr>
            <p:cNvSpPr/>
            <p:nvPr/>
          </p:nvSpPr>
          <p:spPr>
            <a:xfrm>
              <a:off x="6295900" y="3103625"/>
              <a:ext cx="337025" cy="235175"/>
            </a:xfrm>
            <a:custGeom>
              <a:avLst/>
              <a:gdLst/>
              <a:ahLst/>
              <a:cxnLst/>
              <a:rect l="l" t="t" r="r" b="b"/>
              <a:pathLst>
                <a:path w="13481" h="9407" extrusionOk="0">
                  <a:moveTo>
                    <a:pt x="12132" y="0"/>
                  </a:moveTo>
                  <a:cubicBezTo>
                    <a:pt x="11239" y="0"/>
                    <a:pt x="10224" y="775"/>
                    <a:pt x="10294" y="2028"/>
                  </a:cubicBezTo>
                  <a:cubicBezTo>
                    <a:pt x="9426" y="6151"/>
                    <a:pt x="0" y="6802"/>
                    <a:pt x="0" y="6802"/>
                  </a:cubicBezTo>
                  <a:lnTo>
                    <a:pt x="882" y="9406"/>
                  </a:lnTo>
                  <a:cubicBezTo>
                    <a:pt x="10117" y="8226"/>
                    <a:pt x="11460" y="3303"/>
                    <a:pt x="11460" y="3303"/>
                  </a:cubicBezTo>
                  <a:cubicBezTo>
                    <a:pt x="11460" y="3303"/>
                    <a:pt x="11684" y="3372"/>
                    <a:pt x="11981" y="3372"/>
                  </a:cubicBezTo>
                  <a:cubicBezTo>
                    <a:pt x="12582" y="3372"/>
                    <a:pt x="13481" y="3092"/>
                    <a:pt x="13426" y="1405"/>
                  </a:cubicBezTo>
                  <a:cubicBezTo>
                    <a:pt x="13392" y="428"/>
                    <a:pt x="12796" y="0"/>
                    <a:pt x="12132" y="0"/>
                  </a:cubicBezTo>
                  <a:close/>
                </a:path>
              </a:pathLst>
            </a:custGeom>
            <a:solidFill>
              <a:srgbClr val="FCBB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2010;p78">
              <a:extLst>
                <a:ext uri="{FF2B5EF4-FFF2-40B4-BE49-F238E27FC236}">
                  <a16:creationId xmlns:a16="http://schemas.microsoft.com/office/drawing/2014/main" id="{DA1CBBE5-EBD5-EE1D-4808-56136D50B8A0}"/>
                </a:ext>
              </a:extLst>
            </p:cNvPr>
            <p:cNvSpPr/>
            <p:nvPr/>
          </p:nvSpPr>
          <p:spPr>
            <a:xfrm>
              <a:off x="5933450" y="3518150"/>
              <a:ext cx="116325" cy="141250"/>
            </a:xfrm>
            <a:custGeom>
              <a:avLst/>
              <a:gdLst/>
              <a:ahLst/>
              <a:cxnLst/>
              <a:rect l="l" t="t" r="r" b="b"/>
              <a:pathLst>
                <a:path w="4653" h="5650" extrusionOk="0">
                  <a:moveTo>
                    <a:pt x="2975" y="1"/>
                  </a:moveTo>
                  <a:cubicBezTo>
                    <a:pt x="2791" y="1"/>
                    <a:pt x="2599" y="36"/>
                    <a:pt x="2401" y="121"/>
                  </a:cubicBezTo>
                  <a:cubicBezTo>
                    <a:pt x="1167" y="650"/>
                    <a:pt x="0" y="5438"/>
                    <a:pt x="1831" y="5641"/>
                  </a:cubicBezTo>
                  <a:cubicBezTo>
                    <a:pt x="1880" y="5647"/>
                    <a:pt x="1927" y="5650"/>
                    <a:pt x="1972" y="5650"/>
                  </a:cubicBezTo>
                  <a:cubicBezTo>
                    <a:pt x="3273" y="5650"/>
                    <a:pt x="2962" y="3268"/>
                    <a:pt x="3906" y="3268"/>
                  </a:cubicBezTo>
                  <a:lnTo>
                    <a:pt x="4652" y="976"/>
                  </a:lnTo>
                  <a:cubicBezTo>
                    <a:pt x="4652" y="976"/>
                    <a:pt x="3935" y="1"/>
                    <a:pt x="2975" y="1"/>
                  </a:cubicBezTo>
                  <a:close/>
                </a:path>
              </a:pathLst>
            </a:custGeom>
            <a:solidFill>
              <a:srgbClr val="F4BD1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2011;p78">
              <a:extLst>
                <a:ext uri="{FF2B5EF4-FFF2-40B4-BE49-F238E27FC236}">
                  <a16:creationId xmlns:a16="http://schemas.microsoft.com/office/drawing/2014/main" id="{FADAD18C-D46F-0115-000C-157ADC751800}"/>
                </a:ext>
              </a:extLst>
            </p:cNvPr>
            <p:cNvSpPr/>
            <p:nvPr/>
          </p:nvSpPr>
          <p:spPr>
            <a:xfrm>
              <a:off x="6448575" y="3653550"/>
              <a:ext cx="82375" cy="67025"/>
            </a:xfrm>
            <a:custGeom>
              <a:avLst/>
              <a:gdLst/>
              <a:ahLst/>
              <a:cxnLst/>
              <a:rect l="l" t="t" r="r" b="b"/>
              <a:pathLst>
                <a:path w="3295" h="2681" extrusionOk="0">
                  <a:moveTo>
                    <a:pt x="1918" y="0"/>
                  </a:moveTo>
                  <a:cubicBezTo>
                    <a:pt x="1050" y="0"/>
                    <a:pt x="1" y="1024"/>
                    <a:pt x="661" y="2612"/>
                  </a:cubicBezTo>
                  <a:cubicBezTo>
                    <a:pt x="711" y="2659"/>
                    <a:pt x="780" y="2681"/>
                    <a:pt x="864" y="2681"/>
                  </a:cubicBezTo>
                  <a:cubicBezTo>
                    <a:pt x="1574" y="2681"/>
                    <a:pt x="3294" y="1121"/>
                    <a:pt x="2627" y="320"/>
                  </a:cubicBezTo>
                  <a:cubicBezTo>
                    <a:pt x="2448" y="102"/>
                    <a:pt x="2192" y="0"/>
                    <a:pt x="1918" y="0"/>
                  </a:cubicBezTo>
                  <a:close/>
                </a:path>
              </a:pathLst>
            </a:custGeom>
            <a:solidFill>
              <a:srgbClr val="E246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4" name="Google Shape;2012;p78">
              <a:extLst>
                <a:ext uri="{FF2B5EF4-FFF2-40B4-BE49-F238E27FC236}">
                  <a16:creationId xmlns:a16="http://schemas.microsoft.com/office/drawing/2014/main" id="{ED6A5885-70A4-3017-9D10-28DF79F43496}"/>
                </a:ext>
              </a:extLst>
            </p:cNvPr>
            <p:cNvSpPr/>
            <p:nvPr/>
          </p:nvSpPr>
          <p:spPr>
            <a:xfrm>
              <a:off x="6440075" y="3644850"/>
              <a:ext cx="76225" cy="80450"/>
            </a:xfrm>
            <a:custGeom>
              <a:avLst/>
              <a:gdLst/>
              <a:ahLst/>
              <a:cxnLst/>
              <a:rect l="l" t="t" r="r" b="b"/>
              <a:pathLst>
                <a:path w="3049" h="3218" extrusionOk="0">
                  <a:moveTo>
                    <a:pt x="1751" y="1"/>
                  </a:moveTo>
                  <a:cubicBezTo>
                    <a:pt x="1004" y="1"/>
                    <a:pt x="1" y="1590"/>
                    <a:pt x="756" y="2173"/>
                  </a:cubicBezTo>
                  <a:cubicBezTo>
                    <a:pt x="756" y="2173"/>
                    <a:pt x="1150" y="2689"/>
                    <a:pt x="1502" y="3218"/>
                  </a:cubicBezTo>
                  <a:cubicBezTo>
                    <a:pt x="1557" y="2784"/>
                    <a:pt x="1841" y="1821"/>
                    <a:pt x="3048" y="1197"/>
                  </a:cubicBezTo>
                  <a:cubicBezTo>
                    <a:pt x="2750" y="926"/>
                    <a:pt x="2438" y="546"/>
                    <a:pt x="2126" y="180"/>
                  </a:cubicBezTo>
                  <a:cubicBezTo>
                    <a:pt x="2018" y="55"/>
                    <a:pt x="1889" y="1"/>
                    <a:pt x="1751" y="1"/>
                  </a:cubicBezTo>
                  <a:close/>
                </a:path>
              </a:pathLst>
            </a:custGeom>
            <a:solidFill>
              <a:srgbClr val="FCBB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5" name="Google Shape;2013;p78">
              <a:extLst>
                <a:ext uri="{FF2B5EF4-FFF2-40B4-BE49-F238E27FC236}">
                  <a16:creationId xmlns:a16="http://schemas.microsoft.com/office/drawing/2014/main" id="{A5377BEE-F816-5FE7-FAF9-D5E7D0A92A7D}"/>
                </a:ext>
              </a:extLst>
            </p:cNvPr>
            <p:cNvSpPr/>
            <p:nvPr/>
          </p:nvSpPr>
          <p:spPr>
            <a:xfrm>
              <a:off x="6477625" y="3663675"/>
              <a:ext cx="123525" cy="114525"/>
            </a:xfrm>
            <a:custGeom>
              <a:avLst/>
              <a:gdLst/>
              <a:ahLst/>
              <a:cxnLst/>
              <a:rect l="l" t="t" r="r" b="b"/>
              <a:pathLst>
                <a:path w="4941" h="4581" extrusionOk="0">
                  <a:moveTo>
                    <a:pt x="3835" y="0"/>
                  </a:moveTo>
                  <a:cubicBezTo>
                    <a:pt x="3453" y="0"/>
                    <a:pt x="3026" y="188"/>
                    <a:pt x="2672" y="620"/>
                  </a:cubicBezTo>
                  <a:cubicBezTo>
                    <a:pt x="2539" y="775"/>
                    <a:pt x="2399" y="841"/>
                    <a:pt x="2254" y="841"/>
                  </a:cubicBezTo>
                  <a:cubicBezTo>
                    <a:pt x="2030" y="841"/>
                    <a:pt x="1793" y="683"/>
                    <a:pt x="1546" y="444"/>
                  </a:cubicBezTo>
                  <a:cubicBezTo>
                    <a:pt x="1433" y="294"/>
                    <a:pt x="1280" y="226"/>
                    <a:pt x="1140" y="226"/>
                  </a:cubicBezTo>
                  <a:cubicBezTo>
                    <a:pt x="861" y="226"/>
                    <a:pt x="634" y="494"/>
                    <a:pt x="868" y="919"/>
                  </a:cubicBezTo>
                  <a:cubicBezTo>
                    <a:pt x="366" y="1285"/>
                    <a:pt x="55" y="1854"/>
                    <a:pt x="0" y="2465"/>
                  </a:cubicBezTo>
                  <a:cubicBezTo>
                    <a:pt x="231" y="2777"/>
                    <a:pt x="407" y="3116"/>
                    <a:pt x="556" y="3468"/>
                  </a:cubicBezTo>
                  <a:cubicBezTo>
                    <a:pt x="719" y="4011"/>
                    <a:pt x="1058" y="4580"/>
                    <a:pt x="1845" y="4580"/>
                  </a:cubicBezTo>
                  <a:cubicBezTo>
                    <a:pt x="2781" y="4580"/>
                    <a:pt x="4598" y="2478"/>
                    <a:pt x="4815" y="1230"/>
                  </a:cubicBezTo>
                  <a:cubicBezTo>
                    <a:pt x="4940" y="486"/>
                    <a:pt x="4447" y="0"/>
                    <a:pt x="3835" y="0"/>
                  </a:cubicBezTo>
                  <a:close/>
                </a:path>
              </a:pathLst>
            </a:custGeom>
            <a:solidFill>
              <a:srgbClr val="F4BD1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2014;p78">
              <a:extLst>
                <a:ext uri="{FF2B5EF4-FFF2-40B4-BE49-F238E27FC236}">
                  <a16:creationId xmlns:a16="http://schemas.microsoft.com/office/drawing/2014/main" id="{261FA0AB-9271-5C2E-B589-D4991E2E89D9}"/>
                </a:ext>
              </a:extLst>
            </p:cNvPr>
            <p:cNvSpPr/>
            <p:nvPr/>
          </p:nvSpPr>
          <p:spPr>
            <a:xfrm>
              <a:off x="6025675" y="3459800"/>
              <a:ext cx="491650" cy="258725"/>
            </a:xfrm>
            <a:custGeom>
              <a:avLst/>
              <a:gdLst/>
              <a:ahLst/>
              <a:cxnLst/>
              <a:rect l="l" t="t" r="r" b="b"/>
              <a:pathLst>
                <a:path w="19666" h="10349" extrusionOk="0">
                  <a:moveTo>
                    <a:pt x="5018" y="1"/>
                  </a:moveTo>
                  <a:lnTo>
                    <a:pt x="4611" y="3717"/>
                  </a:lnTo>
                  <a:lnTo>
                    <a:pt x="950" y="2794"/>
                  </a:lnTo>
                  <a:cubicBezTo>
                    <a:pt x="692" y="3052"/>
                    <a:pt x="0" y="5493"/>
                    <a:pt x="136" y="5832"/>
                  </a:cubicBezTo>
                  <a:cubicBezTo>
                    <a:pt x="1763" y="6754"/>
                    <a:pt x="2862" y="7283"/>
                    <a:pt x="4177" y="7582"/>
                  </a:cubicBezTo>
                  <a:cubicBezTo>
                    <a:pt x="4410" y="7622"/>
                    <a:pt x="4644" y="7641"/>
                    <a:pt x="4877" y="7641"/>
                  </a:cubicBezTo>
                  <a:cubicBezTo>
                    <a:pt x="6066" y="7641"/>
                    <a:pt x="7219" y="7129"/>
                    <a:pt x="8002" y="6198"/>
                  </a:cubicBezTo>
                  <a:lnTo>
                    <a:pt x="10131" y="3228"/>
                  </a:lnTo>
                  <a:lnTo>
                    <a:pt x="17699" y="10348"/>
                  </a:lnTo>
                  <a:cubicBezTo>
                    <a:pt x="17821" y="7934"/>
                    <a:pt x="19326" y="8192"/>
                    <a:pt x="19665" y="8056"/>
                  </a:cubicBezTo>
                  <a:cubicBezTo>
                    <a:pt x="17563" y="5534"/>
                    <a:pt x="15813" y="2523"/>
                    <a:pt x="13698" y="1"/>
                  </a:cubicBezTo>
                  <a:close/>
                </a:path>
              </a:pathLst>
            </a:custGeom>
            <a:solidFill>
              <a:srgbClr val="BD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2015;p78">
              <a:extLst>
                <a:ext uri="{FF2B5EF4-FFF2-40B4-BE49-F238E27FC236}">
                  <a16:creationId xmlns:a16="http://schemas.microsoft.com/office/drawing/2014/main" id="{D231928F-0D72-D170-9C69-242FB4E0E590}"/>
                </a:ext>
              </a:extLst>
            </p:cNvPr>
            <p:cNvSpPr/>
            <p:nvPr/>
          </p:nvSpPr>
          <p:spPr>
            <a:xfrm>
              <a:off x="6170775" y="3545475"/>
              <a:ext cx="93275" cy="95400"/>
            </a:xfrm>
            <a:custGeom>
              <a:avLst/>
              <a:gdLst/>
              <a:ahLst/>
              <a:cxnLst/>
              <a:rect l="l" t="t" r="r" b="b"/>
              <a:pathLst>
                <a:path w="3731" h="3816" extrusionOk="0">
                  <a:moveTo>
                    <a:pt x="2726" y="0"/>
                  </a:moveTo>
                  <a:cubicBezTo>
                    <a:pt x="2205" y="0"/>
                    <a:pt x="2071" y="2216"/>
                    <a:pt x="855" y="2243"/>
                  </a:cubicBezTo>
                  <a:cubicBezTo>
                    <a:pt x="1" y="2256"/>
                    <a:pt x="435" y="3205"/>
                    <a:pt x="855" y="3816"/>
                  </a:cubicBezTo>
                  <a:cubicBezTo>
                    <a:pt x="1371" y="3572"/>
                    <a:pt x="1832" y="3205"/>
                    <a:pt x="2198" y="2771"/>
                  </a:cubicBezTo>
                  <a:lnTo>
                    <a:pt x="3730" y="656"/>
                  </a:lnTo>
                  <a:cubicBezTo>
                    <a:pt x="3391" y="357"/>
                    <a:pt x="3025" y="59"/>
                    <a:pt x="2767" y="5"/>
                  </a:cubicBezTo>
                  <a:cubicBezTo>
                    <a:pt x="2753" y="2"/>
                    <a:pt x="2739" y="0"/>
                    <a:pt x="2726" y="0"/>
                  </a:cubicBezTo>
                  <a:close/>
                </a:path>
              </a:pathLst>
            </a:custGeom>
            <a:solidFill>
              <a:srgbClr val="6AD9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2016;p78">
              <a:extLst>
                <a:ext uri="{FF2B5EF4-FFF2-40B4-BE49-F238E27FC236}">
                  <a16:creationId xmlns:a16="http://schemas.microsoft.com/office/drawing/2014/main" id="{6058D7E5-53ED-FB1A-80C2-1F06E6D284E0}"/>
                </a:ext>
              </a:extLst>
            </p:cNvPr>
            <p:cNvSpPr/>
            <p:nvPr/>
          </p:nvSpPr>
          <p:spPr>
            <a:xfrm>
              <a:off x="6071200" y="3520150"/>
              <a:ext cx="103325" cy="64275"/>
            </a:xfrm>
            <a:custGeom>
              <a:avLst/>
              <a:gdLst/>
              <a:ahLst/>
              <a:cxnLst/>
              <a:rect l="l" t="t" r="r" b="b"/>
              <a:pathLst>
                <a:path w="4133" h="2571" extrusionOk="0">
                  <a:moveTo>
                    <a:pt x="2926" y="1"/>
                  </a:moveTo>
                  <a:lnTo>
                    <a:pt x="2790" y="1303"/>
                  </a:lnTo>
                  <a:lnTo>
                    <a:pt x="254" y="665"/>
                  </a:lnTo>
                  <a:lnTo>
                    <a:pt x="254" y="665"/>
                  </a:lnTo>
                  <a:cubicBezTo>
                    <a:pt x="139" y="1124"/>
                    <a:pt x="1" y="2088"/>
                    <a:pt x="549" y="2088"/>
                  </a:cubicBezTo>
                  <a:cubicBezTo>
                    <a:pt x="583" y="2088"/>
                    <a:pt x="621" y="2084"/>
                    <a:pt x="661" y="2076"/>
                  </a:cubicBezTo>
                  <a:cubicBezTo>
                    <a:pt x="737" y="2059"/>
                    <a:pt x="811" y="2052"/>
                    <a:pt x="883" y="2052"/>
                  </a:cubicBezTo>
                  <a:cubicBezTo>
                    <a:pt x="1493" y="2052"/>
                    <a:pt x="2008" y="2570"/>
                    <a:pt x="2474" y="2570"/>
                  </a:cubicBezTo>
                  <a:cubicBezTo>
                    <a:pt x="2591" y="2570"/>
                    <a:pt x="2705" y="2537"/>
                    <a:pt x="2817" y="2455"/>
                  </a:cubicBezTo>
                  <a:cubicBezTo>
                    <a:pt x="3333" y="2076"/>
                    <a:pt x="4133" y="801"/>
                    <a:pt x="2926" y="1"/>
                  </a:cubicBezTo>
                  <a:close/>
                </a:path>
              </a:pathLst>
            </a:custGeom>
            <a:solidFill>
              <a:srgbClr val="6AD9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2017;p78">
              <a:extLst>
                <a:ext uri="{FF2B5EF4-FFF2-40B4-BE49-F238E27FC236}">
                  <a16:creationId xmlns:a16="http://schemas.microsoft.com/office/drawing/2014/main" id="{E9174433-C976-805F-0CAC-8D7919D4F805}"/>
                </a:ext>
              </a:extLst>
            </p:cNvPr>
            <p:cNvSpPr/>
            <p:nvPr/>
          </p:nvSpPr>
          <p:spPr>
            <a:xfrm>
              <a:off x="6051775" y="3589975"/>
              <a:ext cx="110900" cy="60825"/>
            </a:xfrm>
            <a:custGeom>
              <a:avLst/>
              <a:gdLst/>
              <a:ahLst/>
              <a:cxnLst/>
              <a:rect l="l" t="t" r="r" b="b"/>
              <a:pathLst>
                <a:path w="4436" h="2433" extrusionOk="0">
                  <a:moveTo>
                    <a:pt x="1012" y="1"/>
                  </a:moveTo>
                  <a:cubicBezTo>
                    <a:pt x="670" y="1"/>
                    <a:pt x="278" y="608"/>
                    <a:pt x="1" y="1127"/>
                  </a:cubicBezTo>
                  <a:cubicBezTo>
                    <a:pt x="1167" y="1737"/>
                    <a:pt x="2076" y="2131"/>
                    <a:pt x="3133" y="2375"/>
                  </a:cubicBezTo>
                  <a:cubicBezTo>
                    <a:pt x="3364" y="2412"/>
                    <a:pt x="3604" y="2433"/>
                    <a:pt x="3844" y="2433"/>
                  </a:cubicBezTo>
                  <a:cubicBezTo>
                    <a:pt x="4042" y="2433"/>
                    <a:pt x="4240" y="2419"/>
                    <a:pt x="4435" y="2388"/>
                  </a:cubicBezTo>
                  <a:cubicBezTo>
                    <a:pt x="4300" y="2036"/>
                    <a:pt x="4137" y="1629"/>
                    <a:pt x="3974" y="1236"/>
                  </a:cubicBezTo>
                  <a:cubicBezTo>
                    <a:pt x="3853" y="942"/>
                    <a:pt x="3665" y="850"/>
                    <a:pt x="3443" y="850"/>
                  </a:cubicBezTo>
                  <a:cubicBezTo>
                    <a:pt x="3071" y="850"/>
                    <a:pt x="2604" y="1107"/>
                    <a:pt x="2194" y="1107"/>
                  </a:cubicBezTo>
                  <a:cubicBezTo>
                    <a:pt x="1888" y="1107"/>
                    <a:pt x="1615" y="963"/>
                    <a:pt x="1438" y="463"/>
                  </a:cubicBezTo>
                  <a:cubicBezTo>
                    <a:pt x="1318" y="132"/>
                    <a:pt x="1170" y="1"/>
                    <a:pt x="1012" y="1"/>
                  </a:cubicBezTo>
                  <a:close/>
                </a:path>
              </a:pathLst>
            </a:custGeom>
            <a:solidFill>
              <a:srgbClr val="6AD9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2018;p78">
              <a:extLst>
                <a:ext uri="{FF2B5EF4-FFF2-40B4-BE49-F238E27FC236}">
                  <a16:creationId xmlns:a16="http://schemas.microsoft.com/office/drawing/2014/main" id="{0E8E2F1D-94A7-6009-F747-BE6308C496AA}"/>
                </a:ext>
              </a:extLst>
            </p:cNvPr>
            <p:cNvSpPr/>
            <p:nvPr/>
          </p:nvSpPr>
          <p:spPr>
            <a:xfrm>
              <a:off x="6443375" y="3581175"/>
              <a:ext cx="59350" cy="64575"/>
            </a:xfrm>
            <a:custGeom>
              <a:avLst/>
              <a:gdLst/>
              <a:ahLst/>
              <a:cxnLst/>
              <a:rect l="l" t="t" r="r" b="b"/>
              <a:pathLst>
                <a:path w="2374" h="2583" extrusionOk="0">
                  <a:moveTo>
                    <a:pt x="557" y="1"/>
                  </a:moveTo>
                  <a:cubicBezTo>
                    <a:pt x="1" y="991"/>
                    <a:pt x="150" y="1303"/>
                    <a:pt x="814" y="1899"/>
                  </a:cubicBezTo>
                  <a:cubicBezTo>
                    <a:pt x="1220" y="2253"/>
                    <a:pt x="1546" y="2583"/>
                    <a:pt x="1963" y="2583"/>
                  </a:cubicBezTo>
                  <a:cubicBezTo>
                    <a:pt x="2090" y="2583"/>
                    <a:pt x="2225" y="2552"/>
                    <a:pt x="2374" y="2483"/>
                  </a:cubicBezTo>
                  <a:cubicBezTo>
                    <a:pt x="1750" y="1682"/>
                    <a:pt x="1140" y="855"/>
                    <a:pt x="557" y="1"/>
                  </a:cubicBezTo>
                  <a:close/>
                </a:path>
              </a:pathLst>
            </a:custGeom>
            <a:solidFill>
              <a:srgbClr val="6AD9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2019;p78">
              <a:extLst>
                <a:ext uri="{FF2B5EF4-FFF2-40B4-BE49-F238E27FC236}">
                  <a16:creationId xmlns:a16="http://schemas.microsoft.com/office/drawing/2014/main" id="{30A0A1B2-8716-78DC-D461-A10B20D82B40}"/>
                </a:ext>
              </a:extLst>
            </p:cNvPr>
            <p:cNvSpPr/>
            <p:nvPr/>
          </p:nvSpPr>
          <p:spPr>
            <a:xfrm>
              <a:off x="6153350" y="3459800"/>
              <a:ext cx="129675" cy="73925"/>
            </a:xfrm>
            <a:custGeom>
              <a:avLst/>
              <a:gdLst/>
              <a:ahLst/>
              <a:cxnLst/>
              <a:rect l="l" t="t" r="r" b="b"/>
              <a:pathLst>
                <a:path w="5187" h="2957" extrusionOk="0">
                  <a:moveTo>
                    <a:pt x="399" y="1"/>
                  </a:moveTo>
                  <a:cubicBezTo>
                    <a:pt x="399" y="1"/>
                    <a:pt x="0" y="2033"/>
                    <a:pt x="1103" y="2033"/>
                  </a:cubicBezTo>
                  <a:cubicBezTo>
                    <a:pt x="1151" y="2033"/>
                    <a:pt x="1201" y="2029"/>
                    <a:pt x="1254" y="2021"/>
                  </a:cubicBezTo>
                  <a:cubicBezTo>
                    <a:pt x="1324" y="2012"/>
                    <a:pt x="1391" y="2007"/>
                    <a:pt x="1455" y="2007"/>
                  </a:cubicBezTo>
                  <a:cubicBezTo>
                    <a:pt x="2381" y="2007"/>
                    <a:pt x="2665" y="2956"/>
                    <a:pt x="3343" y="2956"/>
                  </a:cubicBezTo>
                  <a:cubicBezTo>
                    <a:pt x="3475" y="2956"/>
                    <a:pt x="3621" y="2921"/>
                    <a:pt x="3790" y="2835"/>
                  </a:cubicBezTo>
                  <a:cubicBezTo>
                    <a:pt x="4875" y="2279"/>
                    <a:pt x="5187" y="570"/>
                    <a:pt x="5187" y="570"/>
                  </a:cubicBezTo>
                  <a:lnTo>
                    <a:pt x="399" y="1"/>
                  </a:lnTo>
                  <a:close/>
                </a:path>
              </a:pathLst>
            </a:custGeom>
            <a:solidFill>
              <a:srgbClr val="6AD9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2020;p78">
              <a:extLst>
                <a:ext uri="{FF2B5EF4-FFF2-40B4-BE49-F238E27FC236}">
                  <a16:creationId xmlns:a16="http://schemas.microsoft.com/office/drawing/2014/main" id="{5EC1FF26-8236-D26F-993A-0DE5EE1CF28F}"/>
                </a:ext>
              </a:extLst>
            </p:cNvPr>
            <p:cNvSpPr/>
            <p:nvPr/>
          </p:nvSpPr>
          <p:spPr>
            <a:xfrm>
              <a:off x="6355575" y="3480150"/>
              <a:ext cx="81050" cy="82800"/>
            </a:xfrm>
            <a:custGeom>
              <a:avLst/>
              <a:gdLst/>
              <a:ahLst/>
              <a:cxnLst/>
              <a:rect l="l" t="t" r="r" b="b"/>
              <a:pathLst>
                <a:path w="3242" h="3312" extrusionOk="0">
                  <a:moveTo>
                    <a:pt x="1166" y="0"/>
                  </a:moveTo>
                  <a:cubicBezTo>
                    <a:pt x="570" y="543"/>
                    <a:pt x="0" y="1221"/>
                    <a:pt x="597" y="1519"/>
                  </a:cubicBezTo>
                  <a:cubicBezTo>
                    <a:pt x="1256" y="1854"/>
                    <a:pt x="1835" y="3312"/>
                    <a:pt x="2557" y="3312"/>
                  </a:cubicBezTo>
                  <a:cubicBezTo>
                    <a:pt x="2770" y="3312"/>
                    <a:pt x="2997" y="3184"/>
                    <a:pt x="3241" y="2862"/>
                  </a:cubicBezTo>
                  <a:cubicBezTo>
                    <a:pt x="2563" y="1885"/>
                    <a:pt x="1885" y="923"/>
                    <a:pt x="1166" y="0"/>
                  </a:cubicBezTo>
                  <a:close/>
                </a:path>
              </a:pathLst>
            </a:custGeom>
            <a:solidFill>
              <a:srgbClr val="6AD9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2021;p78">
              <a:extLst>
                <a:ext uri="{FF2B5EF4-FFF2-40B4-BE49-F238E27FC236}">
                  <a16:creationId xmlns:a16="http://schemas.microsoft.com/office/drawing/2014/main" id="{73F9C519-72AD-97DC-B7A2-DC69F4D667EF}"/>
                </a:ext>
              </a:extLst>
            </p:cNvPr>
            <p:cNvSpPr/>
            <p:nvPr/>
          </p:nvSpPr>
          <p:spPr>
            <a:xfrm>
              <a:off x="6298275" y="3547150"/>
              <a:ext cx="142750" cy="108975"/>
            </a:xfrm>
            <a:custGeom>
              <a:avLst/>
              <a:gdLst/>
              <a:ahLst/>
              <a:cxnLst/>
              <a:rect l="l" t="t" r="r" b="b"/>
              <a:pathLst>
                <a:path w="5710" h="4359" extrusionOk="0">
                  <a:moveTo>
                    <a:pt x="1582" y="1"/>
                  </a:moveTo>
                  <a:cubicBezTo>
                    <a:pt x="1013" y="1"/>
                    <a:pt x="363" y="275"/>
                    <a:pt x="0" y="453"/>
                  </a:cubicBezTo>
                  <a:lnTo>
                    <a:pt x="4123" y="4359"/>
                  </a:lnTo>
                  <a:cubicBezTo>
                    <a:pt x="5710" y="2108"/>
                    <a:pt x="3092" y="1931"/>
                    <a:pt x="2577" y="629"/>
                  </a:cubicBezTo>
                  <a:cubicBezTo>
                    <a:pt x="2396" y="157"/>
                    <a:pt x="2012" y="1"/>
                    <a:pt x="1582" y="1"/>
                  </a:cubicBezTo>
                  <a:close/>
                </a:path>
              </a:pathLst>
            </a:custGeom>
            <a:solidFill>
              <a:srgbClr val="6AD9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1" name="Google Shape;2022;p78">
              <a:extLst>
                <a:ext uri="{FF2B5EF4-FFF2-40B4-BE49-F238E27FC236}">
                  <a16:creationId xmlns:a16="http://schemas.microsoft.com/office/drawing/2014/main" id="{0BE044AF-32D6-BD75-C27B-706F639B90C1}"/>
                </a:ext>
              </a:extLst>
            </p:cNvPr>
            <p:cNvSpPr/>
            <p:nvPr/>
          </p:nvSpPr>
          <p:spPr>
            <a:xfrm>
              <a:off x="6141625" y="3257450"/>
              <a:ext cx="228875" cy="240375"/>
            </a:xfrm>
            <a:custGeom>
              <a:avLst/>
              <a:gdLst/>
              <a:ahLst/>
              <a:cxnLst/>
              <a:rect l="l" t="t" r="r" b="b"/>
              <a:pathLst>
                <a:path w="9155" h="9615" extrusionOk="0">
                  <a:moveTo>
                    <a:pt x="4879" y="1"/>
                  </a:moveTo>
                  <a:cubicBezTo>
                    <a:pt x="4778" y="1"/>
                    <a:pt x="4680" y="5"/>
                    <a:pt x="4584" y="12"/>
                  </a:cubicBezTo>
                  <a:cubicBezTo>
                    <a:pt x="2428" y="202"/>
                    <a:pt x="339" y="3443"/>
                    <a:pt x="0" y="8149"/>
                  </a:cubicBezTo>
                  <a:cubicBezTo>
                    <a:pt x="9" y="8158"/>
                    <a:pt x="1774" y="9615"/>
                    <a:pt x="4485" y="9615"/>
                  </a:cubicBezTo>
                  <a:cubicBezTo>
                    <a:pt x="5839" y="9615"/>
                    <a:pt x="7429" y="9251"/>
                    <a:pt x="9155" y="8162"/>
                  </a:cubicBezTo>
                  <a:cubicBezTo>
                    <a:pt x="9155" y="6006"/>
                    <a:pt x="7378" y="4026"/>
                    <a:pt x="6890" y="1300"/>
                  </a:cubicBezTo>
                  <a:cubicBezTo>
                    <a:pt x="6696" y="282"/>
                    <a:pt x="5722" y="1"/>
                    <a:pt x="48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2023;p78">
              <a:extLst>
                <a:ext uri="{FF2B5EF4-FFF2-40B4-BE49-F238E27FC236}">
                  <a16:creationId xmlns:a16="http://schemas.microsoft.com/office/drawing/2014/main" id="{C95304E5-E81C-5A40-48C1-2E17C880AD4F}"/>
                </a:ext>
              </a:extLst>
            </p:cNvPr>
            <p:cNvSpPr/>
            <p:nvPr/>
          </p:nvSpPr>
          <p:spPr>
            <a:xfrm>
              <a:off x="6223325" y="3315350"/>
              <a:ext cx="107825" cy="79375"/>
            </a:xfrm>
            <a:custGeom>
              <a:avLst/>
              <a:gdLst/>
              <a:ahLst/>
              <a:cxnLst/>
              <a:rect l="l" t="t" r="r" b="b"/>
              <a:pathLst>
                <a:path w="4313" h="3175" extrusionOk="0">
                  <a:moveTo>
                    <a:pt x="3080" y="0"/>
                  </a:moveTo>
                  <a:cubicBezTo>
                    <a:pt x="3071" y="0"/>
                    <a:pt x="3062" y="1"/>
                    <a:pt x="3052" y="1"/>
                  </a:cubicBezTo>
                  <a:cubicBezTo>
                    <a:pt x="2428" y="42"/>
                    <a:pt x="2428" y="1127"/>
                    <a:pt x="2428" y="1127"/>
                  </a:cubicBezTo>
                  <a:cubicBezTo>
                    <a:pt x="2428" y="1127"/>
                    <a:pt x="2054" y="465"/>
                    <a:pt x="1545" y="465"/>
                  </a:cubicBezTo>
                  <a:cubicBezTo>
                    <a:pt x="1329" y="465"/>
                    <a:pt x="1088" y="584"/>
                    <a:pt x="842" y="924"/>
                  </a:cubicBezTo>
                  <a:cubicBezTo>
                    <a:pt x="1" y="2063"/>
                    <a:pt x="2428" y="3175"/>
                    <a:pt x="2428" y="3175"/>
                  </a:cubicBezTo>
                  <a:cubicBezTo>
                    <a:pt x="4313" y="1785"/>
                    <a:pt x="3708" y="0"/>
                    <a:pt x="3080" y="0"/>
                  </a:cubicBezTo>
                  <a:close/>
                </a:path>
              </a:pathLst>
            </a:custGeom>
            <a:solidFill>
              <a:srgbClr val="E246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2024;p78">
              <a:extLst>
                <a:ext uri="{FF2B5EF4-FFF2-40B4-BE49-F238E27FC236}">
                  <a16:creationId xmlns:a16="http://schemas.microsoft.com/office/drawing/2014/main" id="{E04B59F6-F8E4-5BDF-CC20-66C429E3632C}"/>
                </a:ext>
              </a:extLst>
            </p:cNvPr>
            <p:cNvSpPr/>
            <p:nvPr/>
          </p:nvSpPr>
          <p:spPr>
            <a:xfrm>
              <a:off x="6027375" y="2860025"/>
              <a:ext cx="457725" cy="408250"/>
            </a:xfrm>
            <a:custGeom>
              <a:avLst/>
              <a:gdLst/>
              <a:ahLst/>
              <a:cxnLst/>
              <a:rect l="l" t="t" r="r" b="b"/>
              <a:pathLst>
                <a:path w="18309" h="16330" extrusionOk="0">
                  <a:moveTo>
                    <a:pt x="9154" y="1"/>
                  </a:moveTo>
                  <a:cubicBezTo>
                    <a:pt x="4096" y="1"/>
                    <a:pt x="0" y="4096"/>
                    <a:pt x="0" y="9155"/>
                  </a:cubicBezTo>
                  <a:cubicBezTo>
                    <a:pt x="0" y="14214"/>
                    <a:pt x="4096" y="16329"/>
                    <a:pt x="9154" y="16329"/>
                  </a:cubicBezTo>
                  <a:cubicBezTo>
                    <a:pt x="14213" y="16329"/>
                    <a:pt x="18309" y="14214"/>
                    <a:pt x="18309" y="9155"/>
                  </a:cubicBezTo>
                  <a:cubicBezTo>
                    <a:pt x="18309" y="4096"/>
                    <a:pt x="14213" y="1"/>
                    <a:pt x="9154" y="1"/>
                  </a:cubicBezTo>
                  <a:close/>
                </a:path>
              </a:pathLst>
            </a:custGeom>
            <a:solidFill>
              <a:srgbClr val="FCBB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2025;p78">
              <a:extLst>
                <a:ext uri="{FF2B5EF4-FFF2-40B4-BE49-F238E27FC236}">
                  <a16:creationId xmlns:a16="http://schemas.microsoft.com/office/drawing/2014/main" id="{3A95D7BD-5CBB-70C6-61E2-7F69E0275384}"/>
                </a:ext>
              </a:extLst>
            </p:cNvPr>
            <p:cNvSpPr/>
            <p:nvPr/>
          </p:nvSpPr>
          <p:spPr>
            <a:xfrm>
              <a:off x="6216550" y="3186525"/>
              <a:ext cx="79375" cy="112925"/>
            </a:xfrm>
            <a:custGeom>
              <a:avLst/>
              <a:gdLst/>
              <a:ahLst/>
              <a:cxnLst/>
              <a:rect l="l" t="t" r="r" b="b"/>
              <a:pathLst>
                <a:path w="3175" h="4517" extrusionOk="0">
                  <a:moveTo>
                    <a:pt x="1587" y="1"/>
                  </a:moveTo>
                  <a:cubicBezTo>
                    <a:pt x="719" y="1"/>
                    <a:pt x="1" y="1154"/>
                    <a:pt x="1" y="2578"/>
                  </a:cubicBezTo>
                  <a:cubicBezTo>
                    <a:pt x="1" y="4015"/>
                    <a:pt x="936" y="4517"/>
                    <a:pt x="1804" y="4517"/>
                  </a:cubicBezTo>
                  <a:cubicBezTo>
                    <a:pt x="2672" y="4517"/>
                    <a:pt x="3174" y="4015"/>
                    <a:pt x="3174" y="2578"/>
                  </a:cubicBezTo>
                  <a:cubicBezTo>
                    <a:pt x="3174" y="1154"/>
                    <a:pt x="2469" y="1"/>
                    <a:pt x="1587" y="1"/>
                  </a:cubicBezTo>
                  <a:close/>
                </a:path>
              </a:pathLst>
            </a:custGeom>
            <a:solidFill>
              <a:srgbClr val="FCBB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2026;p78">
              <a:extLst>
                <a:ext uri="{FF2B5EF4-FFF2-40B4-BE49-F238E27FC236}">
                  <a16:creationId xmlns:a16="http://schemas.microsoft.com/office/drawing/2014/main" id="{ABB539FD-FD72-945A-71D5-A84632DBD211}"/>
                </a:ext>
              </a:extLst>
            </p:cNvPr>
            <p:cNvSpPr/>
            <p:nvPr/>
          </p:nvSpPr>
          <p:spPr>
            <a:xfrm>
              <a:off x="6114850" y="2993125"/>
              <a:ext cx="153275" cy="139675"/>
            </a:xfrm>
            <a:custGeom>
              <a:avLst/>
              <a:gdLst/>
              <a:ahLst/>
              <a:cxnLst/>
              <a:rect l="l" t="t" r="r" b="b"/>
              <a:pathLst>
                <a:path w="6131" h="5587" extrusionOk="0">
                  <a:moveTo>
                    <a:pt x="3054" y="0"/>
                  </a:moveTo>
                  <a:cubicBezTo>
                    <a:pt x="1791" y="0"/>
                    <a:pt x="641" y="872"/>
                    <a:pt x="339" y="2163"/>
                  </a:cubicBezTo>
                  <a:cubicBezTo>
                    <a:pt x="0" y="3668"/>
                    <a:pt x="936" y="5174"/>
                    <a:pt x="2441" y="5513"/>
                  </a:cubicBezTo>
                  <a:cubicBezTo>
                    <a:pt x="2656" y="5563"/>
                    <a:pt x="2870" y="5587"/>
                    <a:pt x="3081" y="5587"/>
                  </a:cubicBezTo>
                  <a:cubicBezTo>
                    <a:pt x="4349" y="5587"/>
                    <a:pt x="5489" y="4715"/>
                    <a:pt x="5791" y="3424"/>
                  </a:cubicBezTo>
                  <a:cubicBezTo>
                    <a:pt x="6130" y="1919"/>
                    <a:pt x="5194" y="413"/>
                    <a:pt x="3689" y="74"/>
                  </a:cubicBezTo>
                  <a:cubicBezTo>
                    <a:pt x="3476" y="24"/>
                    <a:pt x="3263" y="0"/>
                    <a:pt x="30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2027;p78">
              <a:extLst>
                <a:ext uri="{FF2B5EF4-FFF2-40B4-BE49-F238E27FC236}">
                  <a16:creationId xmlns:a16="http://schemas.microsoft.com/office/drawing/2014/main" id="{40FB859F-B583-328F-7CE3-0551CF2BB98A}"/>
                </a:ext>
              </a:extLst>
            </p:cNvPr>
            <p:cNvSpPr/>
            <p:nvPr/>
          </p:nvSpPr>
          <p:spPr>
            <a:xfrm>
              <a:off x="6143650" y="2993275"/>
              <a:ext cx="123775" cy="130225"/>
            </a:xfrm>
            <a:custGeom>
              <a:avLst/>
              <a:gdLst/>
              <a:ahLst/>
              <a:cxnLst/>
              <a:rect l="l" t="t" r="r" b="b"/>
              <a:pathLst>
                <a:path w="4951" h="5209" extrusionOk="0">
                  <a:moveTo>
                    <a:pt x="1927" y="1"/>
                  </a:moveTo>
                  <a:cubicBezTo>
                    <a:pt x="1818" y="1"/>
                    <a:pt x="1710" y="14"/>
                    <a:pt x="1601" y="28"/>
                  </a:cubicBezTo>
                  <a:cubicBezTo>
                    <a:pt x="516" y="665"/>
                    <a:pt x="1" y="1953"/>
                    <a:pt x="340" y="3160"/>
                  </a:cubicBezTo>
                  <a:cubicBezTo>
                    <a:pt x="663" y="4371"/>
                    <a:pt x="1760" y="5208"/>
                    <a:pt x="3009" y="5208"/>
                  </a:cubicBezTo>
                  <a:cubicBezTo>
                    <a:pt x="3019" y="5208"/>
                    <a:pt x="3029" y="5208"/>
                    <a:pt x="3039" y="5208"/>
                  </a:cubicBezTo>
                  <a:cubicBezTo>
                    <a:pt x="3134" y="5208"/>
                    <a:pt x="3242" y="5208"/>
                    <a:pt x="3351" y="5195"/>
                  </a:cubicBezTo>
                  <a:cubicBezTo>
                    <a:pt x="4436" y="4544"/>
                    <a:pt x="4951" y="3269"/>
                    <a:pt x="4625" y="2048"/>
                  </a:cubicBezTo>
                  <a:cubicBezTo>
                    <a:pt x="4286" y="841"/>
                    <a:pt x="3188" y="1"/>
                    <a:pt x="19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2028;p78">
              <a:extLst>
                <a:ext uri="{FF2B5EF4-FFF2-40B4-BE49-F238E27FC236}">
                  <a16:creationId xmlns:a16="http://schemas.microsoft.com/office/drawing/2014/main" id="{9CC8E41D-355A-ABB2-D0B5-47A7D55DC766}"/>
                </a:ext>
              </a:extLst>
            </p:cNvPr>
            <p:cNvSpPr/>
            <p:nvPr/>
          </p:nvSpPr>
          <p:spPr>
            <a:xfrm>
              <a:off x="6339975" y="2993275"/>
              <a:ext cx="153275" cy="139725"/>
            </a:xfrm>
            <a:custGeom>
              <a:avLst/>
              <a:gdLst/>
              <a:ahLst/>
              <a:cxnLst/>
              <a:rect l="l" t="t" r="r" b="b"/>
              <a:pathLst>
                <a:path w="6131" h="5589" extrusionOk="0">
                  <a:moveTo>
                    <a:pt x="3065" y="1"/>
                  </a:moveTo>
                  <a:cubicBezTo>
                    <a:pt x="2350" y="1"/>
                    <a:pt x="1634" y="272"/>
                    <a:pt x="1085" y="814"/>
                  </a:cubicBezTo>
                  <a:cubicBezTo>
                    <a:pt x="0" y="1913"/>
                    <a:pt x="0" y="3676"/>
                    <a:pt x="1085" y="4774"/>
                  </a:cubicBezTo>
                  <a:cubicBezTo>
                    <a:pt x="1634" y="5317"/>
                    <a:pt x="2350" y="5588"/>
                    <a:pt x="3065" y="5588"/>
                  </a:cubicBezTo>
                  <a:cubicBezTo>
                    <a:pt x="3781" y="5588"/>
                    <a:pt x="4496" y="5317"/>
                    <a:pt x="5045" y="4774"/>
                  </a:cubicBezTo>
                  <a:cubicBezTo>
                    <a:pt x="6130" y="3676"/>
                    <a:pt x="6130" y="1913"/>
                    <a:pt x="5045" y="814"/>
                  </a:cubicBezTo>
                  <a:cubicBezTo>
                    <a:pt x="4496" y="272"/>
                    <a:pt x="3781" y="1"/>
                    <a:pt x="30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8" name="Google Shape;2029;p78">
              <a:extLst>
                <a:ext uri="{FF2B5EF4-FFF2-40B4-BE49-F238E27FC236}">
                  <a16:creationId xmlns:a16="http://schemas.microsoft.com/office/drawing/2014/main" id="{A8960EB3-4AE1-D7BE-38D3-7CF80FC5715C}"/>
                </a:ext>
              </a:extLst>
            </p:cNvPr>
            <p:cNvSpPr/>
            <p:nvPr/>
          </p:nvSpPr>
          <p:spPr>
            <a:xfrm>
              <a:off x="6368775" y="2993275"/>
              <a:ext cx="123450" cy="130225"/>
            </a:xfrm>
            <a:custGeom>
              <a:avLst/>
              <a:gdLst/>
              <a:ahLst/>
              <a:cxnLst/>
              <a:rect l="l" t="t" r="r" b="b"/>
              <a:pathLst>
                <a:path w="4938" h="5209" extrusionOk="0">
                  <a:moveTo>
                    <a:pt x="1913" y="1"/>
                  </a:moveTo>
                  <a:cubicBezTo>
                    <a:pt x="1805" y="1"/>
                    <a:pt x="1696" y="14"/>
                    <a:pt x="1588" y="28"/>
                  </a:cubicBezTo>
                  <a:cubicBezTo>
                    <a:pt x="516" y="665"/>
                    <a:pt x="1" y="1953"/>
                    <a:pt x="326" y="3160"/>
                  </a:cubicBezTo>
                  <a:cubicBezTo>
                    <a:pt x="665" y="4367"/>
                    <a:pt x="1764" y="5208"/>
                    <a:pt x="3025" y="5208"/>
                  </a:cubicBezTo>
                  <a:cubicBezTo>
                    <a:pt x="3134" y="5208"/>
                    <a:pt x="3242" y="5208"/>
                    <a:pt x="3351" y="5195"/>
                  </a:cubicBezTo>
                  <a:cubicBezTo>
                    <a:pt x="4422" y="4544"/>
                    <a:pt x="4937" y="3269"/>
                    <a:pt x="4612" y="2048"/>
                  </a:cubicBezTo>
                  <a:cubicBezTo>
                    <a:pt x="4273" y="841"/>
                    <a:pt x="3174" y="1"/>
                    <a:pt x="19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Google Shape;2030;p78">
              <a:extLst>
                <a:ext uri="{FF2B5EF4-FFF2-40B4-BE49-F238E27FC236}">
                  <a16:creationId xmlns:a16="http://schemas.microsoft.com/office/drawing/2014/main" id="{B4A8E4E3-C0DB-0CAF-ACA3-1D3C0AA574D2}"/>
                </a:ext>
              </a:extLst>
            </p:cNvPr>
            <p:cNvSpPr/>
            <p:nvPr/>
          </p:nvSpPr>
          <p:spPr>
            <a:xfrm>
              <a:off x="6377950" y="3134325"/>
              <a:ext cx="101725" cy="102400"/>
            </a:xfrm>
            <a:custGeom>
              <a:avLst/>
              <a:gdLst/>
              <a:ahLst/>
              <a:cxnLst/>
              <a:rect l="l" t="t" r="r" b="b"/>
              <a:pathLst>
                <a:path w="4069" h="4096" extrusionOk="0">
                  <a:moveTo>
                    <a:pt x="3499" y="0"/>
                  </a:moveTo>
                  <a:cubicBezTo>
                    <a:pt x="1397" y="0"/>
                    <a:pt x="0" y="2197"/>
                    <a:pt x="909" y="4096"/>
                  </a:cubicBezTo>
                  <a:cubicBezTo>
                    <a:pt x="2482" y="3242"/>
                    <a:pt x="3608" y="1912"/>
                    <a:pt x="4069" y="55"/>
                  </a:cubicBezTo>
                  <a:cubicBezTo>
                    <a:pt x="3879" y="14"/>
                    <a:pt x="3689" y="0"/>
                    <a:pt x="3499" y="0"/>
                  </a:cubicBezTo>
                  <a:close/>
                </a:path>
              </a:pathLst>
            </a:custGeom>
            <a:solidFill>
              <a:srgbClr val="FF9D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0" name="Google Shape;2031;p78">
              <a:extLst>
                <a:ext uri="{FF2B5EF4-FFF2-40B4-BE49-F238E27FC236}">
                  <a16:creationId xmlns:a16="http://schemas.microsoft.com/office/drawing/2014/main" id="{5DC042F1-5F4C-49DC-1018-38816FE5377A}"/>
                </a:ext>
              </a:extLst>
            </p:cNvPr>
            <p:cNvSpPr/>
            <p:nvPr/>
          </p:nvSpPr>
          <p:spPr>
            <a:xfrm>
              <a:off x="6067700" y="3134325"/>
              <a:ext cx="168875" cy="127150"/>
            </a:xfrm>
            <a:custGeom>
              <a:avLst/>
              <a:gdLst/>
              <a:ahLst/>
              <a:cxnLst/>
              <a:rect l="l" t="t" r="r" b="b"/>
              <a:pathLst>
                <a:path w="6755" h="5086" extrusionOk="0">
                  <a:moveTo>
                    <a:pt x="2863" y="0"/>
                  </a:moveTo>
                  <a:cubicBezTo>
                    <a:pt x="1330" y="0"/>
                    <a:pt x="82" y="1194"/>
                    <a:pt x="1" y="2713"/>
                  </a:cubicBezTo>
                  <a:cubicBezTo>
                    <a:pt x="1113" y="3947"/>
                    <a:pt x="2754" y="4720"/>
                    <a:pt x="4666" y="5086"/>
                  </a:cubicBezTo>
                  <a:cubicBezTo>
                    <a:pt x="6755" y="3391"/>
                    <a:pt x="5561" y="0"/>
                    <a:pt x="2863" y="0"/>
                  </a:cubicBezTo>
                  <a:close/>
                </a:path>
              </a:pathLst>
            </a:custGeom>
            <a:solidFill>
              <a:srgbClr val="FF9D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2032;p78">
              <a:extLst>
                <a:ext uri="{FF2B5EF4-FFF2-40B4-BE49-F238E27FC236}">
                  <a16:creationId xmlns:a16="http://schemas.microsoft.com/office/drawing/2014/main" id="{CE198970-AE4C-250F-E893-D1DBA5F05D0E}"/>
                </a:ext>
              </a:extLst>
            </p:cNvPr>
            <p:cNvSpPr/>
            <p:nvPr/>
          </p:nvSpPr>
          <p:spPr>
            <a:xfrm>
              <a:off x="5950400" y="3045150"/>
              <a:ext cx="109200" cy="107850"/>
            </a:xfrm>
            <a:custGeom>
              <a:avLst/>
              <a:gdLst/>
              <a:ahLst/>
              <a:cxnLst/>
              <a:rect l="l" t="t" r="r" b="b"/>
              <a:pathLst>
                <a:path w="4368" h="4314" extrusionOk="0">
                  <a:moveTo>
                    <a:pt x="1696" y="0"/>
                  </a:moveTo>
                  <a:cubicBezTo>
                    <a:pt x="489" y="0"/>
                    <a:pt x="1" y="991"/>
                    <a:pt x="1" y="2184"/>
                  </a:cubicBezTo>
                  <a:cubicBezTo>
                    <a:pt x="41" y="3377"/>
                    <a:pt x="1004" y="4313"/>
                    <a:pt x="2184" y="4313"/>
                  </a:cubicBezTo>
                  <a:cubicBezTo>
                    <a:pt x="3364" y="4313"/>
                    <a:pt x="4340" y="3377"/>
                    <a:pt x="4367" y="2184"/>
                  </a:cubicBezTo>
                  <a:cubicBezTo>
                    <a:pt x="4367" y="991"/>
                    <a:pt x="2916" y="0"/>
                    <a:pt x="1696" y="0"/>
                  </a:cubicBezTo>
                  <a:close/>
                </a:path>
              </a:pathLst>
            </a:custGeom>
            <a:solidFill>
              <a:srgbClr val="FCBB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2033;p78">
              <a:extLst>
                <a:ext uri="{FF2B5EF4-FFF2-40B4-BE49-F238E27FC236}">
                  <a16:creationId xmlns:a16="http://schemas.microsoft.com/office/drawing/2014/main" id="{938CC79F-8F38-0DF7-F939-C82EBB7C6079}"/>
                </a:ext>
              </a:extLst>
            </p:cNvPr>
            <p:cNvSpPr/>
            <p:nvPr/>
          </p:nvSpPr>
          <p:spPr>
            <a:xfrm>
              <a:off x="6295900" y="3066700"/>
              <a:ext cx="43750" cy="47300"/>
            </a:xfrm>
            <a:custGeom>
              <a:avLst/>
              <a:gdLst/>
              <a:ahLst/>
              <a:cxnLst/>
              <a:rect l="l" t="t" r="r" b="b"/>
              <a:pathLst>
                <a:path w="1750" h="1892" extrusionOk="0">
                  <a:moveTo>
                    <a:pt x="1227" y="1"/>
                  </a:moveTo>
                  <a:cubicBezTo>
                    <a:pt x="1054" y="1"/>
                    <a:pt x="887" y="67"/>
                    <a:pt x="760" y="183"/>
                  </a:cubicBezTo>
                  <a:cubicBezTo>
                    <a:pt x="461" y="400"/>
                    <a:pt x="204" y="685"/>
                    <a:pt x="0" y="996"/>
                  </a:cubicBezTo>
                  <a:cubicBezTo>
                    <a:pt x="122" y="861"/>
                    <a:pt x="258" y="725"/>
                    <a:pt x="393" y="603"/>
                  </a:cubicBezTo>
                  <a:cubicBezTo>
                    <a:pt x="515" y="481"/>
                    <a:pt x="665" y="359"/>
                    <a:pt x="814" y="264"/>
                  </a:cubicBezTo>
                  <a:cubicBezTo>
                    <a:pt x="933" y="169"/>
                    <a:pt x="1073" y="126"/>
                    <a:pt x="1224" y="126"/>
                  </a:cubicBezTo>
                  <a:cubicBezTo>
                    <a:pt x="1245" y="126"/>
                    <a:pt x="1267" y="127"/>
                    <a:pt x="1289" y="129"/>
                  </a:cubicBezTo>
                  <a:cubicBezTo>
                    <a:pt x="1424" y="169"/>
                    <a:pt x="1506" y="332"/>
                    <a:pt x="1560" y="508"/>
                  </a:cubicBezTo>
                  <a:cubicBezTo>
                    <a:pt x="1600" y="671"/>
                    <a:pt x="1587" y="834"/>
                    <a:pt x="1492" y="983"/>
                  </a:cubicBezTo>
                  <a:cubicBezTo>
                    <a:pt x="1397" y="1132"/>
                    <a:pt x="1275" y="1254"/>
                    <a:pt x="1139" y="1363"/>
                  </a:cubicBezTo>
                  <a:cubicBezTo>
                    <a:pt x="990" y="1471"/>
                    <a:pt x="841" y="1566"/>
                    <a:pt x="678" y="1647"/>
                  </a:cubicBezTo>
                  <a:cubicBezTo>
                    <a:pt x="515" y="1742"/>
                    <a:pt x="353" y="1824"/>
                    <a:pt x="176" y="1892"/>
                  </a:cubicBezTo>
                  <a:cubicBezTo>
                    <a:pt x="543" y="1810"/>
                    <a:pt x="895" y="1661"/>
                    <a:pt x="1207" y="1458"/>
                  </a:cubicBezTo>
                  <a:cubicBezTo>
                    <a:pt x="1370" y="1349"/>
                    <a:pt x="1506" y="1213"/>
                    <a:pt x="1614" y="1051"/>
                  </a:cubicBezTo>
                  <a:cubicBezTo>
                    <a:pt x="1722" y="874"/>
                    <a:pt x="1750" y="657"/>
                    <a:pt x="1695" y="468"/>
                  </a:cubicBezTo>
                  <a:cubicBezTo>
                    <a:pt x="1668" y="373"/>
                    <a:pt x="1628" y="278"/>
                    <a:pt x="1573" y="196"/>
                  </a:cubicBezTo>
                  <a:cubicBezTo>
                    <a:pt x="1506" y="101"/>
                    <a:pt x="1424" y="34"/>
                    <a:pt x="1316" y="6"/>
                  </a:cubicBezTo>
                  <a:cubicBezTo>
                    <a:pt x="1286" y="2"/>
                    <a:pt x="125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2034;p78">
              <a:extLst>
                <a:ext uri="{FF2B5EF4-FFF2-40B4-BE49-F238E27FC236}">
                  <a16:creationId xmlns:a16="http://schemas.microsoft.com/office/drawing/2014/main" id="{227F9820-0DCF-9EDF-9ABF-2B1A95546D6A}"/>
                </a:ext>
              </a:extLst>
            </p:cNvPr>
            <p:cNvSpPr/>
            <p:nvPr/>
          </p:nvSpPr>
          <p:spPr>
            <a:xfrm>
              <a:off x="6504750" y="3670450"/>
              <a:ext cx="86825" cy="107750"/>
            </a:xfrm>
            <a:custGeom>
              <a:avLst/>
              <a:gdLst/>
              <a:ahLst/>
              <a:cxnLst/>
              <a:rect l="l" t="t" r="r" b="b"/>
              <a:pathLst>
                <a:path w="3473" h="4310" extrusionOk="0">
                  <a:moveTo>
                    <a:pt x="3247" y="0"/>
                  </a:moveTo>
                  <a:cubicBezTo>
                    <a:pt x="3056" y="0"/>
                    <a:pt x="2864" y="49"/>
                    <a:pt x="2699" y="146"/>
                  </a:cubicBezTo>
                  <a:cubicBezTo>
                    <a:pt x="2469" y="281"/>
                    <a:pt x="2279" y="471"/>
                    <a:pt x="2116" y="702"/>
                  </a:cubicBezTo>
                  <a:cubicBezTo>
                    <a:pt x="1804" y="1122"/>
                    <a:pt x="1601" y="1624"/>
                    <a:pt x="1356" y="2072"/>
                  </a:cubicBezTo>
                  <a:cubicBezTo>
                    <a:pt x="1289" y="2194"/>
                    <a:pt x="1221" y="2302"/>
                    <a:pt x="1153" y="2411"/>
                  </a:cubicBezTo>
                  <a:cubicBezTo>
                    <a:pt x="1072" y="2506"/>
                    <a:pt x="990" y="2587"/>
                    <a:pt x="882" y="2668"/>
                  </a:cubicBezTo>
                  <a:cubicBezTo>
                    <a:pt x="665" y="2831"/>
                    <a:pt x="475" y="3021"/>
                    <a:pt x="312" y="3224"/>
                  </a:cubicBezTo>
                  <a:cubicBezTo>
                    <a:pt x="217" y="3319"/>
                    <a:pt x="149" y="3441"/>
                    <a:pt x="82" y="3563"/>
                  </a:cubicBezTo>
                  <a:cubicBezTo>
                    <a:pt x="14" y="3685"/>
                    <a:pt x="0" y="3835"/>
                    <a:pt x="55" y="3970"/>
                  </a:cubicBezTo>
                  <a:cubicBezTo>
                    <a:pt x="109" y="4106"/>
                    <a:pt x="231" y="4201"/>
                    <a:pt x="366" y="4241"/>
                  </a:cubicBezTo>
                  <a:cubicBezTo>
                    <a:pt x="489" y="4282"/>
                    <a:pt x="611" y="4309"/>
                    <a:pt x="746" y="4309"/>
                  </a:cubicBezTo>
                  <a:cubicBezTo>
                    <a:pt x="624" y="4296"/>
                    <a:pt x="489" y="4255"/>
                    <a:pt x="380" y="4201"/>
                  </a:cubicBezTo>
                  <a:cubicBezTo>
                    <a:pt x="258" y="4160"/>
                    <a:pt x="163" y="4065"/>
                    <a:pt x="122" y="3943"/>
                  </a:cubicBezTo>
                  <a:cubicBezTo>
                    <a:pt x="82" y="3835"/>
                    <a:pt x="109" y="3699"/>
                    <a:pt x="177" y="3604"/>
                  </a:cubicBezTo>
                  <a:cubicBezTo>
                    <a:pt x="231" y="3482"/>
                    <a:pt x="299" y="3387"/>
                    <a:pt x="394" y="3292"/>
                  </a:cubicBezTo>
                  <a:cubicBezTo>
                    <a:pt x="570" y="3102"/>
                    <a:pt x="760" y="2926"/>
                    <a:pt x="963" y="2763"/>
                  </a:cubicBezTo>
                  <a:cubicBezTo>
                    <a:pt x="1017" y="2722"/>
                    <a:pt x="1058" y="2695"/>
                    <a:pt x="1126" y="2641"/>
                  </a:cubicBezTo>
                  <a:cubicBezTo>
                    <a:pt x="1167" y="2587"/>
                    <a:pt x="1221" y="2533"/>
                    <a:pt x="1262" y="2478"/>
                  </a:cubicBezTo>
                  <a:cubicBezTo>
                    <a:pt x="1343" y="2370"/>
                    <a:pt x="1411" y="2261"/>
                    <a:pt x="1479" y="2139"/>
                  </a:cubicBezTo>
                  <a:cubicBezTo>
                    <a:pt x="1696" y="1665"/>
                    <a:pt x="1940" y="1204"/>
                    <a:pt x="2211" y="756"/>
                  </a:cubicBezTo>
                  <a:cubicBezTo>
                    <a:pt x="2347" y="539"/>
                    <a:pt x="2523" y="349"/>
                    <a:pt x="2740" y="200"/>
                  </a:cubicBezTo>
                  <a:cubicBezTo>
                    <a:pt x="2921" y="75"/>
                    <a:pt x="3131" y="17"/>
                    <a:pt x="3345" y="17"/>
                  </a:cubicBezTo>
                  <a:cubicBezTo>
                    <a:pt x="3387" y="17"/>
                    <a:pt x="3430" y="19"/>
                    <a:pt x="3472" y="24"/>
                  </a:cubicBezTo>
                  <a:cubicBezTo>
                    <a:pt x="3399" y="8"/>
                    <a:pt x="3323" y="0"/>
                    <a:pt x="324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2035;p78">
              <a:extLst>
                <a:ext uri="{FF2B5EF4-FFF2-40B4-BE49-F238E27FC236}">
                  <a16:creationId xmlns:a16="http://schemas.microsoft.com/office/drawing/2014/main" id="{AA1D6A5F-4982-4333-7FCA-31423B914500}"/>
                </a:ext>
              </a:extLst>
            </p:cNvPr>
            <p:cNvSpPr/>
            <p:nvPr/>
          </p:nvSpPr>
          <p:spPr>
            <a:xfrm>
              <a:off x="6540000" y="3679175"/>
              <a:ext cx="7500" cy="28500"/>
            </a:xfrm>
            <a:custGeom>
              <a:avLst/>
              <a:gdLst/>
              <a:ahLst/>
              <a:cxnLst/>
              <a:rect l="l" t="t" r="r" b="b"/>
              <a:pathLst>
                <a:path w="300" h="1140" extrusionOk="0">
                  <a:moveTo>
                    <a:pt x="163" y="0"/>
                  </a:moveTo>
                  <a:cubicBezTo>
                    <a:pt x="55" y="176"/>
                    <a:pt x="1" y="380"/>
                    <a:pt x="28" y="597"/>
                  </a:cubicBezTo>
                  <a:cubicBezTo>
                    <a:pt x="28" y="705"/>
                    <a:pt x="55" y="800"/>
                    <a:pt x="96" y="895"/>
                  </a:cubicBezTo>
                  <a:cubicBezTo>
                    <a:pt x="136" y="1004"/>
                    <a:pt x="204" y="1085"/>
                    <a:pt x="299" y="1139"/>
                  </a:cubicBezTo>
                  <a:cubicBezTo>
                    <a:pt x="258" y="1058"/>
                    <a:pt x="218" y="963"/>
                    <a:pt x="204" y="868"/>
                  </a:cubicBezTo>
                  <a:cubicBezTo>
                    <a:pt x="191" y="773"/>
                    <a:pt x="177" y="678"/>
                    <a:pt x="163" y="583"/>
                  </a:cubicBezTo>
                  <a:cubicBezTo>
                    <a:pt x="150" y="488"/>
                    <a:pt x="150" y="393"/>
                    <a:pt x="150" y="299"/>
                  </a:cubicBezTo>
                  <a:cubicBezTo>
                    <a:pt x="150" y="204"/>
                    <a:pt x="163" y="95"/>
                    <a:pt x="1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2036;p78">
              <a:extLst>
                <a:ext uri="{FF2B5EF4-FFF2-40B4-BE49-F238E27FC236}">
                  <a16:creationId xmlns:a16="http://schemas.microsoft.com/office/drawing/2014/main" id="{7E64438C-2C72-5A58-C3B6-38A19417E0CB}"/>
                </a:ext>
              </a:extLst>
            </p:cNvPr>
            <p:cNvSpPr/>
            <p:nvPr/>
          </p:nvSpPr>
          <p:spPr>
            <a:xfrm>
              <a:off x="6498300" y="3684925"/>
              <a:ext cx="43775" cy="13950"/>
            </a:xfrm>
            <a:custGeom>
              <a:avLst/>
              <a:gdLst/>
              <a:ahLst/>
              <a:cxnLst/>
              <a:rect l="l" t="t" r="r" b="b"/>
              <a:pathLst>
                <a:path w="1751" h="558" extrusionOk="0">
                  <a:moveTo>
                    <a:pt x="1" y="1"/>
                  </a:moveTo>
                  <a:lnTo>
                    <a:pt x="1" y="1"/>
                  </a:lnTo>
                  <a:cubicBezTo>
                    <a:pt x="209" y="356"/>
                    <a:pt x="587" y="558"/>
                    <a:pt x="979" y="558"/>
                  </a:cubicBezTo>
                  <a:cubicBezTo>
                    <a:pt x="1096" y="558"/>
                    <a:pt x="1214" y="540"/>
                    <a:pt x="1330" y="503"/>
                  </a:cubicBezTo>
                  <a:cubicBezTo>
                    <a:pt x="1411" y="475"/>
                    <a:pt x="1479" y="435"/>
                    <a:pt x="1560" y="394"/>
                  </a:cubicBezTo>
                  <a:cubicBezTo>
                    <a:pt x="1628" y="353"/>
                    <a:pt x="1696" y="299"/>
                    <a:pt x="1750" y="245"/>
                  </a:cubicBezTo>
                  <a:lnTo>
                    <a:pt x="1750" y="245"/>
                  </a:lnTo>
                  <a:cubicBezTo>
                    <a:pt x="1682" y="272"/>
                    <a:pt x="1601" y="299"/>
                    <a:pt x="1520" y="326"/>
                  </a:cubicBezTo>
                  <a:cubicBezTo>
                    <a:pt x="1452" y="353"/>
                    <a:pt x="1370" y="367"/>
                    <a:pt x="1303" y="394"/>
                  </a:cubicBezTo>
                  <a:cubicBezTo>
                    <a:pt x="1207" y="410"/>
                    <a:pt x="1117" y="416"/>
                    <a:pt x="1028" y="416"/>
                  </a:cubicBezTo>
                  <a:cubicBezTo>
                    <a:pt x="965" y="416"/>
                    <a:pt x="903" y="413"/>
                    <a:pt x="841" y="408"/>
                  </a:cubicBezTo>
                  <a:cubicBezTo>
                    <a:pt x="530" y="353"/>
                    <a:pt x="231" y="218"/>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2037;p78">
              <a:extLst>
                <a:ext uri="{FF2B5EF4-FFF2-40B4-BE49-F238E27FC236}">
                  <a16:creationId xmlns:a16="http://schemas.microsoft.com/office/drawing/2014/main" id="{12C394A7-6073-4B33-0BD6-25D68C16CE91}"/>
                </a:ext>
              </a:extLst>
            </p:cNvPr>
            <p:cNvSpPr/>
            <p:nvPr/>
          </p:nvSpPr>
          <p:spPr>
            <a:xfrm>
              <a:off x="5964650" y="3518125"/>
              <a:ext cx="41375" cy="141400"/>
            </a:xfrm>
            <a:custGeom>
              <a:avLst/>
              <a:gdLst/>
              <a:ahLst/>
              <a:cxnLst/>
              <a:rect l="l" t="t" r="r" b="b"/>
              <a:pathLst>
                <a:path w="1655" h="5656" extrusionOk="0">
                  <a:moveTo>
                    <a:pt x="1655" y="0"/>
                  </a:moveTo>
                  <a:lnTo>
                    <a:pt x="1655" y="0"/>
                  </a:lnTo>
                  <a:cubicBezTo>
                    <a:pt x="1492" y="204"/>
                    <a:pt x="1329" y="394"/>
                    <a:pt x="1166" y="597"/>
                  </a:cubicBezTo>
                  <a:lnTo>
                    <a:pt x="963" y="909"/>
                  </a:lnTo>
                  <a:cubicBezTo>
                    <a:pt x="882" y="1017"/>
                    <a:pt x="814" y="1126"/>
                    <a:pt x="760" y="1234"/>
                  </a:cubicBezTo>
                  <a:cubicBezTo>
                    <a:pt x="624" y="1451"/>
                    <a:pt x="515" y="1696"/>
                    <a:pt x="421" y="1926"/>
                  </a:cubicBezTo>
                  <a:cubicBezTo>
                    <a:pt x="366" y="2048"/>
                    <a:pt x="312" y="2170"/>
                    <a:pt x="271" y="2292"/>
                  </a:cubicBezTo>
                  <a:lnTo>
                    <a:pt x="163" y="2658"/>
                  </a:lnTo>
                  <a:cubicBezTo>
                    <a:pt x="41" y="3160"/>
                    <a:pt x="0" y="3676"/>
                    <a:pt x="27" y="4191"/>
                  </a:cubicBezTo>
                  <a:cubicBezTo>
                    <a:pt x="68" y="4706"/>
                    <a:pt x="204" y="5208"/>
                    <a:pt x="448" y="5656"/>
                  </a:cubicBezTo>
                  <a:cubicBezTo>
                    <a:pt x="258" y="5194"/>
                    <a:pt x="149" y="4693"/>
                    <a:pt x="136" y="4191"/>
                  </a:cubicBezTo>
                  <a:cubicBezTo>
                    <a:pt x="122" y="3676"/>
                    <a:pt x="176" y="3174"/>
                    <a:pt x="298" y="2699"/>
                  </a:cubicBezTo>
                  <a:lnTo>
                    <a:pt x="407" y="2333"/>
                  </a:lnTo>
                  <a:cubicBezTo>
                    <a:pt x="434" y="2211"/>
                    <a:pt x="502" y="2102"/>
                    <a:pt x="543" y="1980"/>
                  </a:cubicBezTo>
                  <a:cubicBezTo>
                    <a:pt x="624" y="1750"/>
                    <a:pt x="732" y="1519"/>
                    <a:pt x="855" y="1302"/>
                  </a:cubicBezTo>
                  <a:cubicBezTo>
                    <a:pt x="909" y="1180"/>
                    <a:pt x="963" y="1072"/>
                    <a:pt x="1031" y="963"/>
                  </a:cubicBezTo>
                  <a:lnTo>
                    <a:pt x="1234" y="638"/>
                  </a:lnTo>
                  <a:lnTo>
                    <a:pt x="165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2038;p78">
              <a:extLst>
                <a:ext uri="{FF2B5EF4-FFF2-40B4-BE49-F238E27FC236}">
                  <a16:creationId xmlns:a16="http://schemas.microsoft.com/office/drawing/2014/main" id="{6E8FD227-F61E-507F-70F4-77E7F0544244}"/>
                </a:ext>
              </a:extLst>
            </p:cNvPr>
            <p:cNvSpPr/>
            <p:nvPr/>
          </p:nvSpPr>
          <p:spPr>
            <a:xfrm>
              <a:off x="5966675" y="3619375"/>
              <a:ext cx="41400" cy="16750"/>
            </a:xfrm>
            <a:custGeom>
              <a:avLst/>
              <a:gdLst/>
              <a:ahLst/>
              <a:cxnLst/>
              <a:rect l="l" t="t" r="r" b="b"/>
              <a:pathLst>
                <a:path w="1656" h="670" extrusionOk="0">
                  <a:moveTo>
                    <a:pt x="583" y="0"/>
                  </a:moveTo>
                  <a:cubicBezTo>
                    <a:pt x="543" y="0"/>
                    <a:pt x="502" y="2"/>
                    <a:pt x="462" y="5"/>
                  </a:cubicBezTo>
                  <a:cubicBezTo>
                    <a:pt x="299" y="19"/>
                    <a:pt x="150" y="60"/>
                    <a:pt x="0" y="127"/>
                  </a:cubicBezTo>
                  <a:cubicBezTo>
                    <a:pt x="93" y="115"/>
                    <a:pt x="187" y="109"/>
                    <a:pt x="280" y="109"/>
                  </a:cubicBezTo>
                  <a:cubicBezTo>
                    <a:pt x="489" y="109"/>
                    <a:pt x="699" y="139"/>
                    <a:pt x="896" y="195"/>
                  </a:cubicBezTo>
                  <a:cubicBezTo>
                    <a:pt x="1045" y="236"/>
                    <a:pt x="1180" y="290"/>
                    <a:pt x="1302" y="371"/>
                  </a:cubicBezTo>
                  <a:cubicBezTo>
                    <a:pt x="1424" y="466"/>
                    <a:pt x="1547" y="561"/>
                    <a:pt x="1655" y="670"/>
                  </a:cubicBezTo>
                  <a:cubicBezTo>
                    <a:pt x="1587" y="521"/>
                    <a:pt x="1492" y="385"/>
                    <a:pt x="1370" y="290"/>
                  </a:cubicBezTo>
                  <a:cubicBezTo>
                    <a:pt x="1248" y="182"/>
                    <a:pt x="1099" y="100"/>
                    <a:pt x="936" y="46"/>
                  </a:cubicBezTo>
                  <a:cubicBezTo>
                    <a:pt x="824" y="15"/>
                    <a:pt x="705" y="0"/>
                    <a:pt x="58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8" name="Google Shape;2039;p78">
              <a:extLst>
                <a:ext uri="{FF2B5EF4-FFF2-40B4-BE49-F238E27FC236}">
                  <a16:creationId xmlns:a16="http://schemas.microsoft.com/office/drawing/2014/main" id="{5CA5CE1A-7577-D464-728B-AEF6590EE8F4}"/>
                </a:ext>
              </a:extLst>
            </p:cNvPr>
            <p:cNvSpPr/>
            <p:nvPr/>
          </p:nvSpPr>
          <p:spPr>
            <a:xfrm>
              <a:off x="5987350" y="3581325"/>
              <a:ext cx="34625" cy="40575"/>
            </a:xfrm>
            <a:custGeom>
              <a:avLst/>
              <a:gdLst/>
              <a:ahLst/>
              <a:cxnLst/>
              <a:rect l="l" t="t" r="r" b="b"/>
              <a:pathLst>
                <a:path w="1385" h="1623" extrusionOk="0">
                  <a:moveTo>
                    <a:pt x="1261" y="0"/>
                  </a:moveTo>
                  <a:cubicBezTo>
                    <a:pt x="1103" y="0"/>
                    <a:pt x="952" y="41"/>
                    <a:pt x="801" y="117"/>
                  </a:cubicBezTo>
                  <a:cubicBezTo>
                    <a:pt x="625" y="212"/>
                    <a:pt x="475" y="347"/>
                    <a:pt x="353" y="510"/>
                  </a:cubicBezTo>
                  <a:cubicBezTo>
                    <a:pt x="245" y="673"/>
                    <a:pt x="150" y="849"/>
                    <a:pt x="96" y="1039"/>
                  </a:cubicBezTo>
                  <a:cubicBezTo>
                    <a:pt x="28" y="1229"/>
                    <a:pt x="1" y="1419"/>
                    <a:pt x="1" y="1622"/>
                  </a:cubicBezTo>
                  <a:cubicBezTo>
                    <a:pt x="55" y="1432"/>
                    <a:pt x="123" y="1256"/>
                    <a:pt x="204" y="1080"/>
                  </a:cubicBezTo>
                  <a:cubicBezTo>
                    <a:pt x="272" y="903"/>
                    <a:pt x="367" y="741"/>
                    <a:pt x="475" y="592"/>
                  </a:cubicBezTo>
                  <a:cubicBezTo>
                    <a:pt x="679" y="280"/>
                    <a:pt x="1018" y="63"/>
                    <a:pt x="1384" y="8"/>
                  </a:cubicBezTo>
                  <a:cubicBezTo>
                    <a:pt x="1343" y="3"/>
                    <a:pt x="1302" y="0"/>
                    <a:pt x="12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9" name="Google Shape;2040;p78">
              <a:extLst>
                <a:ext uri="{FF2B5EF4-FFF2-40B4-BE49-F238E27FC236}">
                  <a16:creationId xmlns:a16="http://schemas.microsoft.com/office/drawing/2014/main" id="{28C45745-93C8-B885-8DD8-2DE9D30CC1BB}"/>
                </a:ext>
              </a:extLst>
            </p:cNvPr>
            <p:cNvSpPr/>
            <p:nvPr/>
          </p:nvSpPr>
          <p:spPr>
            <a:xfrm>
              <a:off x="6573575" y="3121100"/>
              <a:ext cx="41725" cy="53250"/>
            </a:xfrm>
            <a:custGeom>
              <a:avLst/>
              <a:gdLst/>
              <a:ahLst/>
              <a:cxnLst/>
              <a:rect l="l" t="t" r="r" b="b"/>
              <a:pathLst>
                <a:path w="1669" h="2130" extrusionOk="0">
                  <a:moveTo>
                    <a:pt x="0" y="0"/>
                  </a:moveTo>
                  <a:cubicBezTo>
                    <a:pt x="163" y="27"/>
                    <a:pt x="339" y="55"/>
                    <a:pt x="502" y="95"/>
                  </a:cubicBezTo>
                  <a:cubicBezTo>
                    <a:pt x="665" y="136"/>
                    <a:pt x="814" y="190"/>
                    <a:pt x="963" y="258"/>
                  </a:cubicBezTo>
                  <a:cubicBezTo>
                    <a:pt x="1112" y="326"/>
                    <a:pt x="1248" y="421"/>
                    <a:pt x="1357" y="529"/>
                  </a:cubicBezTo>
                  <a:cubicBezTo>
                    <a:pt x="1465" y="638"/>
                    <a:pt x="1533" y="773"/>
                    <a:pt x="1533" y="923"/>
                  </a:cubicBezTo>
                  <a:cubicBezTo>
                    <a:pt x="1533" y="990"/>
                    <a:pt x="1492" y="1058"/>
                    <a:pt x="1424" y="1085"/>
                  </a:cubicBezTo>
                  <a:cubicBezTo>
                    <a:pt x="1384" y="1092"/>
                    <a:pt x="1340" y="1095"/>
                    <a:pt x="1296" y="1095"/>
                  </a:cubicBezTo>
                  <a:cubicBezTo>
                    <a:pt x="1251" y="1095"/>
                    <a:pt x="1207" y="1092"/>
                    <a:pt x="1167" y="1085"/>
                  </a:cubicBezTo>
                  <a:cubicBezTo>
                    <a:pt x="990" y="1045"/>
                    <a:pt x="814" y="977"/>
                    <a:pt x="651" y="882"/>
                  </a:cubicBezTo>
                  <a:lnTo>
                    <a:pt x="649" y="887"/>
                  </a:lnTo>
                  <a:lnTo>
                    <a:pt x="649" y="887"/>
                  </a:lnTo>
                  <a:cubicBezTo>
                    <a:pt x="645" y="885"/>
                    <a:pt x="641" y="884"/>
                    <a:pt x="638" y="882"/>
                  </a:cubicBezTo>
                  <a:lnTo>
                    <a:pt x="584" y="990"/>
                  </a:lnTo>
                  <a:cubicBezTo>
                    <a:pt x="643" y="1027"/>
                    <a:pt x="705" y="1059"/>
                    <a:pt x="767" y="1088"/>
                  </a:cubicBezTo>
                  <a:lnTo>
                    <a:pt x="767" y="1088"/>
                  </a:lnTo>
                  <a:cubicBezTo>
                    <a:pt x="817" y="1120"/>
                    <a:pt x="864" y="1155"/>
                    <a:pt x="909" y="1194"/>
                  </a:cubicBezTo>
                  <a:cubicBezTo>
                    <a:pt x="1004" y="1275"/>
                    <a:pt x="1072" y="1370"/>
                    <a:pt x="1112" y="1479"/>
                  </a:cubicBezTo>
                  <a:cubicBezTo>
                    <a:pt x="1140" y="1601"/>
                    <a:pt x="1126" y="1736"/>
                    <a:pt x="1058" y="1831"/>
                  </a:cubicBezTo>
                  <a:cubicBezTo>
                    <a:pt x="1018" y="1885"/>
                    <a:pt x="977" y="1940"/>
                    <a:pt x="936" y="1994"/>
                  </a:cubicBezTo>
                  <a:lnTo>
                    <a:pt x="801" y="2130"/>
                  </a:lnTo>
                  <a:lnTo>
                    <a:pt x="963" y="2008"/>
                  </a:lnTo>
                  <a:cubicBezTo>
                    <a:pt x="1004" y="1967"/>
                    <a:pt x="1058" y="1913"/>
                    <a:pt x="1099" y="1858"/>
                  </a:cubicBezTo>
                  <a:cubicBezTo>
                    <a:pt x="1180" y="1750"/>
                    <a:pt x="1221" y="1601"/>
                    <a:pt x="1194" y="1465"/>
                  </a:cubicBezTo>
                  <a:cubicBezTo>
                    <a:pt x="1174" y="1367"/>
                    <a:pt x="1126" y="1276"/>
                    <a:pt x="1060" y="1197"/>
                  </a:cubicBezTo>
                  <a:lnTo>
                    <a:pt x="1060" y="1197"/>
                  </a:lnTo>
                  <a:cubicBezTo>
                    <a:pt x="1087" y="1206"/>
                    <a:pt x="1113" y="1213"/>
                    <a:pt x="1140" y="1221"/>
                  </a:cubicBezTo>
                  <a:cubicBezTo>
                    <a:pt x="1194" y="1234"/>
                    <a:pt x="1248" y="1241"/>
                    <a:pt x="1302" y="1241"/>
                  </a:cubicBezTo>
                  <a:cubicBezTo>
                    <a:pt x="1357" y="1241"/>
                    <a:pt x="1411" y="1234"/>
                    <a:pt x="1465" y="1221"/>
                  </a:cubicBezTo>
                  <a:cubicBezTo>
                    <a:pt x="1519" y="1207"/>
                    <a:pt x="1574" y="1167"/>
                    <a:pt x="1614" y="1112"/>
                  </a:cubicBezTo>
                  <a:cubicBezTo>
                    <a:pt x="1641" y="1058"/>
                    <a:pt x="1655" y="1004"/>
                    <a:pt x="1668" y="936"/>
                  </a:cubicBezTo>
                  <a:cubicBezTo>
                    <a:pt x="1655" y="760"/>
                    <a:pt x="1574" y="584"/>
                    <a:pt x="1438" y="448"/>
                  </a:cubicBezTo>
                  <a:cubicBezTo>
                    <a:pt x="1316" y="326"/>
                    <a:pt x="1153" y="244"/>
                    <a:pt x="990" y="190"/>
                  </a:cubicBezTo>
                  <a:cubicBezTo>
                    <a:pt x="678" y="68"/>
                    <a:pt x="339" y="0"/>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0" name="Google Shape;2041;p78">
              <a:extLst>
                <a:ext uri="{FF2B5EF4-FFF2-40B4-BE49-F238E27FC236}">
                  <a16:creationId xmlns:a16="http://schemas.microsoft.com/office/drawing/2014/main" id="{9C7DCD2C-70DE-071E-DEC6-EC46C71998C4}"/>
                </a:ext>
              </a:extLst>
            </p:cNvPr>
            <p:cNvSpPr/>
            <p:nvPr/>
          </p:nvSpPr>
          <p:spPr>
            <a:xfrm>
              <a:off x="6593575" y="3117025"/>
              <a:ext cx="27150" cy="9525"/>
            </a:xfrm>
            <a:custGeom>
              <a:avLst/>
              <a:gdLst/>
              <a:ahLst/>
              <a:cxnLst/>
              <a:rect l="l" t="t" r="r" b="b"/>
              <a:pathLst>
                <a:path w="1086" h="381" extrusionOk="0">
                  <a:moveTo>
                    <a:pt x="1085" y="1"/>
                  </a:moveTo>
                  <a:cubicBezTo>
                    <a:pt x="1004" y="55"/>
                    <a:pt x="923" y="96"/>
                    <a:pt x="828" y="136"/>
                  </a:cubicBezTo>
                  <a:cubicBezTo>
                    <a:pt x="746" y="163"/>
                    <a:pt x="651" y="190"/>
                    <a:pt x="570" y="218"/>
                  </a:cubicBezTo>
                  <a:cubicBezTo>
                    <a:pt x="380" y="258"/>
                    <a:pt x="204" y="285"/>
                    <a:pt x="1" y="326"/>
                  </a:cubicBezTo>
                  <a:cubicBezTo>
                    <a:pt x="95" y="367"/>
                    <a:pt x="190" y="380"/>
                    <a:pt x="299" y="380"/>
                  </a:cubicBezTo>
                  <a:cubicBezTo>
                    <a:pt x="394" y="380"/>
                    <a:pt x="502" y="380"/>
                    <a:pt x="597" y="353"/>
                  </a:cubicBezTo>
                  <a:cubicBezTo>
                    <a:pt x="706" y="326"/>
                    <a:pt x="801" y="285"/>
                    <a:pt x="882" y="231"/>
                  </a:cubicBezTo>
                  <a:cubicBezTo>
                    <a:pt x="977" y="177"/>
                    <a:pt x="1045" y="96"/>
                    <a:pt x="108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2042;p78">
              <a:extLst>
                <a:ext uri="{FF2B5EF4-FFF2-40B4-BE49-F238E27FC236}">
                  <a16:creationId xmlns:a16="http://schemas.microsoft.com/office/drawing/2014/main" id="{22709A89-9AAC-BC7B-DBEF-DE724408B708}"/>
                </a:ext>
              </a:extLst>
            </p:cNvPr>
            <p:cNvSpPr/>
            <p:nvPr/>
          </p:nvSpPr>
          <p:spPr>
            <a:xfrm>
              <a:off x="6613575" y="3138700"/>
              <a:ext cx="13250" cy="5850"/>
            </a:xfrm>
            <a:custGeom>
              <a:avLst/>
              <a:gdLst/>
              <a:ahLst/>
              <a:cxnLst/>
              <a:rect l="l" t="t" r="r" b="b"/>
              <a:pathLst>
                <a:path w="530" h="234" extrusionOk="0">
                  <a:moveTo>
                    <a:pt x="486" y="0"/>
                  </a:moveTo>
                  <a:cubicBezTo>
                    <a:pt x="297" y="0"/>
                    <a:pt x="114" y="81"/>
                    <a:pt x="1" y="232"/>
                  </a:cubicBezTo>
                  <a:cubicBezTo>
                    <a:pt x="15" y="233"/>
                    <a:pt x="30" y="234"/>
                    <a:pt x="44" y="234"/>
                  </a:cubicBezTo>
                  <a:cubicBezTo>
                    <a:pt x="233" y="234"/>
                    <a:pt x="416" y="153"/>
                    <a:pt x="530" y="2"/>
                  </a:cubicBezTo>
                  <a:cubicBezTo>
                    <a:pt x="515" y="1"/>
                    <a:pt x="500" y="0"/>
                    <a:pt x="4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2" name="Google Shape;2043;p78">
              <a:extLst>
                <a:ext uri="{FF2B5EF4-FFF2-40B4-BE49-F238E27FC236}">
                  <a16:creationId xmlns:a16="http://schemas.microsoft.com/office/drawing/2014/main" id="{A70021FB-8E74-77C0-69B5-2B24F56BB47B}"/>
                </a:ext>
              </a:extLst>
            </p:cNvPr>
            <p:cNvSpPr/>
            <p:nvPr/>
          </p:nvSpPr>
          <p:spPr>
            <a:xfrm>
              <a:off x="6602725" y="3157975"/>
              <a:ext cx="18000" cy="3575"/>
            </a:xfrm>
            <a:custGeom>
              <a:avLst/>
              <a:gdLst/>
              <a:ahLst/>
              <a:cxnLst/>
              <a:rect l="l" t="t" r="r" b="b"/>
              <a:pathLst>
                <a:path w="720" h="143" extrusionOk="0">
                  <a:moveTo>
                    <a:pt x="422" y="0"/>
                  </a:moveTo>
                  <a:cubicBezTo>
                    <a:pt x="399" y="0"/>
                    <a:pt x="377" y="1"/>
                    <a:pt x="353" y="4"/>
                  </a:cubicBezTo>
                  <a:cubicBezTo>
                    <a:pt x="231" y="4"/>
                    <a:pt x="109" y="17"/>
                    <a:pt x="1" y="71"/>
                  </a:cubicBezTo>
                  <a:cubicBezTo>
                    <a:pt x="116" y="119"/>
                    <a:pt x="238" y="143"/>
                    <a:pt x="360" y="143"/>
                  </a:cubicBezTo>
                  <a:cubicBezTo>
                    <a:pt x="482" y="143"/>
                    <a:pt x="604" y="119"/>
                    <a:pt x="719" y="71"/>
                  </a:cubicBezTo>
                  <a:cubicBezTo>
                    <a:pt x="630" y="26"/>
                    <a:pt x="530" y="0"/>
                    <a:pt x="4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2044;p78">
              <a:extLst>
                <a:ext uri="{FF2B5EF4-FFF2-40B4-BE49-F238E27FC236}">
                  <a16:creationId xmlns:a16="http://schemas.microsoft.com/office/drawing/2014/main" id="{E142FA51-A5D1-F698-65FE-5BE1DC9C07D2}"/>
                </a:ext>
              </a:extLst>
            </p:cNvPr>
            <p:cNvSpPr/>
            <p:nvPr/>
          </p:nvSpPr>
          <p:spPr>
            <a:xfrm>
              <a:off x="6600350" y="3167200"/>
              <a:ext cx="11225" cy="7150"/>
            </a:xfrm>
            <a:custGeom>
              <a:avLst/>
              <a:gdLst/>
              <a:ahLst/>
              <a:cxnLst/>
              <a:rect l="l" t="t" r="r" b="b"/>
              <a:pathLst>
                <a:path w="449" h="286" extrusionOk="0">
                  <a:moveTo>
                    <a:pt x="1" y="1"/>
                  </a:moveTo>
                  <a:cubicBezTo>
                    <a:pt x="41" y="82"/>
                    <a:pt x="109" y="150"/>
                    <a:pt x="191" y="204"/>
                  </a:cubicBezTo>
                  <a:cubicBezTo>
                    <a:pt x="272" y="258"/>
                    <a:pt x="353" y="286"/>
                    <a:pt x="448" y="286"/>
                  </a:cubicBezTo>
                  <a:cubicBezTo>
                    <a:pt x="408" y="204"/>
                    <a:pt x="353" y="123"/>
                    <a:pt x="272" y="82"/>
                  </a:cubicBezTo>
                  <a:cubicBezTo>
                    <a:pt x="191" y="28"/>
                    <a:pt x="96" y="1"/>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4" name="Google Shape;2045;p78">
              <a:extLst>
                <a:ext uri="{FF2B5EF4-FFF2-40B4-BE49-F238E27FC236}">
                  <a16:creationId xmlns:a16="http://schemas.microsoft.com/office/drawing/2014/main" id="{C82A3572-21BA-A329-3487-47D33A2BFC2A}"/>
                </a:ext>
              </a:extLst>
            </p:cNvPr>
            <p:cNvSpPr/>
            <p:nvPr/>
          </p:nvSpPr>
          <p:spPr>
            <a:xfrm>
              <a:off x="5054975" y="1212600"/>
              <a:ext cx="717800" cy="951400"/>
            </a:xfrm>
            <a:custGeom>
              <a:avLst/>
              <a:gdLst/>
              <a:ahLst/>
              <a:cxnLst/>
              <a:rect l="l" t="t" r="r" b="b"/>
              <a:pathLst>
                <a:path w="28712" h="38056" extrusionOk="0">
                  <a:moveTo>
                    <a:pt x="28670" y="1"/>
                  </a:moveTo>
                  <a:lnTo>
                    <a:pt x="3242" y="11121"/>
                  </a:lnTo>
                  <a:lnTo>
                    <a:pt x="0" y="38055"/>
                  </a:lnTo>
                  <a:lnTo>
                    <a:pt x="28711" y="24927"/>
                  </a:lnTo>
                  <a:lnTo>
                    <a:pt x="28670" y="1"/>
                  </a:lnTo>
                  <a:close/>
                </a:path>
              </a:pathLst>
            </a:custGeom>
            <a:solidFill>
              <a:srgbClr val="BD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5" name="Google Shape;2046;p78">
              <a:extLst>
                <a:ext uri="{FF2B5EF4-FFF2-40B4-BE49-F238E27FC236}">
                  <a16:creationId xmlns:a16="http://schemas.microsoft.com/office/drawing/2014/main" id="{1B844CD3-38EE-DA8E-F361-FA8DA4845754}"/>
                </a:ext>
              </a:extLst>
            </p:cNvPr>
            <p:cNvSpPr/>
            <p:nvPr/>
          </p:nvSpPr>
          <p:spPr>
            <a:xfrm>
              <a:off x="5136000" y="1490625"/>
              <a:ext cx="636775" cy="345175"/>
            </a:xfrm>
            <a:custGeom>
              <a:avLst/>
              <a:gdLst/>
              <a:ahLst/>
              <a:cxnLst/>
              <a:rect l="l" t="t" r="r" b="b"/>
              <a:pathLst>
                <a:path w="25471" h="13807" fill="none" extrusionOk="0">
                  <a:moveTo>
                    <a:pt x="1" y="0"/>
                  </a:moveTo>
                  <a:cubicBezTo>
                    <a:pt x="3052" y="2699"/>
                    <a:pt x="6348" y="5100"/>
                    <a:pt x="9847" y="7175"/>
                  </a:cubicBezTo>
                  <a:cubicBezTo>
                    <a:pt x="14743" y="10077"/>
                    <a:pt x="19991" y="12301"/>
                    <a:pt x="25470" y="13806"/>
                  </a:cubicBezTo>
                </a:path>
              </a:pathLst>
            </a:custGeom>
            <a:noFill/>
            <a:ln w="11875" cap="rnd" cmpd="sng">
              <a:solidFill>
                <a:srgbClr val="F4BD1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2047;p78">
              <a:extLst>
                <a:ext uri="{FF2B5EF4-FFF2-40B4-BE49-F238E27FC236}">
                  <a16:creationId xmlns:a16="http://schemas.microsoft.com/office/drawing/2014/main" id="{F0ACBA4A-789C-D053-DA00-CD5EDD5531AE}"/>
                </a:ext>
              </a:extLst>
            </p:cNvPr>
            <p:cNvSpPr/>
            <p:nvPr/>
          </p:nvSpPr>
          <p:spPr>
            <a:xfrm>
              <a:off x="5054975" y="1212600"/>
              <a:ext cx="716775" cy="951725"/>
            </a:xfrm>
            <a:custGeom>
              <a:avLst/>
              <a:gdLst/>
              <a:ahLst/>
              <a:cxnLst/>
              <a:rect l="l" t="t" r="r" b="b"/>
              <a:pathLst>
                <a:path w="28671" h="38069" fill="none" extrusionOk="0">
                  <a:moveTo>
                    <a:pt x="0" y="38069"/>
                  </a:moveTo>
                  <a:cubicBezTo>
                    <a:pt x="6605" y="31505"/>
                    <a:pt x="12640" y="24412"/>
                    <a:pt x="18065" y="16844"/>
                  </a:cubicBezTo>
                  <a:cubicBezTo>
                    <a:pt x="21930" y="11447"/>
                    <a:pt x="25483" y="5819"/>
                    <a:pt x="28670" y="1"/>
                  </a:cubicBezTo>
                </a:path>
              </a:pathLst>
            </a:custGeom>
            <a:noFill/>
            <a:ln w="11875" cap="rnd" cmpd="sng">
              <a:solidFill>
                <a:srgbClr val="F4BD1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2048;p78">
              <a:extLst>
                <a:ext uri="{FF2B5EF4-FFF2-40B4-BE49-F238E27FC236}">
                  <a16:creationId xmlns:a16="http://schemas.microsoft.com/office/drawing/2014/main" id="{4A86E088-8287-3870-30C8-0961065A486E}"/>
                </a:ext>
              </a:extLst>
            </p:cNvPr>
            <p:cNvSpPr/>
            <p:nvPr/>
          </p:nvSpPr>
          <p:spPr>
            <a:xfrm>
              <a:off x="5277400" y="1605550"/>
              <a:ext cx="356025" cy="489275"/>
            </a:xfrm>
            <a:custGeom>
              <a:avLst/>
              <a:gdLst/>
              <a:ahLst/>
              <a:cxnLst/>
              <a:rect l="l" t="t" r="r" b="b"/>
              <a:pathLst>
                <a:path w="14241" h="19571" extrusionOk="0">
                  <a:moveTo>
                    <a:pt x="176" y="1"/>
                  </a:moveTo>
                  <a:cubicBezTo>
                    <a:pt x="54" y="1099"/>
                    <a:pt x="0" y="2198"/>
                    <a:pt x="41" y="3296"/>
                  </a:cubicBezTo>
                  <a:cubicBezTo>
                    <a:pt x="81" y="4408"/>
                    <a:pt x="190" y="5507"/>
                    <a:pt x="380" y="6592"/>
                  </a:cubicBezTo>
                  <a:cubicBezTo>
                    <a:pt x="760" y="8762"/>
                    <a:pt x="1451" y="10918"/>
                    <a:pt x="2590" y="12817"/>
                  </a:cubicBezTo>
                  <a:cubicBezTo>
                    <a:pt x="4001" y="15244"/>
                    <a:pt x="6144" y="17157"/>
                    <a:pt x="8707" y="18269"/>
                  </a:cubicBezTo>
                  <a:cubicBezTo>
                    <a:pt x="9209" y="18499"/>
                    <a:pt x="9738" y="18703"/>
                    <a:pt x="10266" y="18865"/>
                  </a:cubicBezTo>
                  <a:cubicBezTo>
                    <a:pt x="11324" y="19191"/>
                    <a:pt x="12409" y="19421"/>
                    <a:pt x="13508" y="19557"/>
                  </a:cubicBezTo>
                  <a:lnTo>
                    <a:pt x="13589" y="19571"/>
                  </a:lnTo>
                  <a:lnTo>
                    <a:pt x="13616" y="19489"/>
                  </a:lnTo>
                  <a:cubicBezTo>
                    <a:pt x="13928" y="18459"/>
                    <a:pt x="14118" y="17401"/>
                    <a:pt x="14186" y="16329"/>
                  </a:cubicBezTo>
                  <a:cubicBezTo>
                    <a:pt x="14227" y="15787"/>
                    <a:pt x="14240" y="15258"/>
                    <a:pt x="14240" y="14715"/>
                  </a:cubicBezTo>
                  <a:cubicBezTo>
                    <a:pt x="14240" y="14187"/>
                    <a:pt x="14213" y="13644"/>
                    <a:pt x="14172" y="13115"/>
                  </a:cubicBezTo>
                  <a:cubicBezTo>
                    <a:pt x="14091" y="12044"/>
                    <a:pt x="13928" y="10986"/>
                    <a:pt x="13711" y="9942"/>
                  </a:cubicBezTo>
                  <a:cubicBezTo>
                    <a:pt x="13494" y="8897"/>
                    <a:pt x="13209" y="7867"/>
                    <a:pt x="12857" y="6850"/>
                  </a:cubicBezTo>
                  <a:lnTo>
                    <a:pt x="12857" y="6850"/>
                  </a:lnTo>
                  <a:cubicBezTo>
                    <a:pt x="13182" y="7867"/>
                    <a:pt x="13440" y="8911"/>
                    <a:pt x="13630" y="9955"/>
                  </a:cubicBezTo>
                  <a:cubicBezTo>
                    <a:pt x="13833" y="11000"/>
                    <a:pt x="13969" y="12057"/>
                    <a:pt x="14037" y="13129"/>
                  </a:cubicBezTo>
                  <a:cubicBezTo>
                    <a:pt x="14077" y="13658"/>
                    <a:pt x="14091" y="14187"/>
                    <a:pt x="14091" y="14715"/>
                  </a:cubicBezTo>
                  <a:cubicBezTo>
                    <a:pt x="14091" y="15244"/>
                    <a:pt x="14064" y="15787"/>
                    <a:pt x="14010" y="16302"/>
                  </a:cubicBezTo>
                  <a:cubicBezTo>
                    <a:pt x="13931" y="17328"/>
                    <a:pt x="13737" y="18353"/>
                    <a:pt x="13441" y="19342"/>
                  </a:cubicBezTo>
                  <a:lnTo>
                    <a:pt x="13441" y="19342"/>
                  </a:lnTo>
                  <a:cubicBezTo>
                    <a:pt x="12388" y="19204"/>
                    <a:pt x="11348" y="18965"/>
                    <a:pt x="10334" y="18648"/>
                  </a:cubicBezTo>
                  <a:cubicBezTo>
                    <a:pt x="9805" y="18486"/>
                    <a:pt x="9304" y="18282"/>
                    <a:pt x="8802" y="18065"/>
                  </a:cubicBezTo>
                  <a:cubicBezTo>
                    <a:pt x="8300" y="17848"/>
                    <a:pt x="7812" y="17591"/>
                    <a:pt x="7351" y="17306"/>
                  </a:cubicBezTo>
                  <a:cubicBezTo>
                    <a:pt x="6876" y="17035"/>
                    <a:pt x="6428" y="16723"/>
                    <a:pt x="5994" y="16384"/>
                  </a:cubicBezTo>
                  <a:cubicBezTo>
                    <a:pt x="5560" y="16058"/>
                    <a:pt x="5154" y="15692"/>
                    <a:pt x="4774" y="15299"/>
                  </a:cubicBezTo>
                  <a:cubicBezTo>
                    <a:pt x="4001" y="14526"/>
                    <a:pt x="3336" y="13658"/>
                    <a:pt x="2767" y="12722"/>
                  </a:cubicBezTo>
                  <a:cubicBezTo>
                    <a:pt x="1668" y="10810"/>
                    <a:pt x="909" y="8735"/>
                    <a:pt x="529" y="6565"/>
                  </a:cubicBezTo>
                  <a:cubicBezTo>
                    <a:pt x="136" y="4408"/>
                    <a:pt x="14" y="2198"/>
                    <a:pt x="1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2049;p78">
              <a:extLst>
                <a:ext uri="{FF2B5EF4-FFF2-40B4-BE49-F238E27FC236}">
                  <a16:creationId xmlns:a16="http://schemas.microsoft.com/office/drawing/2014/main" id="{FB9312BF-E82B-EA9A-0658-5B4C62463AF1}"/>
                </a:ext>
              </a:extLst>
            </p:cNvPr>
            <p:cNvSpPr/>
            <p:nvPr/>
          </p:nvSpPr>
          <p:spPr>
            <a:xfrm>
              <a:off x="5121425" y="1470275"/>
              <a:ext cx="61050" cy="58350"/>
            </a:xfrm>
            <a:custGeom>
              <a:avLst/>
              <a:gdLst/>
              <a:ahLst/>
              <a:cxnLst/>
              <a:rect l="l" t="t" r="r" b="b"/>
              <a:pathLst>
                <a:path w="2442" h="2334" extrusionOk="0">
                  <a:moveTo>
                    <a:pt x="2442" y="1"/>
                  </a:moveTo>
                  <a:lnTo>
                    <a:pt x="1" y="475"/>
                  </a:lnTo>
                  <a:lnTo>
                    <a:pt x="407" y="2333"/>
                  </a:lnTo>
                  <a:lnTo>
                    <a:pt x="2442" y="1"/>
                  </a:lnTo>
                  <a:close/>
                </a:path>
              </a:pathLst>
            </a:custGeom>
            <a:solidFill>
              <a:srgbClr val="BD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9" name="Google Shape;2050;p78">
              <a:extLst>
                <a:ext uri="{FF2B5EF4-FFF2-40B4-BE49-F238E27FC236}">
                  <a16:creationId xmlns:a16="http://schemas.microsoft.com/office/drawing/2014/main" id="{1C185A30-495C-4F19-40DC-9A430B5C4BF9}"/>
                </a:ext>
              </a:extLst>
            </p:cNvPr>
            <p:cNvSpPr/>
            <p:nvPr/>
          </p:nvSpPr>
          <p:spPr>
            <a:xfrm>
              <a:off x="5717825" y="1193950"/>
              <a:ext cx="69175" cy="78350"/>
            </a:xfrm>
            <a:custGeom>
              <a:avLst/>
              <a:gdLst/>
              <a:ahLst/>
              <a:cxnLst/>
              <a:rect l="l" t="t" r="r" b="b"/>
              <a:pathLst>
                <a:path w="2767" h="3134" extrusionOk="0">
                  <a:moveTo>
                    <a:pt x="2767" y="1"/>
                  </a:moveTo>
                  <a:lnTo>
                    <a:pt x="0" y="1696"/>
                  </a:lnTo>
                  <a:lnTo>
                    <a:pt x="2170" y="3134"/>
                  </a:lnTo>
                  <a:lnTo>
                    <a:pt x="2767" y="1"/>
                  </a:lnTo>
                  <a:close/>
                </a:path>
              </a:pathLst>
            </a:custGeom>
            <a:solidFill>
              <a:srgbClr val="BD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0" name="Google Shape;2051;p78">
              <a:extLst>
                <a:ext uri="{FF2B5EF4-FFF2-40B4-BE49-F238E27FC236}">
                  <a16:creationId xmlns:a16="http://schemas.microsoft.com/office/drawing/2014/main" id="{4B0C147A-3C24-43C6-9FE2-0C3D582EC66C}"/>
                </a:ext>
              </a:extLst>
            </p:cNvPr>
            <p:cNvSpPr/>
            <p:nvPr/>
          </p:nvSpPr>
          <p:spPr>
            <a:xfrm>
              <a:off x="5729350" y="1795425"/>
              <a:ext cx="64775" cy="62750"/>
            </a:xfrm>
            <a:custGeom>
              <a:avLst/>
              <a:gdLst/>
              <a:ahLst/>
              <a:cxnLst/>
              <a:rect l="l" t="t" r="r" b="b"/>
              <a:pathLst>
                <a:path w="2591" h="2510" extrusionOk="0">
                  <a:moveTo>
                    <a:pt x="1736" y="0"/>
                  </a:moveTo>
                  <a:lnTo>
                    <a:pt x="0" y="2414"/>
                  </a:lnTo>
                  <a:lnTo>
                    <a:pt x="2590" y="2509"/>
                  </a:lnTo>
                  <a:lnTo>
                    <a:pt x="1736" y="0"/>
                  </a:lnTo>
                  <a:close/>
                </a:path>
              </a:pathLst>
            </a:custGeom>
            <a:solidFill>
              <a:srgbClr val="BD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1" name="Google Shape;2052;p78">
              <a:extLst>
                <a:ext uri="{FF2B5EF4-FFF2-40B4-BE49-F238E27FC236}">
                  <a16:creationId xmlns:a16="http://schemas.microsoft.com/office/drawing/2014/main" id="{D4B14E36-8060-5F9B-7B3D-E0D9EC4FA547}"/>
                </a:ext>
              </a:extLst>
            </p:cNvPr>
            <p:cNvSpPr/>
            <p:nvPr/>
          </p:nvSpPr>
          <p:spPr>
            <a:xfrm>
              <a:off x="5017000" y="2110050"/>
              <a:ext cx="91900" cy="95975"/>
            </a:xfrm>
            <a:custGeom>
              <a:avLst/>
              <a:gdLst/>
              <a:ahLst/>
              <a:cxnLst/>
              <a:rect l="l" t="t" r="r" b="b"/>
              <a:pathLst>
                <a:path w="3676" h="3839" extrusionOk="0">
                  <a:moveTo>
                    <a:pt x="1777" y="1"/>
                  </a:moveTo>
                  <a:lnTo>
                    <a:pt x="1" y="3839"/>
                  </a:lnTo>
                  <a:lnTo>
                    <a:pt x="3676" y="1167"/>
                  </a:lnTo>
                  <a:lnTo>
                    <a:pt x="1777" y="1"/>
                  </a:lnTo>
                  <a:close/>
                </a:path>
              </a:pathLst>
            </a:custGeom>
            <a:solidFill>
              <a:srgbClr val="BD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2" name="Google Shape;2053;p78">
              <a:extLst>
                <a:ext uri="{FF2B5EF4-FFF2-40B4-BE49-F238E27FC236}">
                  <a16:creationId xmlns:a16="http://schemas.microsoft.com/office/drawing/2014/main" id="{29190274-4D75-A02A-5999-33A3AD1DD710}"/>
                </a:ext>
              </a:extLst>
            </p:cNvPr>
            <p:cNvSpPr/>
            <p:nvPr/>
          </p:nvSpPr>
          <p:spPr>
            <a:xfrm>
              <a:off x="5615425" y="2092100"/>
              <a:ext cx="987325" cy="1033425"/>
            </a:xfrm>
            <a:custGeom>
              <a:avLst/>
              <a:gdLst/>
              <a:ahLst/>
              <a:cxnLst/>
              <a:rect l="l" t="t" r="r" b="b"/>
              <a:pathLst>
                <a:path w="39493" h="41337" extrusionOk="0">
                  <a:moveTo>
                    <a:pt x="0" y="0"/>
                  </a:moveTo>
                  <a:cubicBezTo>
                    <a:pt x="597" y="2468"/>
                    <a:pt x="1533" y="4869"/>
                    <a:pt x="2916" y="7025"/>
                  </a:cubicBezTo>
                  <a:cubicBezTo>
                    <a:pt x="4313" y="9168"/>
                    <a:pt x="6103" y="11039"/>
                    <a:pt x="8178" y="12531"/>
                  </a:cubicBezTo>
                  <a:cubicBezTo>
                    <a:pt x="10240" y="14050"/>
                    <a:pt x="12518" y="15230"/>
                    <a:pt x="14837" y="16274"/>
                  </a:cubicBezTo>
                  <a:cubicBezTo>
                    <a:pt x="17170" y="17319"/>
                    <a:pt x="19557" y="18227"/>
                    <a:pt x="21903" y="19177"/>
                  </a:cubicBezTo>
                  <a:cubicBezTo>
                    <a:pt x="24263" y="20139"/>
                    <a:pt x="26595" y="21143"/>
                    <a:pt x="28792" y="22418"/>
                  </a:cubicBezTo>
                  <a:cubicBezTo>
                    <a:pt x="30976" y="23693"/>
                    <a:pt x="33010" y="25252"/>
                    <a:pt x="34651" y="27192"/>
                  </a:cubicBezTo>
                  <a:cubicBezTo>
                    <a:pt x="35478" y="28155"/>
                    <a:pt x="36184" y="29212"/>
                    <a:pt x="36794" y="30324"/>
                  </a:cubicBezTo>
                  <a:cubicBezTo>
                    <a:pt x="37391" y="31450"/>
                    <a:pt x="37879" y="32616"/>
                    <a:pt x="38245" y="33837"/>
                  </a:cubicBezTo>
                  <a:cubicBezTo>
                    <a:pt x="38625" y="35044"/>
                    <a:pt x="38923" y="36278"/>
                    <a:pt x="39113" y="37539"/>
                  </a:cubicBezTo>
                  <a:cubicBezTo>
                    <a:pt x="39303" y="38801"/>
                    <a:pt x="39438" y="40062"/>
                    <a:pt x="39493" y="41337"/>
                  </a:cubicBezTo>
                  <a:cubicBezTo>
                    <a:pt x="39452" y="40062"/>
                    <a:pt x="39344" y="38787"/>
                    <a:pt x="39181" y="37526"/>
                  </a:cubicBezTo>
                  <a:cubicBezTo>
                    <a:pt x="38991" y="36265"/>
                    <a:pt x="38720" y="35017"/>
                    <a:pt x="38367" y="33796"/>
                  </a:cubicBezTo>
                  <a:cubicBezTo>
                    <a:pt x="38001" y="32576"/>
                    <a:pt x="37513" y="31396"/>
                    <a:pt x="36929" y="30257"/>
                  </a:cubicBezTo>
                  <a:cubicBezTo>
                    <a:pt x="36333" y="29131"/>
                    <a:pt x="35614" y="28060"/>
                    <a:pt x="34800" y="27083"/>
                  </a:cubicBezTo>
                  <a:cubicBezTo>
                    <a:pt x="33159" y="25103"/>
                    <a:pt x="31111" y="23516"/>
                    <a:pt x="28901" y="22228"/>
                  </a:cubicBezTo>
                  <a:cubicBezTo>
                    <a:pt x="26690" y="20940"/>
                    <a:pt x="24358" y="19909"/>
                    <a:pt x="21998" y="18960"/>
                  </a:cubicBezTo>
                  <a:cubicBezTo>
                    <a:pt x="19638" y="18010"/>
                    <a:pt x="17251" y="17102"/>
                    <a:pt x="14932" y="16071"/>
                  </a:cubicBezTo>
                  <a:cubicBezTo>
                    <a:pt x="12613" y="15054"/>
                    <a:pt x="10348" y="13874"/>
                    <a:pt x="8287" y="12382"/>
                  </a:cubicBezTo>
                  <a:cubicBezTo>
                    <a:pt x="6212" y="10917"/>
                    <a:pt x="4422" y="9073"/>
                    <a:pt x="3011" y="6957"/>
                  </a:cubicBezTo>
                  <a:cubicBezTo>
                    <a:pt x="1601" y="4855"/>
                    <a:pt x="638" y="2468"/>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3" name="Google Shape;2054;p78">
              <a:extLst>
                <a:ext uri="{FF2B5EF4-FFF2-40B4-BE49-F238E27FC236}">
                  <a16:creationId xmlns:a16="http://schemas.microsoft.com/office/drawing/2014/main" id="{ED4B0E19-7B91-37AC-C392-0BC81DEACFA5}"/>
                </a:ext>
              </a:extLst>
            </p:cNvPr>
            <p:cNvSpPr/>
            <p:nvPr/>
          </p:nvSpPr>
          <p:spPr>
            <a:xfrm>
              <a:off x="6514575" y="3170925"/>
              <a:ext cx="114275" cy="257375"/>
            </a:xfrm>
            <a:custGeom>
              <a:avLst/>
              <a:gdLst/>
              <a:ahLst/>
              <a:cxnLst/>
              <a:rect l="l" t="t" r="r" b="b"/>
              <a:pathLst>
                <a:path w="4571" h="10295" extrusionOk="0">
                  <a:moveTo>
                    <a:pt x="3323" y="1"/>
                  </a:moveTo>
                  <a:cubicBezTo>
                    <a:pt x="3378" y="245"/>
                    <a:pt x="3459" y="503"/>
                    <a:pt x="3567" y="733"/>
                  </a:cubicBezTo>
                  <a:cubicBezTo>
                    <a:pt x="3689" y="964"/>
                    <a:pt x="3798" y="1208"/>
                    <a:pt x="3906" y="1438"/>
                  </a:cubicBezTo>
                  <a:cubicBezTo>
                    <a:pt x="4151" y="1886"/>
                    <a:pt x="4313" y="2388"/>
                    <a:pt x="4368" y="2890"/>
                  </a:cubicBezTo>
                  <a:cubicBezTo>
                    <a:pt x="4381" y="3134"/>
                    <a:pt x="4354" y="3391"/>
                    <a:pt x="4286" y="3622"/>
                  </a:cubicBezTo>
                  <a:cubicBezTo>
                    <a:pt x="4205" y="3853"/>
                    <a:pt x="4083" y="4083"/>
                    <a:pt x="3934" y="4273"/>
                  </a:cubicBezTo>
                  <a:cubicBezTo>
                    <a:pt x="3771" y="4476"/>
                    <a:pt x="3594" y="4653"/>
                    <a:pt x="3405" y="4802"/>
                  </a:cubicBezTo>
                  <a:cubicBezTo>
                    <a:pt x="3215" y="4965"/>
                    <a:pt x="2998" y="5127"/>
                    <a:pt x="2794" y="5277"/>
                  </a:cubicBezTo>
                  <a:cubicBezTo>
                    <a:pt x="1981" y="5941"/>
                    <a:pt x="1180" y="6633"/>
                    <a:pt x="570" y="7501"/>
                  </a:cubicBezTo>
                  <a:cubicBezTo>
                    <a:pt x="285" y="7935"/>
                    <a:pt x="14" y="8436"/>
                    <a:pt x="1" y="8979"/>
                  </a:cubicBezTo>
                  <a:cubicBezTo>
                    <a:pt x="1" y="9250"/>
                    <a:pt x="82" y="9521"/>
                    <a:pt x="231" y="9738"/>
                  </a:cubicBezTo>
                  <a:cubicBezTo>
                    <a:pt x="380" y="9969"/>
                    <a:pt x="570" y="10145"/>
                    <a:pt x="787" y="10294"/>
                  </a:cubicBezTo>
                  <a:cubicBezTo>
                    <a:pt x="584" y="10132"/>
                    <a:pt x="407" y="9942"/>
                    <a:pt x="285" y="9711"/>
                  </a:cubicBezTo>
                  <a:cubicBezTo>
                    <a:pt x="150" y="9494"/>
                    <a:pt x="96" y="9237"/>
                    <a:pt x="109" y="8979"/>
                  </a:cubicBezTo>
                  <a:cubicBezTo>
                    <a:pt x="150" y="8477"/>
                    <a:pt x="407" y="8016"/>
                    <a:pt x="706" y="7609"/>
                  </a:cubicBezTo>
                  <a:cubicBezTo>
                    <a:pt x="1018" y="7202"/>
                    <a:pt x="1370" y="6823"/>
                    <a:pt x="1750" y="6484"/>
                  </a:cubicBezTo>
                  <a:cubicBezTo>
                    <a:pt x="2130" y="6131"/>
                    <a:pt x="2523" y="5792"/>
                    <a:pt x="2930" y="5466"/>
                  </a:cubicBezTo>
                  <a:cubicBezTo>
                    <a:pt x="3133" y="5304"/>
                    <a:pt x="3337" y="5154"/>
                    <a:pt x="3540" y="4992"/>
                  </a:cubicBezTo>
                  <a:cubicBezTo>
                    <a:pt x="3744" y="4815"/>
                    <a:pt x="3934" y="4626"/>
                    <a:pt x="4096" y="4409"/>
                  </a:cubicBezTo>
                  <a:cubicBezTo>
                    <a:pt x="4259" y="4192"/>
                    <a:pt x="4395" y="3947"/>
                    <a:pt x="4476" y="3690"/>
                  </a:cubicBezTo>
                  <a:cubicBezTo>
                    <a:pt x="4544" y="3419"/>
                    <a:pt x="4571" y="3147"/>
                    <a:pt x="4544" y="2876"/>
                  </a:cubicBezTo>
                  <a:cubicBezTo>
                    <a:pt x="4449" y="2347"/>
                    <a:pt x="4273" y="1845"/>
                    <a:pt x="4001" y="1384"/>
                  </a:cubicBezTo>
                  <a:cubicBezTo>
                    <a:pt x="3879" y="1167"/>
                    <a:pt x="3744" y="937"/>
                    <a:pt x="3622" y="706"/>
                  </a:cubicBezTo>
                  <a:cubicBezTo>
                    <a:pt x="3500" y="489"/>
                    <a:pt x="3391" y="245"/>
                    <a:pt x="33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4" name="Google Shape;2055;p78">
              <a:extLst>
                <a:ext uri="{FF2B5EF4-FFF2-40B4-BE49-F238E27FC236}">
                  <a16:creationId xmlns:a16="http://schemas.microsoft.com/office/drawing/2014/main" id="{AE346285-AAC3-22F7-3230-DB494A047DD0}"/>
                </a:ext>
              </a:extLst>
            </p:cNvPr>
            <p:cNvSpPr/>
            <p:nvPr/>
          </p:nvSpPr>
          <p:spPr>
            <a:xfrm>
              <a:off x="6502700" y="3403175"/>
              <a:ext cx="109200" cy="100400"/>
            </a:xfrm>
            <a:custGeom>
              <a:avLst/>
              <a:gdLst/>
              <a:ahLst/>
              <a:cxnLst/>
              <a:rect l="l" t="t" r="r" b="b"/>
              <a:pathLst>
                <a:path w="4368" h="4016" extrusionOk="0">
                  <a:moveTo>
                    <a:pt x="3324" y="1"/>
                  </a:moveTo>
                  <a:cubicBezTo>
                    <a:pt x="394" y="96"/>
                    <a:pt x="1" y="3446"/>
                    <a:pt x="1" y="3446"/>
                  </a:cubicBezTo>
                  <a:cubicBezTo>
                    <a:pt x="272" y="3663"/>
                    <a:pt x="584" y="3852"/>
                    <a:pt x="910" y="4015"/>
                  </a:cubicBezTo>
                  <a:cubicBezTo>
                    <a:pt x="4368" y="2822"/>
                    <a:pt x="4002" y="503"/>
                    <a:pt x="4002" y="503"/>
                  </a:cubicBezTo>
                  <a:lnTo>
                    <a:pt x="332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5" name="Google Shape;2056;p78">
              <a:extLst>
                <a:ext uri="{FF2B5EF4-FFF2-40B4-BE49-F238E27FC236}">
                  <a16:creationId xmlns:a16="http://schemas.microsoft.com/office/drawing/2014/main" id="{49703A25-1E53-A7D7-AF6B-F3E38722AEAB}"/>
                </a:ext>
              </a:extLst>
            </p:cNvPr>
            <p:cNvSpPr/>
            <p:nvPr/>
          </p:nvSpPr>
          <p:spPr>
            <a:xfrm>
              <a:off x="6502700" y="3477300"/>
              <a:ext cx="49875" cy="14750"/>
            </a:xfrm>
            <a:custGeom>
              <a:avLst/>
              <a:gdLst/>
              <a:ahLst/>
              <a:cxnLst/>
              <a:rect l="l" t="t" r="r" b="b"/>
              <a:pathLst>
                <a:path w="1995" h="590" extrusionOk="0">
                  <a:moveTo>
                    <a:pt x="932" y="1"/>
                  </a:moveTo>
                  <a:cubicBezTo>
                    <a:pt x="793" y="1"/>
                    <a:pt x="659" y="16"/>
                    <a:pt x="516" y="47"/>
                  </a:cubicBezTo>
                  <a:cubicBezTo>
                    <a:pt x="340" y="87"/>
                    <a:pt x="164" y="155"/>
                    <a:pt x="1" y="250"/>
                  </a:cubicBezTo>
                  <a:cubicBezTo>
                    <a:pt x="177" y="209"/>
                    <a:pt x="354" y="182"/>
                    <a:pt x="530" y="169"/>
                  </a:cubicBezTo>
                  <a:cubicBezTo>
                    <a:pt x="633" y="153"/>
                    <a:pt x="736" y="146"/>
                    <a:pt x="840" y="146"/>
                  </a:cubicBezTo>
                  <a:cubicBezTo>
                    <a:pt x="913" y="146"/>
                    <a:pt x="986" y="149"/>
                    <a:pt x="1059" y="155"/>
                  </a:cubicBezTo>
                  <a:cubicBezTo>
                    <a:pt x="1235" y="169"/>
                    <a:pt x="1411" y="209"/>
                    <a:pt x="1574" y="264"/>
                  </a:cubicBezTo>
                  <a:cubicBezTo>
                    <a:pt x="1737" y="345"/>
                    <a:pt x="1872" y="453"/>
                    <a:pt x="1995" y="589"/>
                  </a:cubicBezTo>
                  <a:cubicBezTo>
                    <a:pt x="1913" y="413"/>
                    <a:pt x="1791" y="264"/>
                    <a:pt x="1628" y="169"/>
                  </a:cubicBezTo>
                  <a:cubicBezTo>
                    <a:pt x="1452" y="74"/>
                    <a:pt x="1276" y="19"/>
                    <a:pt x="1072" y="6"/>
                  </a:cubicBezTo>
                  <a:cubicBezTo>
                    <a:pt x="1025" y="2"/>
                    <a:pt x="978" y="1"/>
                    <a:pt x="9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6" name="Google Shape;2057;p78">
              <a:extLst>
                <a:ext uri="{FF2B5EF4-FFF2-40B4-BE49-F238E27FC236}">
                  <a16:creationId xmlns:a16="http://schemas.microsoft.com/office/drawing/2014/main" id="{A455BFBB-780F-828E-1A76-8538AF129002}"/>
                </a:ext>
              </a:extLst>
            </p:cNvPr>
            <p:cNvSpPr/>
            <p:nvPr/>
          </p:nvSpPr>
          <p:spPr>
            <a:xfrm>
              <a:off x="6527800" y="3472225"/>
              <a:ext cx="44100" cy="6925"/>
            </a:xfrm>
            <a:custGeom>
              <a:avLst/>
              <a:gdLst/>
              <a:ahLst/>
              <a:cxnLst/>
              <a:rect l="l" t="t" r="r" b="b"/>
              <a:pathLst>
                <a:path w="1764" h="277" extrusionOk="0">
                  <a:moveTo>
                    <a:pt x="1002" y="0"/>
                  </a:moveTo>
                  <a:cubicBezTo>
                    <a:pt x="963" y="0"/>
                    <a:pt x="923" y="2"/>
                    <a:pt x="882" y="5"/>
                  </a:cubicBezTo>
                  <a:cubicBezTo>
                    <a:pt x="719" y="5"/>
                    <a:pt x="570" y="33"/>
                    <a:pt x="421" y="87"/>
                  </a:cubicBezTo>
                  <a:cubicBezTo>
                    <a:pt x="272" y="127"/>
                    <a:pt x="123" y="195"/>
                    <a:pt x="0" y="277"/>
                  </a:cubicBezTo>
                  <a:lnTo>
                    <a:pt x="448" y="195"/>
                  </a:lnTo>
                  <a:cubicBezTo>
                    <a:pt x="597" y="168"/>
                    <a:pt x="746" y="155"/>
                    <a:pt x="896" y="141"/>
                  </a:cubicBezTo>
                  <a:cubicBezTo>
                    <a:pt x="935" y="137"/>
                    <a:pt x="976" y="135"/>
                    <a:pt x="1018" y="135"/>
                  </a:cubicBezTo>
                  <a:cubicBezTo>
                    <a:pt x="1119" y="135"/>
                    <a:pt x="1224" y="145"/>
                    <a:pt x="1330" y="155"/>
                  </a:cubicBezTo>
                  <a:cubicBezTo>
                    <a:pt x="1479" y="168"/>
                    <a:pt x="1628" y="209"/>
                    <a:pt x="1764" y="263"/>
                  </a:cubicBezTo>
                  <a:cubicBezTo>
                    <a:pt x="1641" y="155"/>
                    <a:pt x="1506" y="87"/>
                    <a:pt x="1357" y="46"/>
                  </a:cubicBezTo>
                  <a:cubicBezTo>
                    <a:pt x="1235" y="16"/>
                    <a:pt x="1120" y="0"/>
                    <a:pt x="10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7" name="Google Shape;2058;p78">
              <a:extLst>
                <a:ext uri="{FF2B5EF4-FFF2-40B4-BE49-F238E27FC236}">
                  <a16:creationId xmlns:a16="http://schemas.microsoft.com/office/drawing/2014/main" id="{FDB664D4-C3E8-61F5-B4F6-30535B9B2618}"/>
                </a:ext>
              </a:extLst>
            </p:cNvPr>
            <p:cNvSpPr/>
            <p:nvPr/>
          </p:nvSpPr>
          <p:spPr>
            <a:xfrm>
              <a:off x="6515600" y="3449300"/>
              <a:ext cx="33250" cy="24775"/>
            </a:xfrm>
            <a:custGeom>
              <a:avLst/>
              <a:gdLst/>
              <a:ahLst/>
              <a:cxnLst/>
              <a:rect l="l" t="t" r="r" b="b"/>
              <a:pathLst>
                <a:path w="1330" h="991" extrusionOk="0">
                  <a:moveTo>
                    <a:pt x="149" y="0"/>
                  </a:moveTo>
                  <a:cubicBezTo>
                    <a:pt x="100" y="0"/>
                    <a:pt x="50" y="5"/>
                    <a:pt x="0" y="14"/>
                  </a:cubicBezTo>
                  <a:cubicBezTo>
                    <a:pt x="271" y="82"/>
                    <a:pt x="529" y="204"/>
                    <a:pt x="760" y="366"/>
                  </a:cubicBezTo>
                  <a:cubicBezTo>
                    <a:pt x="868" y="448"/>
                    <a:pt x="977" y="543"/>
                    <a:pt x="1058" y="651"/>
                  </a:cubicBezTo>
                  <a:cubicBezTo>
                    <a:pt x="1153" y="746"/>
                    <a:pt x="1248" y="868"/>
                    <a:pt x="1329" y="990"/>
                  </a:cubicBezTo>
                  <a:cubicBezTo>
                    <a:pt x="1302" y="841"/>
                    <a:pt x="1234" y="705"/>
                    <a:pt x="1153" y="570"/>
                  </a:cubicBezTo>
                  <a:cubicBezTo>
                    <a:pt x="1072" y="448"/>
                    <a:pt x="963" y="339"/>
                    <a:pt x="841" y="244"/>
                  </a:cubicBezTo>
                  <a:cubicBezTo>
                    <a:pt x="719" y="163"/>
                    <a:pt x="583" y="95"/>
                    <a:pt x="434" y="54"/>
                  </a:cubicBezTo>
                  <a:cubicBezTo>
                    <a:pt x="344" y="18"/>
                    <a:pt x="247" y="0"/>
                    <a:pt x="14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8" name="Google Shape;2059;p78">
              <a:extLst>
                <a:ext uri="{FF2B5EF4-FFF2-40B4-BE49-F238E27FC236}">
                  <a16:creationId xmlns:a16="http://schemas.microsoft.com/office/drawing/2014/main" id="{2D0B1BB1-CBAD-FE49-B284-218060D646AB}"/>
                </a:ext>
              </a:extLst>
            </p:cNvPr>
            <p:cNvSpPr/>
            <p:nvPr/>
          </p:nvSpPr>
          <p:spPr>
            <a:xfrm>
              <a:off x="6532200" y="3445450"/>
              <a:ext cx="56325" cy="16425"/>
            </a:xfrm>
            <a:custGeom>
              <a:avLst/>
              <a:gdLst/>
              <a:ahLst/>
              <a:cxnLst/>
              <a:rect l="l" t="t" r="r" b="b"/>
              <a:pathLst>
                <a:path w="2253" h="657" extrusionOk="0">
                  <a:moveTo>
                    <a:pt x="1054" y="0"/>
                  </a:moveTo>
                  <a:cubicBezTo>
                    <a:pt x="889" y="0"/>
                    <a:pt x="726" y="18"/>
                    <a:pt x="570" y="59"/>
                  </a:cubicBezTo>
                  <a:cubicBezTo>
                    <a:pt x="367" y="114"/>
                    <a:pt x="177" y="195"/>
                    <a:pt x="1" y="317"/>
                  </a:cubicBezTo>
                  <a:cubicBezTo>
                    <a:pt x="317" y="204"/>
                    <a:pt x="653" y="147"/>
                    <a:pt x="991" y="147"/>
                  </a:cubicBezTo>
                  <a:cubicBezTo>
                    <a:pt x="1059" y="147"/>
                    <a:pt x="1126" y="150"/>
                    <a:pt x="1194" y="154"/>
                  </a:cubicBezTo>
                  <a:cubicBezTo>
                    <a:pt x="1384" y="168"/>
                    <a:pt x="1574" y="222"/>
                    <a:pt x="1750" y="317"/>
                  </a:cubicBezTo>
                  <a:cubicBezTo>
                    <a:pt x="1940" y="398"/>
                    <a:pt x="2103" y="520"/>
                    <a:pt x="2252" y="656"/>
                  </a:cubicBezTo>
                  <a:cubicBezTo>
                    <a:pt x="2144" y="466"/>
                    <a:pt x="1994" y="317"/>
                    <a:pt x="1805" y="208"/>
                  </a:cubicBezTo>
                  <a:cubicBezTo>
                    <a:pt x="1628" y="86"/>
                    <a:pt x="1425" y="19"/>
                    <a:pt x="1208" y="5"/>
                  </a:cubicBezTo>
                  <a:cubicBezTo>
                    <a:pt x="1157" y="2"/>
                    <a:pt x="1105" y="0"/>
                    <a:pt x="10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9" name="Google Shape;2060;p78">
              <a:extLst>
                <a:ext uri="{FF2B5EF4-FFF2-40B4-BE49-F238E27FC236}">
                  <a16:creationId xmlns:a16="http://schemas.microsoft.com/office/drawing/2014/main" id="{041ACF29-9714-6DA7-B99E-4D5A5DCA5DD6}"/>
                </a:ext>
              </a:extLst>
            </p:cNvPr>
            <p:cNvSpPr/>
            <p:nvPr/>
          </p:nvSpPr>
          <p:spPr>
            <a:xfrm>
              <a:off x="6541025" y="3418775"/>
              <a:ext cx="19350" cy="28500"/>
            </a:xfrm>
            <a:custGeom>
              <a:avLst/>
              <a:gdLst/>
              <a:ahLst/>
              <a:cxnLst/>
              <a:rect l="l" t="t" r="r" b="b"/>
              <a:pathLst>
                <a:path w="774" h="1140" extrusionOk="0">
                  <a:moveTo>
                    <a:pt x="0" y="1"/>
                  </a:moveTo>
                  <a:lnTo>
                    <a:pt x="0" y="1"/>
                  </a:lnTo>
                  <a:cubicBezTo>
                    <a:pt x="150" y="177"/>
                    <a:pt x="285" y="353"/>
                    <a:pt x="421" y="543"/>
                  </a:cubicBezTo>
                  <a:cubicBezTo>
                    <a:pt x="489" y="638"/>
                    <a:pt x="543" y="733"/>
                    <a:pt x="611" y="828"/>
                  </a:cubicBezTo>
                  <a:cubicBezTo>
                    <a:pt x="665" y="936"/>
                    <a:pt x="719" y="1031"/>
                    <a:pt x="773" y="1140"/>
                  </a:cubicBezTo>
                  <a:cubicBezTo>
                    <a:pt x="773" y="1018"/>
                    <a:pt x="746" y="896"/>
                    <a:pt x="706" y="787"/>
                  </a:cubicBezTo>
                  <a:cubicBezTo>
                    <a:pt x="665" y="679"/>
                    <a:pt x="611" y="570"/>
                    <a:pt x="543" y="462"/>
                  </a:cubicBezTo>
                  <a:cubicBezTo>
                    <a:pt x="462" y="367"/>
                    <a:pt x="380" y="272"/>
                    <a:pt x="299" y="191"/>
                  </a:cubicBezTo>
                  <a:cubicBezTo>
                    <a:pt x="204" y="109"/>
                    <a:pt x="109" y="41"/>
                    <a:pt x="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 name="Google Shape;2061;p78">
              <a:extLst>
                <a:ext uri="{FF2B5EF4-FFF2-40B4-BE49-F238E27FC236}">
                  <a16:creationId xmlns:a16="http://schemas.microsoft.com/office/drawing/2014/main" id="{78047507-B8F3-06EB-2D4E-C42A5B34AE8F}"/>
                </a:ext>
              </a:extLst>
            </p:cNvPr>
            <p:cNvSpPr/>
            <p:nvPr/>
          </p:nvSpPr>
          <p:spPr>
            <a:xfrm>
              <a:off x="6552900" y="3426500"/>
              <a:ext cx="47825" cy="10275"/>
            </a:xfrm>
            <a:custGeom>
              <a:avLst/>
              <a:gdLst/>
              <a:ahLst/>
              <a:cxnLst/>
              <a:rect l="l" t="t" r="r" b="b"/>
              <a:pathLst>
                <a:path w="1913" h="411" extrusionOk="0">
                  <a:moveTo>
                    <a:pt x="1094" y="0"/>
                  </a:moveTo>
                  <a:cubicBezTo>
                    <a:pt x="1064" y="0"/>
                    <a:pt x="1034" y="1"/>
                    <a:pt x="1004" y="4"/>
                  </a:cubicBezTo>
                  <a:cubicBezTo>
                    <a:pt x="827" y="17"/>
                    <a:pt x="651" y="44"/>
                    <a:pt x="488" y="85"/>
                  </a:cubicBezTo>
                  <a:cubicBezTo>
                    <a:pt x="326" y="126"/>
                    <a:pt x="163" y="180"/>
                    <a:pt x="0" y="248"/>
                  </a:cubicBezTo>
                  <a:cubicBezTo>
                    <a:pt x="339" y="221"/>
                    <a:pt x="665" y="166"/>
                    <a:pt x="1004" y="153"/>
                  </a:cubicBezTo>
                  <a:cubicBezTo>
                    <a:pt x="1047" y="149"/>
                    <a:pt x="1091" y="147"/>
                    <a:pt x="1134" y="147"/>
                  </a:cubicBezTo>
                  <a:cubicBezTo>
                    <a:pt x="1254" y="147"/>
                    <a:pt x="1373" y="160"/>
                    <a:pt x="1492" y="180"/>
                  </a:cubicBezTo>
                  <a:cubicBezTo>
                    <a:pt x="1655" y="193"/>
                    <a:pt x="1804" y="275"/>
                    <a:pt x="1912" y="410"/>
                  </a:cubicBezTo>
                  <a:cubicBezTo>
                    <a:pt x="1845" y="234"/>
                    <a:pt x="1695" y="112"/>
                    <a:pt x="1519" y="71"/>
                  </a:cubicBezTo>
                  <a:cubicBezTo>
                    <a:pt x="1384" y="26"/>
                    <a:pt x="1240" y="0"/>
                    <a:pt x="10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 name="Google Shape;2062;p78">
              <a:extLst>
                <a:ext uri="{FF2B5EF4-FFF2-40B4-BE49-F238E27FC236}">
                  <a16:creationId xmlns:a16="http://schemas.microsoft.com/office/drawing/2014/main" id="{3BB6CD2B-9C61-5280-C7BC-C92C5E864A93}"/>
                </a:ext>
              </a:extLst>
            </p:cNvPr>
            <p:cNvSpPr/>
            <p:nvPr/>
          </p:nvSpPr>
          <p:spPr>
            <a:xfrm>
              <a:off x="6561675" y="3406575"/>
              <a:ext cx="16550" cy="22125"/>
            </a:xfrm>
            <a:custGeom>
              <a:avLst/>
              <a:gdLst/>
              <a:ahLst/>
              <a:cxnLst/>
              <a:rect l="l" t="t" r="r" b="b"/>
              <a:pathLst>
                <a:path w="662" h="885" extrusionOk="0">
                  <a:moveTo>
                    <a:pt x="97" y="0"/>
                  </a:moveTo>
                  <a:cubicBezTo>
                    <a:pt x="97" y="163"/>
                    <a:pt x="124" y="312"/>
                    <a:pt x="192" y="462"/>
                  </a:cubicBezTo>
                  <a:cubicBezTo>
                    <a:pt x="0" y="605"/>
                    <a:pt x="114" y="885"/>
                    <a:pt x="320" y="885"/>
                  </a:cubicBezTo>
                  <a:cubicBezTo>
                    <a:pt x="348" y="885"/>
                    <a:pt x="378" y="880"/>
                    <a:pt x="409" y="868"/>
                  </a:cubicBezTo>
                  <a:cubicBezTo>
                    <a:pt x="662" y="788"/>
                    <a:pt x="588" y="420"/>
                    <a:pt x="341" y="420"/>
                  </a:cubicBezTo>
                  <a:cubicBezTo>
                    <a:pt x="336" y="420"/>
                    <a:pt x="332" y="421"/>
                    <a:pt x="327" y="421"/>
                  </a:cubicBezTo>
                  <a:cubicBezTo>
                    <a:pt x="273" y="272"/>
                    <a:pt x="192" y="122"/>
                    <a:pt x="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2" name="Google Shape;2063;p78">
              <a:extLst>
                <a:ext uri="{FF2B5EF4-FFF2-40B4-BE49-F238E27FC236}">
                  <a16:creationId xmlns:a16="http://schemas.microsoft.com/office/drawing/2014/main" id="{51AA0427-D605-7EA8-860B-1748E6C6D35E}"/>
                </a:ext>
              </a:extLst>
            </p:cNvPr>
            <p:cNvSpPr/>
            <p:nvPr/>
          </p:nvSpPr>
          <p:spPr>
            <a:xfrm>
              <a:off x="5901550" y="3283500"/>
              <a:ext cx="324175" cy="149175"/>
            </a:xfrm>
            <a:custGeom>
              <a:avLst/>
              <a:gdLst/>
              <a:ahLst/>
              <a:cxnLst/>
              <a:rect l="l" t="t" r="r" b="b"/>
              <a:pathLst>
                <a:path w="12967" h="5967" extrusionOk="0">
                  <a:moveTo>
                    <a:pt x="12234" y="0"/>
                  </a:moveTo>
                  <a:lnTo>
                    <a:pt x="2809" y="3445"/>
                  </a:lnTo>
                  <a:cubicBezTo>
                    <a:pt x="2344" y="2873"/>
                    <a:pt x="1869" y="2655"/>
                    <a:pt x="1611" y="2655"/>
                  </a:cubicBezTo>
                  <a:cubicBezTo>
                    <a:pt x="1282" y="2655"/>
                    <a:pt x="1306" y="3012"/>
                    <a:pt x="2158" y="3445"/>
                  </a:cubicBezTo>
                  <a:cubicBezTo>
                    <a:pt x="0" y="3726"/>
                    <a:pt x="249" y="4286"/>
                    <a:pt x="970" y="4286"/>
                  </a:cubicBezTo>
                  <a:cubicBezTo>
                    <a:pt x="1328" y="4286"/>
                    <a:pt x="1803" y="4148"/>
                    <a:pt x="2158" y="3771"/>
                  </a:cubicBezTo>
                  <a:lnTo>
                    <a:pt x="2158" y="3771"/>
                  </a:lnTo>
                  <a:cubicBezTo>
                    <a:pt x="1547" y="4835"/>
                    <a:pt x="1633" y="5530"/>
                    <a:pt x="1903" y="5530"/>
                  </a:cubicBezTo>
                  <a:cubicBezTo>
                    <a:pt x="2100" y="5530"/>
                    <a:pt x="2397" y="5157"/>
                    <a:pt x="2592" y="4286"/>
                  </a:cubicBezTo>
                  <a:cubicBezTo>
                    <a:pt x="2599" y="5422"/>
                    <a:pt x="2913" y="5967"/>
                    <a:pt x="3171" y="5967"/>
                  </a:cubicBezTo>
                  <a:cubicBezTo>
                    <a:pt x="3418" y="5967"/>
                    <a:pt x="3612" y="5466"/>
                    <a:pt x="3433" y="4503"/>
                  </a:cubicBezTo>
                  <a:cubicBezTo>
                    <a:pt x="7271" y="3323"/>
                    <a:pt x="12234" y="2631"/>
                    <a:pt x="12234" y="2631"/>
                  </a:cubicBezTo>
                  <a:cubicBezTo>
                    <a:pt x="12302" y="2550"/>
                    <a:pt x="12967" y="1764"/>
                    <a:pt x="12723" y="828"/>
                  </a:cubicBezTo>
                  <a:cubicBezTo>
                    <a:pt x="12628" y="502"/>
                    <a:pt x="12465" y="217"/>
                    <a:pt x="12234" y="0"/>
                  </a:cubicBezTo>
                  <a:close/>
                </a:path>
              </a:pathLst>
            </a:custGeom>
            <a:solidFill>
              <a:srgbClr val="FCBB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3" name="Google Shape;2064;p78">
              <a:extLst>
                <a:ext uri="{FF2B5EF4-FFF2-40B4-BE49-F238E27FC236}">
                  <a16:creationId xmlns:a16="http://schemas.microsoft.com/office/drawing/2014/main" id="{A99EC8AC-B372-E47F-5916-331194AD5079}"/>
                </a:ext>
              </a:extLst>
            </p:cNvPr>
            <p:cNvSpPr/>
            <p:nvPr/>
          </p:nvSpPr>
          <p:spPr>
            <a:xfrm>
              <a:off x="6261650" y="3144825"/>
              <a:ext cx="42750" cy="26825"/>
            </a:xfrm>
            <a:custGeom>
              <a:avLst/>
              <a:gdLst/>
              <a:ahLst/>
              <a:cxnLst/>
              <a:rect l="l" t="t" r="r" b="b"/>
              <a:pathLst>
                <a:path w="1710" h="1073" extrusionOk="0">
                  <a:moveTo>
                    <a:pt x="1709" y="1"/>
                  </a:moveTo>
                  <a:cubicBezTo>
                    <a:pt x="1628" y="204"/>
                    <a:pt x="1506" y="394"/>
                    <a:pt x="1357" y="570"/>
                  </a:cubicBezTo>
                  <a:cubicBezTo>
                    <a:pt x="1221" y="733"/>
                    <a:pt x="1031" y="855"/>
                    <a:pt x="828" y="909"/>
                  </a:cubicBezTo>
                  <a:cubicBezTo>
                    <a:pt x="785" y="921"/>
                    <a:pt x="742" y="926"/>
                    <a:pt x="699" y="926"/>
                  </a:cubicBezTo>
                  <a:cubicBezTo>
                    <a:pt x="537" y="926"/>
                    <a:pt x="379" y="848"/>
                    <a:pt x="272" y="719"/>
                  </a:cubicBezTo>
                  <a:cubicBezTo>
                    <a:pt x="136" y="543"/>
                    <a:pt x="41" y="340"/>
                    <a:pt x="0" y="109"/>
                  </a:cubicBezTo>
                  <a:lnTo>
                    <a:pt x="0" y="109"/>
                  </a:lnTo>
                  <a:cubicBezTo>
                    <a:pt x="0" y="353"/>
                    <a:pt x="55" y="584"/>
                    <a:pt x="190" y="801"/>
                  </a:cubicBezTo>
                  <a:cubicBezTo>
                    <a:pt x="217" y="842"/>
                    <a:pt x="258" y="896"/>
                    <a:pt x="312" y="936"/>
                  </a:cubicBezTo>
                  <a:cubicBezTo>
                    <a:pt x="339" y="950"/>
                    <a:pt x="367" y="977"/>
                    <a:pt x="394" y="991"/>
                  </a:cubicBezTo>
                  <a:lnTo>
                    <a:pt x="475" y="1031"/>
                  </a:lnTo>
                  <a:cubicBezTo>
                    <a:pt x="543" y="1059"/>
                    <a:pt x="597" y="1072"/>
                    <a:pt x="665" y="1072"/>
                  </a:cubicBezTo>
                  <a:cubicBezTo>
                    <a:pt x="733" y="1072"/>
                    <a:pt x="787" y="1072"/>
                    <a:pt x="855" y="1059"/>
                  </a:cubicBezTo>
                  <a:cubicBezTo>
                    <a:pt x="1099" y="991"/>
                    <a:pt x="1302" y="842"/>
                    <a:pt x="1451" y="638"/>
                  </a:cubicBezTo>
                  <a:cubicBezTo>
                    <a:pt x="1587" y="448"/>
                    <a:pt x="1682" y="231"/>
                    <a:pt x="170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4" name="Google Shape;2065;p78">
              <a:extLst>
                <a:ext uri="{FF2B5EF4-FFF2-40B4-BE49-F238E27FC236}">
                  <a16:creationId xmlns:a16="http://schemas.microsoft.com/office/drawing/2014/main" id="{215D4E9B-45F6-E8D9-7B4F-37129F597946}"/>
                </a:ext>
              </a:extLst>
            </p:cNvPr>
            <p:cNvSpPr/>
            <p:nvPr/>
          </p:nvSpPr>
          <p:spPr>
            <a:xfrm>
              <a:off x="5991075" y="2828325"/>
              <a:ext cx="514075" cy="394300"/>
            </a:xfrm>
            <a:custGeom>
              <a:avLst/>
              <a:gdLst/>
              <a:ahLst/>
              <a:cxnLst/>
              <a:rect l="l" t="t" r="r" b="b"/>
              <a:pathLst>
                <a:path w="20563" h="15772" extrusionOk="0">
                  <a:moveTo>
                    <a:pt x="12586" y="0"/>
                  </a:moveTo>
                  <a:cubicBezTo>
                    <a:pt x="10005" y="0"/>
                    <a:pt x="7063" y="960"/>
                    <a:pt x="4192" y="3154"/>
                  </a:cubicBezTo>
                  <a:cubicBezTo>
                    <a:pt x="4097" y="3114"/>
                    <a:pt x="3996" y="3095"/>
                    <a:pt x="3889" y="3095"/>
                  </a:cubicBezTo>
                  <a:cubicBezTo>
                    <a:pt x="2690" y="3095"/>
                    <a:pt x="798" y="5538"/>
                    <a:pt x="462" y="8714"/>
                  </a:cubicBezTo>
                  <a:lnTo>
                    <a:pt x="1547" y="9107"/>
                  </a:lnTo>
                  <a:cubicBezTo>
                    <a:pt x="1547" y="9107"/>
                    <a:pt x="1" y="14939"/>
                    <a:pt x="1235" y="15726"/>
                  </a:cubicBezTo>
                  <a:cubicBezTo>
                    <a:pt x="1284" y="15757"/>
                    <a:pt x="1334" y="15772"/>
                    <a:pt x="1384" y="15772"/>
                  </a:cubicBezTo>
                  <a:cubicBezTo>
                    <a:pt x="2597" y="15772"/>
                    <a:pt x="4110" y="7005"/>
                    <a:pt x="4110" y="7005"/>
                  </a:cubicBezTo>
                  <a:cubicBezTo>
                    <a:pt x="4110" y="7005"/>
                    <a:pt x="8782" y="5983"/>
                    <a:pt x="11718" y="5983"/>
                  </a:cubicBezTo>
                  <a:cubicBezTo>
                    <a:pt x="12009" y="5983"/>
                    <a:pt x="12282" y="5993"/>
                    <a:pt x="12532" y="6015"/>
                  </a:cubicBezTo>
                  <a:lnTo>
                    <a:pt x="13115" y="4293"/>
                  </a:lnTo>
                  <a:lnTo>
                    <a:pt x="13115" y="6015"/>
                  </a:lnTo>
                  <a:cubicBezTo>
                    <a:pt x="13115" y="6015"/>
                    <a:pt x="17726" y="6232"/>
                    <a:pt x="20493" y="7439"/>
                  </a:cubicBezTo>
                  <a:cubicBezTo>
                    <a:pt x="20562" y="2983"/>
                    <a:pt x="17136" y="0"/>
                    <a:pt x="12586" y="0"/>
                  </a:cubicBezTo>
                  <a:close/>
                </a:path>
              </a:pathLst>
            </a:custGeom>
            <a:solidFill>
              <a:srgbClr val="F4BD1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5" name="Google Shape;2066;p78">
              <a:extLst>
                <a:ext uri="{FF2B5EF4-FFF2-40B4-BE49-F238E27FC236}">
                  <a16:creationId xmlns:a16="http://schemas.microsoft.com/office/drawing/2014/main" id="{634B4892-BA77-3CC5-A040-B2B24BBEE444}"/>
                </a:ext>
              </a:extLst>
            </p:cNvPr>
            <p:cNvSpPr/>
            <p:nvPr/>
          </p:nvSpPr>
          <p:spPr>
            <a:xfrm>
              <a:off x="6059575" y="2939375"/>
              <a:ext cx="55975" cy="75625"/>
            </a:xfrm>
            <a:custGeom>
              <a:avLst/>
              <a:gdLst/>
              <a:ahLst/>
              <a:cxnLst/>
              <a:rect l="l" t="t" r="r" b="b"/>
              <a:pathLst>
                <a:path w="2239" h="3025" extrusionOk="0">
                  <a:moveTo>
                    <a:pt x="1275" y="0"/>
                  </a:moveTo>
                  <a:lnTo>
                    <a:pt x="0" y="733"/>
                  </a:lnTo>
                  <a:lnTo>
                    <a:pt x="1275" y="3024"/>
                  </a:lnTo>
                  <a:lnTo>
                    <a:pt x="2238" y="2387"/>
                  </a:lnTo>
                  <a:lnTo>
                    <a:pt x="127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 name="Google Shape;2067;p78">
              <a:extLst>
                <a:ext uri="{FF2B5EF4-FFF2-40B4-BE49-F238E27FC236}">
                  <a16:creationId xmlns:a16="http://schemas.microsoft.com/office/drawing/2014/main" id="{9BE4B02A-C078-F29A-4F99-B3CE8F909D7E}"/>
                </a:ext>
              </a:extLst>
            </p:cNvPr>
            <p:cNvSpPr/>
            <p:nvPr/>
          </p:nvSpPr>
          <p:spPr>
            <a:xfrm>
              <a:off x="6330475" y="2860375"/>
              <a:ext cx="16625" cy="117000"/>
            </a:xfrm>
            <a:custGeom>
              <a:avLst/>
              <a:gdLst/>
              <a:ahLst/>
              <a:cxnLst/>
              <a:rect l="l" t="t" r="r" b="b"/>
              <a:pathLst>
                <a:path w="665" h="4680" extrusionOk="0">
                  <a:moveTo>
                    <a:pt x="0" y="0"/>
                  </a:moveTo>
                  <a:lnTo>
                    <a:pt x="0" y="0"/>
                  </a:lnTo>
                  <a:cubicBezTo>
                    <a:pt x="95" y="163"/>
                    <a:pt x="163" y="353"/>
                    <a:pt x="190" y="543"/>
                  </a:cubicBezTo>
                  <a:cubicBezTo>
                    <a:pt x="245" y="733"/>
                    <a:pt x="272" y="936"/>
                    <a:pt x="312" y="1126"/>
                  </a:cubicBezTo>
                  <a:cubicBezTo>
                    <a:pt x="367" y="1519"/>
                    <a:pt x="407" y="1899"/>
                    <a:pt x="462" y="2306"/>
                  </a:cubicBezTo>
                  <a:cubicBezTo>
                    <a:pt x="502" y="2699"/>
                    <a:pt x="529" y="3092"/>
                    <a:pt x="556" y="3486"/>
                  </a:cubicBezTo>
                  <a:cubicBezTo>
                    <a:pt x="584" y="3879"/>
                    <a:pt x="611" y="4272"/>
                    <a:pt x="651" y="4679"/>
                  </a:cubicBezTo>
                  <a:cubicBezTo>
                    <a:pt x="665" y="4476"/>
                    <a:pt x="665" y="4082"/>
                    <a:pt x="665" y="4082"/>
                  </a:cubicBezTo>
                  <a:lnTo>
                    <a:pt x="665" y="3486"/>
                  </a:lnTo>
                  <a:cubicBezTo>
                    <a:pt x="665" y="3092"/>
                    <a:pt x="651" y="2699"/>
                    <a:pt x="597" y="2292"/>
                  </a:cubicBezTo>
                  <a:cubicBezTo>
                    <a:pt x="556" y="1899"/>
                    <a:pt x="502" y="1506"/>
                    <a:pt x="421" y="1112"/>
                  </a:cubicBezTo>
                  <a:cubicBezTo>
                    <a:pt x="380" y="922"/>
                    <a:pt x="326" y="719"/>
                    <a:pt x="272" y="529"/>
                  </a:cubicBezTo>
                  <a:cubicBezTo>
                    <a:pt x="204" y="339"/>
                    <a:pt x="123" y="163"/>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 name="Google Shape;2068;p78">
              <a:extLst>
                <a:ext uri="{FF2B5EF4-FFF2-40B4-BE49-F238E27FC236}">
                  <a16:creationId xmlns:a16="http://schemas.microsoft.com/office/drawing/2014/main" id="{AFF54EA7-A501-D6EB-9177-EAC6C672E797}"/>
                </a:ext>
              </a:extLst>
            </p:cNvPr>
            <p:cNvSpPr/>
            <p:nvPr/>
          </p:nvSpPr>
          <p:spPr>
            <a:xfrm>
              <a:off x="6362675" y="2860375"/>
              <a:ext cx="54275" cy="109875"/>
            </a:xfrm>
            <a:custGeom>
              <a:avLst/>
              <a:gdLst/>
              <a:ahLst/>
              <a:cxnLst/>
              <a:rect l="l" t="t" r="r" b="b"/>
              <a:pathLst>
                <a:path w="2171" h="4395" extrusionOk="0">
                  <a:moveTo>
                    <a:pt x="1" y="0"/>
                  </a:moveTo>
                  <a:lnTo>
                    <a:pt x="1" y="0"/>
                  </a:lnTo>
                  <a:cubicBezTo>
                    <a:pt x="286" y="299"/>
                    <a:pt x="530" y="638"/>
                    <a:pt x="760" y="977"/>
                  </a:cubicBezTo>
                  <a:cubicBezTo>
                    <a:pt x="991" y="1316"/>
                    <a:pt x="1194" y="1682"/>
                    <a:pt x="1371" y="2048"/>
                  </a:cubicBezTo>
                  <a:cubicBezTo>
                    <a:pt x="1560" y="2414"/>
                    <a:pt x="1723" y="2794"/>
                    <a:pt x="1845" y="3187"/>
                  </a:cubicBezTo>
                  <a:cubicBezTo>
                    <a:pt x="1981" y="3581"/>
                    <a:pt x="2076" y="3987"/>
                    <a:pt x="2171" y="4394"/>
                  </a:cubicBezTo>
                  <a:cubicBezTo>
                    <a:pt x="2144" y="4191"/>
                    <a:pt x="2130" y="3974"/>
                    <a:pt x="2089" y="3770"/>
                  </a:cubicBezTo>
                  <a:cubicBezTo>
                    <a:pt x="2049" y="3567"/>
                    <a:pt x="2008" y="3364"/>
                    <a:pt x="1954" y="3160"/>
                  </a:cubicBezTo>
                  <a:cubicBezTo>
                    <a:pt x="1832" y="2753"/>
                    <a:pt x="1696" y="2360"/>
                    <a:pt x="1506" y="1994"/>
                  </a:cubicBezTo>
                  <a:cubicBezTo>
                    <a:pt x="1316" y="1614"/>
                    <a:pt x="1099" y="1248"/>
                    <a:pt x="855" y="922"/>
                  </a:cubicBezTo>
                  <a:cubicBezTo>
                    <a:pt x="611" y="570"/>
                    <a:pt x="326" y="272"/>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8" name="Google Shape;2069;p78">
              <a:extLst>
                <a:ext uri="{FF2B5EF4-FFF2-40B4-BE49-F238E27FC236}">
                  <a16:creationId xmlns:a16="http://schemas.microsoft.com/office/drawing/2014/main" id="{925D86ED-ED42-FC23-BADA-2ACF8719C3F0}"/>
                </a:ext>
              </a:extLst>
            </p:cNvPr>
            <p:cNvSpPr/>
            <p:nvPr/>
          </p:nvSpPr>
          <p:spPr>
            <a:xfrm>
              <a:off x="6423025" y="2876650"/>
              <a:ext cx="56325" cy="100725"/>
            </a:xfrm>
            <a:custGeom>
              <a:avLst/>
              <a:gdLst/>
              <a:ahLst/>
              <a:cxnLst/>
              <a:rect l="l" t="t" r="r" b="b"/>
              <a:pathLst>
                <a:path w="2253" h="4029" extrusionOk="0">
                  <a:moveTo>
                    <a:pt x="1" y="0"/>
                  </a:moveTo>
                  <a:lnTo>
                    <a:pt x="1" y="0"/>
                  </a:lnTo>
                  <a:cubicBezTo>
                    <a:pt x="123" y="149"/>
                    <a:pt x="245" y="299"/>
                    <a:pt x="381" y="448"/>
                  </a:cubicBezTo>
                  <a:cubicBezTo>
                    <a:pt x="503" y="597"/>
                    <a:pt x="625" y="746"/>
                    <a:pt x="747" y="895"/>
                  </a:cubicBezTo>
                  <a:cubicBezTo>
                    <a:pt x="991" y="1207"/>
                    <a:pt x="1208" y="1533"/>
                    <a:pt x="1425" y="1858"/>
                  </a:cubicBezTo>
                  <a:cubicBezTo>
                    <a:pt x="1642" y="2184"/>
                    <a:pt x="1818" y="2523"/>
                    <a:pt x="1967" y="2889"/>
                  </a:cubicBezTo>
                  <a:cubicBezTo>
                    <a:pt x="2008" y="2984"/>
                    <a:pt x="2035" y="3065"/>
                    <a:pt x="2062" y="3160"/>
                  </a:cubicBezTo>
                  <a:cubicBezTo>
                    <a:pt x="2089" y="3255"/>
                    <a:pt x="2117" y="3350"/>
                    <a:pt x="2144" y="3445"/>
                  </a:cubicBezTo>
                  <a:cubicBezTo>
                    <a:pt x="2157" y="3540"/>
                    <a:pt x="2184" y="3635"/>
                    <a:pt x="2198" y="3730"/>
                  </a:cubicBezTo>
                  <a:cubicBezTo>
                    <a:pt x="2198" y="3825"/>
                    <a:pt x="2211" y="3933"/>
                    <a:pt x="2211" y="4028"/>
                  </a:cubicBezTo>
                  <a:cubicBezTo>
                    <a:pt x="2252" y="3621"/>
                    <a:pt x="2211" y="3228"/>
                    <a:pt x="2062" y="2848"/>
                  </a:cubicBezTo>
                  <a:cubicBezTo>
                    <a:pt x="1940" y="2482"/>
                    <a:pt x="1764" y="2116"/>
                    <a:pt x="1547" y="1777"/>
                  </a:cubicBezTo>
                  <a:cubicBezTo>
                    <a:pt x="1330" y="1451"/>
                    <a:pt x="1099" y="1126"/>
                    <a:pt x="828" y="828"/>
                  </a:cubicBezTo>
                  <a:cubicBezTo>
                    <a:pt x="570" y="529"/>
                    <a:pt x="299" y="244"/>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9" name="Google Shape;2070;p78">
              <a:extLst>
                <a:ext uri="{FF2B5EF4-FFF2-40B4-BE49-F238E27FC236}">
                  <a16:creationId xmlns:a16="http://schemas.microsoft.com/office/drawing/2014/main" id="{9AF4707C-D1CB-7567-B127-14B5C383C647}"/>
                </a:ext>
              </a:extLst>
            </p:cNvPr>
            <p:cNvSpPr/>
            <p:nvPr/>
          </p:nvSpPr>
          <p:spPr>
            <a:xfrm>
              <a:off x="6283000" y="2853600"/>
              <a:ext cx="16975" cy="123775"/>
            </a:xfrm>
            <a:custGeom>
              <a:avLst/>
              <a:gdLst/>
              <a:ahLst/>
              <a:cxnLst/>
              <a:rect l="l" t="t" r="r" b="b"/>
              <a:pathLst>
                <a:path w="679" h="4951" extrusionOk="0">
                  <a:moveTo>
                    <a:pt x="516" y="0"/>
                  </a:moveTo>
                  <a:lnTo>
                    <a:pt x="516" y="0"/>
                  </a:lnTo>
                  <a:cubicBezTo>
                    <a:pt x="530" y="420"/>
                    <a:pt x="543" y="841"/>
                    <a:pt x="543" y="1261"/>
                  </a:cubicBezTo>
                  <a:cubicBezTo>
                    <a:pt x="543" y="1668"/>
                    <a:pt x="543" y="2089"/>
                    <a:pt x="516" y="2509"/>
                  </a:cubicBezTo>
                  <a:cubicBezTo>
                    <a:pt x="503" y="2726"/>
                    <a:pt x="489" y="2929"/>
                    <a:pt x="462" y="3133"/>
                  </a:cubicBezTo>
                  <a:cubicBezTo>
                    <a:pt x="435" y="3336"/>
                    <a:pt x="408" y="3553"/>
                    <a:pt x="367" y="3757"/>
                  </a:cubicBezTo>
                  <a:cubicBezTo>
                    <a:pt x="353" y="3852"/>
                    <a:pt x="340" y="3960"/>
                    <a:pt x="313" y="4055"/>
                  </a:cubicBezTo>
                  <a:cubicBezTo>
                    <a:pt x="286" y="4164"/>
                    <a:pt x="258" y="4258"/>
                    <a:pt x="231" y="4367"/>
                  </a:cubicBezTo>
                  <a:cubicBezTo>
                    <a:pt x="204" y="4462"/>
                    <a:pt x="177" y="4570"/>
                    <a:pt x="136" y="4665"/>
                  </a:cubicBezTo>
                  <a:cubicBezTo>
                    <a:pt x="82" y="4760"/>
                    <a:pt x="41" y="4855"/>
                    <a:pt x="1" y="4950"/>
                  </a:cubicBezTo>
                  <a:cubicBezTo>
                    <a:pt x="231" y="4584"/>
                    <a:pt x="394" y="4191"/>
                    <a:pt x="489" y="3784"/>
                  </a:cubicBezTo>
                  <a:cubicBezTo>
                    <a:pt x="570" y="3363"/>
                    <a:pt x="625" y="2943"/>
                    <a:pt x="652" y="2523"/>
                  </a:cubicBezTo>
                  <a:cubicBezTo>
                    <a:pt x="679" y="2102"/>
                    <a:pt x="679" y="1668"/>
                    <a:pt x="652" y="1248"/>
                  </a:cubicBezTo>
                  <a:cubicBezTo>
                    <a:pt x="625" y="827"/>
                    <a:pt x="584" y="407"/>
                    <a:pt x="5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0" name="Google Shape;2071;p78">
              <a:extLst>
                <a:ext uri="{FF2B5EF4-FFF2-40B4-BE49-F238E27FC236}">
                  <a16:creationId xmlns:a16="http://schemas.microsoft.com/office/drawing/2014/main" id="{F3A1E75A-FBCC-7571-7B5C-63E7B077DFB7}"/>
                </a:ext>
              </a:extLst>
            </p:cNvPr>
            <p:cNvSpPr/>
            <p:nvPr/>
          </p:nvSpPr>
          <p:spPr>
            <a:xfrm>
              <a:off x="6238925" y="2860375"/>
              <a:ext cx="17325" cy="103775"/>
            </a:xfrm>
            <a:custGeom>
              <a:avLst/>
              <a:gdLst/>
              <a:ahLst/>
              <a:cxnLst/>
              <a:rect l="l" t="t" r="r" b="b"/>
              <a:pathLst>
                <a:path w="693" h="4151" extrusionOk="0">
                  <a:moveTo>
                    <a:pt x="692" y="0"/>
                  </a:moveTo>
                  <a:lnTo>
                    <a:pt x="692" y="0"/>
                  </a:lnTo>
                  <a:cubicBezTo>
                    <a:pt x="584" y="326"/>
                    <a:pt x="503" y="678"/>
                    <a:pt x="421" y="1017"/>
                  </a:cubicBezTo>
                  <a:cubicBezTo>
                    <a:pt x="340" y="1356"/>
                    <a:pt x="258" y="1696"/>
                    <a:pt x="204" y="2048"/>
                  </a:cubicBezTo>
                  <a:cubicBezTo>
                    <a:pt x="136" y="2387"/>
                    <a:pt x="82" y="2740"/>
                    <a:pt x="55" y="3092"/>
                  </a:cubicBezTo>
                  <a:cubicBezTo>
                    <a:pt x="14" y="3431"/>
                    <a:pt x="1" y="3798"/>
                    <a:pt x="41" y="4150"/>
                  </a:cubicBezTo>
                  <a:cubicBezTo>
                    <a:pt x="55" y="3798"/>
                    <a:pt x="96" y="3445"/>
                    <a:pt x="163" y="3106"/>
                  </a:cubicBezTo>
                  <a:lnTo>
                    <a:pt x="340" y="2075"/>
                  </a:lnTo>
                  <a:lnTo>
                    <a:pt x="530" y="1031"/>
                  </a:lnTo>
                  <a:cubicBezTo>
                    <a:pt x="584" y="692"/>
                    <a:pt x="652" y="339"/>
                    <a:pt x="6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1" name="Google Shape;2072;p78">
              <a:extLst>
                <a:ext uri="{FF2B5EF4-FFF2-40B4-BE49-F238E27FC236}">
                  <a16:creationId xmlns:a16="http://schemas.microsoft.com/office/drawing/2014/main" id="{E70CC574-D430-14ED-53E5-0A6772CB52F4}"/>
                </a:ext>
              </a:extLst>
            </p:cNvPr>
            <p:cNvSpPr/>
            <p:nvPr/>
          </p:nvSpPr>
          <p:spPr>
            <a:xfrm>
              <a:off x="6203325" y="2876650"/>
              <a:ext cx="15975" cy="87500"/>
            </a:xfrm>
            <a:custGeom>
              <a:avLst/>
              <a:gdLst/>
              <a:ahLst/>
              <a:cxnLst/>
              <a:rect l="l" t="t" r="r" b="b"/>
              <a:pathLst>
                <a:path w="639" h="3500" extrusionOk="0">
                  <a:moveTo>
                    <a:pt x="530" y="0"/>
                  </a:moveTo>
                  <a:cubicBezTo>
                    <a:pt x="530" y="149"/>
                    <a:pt x="530" y="299"/>
                    <a:pt x="530" y="448"/>
                  </a:cubicBezTo>
                  <a:cubicBezTo>
                    <a:pt x="530" y="597"/>
                    <a:pt x="516" y="746"/>
                    <a:pt x="516" y="895"/>
                  </a:cubicBezTo>
                  <a:cubicBezTo>
                    <a:pt x="503" y="1194"/>
                    <a:pt x="475" y="1478"/>
                    <a:pt x="448" y="1777"/>
                  </a:cubicBezTo>
                  <a:cubicBezTo>
                    <a:pt x="408" y="2075"/>
                    <a:pt x="367" y="2360"/>
                    <a:pt x="299" y="2658"/>
                  </a:cubicBezTo>
                  <a:cubicBezTo>
                    <a:pt x="231" y="2943"/>
                    <a:pt x="123" y="3228"/>
                    <a:pt x="1" y="3499"/>
                  </a:cubicBezTo>
                  <a:cubicBezTo>
                    <a:pt x="177" y="3255"/>
                    <a:pt x="313" y="2970"/>
                    <a:pt x="408" y="2685"/>
                  </a:cubicBezTo>
                  <a:cubicBezTo>
                    <a:pt x="489" y="2401"/>
                    <a:pt x="557" y="2102"/>
                    <a:pt x="584" y="1790"/>
                  </a:cubicBezTo>
                  <a:cubicBezTo>
                    <a:pt x="625" y="1492"/>
                    <a:pt x="638" y="1194"/>
                    <a:pt x="625" y="895"/>
                  </a:cubicBezTo>
                  <a:cubicBezTo>
                    <a:pt x="611" y="597"/>
                    <a:pt x="584" y="285"/>
                    <a:pt x="5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2" name="Google Shape;2073;p78">
              <a:extLst>
                <a:ext uri="{FF2B5EF4-FFF2-40B4-BE49-F238E27FC236}">
                  <a16:creationId xmlns:a16="http://schemas.microsoft.com/office/drawing/2014/main" id="{6DECECB5-4EDC-4A6E-3CA4-E4308EE6C191}"/>
                </a:ext>
              </a:extLst>
            </p:cNvPr>
            <p:cNvSpPr/>
            <p:nvPr/>
          </p:nvSpPr>
          <p:spPr>
            <a:xfrm>
              <a:off x="6163325" y="2876650"/>
              <a:ext cx="21725" cy="93600"/>
            </a:xfrm>
            <a:custGeom>
              <a:avLst/>
              <a:gdLst/>
              <a:ahLst/>
              <a:cxnLst/>
              <a:rect l="l" t="t" r="r" b="b"/>
              <a:pathLst>
                <a:path w="869" h="3744" extrusionOk="0">
                  <a:moveTo>
                    <a:pt x="855" y="0"/>
                  </a:moveTo>
                  <a:lnTo>
                    <a:pt x="719" y="963"/>
                  </a:lnTo>
                  <a:cubicBezTo>
                    <a:pt x="665" y="1275"/>
                    <a:pt x="624" y="1601"/>
                    <a:pt x="570" y="1912"/>
                  </a:cubicBezTo>
                  <a:cubicBezTo>
                    <a:pt x="516" y="2238"/>
                    <a:pt x="462" y="2550"/>
                    <a:pt x="380" y="2862"/>
                  </a:cubicBezTo>
                  <a:cubicBezTo>
                    <a:pt x="339" y="3025"/>
                    <a:pt x="299" y="3174"/>
                    <a:pt x="245" y="3323"/>
                  </a:cubicBezTo>
                  <a:cubicBezTo>
                    <a:pt x="190" y="3486"/>
                    <a:pt x="109" y="3621"/>
                    <a:pt x="0" y="3743"/>
                  </a:cubicBezTo>
                  <a:cubicBezTo>
                    <a:pt x="136" y="3635"/>
                    <a:pt x="231" y="3513"/>
                    <a:pt x="312" y="3350"/>
                  </a:cubicBezTo>
                  <a:cubicBezTo>
                    <a:pt x="380" y="3214"/>
                    <a:pt x="434" y="3052"/>
                    <a:pt x="489" y="2902"/>
                  </a:cubicBezTo>
                  <a:cubicBezTo>
                    <a:pt x="584" y="2591"/>
                    <a:pt x="665" y="2265"/>
                    <a:pt x="719" y="1940"/>
                  </a:cubicBezTo>
                  <a:cubicBezTo>
                    <a:pt x="760" y="1614"/>
                    <a:pt x="801" y="1302"/>
                    <a:pt x="828" y="977"/>
                  </a:cubicBezTo>
                  <a:cubicBezTo>
                    <a:pt x="855" y="651"/>
                    <a:pt x="868" y="326"/>
                    <a:pt x="8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3" name="Google Shape;2074;p78">
              <a:extLst>
                <a:ext uri="{FF2B5EF4-FFF2-40B4-BE49-F238E27FC236}">
                  <a16:creationId xmlns:a16="http://schemas.microsoft.com/office/drawing/2014/main" id="{5C69F0CF-5A70-7C40-1F02-5780F16D099E}"/>
                </a:ext>
              </a:extLst>
            </p:cNvPr>
            <p:cNvSpPr/>
            <p:nvPr/>
          </p:nvSpPr>
          <p:spPr>
            <a:xfrm>
              <a:off x="6027375" y="3039050"/>
              <a:ext cx="32225" cy="110550"/>
            </a:xfrm>
            <a:custGeom>
              <a:avLst/>
              <a:gdLst/>
              <a:ahLst/>
              <a:cxnLst/>
              <a:rect l="l" t="t" r="r" b="b"/>
              <a:pathLst>
                <a:path w="1289" h="4422" extrusionOk="0">
                  <a:moveTo>
                    <a:pt x="1288" y="0"/>
                  </a:moveTo>
                  <a:lnTo>
                    <a:pt x="1288" y="0"/>
                  </a:lnTo>
                  <a:cubicBezTo>
                    <a:pt x="1153" y="367"/>
                    <a:pt x="1031" y="733"/>
                    <a:pt x="922" y="1099"/>
                  </a:cubicBezTo>
                  <a:cubicBezTo>
                    <a:pt x="800" y="1465"/>
                    <a:pt x="678" y="1831"/>
                    <a:pt x="583" y="2197"/>
                  </a:cubicBezTo>
                  <a:cubicBezTo>
                    <a:pt x="475" y="2564"/>
                    <a:pt x="366" y="2930"/>
                    <a:pt x="271" y="3309"/>
                  </a:cubicBezTo>
                  <a:cubicBezTo>
                    <a:pt x="176" y="3676"/>
                    <a:pt x="81" y="4042"/>
                    <a:pt x="0" y="4422"/>
                  </a:cubicBezTo>
                  <a:cubicBezTo>
                    <a:pt x="136" y="4069"/>
                    <a:pt x="258" y="3703"/>
                    <a:pt x="380" y="3337"/>
                  </a:cubicBezTo>
                  <a:cubicBezTo>
                    <a:pt x="502" y="2970"/>
                    <a:pt x="624" y="2604"/>
                    <a:pt x="719" y="2238"/>
                  </a:cubicBezTo>
                  <a:cubicBezTo>
                    <a:pt x="814" y="1872"/>
                    <a:pt x="922" y="1492"/>
                    <a:pt x="1017" y="1126"/>
                  </a:cubicBezTo>
                  <a:cubicBezTo>
                    <a:pt x="1126" y="760"/>
                    <a:pt x="1207" y="380"/>
                    <a:pt x="128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4" name="Google Shape;2075;p78">
              <a:extLst>
                <a:ext uri="{FF2B5EF4-FFF2-40B4-BE49-F238E27FC236}">
                  <a16:creationId xmlns:a16="http://schemas.microsoft.com/office/drawing/2014/main" id="{D196CEF2-F796-FE01-E0A0-A8E31885D23C}"/>
                </a:ext>
              </a:extLst>
            </p:cNvPr>
            <p:cNvSpPr/>
            <p:nvPr/>
          </p:nvSpPr>
          <p:spPr>
            <a:xfrm>
              <a:off x="5923950" y="3222475"/>
              <a:ext cx="63425" cy="83775"/>
            </a:xfrm>
            <a:custGeom>
              <a:avLst/>
              <a:gdLst/>
              <a:ahLst/>
              <a:cxnLst/>
              <a:rect l="l" t="t" r="r" b="b"/>
              <a:pathLst>
                <a:path w="2537" h="3351" extrusionOk="0">
                  <a:moveTo>
                    <a:pt x="2537" y="0"/>
                  </a:moveTo>
                  <a:lnTo>
                    <a:pt x="2537" y="0"/>
                  </a:lnTo>
                  <a:cubicBezTo>
                    <a:pt x="2469" y="163"/>
                    <a:pt x="2401" y="339"/>
                    <a:pt x="2333" y="502"/>
                  </a:cubicBezTo>
                  <a:cubicBezTo>
                    <a:pt x="2252" y="665"/>
                    <a:pt x="2184" y="828"/>
                    <a:pt x="2089" y="990"/>
                  </a:cubicBezTo>
                  <a:cubicBezTo>
                    <a:pt x="1940" y="1302"/>
                    <a:pt x="1750" y="1614"/>
                    <a:pt x="1547" y="1913"/>
                  </a:cubicBezTo>
                  <a:cubicBezTo>
                    <a:pt x="1357" y="2211"/>
                    <a:pt x="1126" y="2482"/>
                    <a:pt x="869" y="2740"/>
                  </a:cubicBezTo>
                  <a:cubicBezTo>
                    <a:pt x="611" y="2984"/>
                    <a:pt x="313" y="3187"/>
                    <a:pt x="1" y="3350"/>
                  </a:cubicBezTo>
                  <a:cubicBezTo>
                    <a:pt x="353" y="3242"/>
                    <a:pt x="665" y="3052"/>
                    <a:pt x="950" y="2821"/>
                  </a:cubicBezTo>
                  <a:cubicBezTo>
                    <a:pt x="1221" y="2577"/>
                    <a:pt x="1465" y="2292"/>
                    <a:pt x="1669" y="1994"/>
                  </a:cubicBezTo>
                  <a:cubicBezTo>
                    <a:pt x="1872" y="1696"/>
                    <a:pt x="2049" y="1370"/>
                    <a:pt x="2198" y="1031"/>
                  </a:cubicBezTo>
                  <a:cubicBezTo>
                    <a:pt x="2347" y="706"/>
                    <a:pt x="2455" y="353"/>
                    <a:pt x="25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5" name="Google Shape;2076;p78">
              <a:extLst>
                <a:ext uri="{FF2B5EF4-FFF2-40B4-BE49-F238E27FC236}">
                  <a16:creationId xmlns:a16="http://schemas.microsoft.com/office/drawing/2014/main" id="{250F5C77-FBC6-9ADF-68C8-17CA8A70B1A5}"/>
                </a:ext>
              </a:extLst>
            </p:cNvPr>
            <p:cNvSpPr/>
            <p:nvPr/>
          </p:nvSpPr>
          <p:spPr>
            <a:xfrm>
              <a:off x="5977525" y="3242825"/>
              <a:ext cx="66150" cy="77325"/>
            </a:xfrm>
            <a:custGeom>
              <a:avLst/>
              <a:gdLst/>
              <a:ahLst/>
              <a:cxnLst/>
              <a:rect l="l" t="t" r="r" b="b"/>
              <a:pathLst>
                <a:path w="2646" h="3093" extrusionOk="0">
                  <a:moveTo>
                    <a:pt x="2645" y="0"/>
                  </a:moveTo>
                  <a:lnTo>
                    <a:pt x="2645" y="0"/>
                  </a:lnTo>
                  <a:cubicBezTo>
                    <a:pt x="2604" y="176"/>
                    <a:pt x="2537" y="339"/>
                    <a:pt x="2442" y="488"/>
                  </a:cubicBezTo>
                  <a:cubicBezTo>
                    <a:pt x="2374" y="651"/>
                    <a:pt x="2279" y="787"/>
                    <a:pt x="2184" y="936"/>
                  </a:cubicBezTo>
                  <a:cubicBezTo>
                    <a:pt x="1994" y="1234"/>
                    <a:pt x="1791" y="1505"/>
                    <a:pt x="1574" y="1763"/>
                  </a:cubicBezTo>
                  <a:cubicBezTo>
                    <a:pt x="1343" y="2034"/>
                    <a:pt x="1113" y="2278"/>
                    <a:pt x="841" y="2509"/>
                  </a:cubicBezTo>
                  <a:cubicBezTo>
                    <a:pt x="584" y="2726"/>
                    <a:pt x="299" y="2929"/>
                    <a:pt x="0" y="3092"/>
                  </a:cubicBezTo>
                  <a:cubicBezTo>
                    <a:pt x="326" y="2970"/>
                    <a:pt x="638" y="2794"/>
                    <a:pt x="923" y="2590"/>
                  </a:cubicBezTo>
                  <a:cubicBezTo>
                    <a:pt x="1207" y="2373"/>
                    <a:pt x="1452" y="2129"/>
                    <a:pt x="1682" y="1858"/>
                  </a:cubicBezTo>
                  <a:cubicBezTo>
                    <a:pt x="1913" y="1587"/>
                    <a:pt x="2116" y="1302"/>
                    <a:pt x="2292" y="990"/>
                  </a:cubicBezTo>
                  <a:cubicBezTo>
                    <a:pt x="2374" y="841"/>
                    <a:pt x="2442" y="678"/>
                    <a:pt x="2509" y="515"/>
                  </a:cubicBezTo>
                  <a:cubicBezTo>
                    <a:pt x="2577" y="353"/>
                    <a:pt x="2631" y="176"/>
                    <a:pt x="26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6" name="Google Shape;2077;p78">
              <a:extLst>
                <a:ext uri="{FF2B5EF4-FFF2-40B4-BE49-F238E27FC236}">
                  <a16:creationId xmlns:a16="http://schemas.microsoft.com/office/drawing/2014/main" id="{689EB0EF-2D61-B7A9-B42C-2ADEC6C28406}"/>
                </a:ext>
              </a:extLst>
            </p:cNvPr>
            <p:cNvSpPr/>
            <p:nvPr/>
          </p:nvSpPr>
          <p:spPr>
            <a:xfrm>
              <a:off x="6043650" y="3264525"/>
              <a:ext cx="35275" cy="55625"/>
            </a:xfrm>
            <a:custGeom>
              <a:avLst/>
              <a:gdLst/>
              <a:ahLst/>
              <a:cxnLst/>
              <a:rect l="l" t="t" r="r" b="b"/>
              <a:pathLst>
                <a:path w="1411" h="2225" extrusionOk="0">
                  <a:moveTo>
                    <a:pt x="1410" y="0"/>
                  </a:moveTo>
                  <a:cubicBezTo>
                    <a:pt x="1343" y="217"/>
                    <a:pt x="1261" y="434"/>
                    <a:pt x="1180" y="651"/>
                  </a:cubicBezTo>
                  <a:cubicBezTo>
                    <a:pt x="1099" y="854"/>
                    <a:pt x="1004" y="1058"/>
                    <a:pt x="895" y="1261"/>
                  </a:cubicBezTo>
                  <a:cubicBezTo>
                    <a:pt x="800" y="1465"/>
                    <a:pt x="665" y="1641"/>
                    <a:pt x="529" y="1817"/>
                  </a:cubicBezTo>
                  <a:cubicBezTo>
                    <a:pt x="380" y="1980"/>
                    <a:pt x="203" y="2129"/>
                    <a:pt x="0" y="2224"/>
                  </a:cubicBezTo>
                  <a:cubicBezTo>
                    <a:pt x="231" y="2170"/>
                    <a:pt x="434" y="2048"/>
                    <a:pt x="610" y="1885"/>
                  </a:cubicBezTo>
                  <a:cubicBezTo>
                    <a:pt x="773" y="1722"/>
                    <a:pt x="922" y="1533"/>
                    <a:pt x="1031" y="1329"/>
                  </a:cubicBezTo>
                  <a:cubicBezTo>
                    <a:pt x="1248" y="909"/>
                    <a:pt x="1370" y="461"/>
                    <a:pt x="14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7" name="Google Shape;2078;p78">
              <a:extLst>
                <a:ext uri="{FF2B5EF4-FFF2-40B4-BE49-F238E27FC236}">
                  <a16:creationId xmlns:a16="http://schemas.microsoft.com/office/drawing/2014/main" id="{F863F345-541A-0AA2-1D34-E2377089087C}"/>
                </a:ext>
              </a:extLst>
            </p:cNvPr>
            <p:cNvSpPr/>
            <p:nvPr/>
          </p:nvSpPr>
          <p:spPr>
            <a:xfrm>
              <a:off x="5950400" y="3125175"/>
              <a:ext cx="34600" cy="34600"/>
            </a:xfrm>
            <a:custGeom>
              <a:avLst/>
              <a:gdLst/>
              <a:ahLst/>
              <a:cxnLst/>
              <a:rect l="l" t="t" r="r" b="b"/>
              <a:pathLst>
                <a:path w="1384" h="1384" extrusionOk="0">
                  <a:moveTo>
                    <a:pt x="692" y="0"/>
                  </a:moveTo>
                  <a:cubicBezTo>
                    <a:pt x="312" y="0"/>
                    <a:pt x="1" y="312"/>
                    <a:pt x="1" y="692"/>
                  </a:cubicBezTo>
                  <a:cubicBezTo>
                    <a:pt x="1" y="1071"/>
                    <a:pt x="312" y="1383"/>
                    <a:pt x="692" y="1383"/>
                  </a:cubicBezTo>
                  <a:cubicBezTo>
                    <a:pt x="1072" y="1383"/>
                    <a:pt x="1384" y="1071"/>
                    <a:pt x="1384" y="692"/>
                  </a:cubicBezTo>
                  <a:cubicBezTo>
                    <a:pt x="1384" y="312"/>
                    <a:pt x="1072" y="0"/>
                    <a:pt x="692" y="0"/>
                  </a:cubicBezTo>
                  <a:close/>
                </a:path>
              </a:pathLst>
            </a:custGeom>
            <a:solidFill>
              <a:srgbClr val="E246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8" name="Google Shape;2079;p78">
              <a:extLst>
                <a:ext uri="{FF2B5EF4-FFF2-40B4-BE49-F238E27FC236}">
                  <a16:creationId xmlns:a16="http://schemas.microsoft.com/office/drawing/2014/main" id="{3E349010-E829-F9CD-4819-79F5E4523680}"/>
                </a:ext>
              </a:extLst>
            </p:cNvPr>
            <p:cNvSpPr/>
            <p:nvPr/>
          </p:nvSpPr>
          <p:spPr>
            <a:xfrm>
              <a:off x="6142300" y="3447250"/>
              <a:ext cx="227200" cy="35300"/>
            </a:xfrm>
            <a:custGeom>
              <a:avLst/>
              <a:gdLst/>
              <a:ahLst/>
              <a:cxnLst/>
              <a:rect l="l" t="t" r="r" b="b"/>
              <a:pathLst>
                <a:path w="9088" h="1412" extrusionOk="0">
                  <a:moveTo>
                    <a:pt x="9087" y="1"/>
                  </a:moveTo>
                  <a:cubicBezTo>
                    <a:pt x="8748" y="218"/>
                    <a:pt x="8395" y="394"/>
                    <a:pt x="8043" y="557"/>
                  </a:cubicBezTo>
                  <a:cubicBezTo>
                    <a:pt x="7866" y="652"/>
                    <a:pt x="7677" y="733"/>
                    <a:pt x="7500" y="787"/>
                  </a:cubicBezTo>
                  <a:cubicBezTo>
                    <a:pt x="7310" y="842"/>
                    <a:pt x="7121" y="910"/>
                    <a:pt x="6931" y="964"/>
                  </a:cubicBezTo>
                  <a:cubicBezTo>
                    <a:pt x="6214" y="1156"/>
                    <a:pt x="5473" y="1263"/>
                    <a:pt x="4730" y="1263"/>
                  </a:cubicBezTo>
                  <a:cubicBezTo>
                    <a:pt x="4686" y="1263"/>
                    <a:pt x="4642" y="1263"/>
                    <a:pt x="4598" y="1262"/>
                  </a:cubicBezTo>
                  <a:cubicBezTo>
                    <a:pt x="3798" y="1262"/>
                    <a:pt x="3011" y="1167"/>
                    <a:pt x="2252" y="991"/>
                  </a:cubicBezTo>
                  <a:cubicBezTo>
                    <a:pt x="1859" y="910"/>
                    <a:pt x="1479" y="801"/>
                    <a:pt x="1113" y="679"/>
                  </a:cubicBezTo>
                  <a:cubicBezTo>
                    <a:pt x="733" y="557"/>
                    <a:pt x="367" y="408"/>
                    <a:pt x="1" y="245"/>
                  </a:cubicBezTo>
                  <a:lnTo>
                    <a:pt x="1" y="245"/>
                  </a:lnTo>
                  <a:cubicBezTo>
                    <a:pt x="706" y="625"/>
                    <a:pt x="1452" y="910"/>
                    <a:pt x="2225" y="1099"/>
                  </a:cubicBezTo>
                  <a:cubicBezTo>
                    <a:pt x="2998" y="1303"/>
                    <a:pt x="3798" y="1411"/>
                    <a:pt x="4598" y="1411"/>
                  </a:cubicBezTo>
                  <a:cubicBezTo>
                    <a:pt x="5398" y="1411"/>
                    <a:pt x="6198" y="1303"/>
                    <a:pt x="6958" y="1072"/>
                  </a:cubicBezTo>
                  <a:cubicBezTo>
                    <a:pt x="7717" y="842"/>
                    <a:pt x="8436" y="476"/>
                    <a:pt x="90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9" name="Google Shape;2080;p78">
              <a:extLst>
                <a:ext uri="{FF2B5EF4-FFF2-40B4-BE49-F238E27FC236}">
                  <a16:creationId xmlns:a16="http://schemas.microsoft.com/office/drawing/2014/main" id="{CC8D7619-F4D3-0410-19FB-44425FA18939}"/>
                </a:ext>
              </a:extLst>
            </p:cNvPr>
            <p:cNvSpPr/>
            <p:nvPr/>
          </p:nvSpPr>
          <p:spPr>
            <a:xfrm>
              <a:off x="6177900" y="3382150"/>
              <a:ext cx="51550" cy="67500"/>
            </a:xfrm>
            <a:custGeom>
              <a:avLst/>
              <a:gdLst/>
              <a:ahLst/>
              <a:cxnLst/>
              <a:rect l="l" t="t" r="r" b="b"/>
              <a:pathLst>
                <a:path w="2062" h="2700" extrusionOk="0">
                  <a:moveTo>
                    <a:pt x="1" y="1"/>
                  </a:moveTo>
                  <a:cubicBezTo>
                    <a:pt x="68" y="286"/>
                    <a:pt x="177" y="557"/>
                    <a:pt x="299" y="828"/>
                  </a:cubicBezTo>
                  <a:cubicBezTo>
                    <a:pt x="421" y="1086"/>
                    <a:pt x="557" y="1344"/>
                    <a:pt x="719" y="1588"/>
                  </a:cubicBezTo>
                  <a:cubicBezTo>
                    <a:pt x="896" y="1832"/>
                    <a:pt x="1086" y="2062"/>
                    <a:pt x="1303" y="2252"/>
                  </a:cubicBezTo>
                  <a:cubicBezTo>
                    <a:pt x="1520" y="2456"/>
                    <a:pt x="1777" y="2605"/>
                    <a:pt x="2062" y="2700"/>
                  </a:cubicBezTo>
                  <a:cubicBezTo>
                    <a:pt x="1804" y="2551"/>
                    <a:pt x="1574" y="2374"/>
                    <a:pt x="1384" y="2171"/>
                  </a:cubicBezTo>
                  <a:cubicBezTo>
                    <a:pt x="1180" y="1967"/>
                    <a:pt x="1004" y="1750"/>
                    <a:pt x="841" y="1506"/>
                  </a:cubicBezTo>
                  <a:cubicBezTo>
                    <a:pt x="679" y="1276"/>
                    <a:pt x="529" y="1018"/>
                    <a:pt x="394" y="774"/>
                  </a:cubicBezTo>
                  <a:cubicBezTo>
                    <a:pt x="326" y="652"/>
                    <a:pt x="258" y="516"/>
                    <a:pt x="190" y="394"/>
                  </a:cubicBezTo>
                  <a:cubicBezTo>
                    <a:pt x="123" y="272"/>
                    <a:pt x="68" y="137"/>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0" name="Google Shape;2081;p78">
              <a:extLst>
                <a:ext uri="{FF2B5EF4-FFF2-40B4-BE49-F238E27FC236}">
                  <a16:creationId xmlns:a16="http://schemas.microsoft.com/office/drawing/2014/main" id="{78045460-BD3E-F01D-B086-AD65A3944694}"/>
                </a:ext>
              </a:extLst>
            </p:cNvPr>
            <p:cNvSpPr/>
            <p:nvPr/>
          </p:nvSpPr>
          <p:spPr>
            <a:xfrm>
              <a:off x="6199950" y="3388950"/>
              <a:ext cx="67150" cy="23075"/>
            </a:xfrm>
            <a:custGeom>
              <a:avLst/>
              <a:gdLst/>
              <a:ahLst/>
              <a:cxnLst/>
              <a:rect l="l" t="t" r="r" b="b"/>
              <a:pathLst>
                <a:path w="2686" h="923" extrusionOk="0">
                  <a:moveTo>
                    <a:pt x="0" y="0"/>
                  </a:moveTo>
                  <a:lnTo>
                    <a:pt x="0" y="0"/>
                  </a:lnTo>
                  <a:cubicBezTo>
                    <a:pt x="122" y="231"/>
                    <a:pt x="285" y="421"/>
                    <a:pt x="502" y="556"/>
                  </a:cubicBezTo>
                  <a:cubicBezTo>
                    <a:pt x="719" y="692"/>
                    <a:pt x="949" y="787"/>
                    <a:pt x="1207" y="841"/>
                  </a:cubicBezTo>
                  <a:cubicBezTo>
                    <a:pt x="1451" y="895"/>
                    <a:pt x="1695" y="922"/>
                    <a:pt x="1953" y="922"/>
                  </a:cubicBezTo>
                  <a:cubicBezTo>
                    <a:pt x="2075" y="922"/>
                    <a:pt x="2197" y="922"/>
                    <a:pt x="2319" y="895"/>
                  </a:cubicBezTo>
                  <a:cubicBezTo>
                    <a:pt x="2441" y="882"/>
                    <a:pt x="2563" y="855"/>
                    <a:pt x="2685" y="827"/>
                  </a:cubicBezTo>
                  <a:lnTo>
                    <a:pt x="2319" y="827"/>
                  </a:lnTo>
                  <a:lnTo>
                    <a:pt x="1953" y="814"/>
                  </a:lnTo>
                  <a:cubicBezTo>
                    <a:pt x="1709" y="800"/>
                    <a:pt x="1465" y="760"/>
                    <a:pt x="1234" y="705"/>
                  </a:cubicBezTo>
                  <a:cubicBezTo>
                    <a:pt x="1004" y="651"/>
                    <a:pt x="773" y="570"/>
                    <a:pt x="556" y="461"/>
                  </a:cubicBezTo>
                  <a:cubicBezTo>
                    <a:pt x="448" y="407"/>
                    <a:pt x="353" y="339"/>
                    <a:pt x="258" y="258"/>
                  </a:cubicBezTo>
                  <a:cubicBezTo>
                    <a:pt x="163" y="190"/>
                    <a:pt x="81" y="95"/>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1" name="Google Shape;2082;p78">
              <a:extLst>
                <a:ext uri="{FF2B5EF4-FFF2-40B4-BE49-F238E27FC236}">
                  <a16:creationId xmlns:a16="http://schemas.microsoft.com/office/drawing/2014/main" id="{0BC488DC-D04A-0FDE-31EE-ACDD431028AC}"/>
                </a:ext>
              </a:extLst>
            </p:cNvPr>
            <p:cNvSpPr/>
            <p:nvPr/>
          </p:nvSpPr>
          <p:spPr>
            <a:xfrm>
              <a:off x="6955200" y="3229925"/>
              <a:ext cx="149350" cy="77600"/>
            </a:xfrm>
            <a:custGeom>
              <a:avLst/>
              <a:gdLst/>
              <a:ahLst/>
              <a:cxnLst/>
              <a:rect l="l" t="t" r="r" b="b"/>
              <a:pathLst>
                <a:path w="5974" h="3104" extrusionOk="0">
                  <a:moveTo>
                    <a:pt x="3668" y="1"/>
                  </a:moveTo>
                  <a:lnTo>
                    <a:pt x="3288" y="584"/>
                  </a:lnTo>
                  <a:lnTo>
                    <a:pt x="1471" y="923"/>
                  </a:lnTo>
                  <a:lnTo>
                    <a:pt x="1037" y="530"/>
                  </a:lnTo>
                  <a:lnTo>
                    <a:pt x="1037" y="530"/>
                  </a:lnTo>
                  <a:cubicBezTo>
                    <a:pt x="1037" y="530"/>
                    <a:pt x="1" y="3103"/>
                    <a:pt x="2287" y="3103"/>
                  </a:cubicBezTo>
                  <a:cubicBezTo>
                    <a:pt x="2468" y="3103"/>
                    <a:pt x="2670" y="3087"/>
                    <a:pt x="2895" y="3052"/>
                  </a:cubicBezTo>
                  <a:cubicBezTo>
                    <a:pt x="5973" y="2591"/>
                    <a:pt x="3668" y="1"/>
                    <a:pt x="3668" y="1"/>
                  </a:cubicBezTo>
                  <a:close/>
                </a:path>
              </a:pathLst>
            </a:custGeom>
            <a:solidFill>
              <a:srgbClr val="FF9D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2" name="Google Shape;2083;p78">
              <a:extLst>
                <a:ext uri="{FF2B5EF4-FFF2-40B4-BE49-F238E27FC236}">
                  <a16:creationId xmlns:a16="http://schemas.microsoft.com/office/drawing/2014/main" id="{FDEB954E-A411-EF76-7BC8-4982C4B0882A}"/>
                </a:ext>
              </a:extLst>
            </p:cNvPr>
            <p:cNvSpPr/>
            <p:nvPr/>
          </p:nvSpPr>
          <p:spPr>
            <a:xfrm>
              <a:off x="6993325" y="3266525"/>
              <a:ext cx="22400" cy="22100"/>
            </a:xfrm>
            <a:custGeom>
              <a:avLst/>
              <a:gdLst/>
              <a:ahLst/>
              <a:cxnLst/>
              <a:rect l="l" t="t" r="r" b="b"/>
              <a:pathLst>
                <a:path w="896" h="884" extrusionOk="0">
                  <a:moveTo>
                    <a:pt x="433" y="1"/>
                  </a:moveTo>
                  <a:cubicBezTo>
                    <a:pt x="425" y="1"/>
                    <a:pt x="416" y="1"/>
                    <a:pt x="407" y="1"/>
                  </a:cubicBezTo>
                  <a:cubicBezTo>
                    <a:pt x="176" y="29"/>
                    <a:pt x="0" y="245"/>
                    <a:pt x="14" y="476"/>
                  </a:cubicBezTo>
                  <a:cubicBezTo>
                    <a:pt x="40" y="711"/>
                    <a:pt x="230" y="884"/>
                    <a:pt x="462" y="884"/>
                  </a:cubicBezTo>
                  <a:cubicBezTo>
                    <a:pt x="471" y="884"/>
                    <a:pt x="479" y="883"/>
                    <a:pt x="488" y="883"/>
                  </a:cubicBezTo>
                  <a:cubicBezTo>
                    <a:pt x="719" y="856"/>
                    <a:pt x="895" y="639"/>
                    <a:pt x="868" y="395"/>
                  </a:cubicBezTo>
                  <a:cubicBezTo>
                    <a:pt x="855" y="172"/>
                    <a:pt x="665" y="1"/>
                    <a:pt x="4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3" name="Google Shape;2084;p78">
              <a:extLst>
                <a:ext uri="{FF2B5EF4-FFF2-40B4-BE49-F238E27FC236}">
                  <a16:creationId xmlns:a16="http://schemas.microsoft.com/office/drawing/2014/main" id="{B1606624-DE2C-7736-606D-6267210BA42E}"/>
                </a:ext>
              </a:extLst>
            </p:cNvPr>
            <p:cNvSpPr/>
            <p:nvPr/>
          </p:nvSpPr>
          <p:spPr>
            <a:xfrm>
              <a:off x="7038400" y="3256225"/>
              <a:ext cx="23075" cy="21950"/>
            </a:xfrm>
            <a:custGeom>
              <a:avLst/>
              <a:gdLst/>
              <a:ahLst/>
              <a:cxnLst/>
              <a:rect l="l" t="t" r="r" b="b"/>
              <a:pathLst>
                <a:path w="923" h="878" extrusionOk="0">
                  <a:moveTo>
                    <a:pt x="455" y="0"/>
                  </a:moveTo>
                  <a:cubicBezTo>
                    <a:pt x="243" y="0"/>
                    <a:pt x="66" y="154"/>
                    <a:pt x="41" y="373"/>
                  </a:cubicBezTo>
                  <a:cubicBezTo>
                    <a:pt x="1" y="617"/>
                    <a:pt x="164" y="834"/>
                    <a:pt x="394" y="874"/>
                  </a:cubicBezTo>
                  <a:cubicBezTo>
                    <a:pt x="412" y="876"/>
                    <a:pt x="430" y="877"/>
                    <a:pt x="447" y="877"/>
                  </a:cubicBezTo>
                  <a:cubicBezTo>
                    <a:pt x="669" y="877"/>
                    <a:pt x="857" y="721"/>
                    <a:pt x="882" y="495"/>
                  </a:cubicBezTo>
                  <a:cubicBezTo>
                    <a:pt x="923" y="264"/>
                    <a:pt x="760" y="34"/>
                    <a:pt x="530" y="7"/>
                  </a:cubicBezTo>
                  <a:cubicBezTo>
                    <a:pt x="504" y="2"/>
                    <a:pt x="480" y="0"/>
                    <a:pt x="4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4" name="Google Shape;2085;p78">
              <a:extLst>
                <a:ext uri="{FF2B5EF4-FFF2-40B4-BE49-F238E27FC236}">
                  <a16:creationId xmlns:a16="http://schemas.microsoft.com/office/drawing/2014/main" id="{250399AA-0D88-5150-289F-E5D7858DFF97}"/>
                </a:ext>
              </a:extLst>
            </p:cNvPr>
            <p:cNvSpPr/>
            <p:nvPr/>
          </p:nvSpPr>
          <p:spPr>
            <a:xfrm>
              <a:off x="7021450" y="3274675"/>
              <a:ext cx="13250" cy="8500"/>
            </a:xfrm>
            <a:custGeom>
              <a:avLst/>
              <a:gdLst/>
              <a:ahLst/>
              <a:cxnLst/>
              <a:rect l="l" t="t" r="r" b="b"/>
              <a:pathLst>
                <a:path w="530" h="340" extrusionOk="0">
                  <a:moveTo>
                    <a:pt x="530" y="1"/>
                  </a:moveTo>
                  <a:cubicBezTo>
                    <a:pt x="475" y="55"/>
                    <a:pt x="448" y="96"/>
                    <a:pt x="408" y="136"/>
                  </a:cubicBezTo>
                  <a:cubicBezTo>
                    <a:pt x="380" y="164"/>
                    <a:pt x="340" y="191"/>
                    <a:pt x="299" y="191"/>
                  </a:cubicBezTo>
                  <a:cubicBezTo>
                    <a:pt x="191" y="191"/>
                    <a:pt x="96" y="164"/>
                    <a:pt x="1" y="123"/>
                  </a:cubicBezTo>
                  <a:lnTo>
                    <a:pt x="1" y="123"/>
                  </a:lnTo>
                  <a:cubicBezTo>
                    <a:pt x="28" y="177"/>
                    <a:pt x="68" y="231"/>
                    <a:pt x="123" y="272"/>
                  </a:cubicBezTo>
                  <a:cubicBezTo>
                    <a:pt x="177" y="326"/>
                    <a:pt x="258" y="340"/>
                    <a:pt x="326" y="340"/>
                  </a:cubicBezTo>
                  <a:cubicBezTo>
                    <a:pt x="408" y="313"/>
                    <a:pt x="462" y="272"/>
                    <a:pt x="502" y="191"/>
                  </a:cubicBezTo>
                  <a:cubicBezTo>
                    <a:pt x="530" y="136"/>
                    <a:pt x="530" y="69"/>
                    <a:pt x="5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35" name="组合 11">
            <a:extLst>
              <a:ext uri="{FF2B5EF4-FFF2-40B4-BE49-F238E27FC236}">
                <a16:creationId xmlns:a16="http://schemas.microsoft.com/office/drawing/2014/main" id="{0BC43075-6666-F48B-D867-9A8626CBE213}"/>
              </a:ext>
            </a:extLst>
          </p:cNvPr>
          <p:cNvGrpSpPr/>
          <p:nvPr/>
        </p:nvGrpSpPr>
        <p:grpSpPr>
          <a:xfrm>
            <a:off x="645263" y="1175684"/>
            <a:ext cx="3904480" cy="2323787"/>
            <a:chOff x="-677" y="2519"/>
            <a:chExt cx="12360" cy="7332"/>
          </a:xfrm>
          <a:solidFill>
            <a:srgbClr val="5E8381">
              <a:lumMod val="20000"/>
              <a:lumOff val="80000"/>
            </a:srgbClr>
          </a:solidFill>
        </p:grpSpPr>
        <p:sp>
          <p:nvSpPr>
            <p:cNvPr id="436" name="椭圆形标注 12">
              <a:extLst>
                <a:ext uri="{FF2B5EF4-FFF2-40B4-BE49-F238E27FC236}">
                  <a16:creationId xmlns:a16="http://schemas.microsoft.com/office/drawing/2014/main" id="{D100368E-3215-C29F-9D16-F0790E64C053}"/>
                </a:ext>
              </a:extLst>
            </p:cNvPr>
            <p:cNvSpPr/>
            <p:nvPr/>
          </p:nvSpPr>
          <p:spPr>
            <a:xfrm flipH="1">
              <a:off x="-677" y="2519"/>
              <a:ext cx="12360" cy="6137"/>
            </a:xfrm>
            <a:prstGeom prst="wedgeEllipseCallout">
              <a:avLst>
                <a:gd name="adj1" fmla="val -59916"/>
                <a:gd name="adj2" fmla="val 41227"/>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C2E5F3"/>
                </a:solidFill>
                <a:effectLst/>
                <a:uLnTx/>
                <a:uFillTx/>
                <a:latin typeface="思源黑体 CN Light" panose="020B0300000000000000" charset="-122"/>
                <a:ea typeface="思源黑体 CN Light" panose="020B0300000000000000" charset="-122"/>
                <a:cs typeface="+mn-cs"/>
              </a:endParaRPr>
            </a:p>
          </p:txBody>
        </p:sp>
        <p:sp>
          <p:nvSpPr>
            <p:cNvPr id="437" name="文本框 13">
              <a:extLst>
                <a:ext uri="{FF2B5EF4-FFF2-40B4-BE49-F238E27FC236}">
                  <a16:creationId xmlns:a16="http://schemas.microsoft.com/office/drawing/2014/main" id="{C9929E46-391E-A1D9-F363-F2D0204C9137}"/>
                </a:ext>
              </a:extLst>
            </p:cNvPr>
            <p:cNvSpPr txBox="1"/>
            <p:nvPr/>
          </p:nvSpPr>
          <p:spPr>
            <a:xfrm>
              <a:off x="-449" y="2956"/>
              <a:ext cx="11269" cy="6895"/>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defRPr/>
              </a:pPr>
              <a:r>
                <a:rPr kumimoji="0" lang="en-US" sz="2800" b="0" i="1" u="none" strike="noStrike" kern="1200" cap="none" spc="0" normalizeH="0" baseline="0" noProof="0">
                  <a:ln>
                    <a:noFill/>
                  </a:ln>
                  <a:solidFill>
                    <a:schemeClr val="accent4">
                      <a:lumMod val="1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000" i="1">
                  <a:effectLst/>
                  <a:latin typeface="Times New Roman" panose="02020603050405020304" pitchFamily="18" charset="0"/>
                  <a:ea typeface="Calibri" panose="020F0502020204030204" pitchFamily="34" charset="0"/>
                  <a:cs typeface="Times New Roman" panose="02020603050405020304" pitchFamily="18" charset="0"/>
                </a:rPr>
                <a:t>Kể tên các nhân vật xuất hiện trong văn bản</a:t>
              </a:r>
              <a:r>
                <a:rPr lang="vi-VN" sz="2000" i="1">
                  <a:effectLst/>
                  <a:latin typeface="Times New Roman" panose="02020603050405020304" pitchFamily="18" charset="0"/>
                  <a:ea typeface="Calibri" panose="020F0502020204030204" pitchFamily="34" charset="0"/>
                  <a:cs typeface="Times New Roman" panose="02020603050405020304" pitchFamily="18" charset="0"/>
                </a:rPr>
                <a:t>. Nhận xét về các nhân vật</a:t>
              </a:r>
              <a:r>
                <a:rPr lang="en-US" sz="2000" i="1">
                  <a:effectLst/>
                  <a:latin typeface="Times New Roman" panose="02020603050405020304" pitchFamily="18" charset="0"/>
                  <a:ea typeface="Calibri" panose="020F0502020204030204" pitchFamily="34" charset="0"/>
                  <a:cs typeface="Times New Roman" panose="02020603050405020304" pitchFamily="18" charset="0"/>
                </a:rPr>
                <a:t> và nêu ấn tượng của em về một nhân vật dị thường trong số đó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accent4">
                    <a:lumMod val="1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15549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wipe(down)">
                                      <p:cBhvr>
                                        <p:cTn id="7" dur="5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65" name="Google Shape;365;p42"/>
          <p:cNvPicPr preferRelativeResize="0"/>
          <p:nvPr/>
        </p:nvPicPr>
        <p:blipFill rotWithShape="1">
          <a:blip r:embed="rId3">
            <a:alphaModFix/>
          </a:blip>
          <a:srcRect l="26695" t="16536" r="29671" b="6296"/>
          <a:stretch/>
        </p:blipFill>
        <p:spPr>
          <a:xfrm>
            <a:off x="7431725" y="-972100"/>
            <a:ext cx="2412000" cy="2399431"/>
          </a:xfrm>
          <a:prstGeom prst="rect">
            <a:avLst/>
          </a:prstGeom>
          <a:noFill/>
          <a:ln>
            <a:noFill/>
          </a:ln>
        </p:spPr>
      </p:pic>
      <p:pic>
        <p:nvPicPr>
          <p:cNvPr id="23" name="Picture 4" descr="Wing Unicorn Png, Transparent Png , Transparent Png Image - PNGitem">
            <a:extLst>
              <a:ext uri="{FF2B5EF4-FFF2-40B4-BE49-F238E27FC236}">
                <a16:creationId xmlns:a16="http://schemas.microsoft.com/office/drawing/2014/main" id="{AB199A5E-029C-D231-159F-A5618EE160CE}"/>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20614964" flipH="1">
            <a:off x="6592196" y="262603"/>
            <a:ext cx="2616979" cy="2979273"/>
          </a:xfrm>
          <a:prstGeom prst="rect">
            <a:avLst/>
          </a:prstGeom>
          <a:noFill/>
          <a:extLst>
            <a:ext uri="{909E8E84-426E-40DD-AFC4-6F175D3DCCD1}">
              <a14:hiddenFill xmlns:a14="http://schemas.microsoft.com/office/drawing/2010/main">
                <a:solidFill>
                  <a:srgbClr val="FFFFFF"/>
                </a:solidFill>
              </a14:hiddenFill>
            </a:ext>
          </a:extLst>
        </p:spPr>
      </p:pic>
      <p:pic>
        <p:nvPicPr>
          <p:cNvPr id="359" name="Google Shape;359;p42"/>
          <p:cNvPicPr preferRelativeResize="0"/>
          <p:nvPr/>
        </p:nvPicPr>
        <p:blipFill rotWithShape="1">
          <a:blip r:embed="rId5">
            <a:alphaModFix/>
          </a:blip>
          <a:srcRect l="37553" t="4511" r="31232" b="2073"/>
          <a:stretch/>
        </p:blipFill>
        <p:spPr>
          <a:xfrm flipH="1">
            <a:off x="-557705" y="-35440"/>
            <a:ext cx="2854200" cy="4804550"/>
          </a:xfrm>
          <a:prstGeom prst="rect">
            <a:avLst/>
          </a:prstGeom>
          <a:noFill/>
          <a:ln>
            <a:noFill/>
          </a:ln>
        </p:spPr>
      </p:pic>
      <p:pic>
        <p:nvPicPr>
          <p:cNvPr id="366" name="Google Shape;366;p42"/>
          <p:cNvPicPr preferRelativeResize="0"/>
          <p:nvPr/>
        </p:nvPicPr>
        <p:blipFill rotWithShape="1">
          <a:blip r:embed="rId6">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7">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8">
            <a:clrChange>
              <a:clrFrom>
                <a:srgbClr val="FFFFFF"/>
              </a:clrFrom>
              <a:clrTo>
                <a:srgbClr val="FFFFFF">
                  <a:alpha val="0"/>
                </a:srgbClr>
              </a:clrTo>
            </a:clrChange>
          </a:blip>
          <a:srcRect r="4834" b="7315"/>
          <a:stretch/>
        </p:blipFill>
        <p:spPr>
          <a:xfrm>
            <a:off x="2398541" y="4587296"/>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9">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3. Nhân vật</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2151226" y="227615"/>
            <a:ext cx="790494" cy="501041"/>
          </a:xfrm>
          <a:prstGeom prst="rect">
            <a:avLst/>
          </a:prstGeom>
        </p:spPr>
      </p:pic>
      <p:grpSp>
        <p:nvGrpSpPr>
          <p:cNvPr id="4" name="组合 13">
            <a:extLst>
              <a:ext uri="{FF2B5EF4-FFF2-40B4-BE49-F238E27FC236}">
                <a16:creationId xmlns:a16="http://schemas.microsoft.com/office/drawing/2014/main" id="{B8D23B14-9B2A-7B63-484C-B40C27E0AB49}"/>
              </a:ext>
            </a:extLst>
          </p:cNvPr>
          <p:cNvGrpSpPr/>
          <p:nvPr/>
        </p:nvGrpSpPr>
        <p:grpSpPr>
          <a:xfrm>
            <a:off x="1560999" y="1201567"/>
            <a:ext cx="1848036" cy="2450562"/>
            <a:chOff x="1079083" y="1504666"/>
            <a:chExt cx="2959604" cy="3924543"/>
          </a:xfrm>
        </p:grpSpPr>
        <p:grpSp>
          <p:nvGrpSpPr>
            <p:cNvPr id="14" name="组合 3">
              <a:extLst>
                <a:ext uri="{FF2B5EF4-FFF2-40B4-BE49-F238E27FC236}">
                  <a16:creationId xmlns:a16="http://schemas.microsoft.com/office/drawing/2014/main" id="{480C189B-B23C-18D9-A1EC-D09406388C35}"/>
                </a:ext>
              </a:extLst>
            </p:cNvPr>
            <p:cNvGrpSpPr/>
            <p:nvPr/>
          </p:nvGrpSpPr>
          <p:grpSpPr>
            <a:xfrm>
              <a:off x="1605061" y="1504666"/>
              <a:ext cx="1733529" cy="1575864"/>
              <a:chOff x="1605061" y="1504666"/>
              <a:chExt cx="1733529" cy="1575864"/>
            </a:xfrm>
          </p:grpSpPr>
          <p:sp>
            <p:nvSpPr>
              <p:cNvPr id="16" name="等腰三角形 1">
                <a:extLst>
                  <a:ext uri="{FF2B5EF4-FFF2-40B4-BE49-F238E27FC236}">
                    <a16:creationId xmlns:a16="http://schemas.microsoft.com/office/drawing/2014/main" id="{F256815F-58D3-A8C7-5A7A-7946936582E5}"/>
                  </a:ext>
                </a:extLst>
              </p:cNvPr>
              <p:cNvSpPr/>
              <p:nvPr/>
            </p:nvSpPr>
            <p:spPr>
              <a:xfrm rot="2601797">
                <a:off x="1605061" y="1504666"/>
                <a:ext cx="1733529" cy="1575864"/>
              </a:xfrm>
              <a:custGeom>
                <a:avLst/>
                <a:gdLst>
                  <a:gd name="connsiteX0" fmla="*/ 0 w 2472324"/>
                  <a:gd name="connsiteY0" fmla="*/ 2131314 h 2131314"/>
                  <a:gd name="connsiteX1" fmla="*/ 1236162 w 2472324"/>
                  <a:gd name="connsiteY1" fmla="*/ 0 h 2131314"/>
                  <a:gd name="connsiteX2" fmla="*/ 2472324 w 2472324"/>
                  <a:gd name="connsiteY2" fmla="*/ 2131314 h 2131314"/>
                  <a:gd name="connsiteX3" fmla="*/ 0 w 2472324"/>
                  <a:gd name="connsiteY3" fmla="*/ 2131314 h 2131314"/>
                  <a:gd name="connsiteX0" fmla="*/ 0 w 2472324"/>
                  <a:gd name="connsiteY0" fmla="*/ 2131495 h 2131495"/>
                  <a:gd name="connsiteX1" fmla="*/ 1236162 w 2472324"/>
                  <a:gd name="connsiteY1" fmla="*/ 181 h 2131495"/>
                  <a:gd name="connsiteX2" fmla="*/ 2472324 w 2472324"/>
                  <a:gd name="connsiteY2" fmla="*/ 2131495 h 2131495"/>
                  <a:gd name="connsiteX3" fmla="*/ 0 w 2472324"/>
                  <a:gd name="connsiteY3" fmla="*/ 2131495 h 2131495"/>
                  <a:gd name="connsiteX0" fmla="*/ 0 w 2472470"/>
                  <a:gd name="connsiteY0" fmla="*/ 2131449 h 2218902"/>
                  <a:gd name="connsiteX1" fmla="*/ 1236162 w 2472470"/>
                  <a:gd name="connsiteY1" fmla="*/ 135 h 2218902"/>
                  <a:gd name="connsiteX2" fmla="*/ 2472324 w 2472470"/>
                  <a:gd name="connsiteY2" fmla="*/ 2131449 h 2218902"/>
                  <a:gd name="connsiteX3" fmla="*/ 0 w 2472470"/>
                  <a:gd name="connsiteY3" fmla="*/ 2131449 h 2218902"/>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ah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49D99B"/>
              </a:solidFill>
              <a:ln w="12700" cap="flat" cmpd="sng" algn="ctr">
                <a:noFill/>
                <a:prstDash val="solid"/>
                <a:miter lim="800000"/>
              </a:ln>
              <a:effectLst/>
            </p:spPr>
            <p:txBody>
              <a:bodyPr rtlCol="0" anchor="ctr"/>
              <a:lstStyle/>
              <a:p>
                <a:pPr algn="ctr" defTabSz="685549">
                  <a:buClrTx/>
                  <a:buFontTx/>
                  <a:buNone/>
                  <a:defRPr/>
                </a:pPr>
                <a:endParaRPr lang="zh-CN" altLang="en-US" sz="1350" b="1" kern="1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7" name="椭圆 2">
                <a:extLst>
                  <a:ext uri="{FF2B5EF4-FFF2-40B4-BE49-F238E27FC236}">
                    <a16:creationId xmlns:a16="http://schemas.microsoft.com/office/drawing/2014/main" id="{E2008773-9EFC-4C73-E664-C79D002330E5}"/>
                  </a:ext>
                </a:extLst>
              </p:cNvPr>
              <p:cNvSpPr/>
              <p:nvPr/>
            </p:nvSpPr>
            <p:spPr>
              <a:xfrm>
                <a:off x="2457765" y="2176909"/>
                <a:ext cx="847138" cy="847138"/>
              </a:xfrm>
              <a:prstGeom prst="ellipse">
                <a:avLst/>
              </a:prstGeom>
              <a:solidFill>
                <a:sysClr val="window" lastClr="FFFFFF"/>
              </a:solidFill>
              <a:ln w="44450" cap="flat" cmpd="sng" algn="ctr">
                <a:solidFill>
                  <a:srgbClr val="49D99B"/>
                </a:solidFill>
                <a:prstDash val="solid"/>
                <a:miter lim="800000"/>
              </a:ln>
              <a:effectLst/>
            </p:spPr>
            <p:txBody>
              <a:bodyPr rtlCol="0" anchor="ctr"/>
              <a:lstStyle/>
              <a:p>
                <a:pPr algn="ctr" defTabSz="685549">
                  <a:buClrTx/>
                  <a:buFontTx/>
                  <a:buNone/>
                  <a:defRPr/>
                </a:pPr>
                <a:r>
                  <a:rPr lang="en-US" altLang="zh-CN" sz="1800" b="1" kern="12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1800" b="1" kern="12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5" name="矩形 12">
              <a:extLst>
                <a:ext uri="{FF2B5EF4-FFF2-40B4-BE49-F238E27FC236}">
                  <a16:creationId xmlns:a16="http://schemas.microsoft.com/office/drawing/2014/main" id="{C672DBA5-1AEB-FC3D-66E4-2291E7DF6AC7}"/>
                </a:ext>
              </a:extLst>
            </p:cNvPr>
            <p:cNvSpPr/>
            <p:nvPr/>
          </p:nvSpPr>
          <p:spPr>
            <a:xfrm>
              <a:off x="1079083" y="3506898"/>
              <a:ext cx="2959604" cy="1922311"/>
            </a:xfrm>
            <a:prstGeom prst="rect">
              <a:avLst/>
            </a:prstGeom>
          </p:spPr>
          <p:txBody>
            <a:bodyPr wrap="square">
              <a:spAutoFit/>
            </a:bodyPr>
            <a:lstStyle/>
            <a:p>
              <a:pPr algn="just">
                <a:spcAft>
                  <a:spcPts val="800"/>
                </a:spcAft>
              </a:pPr>
              <a:r>
                <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Nhân vật “cô bé” - người kể chuyện ngôi thứ nhất, cậu bé Thần Đồng</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8" name="组合 24">
            <a:extLst>
              <a:ext uri="{FF2B5EF4-FFF2-40B4-BE49-F238E27FC236}">
                <a16:creationId xmlns:a16="http://schemas.microsoft.com/office/drawing/2014/main" id="{8F8E8D21-6F6A-FB2A-96CF-2F2AE7836A68}"/>
              </a:ext>
            </a:extLst>
          </p:cNvPr>
          <p:cNvGrpSpPr/>
          <p:nvPr/>
        </p:nvGrpSpPr>
        <p:grpSpPr>
          <a:xfrm>
            <a:off x="4550704" y="1332477"/>
            <a:ext cx="2763484" cy="2755544"/>
            <a:chOff x="343041" y="1504666"/>
            <a:chExt cx="4425682" cy="4412965"/>
          </a:xfrm>
        </p:grpSpPr>
        <p:grpSp>
          <p:nvGrpSpPr>
            <p:cNvPr id="19" name="组合 25">
              <a:extLst>
                <a:ext uri="{FF2B5EF4-FFF2-40B4-BE49-F238E27FC236}">
                  <a16:creationId xmlns:a16="http://schemas.microsoft.com/office/drawing/2014/main" id="{30955D7A-1802-CCF3-8A45-B89F5BFDCBEC}"/>
                </a:ext>
              </a:extLst>
            </p:cNvPr>
            <p:cNvGrpSpPr/>
            <p:nvPr/>
          </p:nvGrpSpPr>
          <p:grpSpPr>
            <a:xfrm>
              <a:off x="1605061" y="1504666"/>
              <a:ext cx="1733529" cy="1575864"/>
              <a:chOff x="1605061" y="1504666"/>
              <a:chExt cx="1733529" cy="1575864"/>
            </a:xfrm>
          </p:grpSpPr>
          <p:sp>
            <p:nvSpPr>
              <p:cNvPr id="21" name="等腰三角形 1">
                <a:extLst>
                  <a:ext uri="{FF2B5EF4-FFF2-40B4-BE49-F238E27FC236}">
                    <a16:creationId xmlns:a16="http://schemas.microsoft.com/office/drawing/2014/main" id="{7806FE6E-2CA2-8588-AEF3-82688EC0A5C2}"/>
                  </a:ext>
                </a:extLst>
              </p:cNvPr>
              <p:cNvSpPr/>
              <p:nvPr/>
            </p:nvSpPr>
            <p:spPr>
              <a:xfrm rot="2601797">
                <a:off x="1605061" y="1504666"/>
                <a:ext cx="1733529" cy="1575864"/>
              </a:xfrm>
              <a:custGeom>
                <a:avLst/>
                <a:gdLst>
                  <a:gd name="connsiteX0" fmla="*/ 0 w 2472324"/>
                  <a:gd name="connsiteY0" fmla="*/ 2131314 h 2131314"/>
                  <a:gd name="connsiteX1" fmla="*/ 1236162 w 2472324"/>
                  <a:gd name="connsiteY1" fmla="*/ 0 h 2131314"/>
                  <a:gd name="connsiteX2" fmla="*/ 2472324 w 2472324"/>
                  <a:gd name="connsiteY2" fmla="*/ 2131314 h 2131314"/>
                  <a:gd name="connsiteX3" fmla="*/ 0 w 2472324"/>
                  <a:gd name="connsiteY3" fmla="*/ 2131314 h 2131314"/>
                  <a:gd name="connsiteX0" fmla="*/ 0 w 2472324"/>
                  <a:gd name="connsiteY0" fmla="*/ 2131495 h 2131495"/>
                  <a:gd name="connsiteX1" fmla="*/ 1236162 w 2472324"/>
                  <a:gd name="connsiteY1" fmla="*/ 181 h 2131495"/>
                  <a:gd name="connsiteX2" fmla="*/ 2472324 w 2472324"/>
                  <a:gd name="connsiteY2" fmla="*/ 2131495 h 2131495"/>
                  <a:gd name="connsiteX3" fmla="*/ 0 w 2472324"/>
                  <a:gd name="connsiteY3" fmla="*/ 2131495 h 2131495"/>
                  <a:gd name="connsiteX0" fmla="*/ 0 w 2472470"/>
                  <a:gd name="connsiteY0" fmla="*/ 2131449 h 2218902"/>
                  <a:gd name="connsiteX1" fmla="*/ 1236162 w 2472470"/>
                  <a:gd name="connsiteY1" fmla="*/ 135 h 2218902"/>
                  <a:gd name="connsiteX2" fmla="*/ 2472324 w 2472470"/>
                  <a:gd name="connsiteY2" fmla="*/ 2131449 h 2218902"/>
                  <a:gd name="connsiteX3" fmla="*/ 0 w 2472470"/>
                  <a:gd name="connsiteY3" fmla="*/ 2131449 h 2218902"/>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ah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FFE272"/>
              </a:solidFill>
              <a:ln w="12700" cap="flat" cmpd="sng" algn="ctr">
                <a:noFill/>
                <a:prstDash val="solid"/>
                <a:miter lim="800000"/>
              </a:ln>
              <a:effectLst/>
            </p:spPr>
            <p:txBody>
              <a:bodyPr rtlCol="0" anchor="ctr"/>
              <a:lstStyle/>
              <a:p>
                <a:pPr algn="ctr" defTabSz="685549">
                  <a:buClrTx/>
                  <a:buFontTx/>
                  <a:buNone/>
                  <a:defRPr/>
                </a:pPr>
                <a:endParaRPr lang="zh-CN" altLang="en-US" sz="1350" b="1" kern="1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椭圆 28">
                <a:extLst>
                  <a:ext uri="{FF2B5EF4-FFF2-40B4-BE49-F238E27FC236}">
                    <a16:creationId xmlns:a16="http://schemas.microsoft.com/office/drawing/2014/main" id="{FFF708B4-6FFA-DE2E-2798-7679C086D832}"/>
                  </a:ext>
                </a:extLst>
              </p:cNvPr>
              <p:cNvSpPr/>
              <p:nvPr/>
            </p:nvSpPr>
            <p:spPr>
              <a:xfrm>
                <a:off x="2457765" y="2176909"/>
                <a:ext cx="847138" cy="847138"/>
              </a:xfrm>
              <a:prstGeom prst="ellipse">
                <a:avLst/>
              </a:prstGeom>
              <a:solidFill>
                <a:sysClr val="window" lastClr="FFFFFF"/>
              </a:solidFill>
              <a:ln w="44450" cap="flat" cmpd="sng" algn="ctr">
                <a:solidFill>
                  <a:srgbClr val="FFE272"/>
                </a:solidFill>
                <a:prstDash val="solid"/>
                <a:miter lim="800000"/>
              </a:ln>
              <a:effectLst/>
            </p:spPr>
            <p:txBody>
              <a:bodyPr rtlCol="0" anchor="ctr"/>
              <a:lstStyle/>
              <a:p>
                <a:pPr algn="ctr" defTabSz="685549">
                  <a:buClrTx/>
                  <a:buFontTx/>
                  <a:buNone/>
                  <a:defRPr/>
                </a:pPr>
                <a:r>
                  <a:rPr lang="en-US" altLang="zh-CN" sz="1800" b="1" kern="12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1800" b="1" kern="12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20" name="矩形 26">
              <a:extLst>
                <a:ext uri="{FF2B5EF4-FFF2-40B4-BE49-F238E27FC236}">
                  <a16:creationId xmlns:a16="http://schemas.microsoft.com/office/drawing/2014/main" id="{6EF2C1BE-5A26-1ABE-0758-77EBAC5430E9}"/>
                </a:ext>
              </a:extLst>
            </p:cNvPr>
            <p:cNvSpPr/>
            <p:nvPr/>
          </p:nvSpPr>
          <p:spPr>
            <a:xfrm>
              <a:off x="343041" y="3551711"/>
              <a:ext cx="4425682" cy="2365920"/>
            </a:xfrm>
            <a:prstGeom prst="rect">
              <a:avLst/>
            </a:prstGeom>
          </p:spPr>
          <p:txBody>
            <a:bodyPr wrap="square">
              <a:spAutoFit/>
            </a:bodyPr>
            <a:lstStyle/>
            <a:p>
              <a:pPr algn="just">
                <a:spcAft>
                  <a:spcPts val="800"/>
                </a:spcAft>
              </a:pPr>
              <a:r>
                <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Con ngựa Thần Thoại, chuồn chuồn khổng lồ, khủng long Spi-nô-sô-rớt E-gip-ti-cớt, voi ma mút, người cá.</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Google Shape;2432;p38">
            <a:extLst>
              <a:ext uri="{FF2B5EF4-FFF2-40B4-BE49-F238E27FC236}">
                <a16:creationId xmlns:a16="http://schemas.microsoft.com/office/drawing/2014/main" id="{363CFD3B-BE7B-09AC-8318-3F86C3564B9F}"/>
              </a:ext>
            </a:extLst>
          </p:cNvPr>
          <p:cNvGrpSpPr/>
          <p:nvPr/>
        </p:nvGrpSpPr>
        <p:grpSpPr>
          <a:xfrm>
            <a:off x="787670" y="3484610"/>
            <a:ext cx="1264923" cy="1556332"/>
            <a:chOff x="7391346" y="1205004"/>
            <a:chExt cx="1237848" cy="1293131"/>
          </a:xfrm>
        </p:grpSpPr>
        <p:sp>
          <p:nvSpPr>
            <p:cNvPr id="25" name="Google Shape;2433;p38">
              <a:extLst>
                <a:ext uri="{FF2B5EF4-FFF2-40B4-BE49-F238E27FC236}">
                  <a16:creationId xmlns:a16="http://schemas.microsoft.com/office/drawing/2014/main" id="{B7A742C5-B7C3-22BB-0C29-CBC3638AE2D9}"/>
                </a:ext>
              </a:extLst>
            </p:cNvPr>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434;p38">
              <a:extLst>
                <a:ext uri="{FF2B5EF4-FFF2-40B4-BE49-F238E27FC236}">
                  <a16:creationId xmlns:a16="http://schemas.microsoft.com/office/drawing/2014/main" id="{3CDF889E-8CB4-38E2-49B9-6A5630B51956}"/>
                </a:ext>
              </a:extLst>
            </p:cNvPr>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435;p38">
              <a:extLst>
                <a:ext uri="{FF2B5EF4-FFF2-40B4-BE49-F238E27FC236}">
                  <a16:creationId xmlns:a16="http://schemas.microsoft.com/office/drawing/2014/main" id="{4F1937E9-BEBC-565E-3D84-7A80BB71EE2C}"/>
                </a:ext>
              </a:extLst>
            </p:cNvPr>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436;p38">
              <a:extLst>
                <a:ext uri="{FF2B5EF4-FFF2-40B4-BE49-F238E27FC236}">
                  <a16:creationId xmlns:a16="http://schemas.microsoft.com/office/drawing/2014/main" id="{498E20D4-3ED0-5CD2-D0AB-7C3306426503}"/>
                </a:ext>
              </a:extLst>
            </p:cNvPr>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437;p38">
              <a:extLst>
                <a:ext uri="{FF2B5EF4-FFF2-40B4-BE49-F238E27FC236}">
                  <a16:creationId xmlns:a16="http://schemas.microsoft.com/office/drawing/2014/main" id="{6F504EE7-993E-52B8-F744-FDF01A1B8D2D}"/>
                </a:ext>
              </a:extLst>
            </p:cNvPr>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438;p38">
              <a:extLst>
                <a:ext uri="{FF2B5EF4-FFF2-40B4-BE49-F238E27FC236}">
                  <a16:creationId xmlns:a16="http://schemas.microsoft.com/office/drawing/2014/main" id="{B54A44E0-FD50-14D6-B5D7-E96850FC2974}"/>
                </a:ext>
              </a:extLst>
            </p:cNvPr>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439;p38">
              <a:extLst>
                <a:ext uri="{FF2B5EF4-FFF2-40B4-BE49-F238E27FC236}">
                  <a16:creationId xmlns:a16="http://schemas.microsoft.com/office/drawing/2014/main" id="{0A4A4FB9-E2C1-65F0-DB1B-1BC03B8C45C9}"/>
                </a:ext>
              </a:extLst>
            </p:cNvPr>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440;p38">
              <a:extLst>
                <a:ext uri="{FF2B5EF4-FFF2-40B4-BE49-F238E27FC236}">
                  <a16:creationId xmlns:a16="http://schemas.microsoft.com/office/drawing/2014/main" id="{5B6EBE45-1CA7-8CF4-B155-E0FFB38F6F8D}"/>
                </a:ext>
              </a:extLst>
            </p:cNvPr>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rgbClr val="ECB6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441;p38">
              <a:extLst>
                <a:ext uri="{FF2B5EF4-FFF2-40B4-BE49-F238E27FC236}">
                  <a16:creationId xmlns:a16="http://schemas.microsoft.com/office/drawing/2014/main" id="{0A7FB36E-F9D9-A8C5-039E-3AFF5C97B80E}"/>
                </a:ext>
              </a:extLst>
            </p:cNvPr>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rgbClr val="ECB6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442;p38">
              <a:extLst>
                <a:ext uri="{FF2B5EF4-FFF2-40B4-BE49-F238E27FC236}">
                  <a16:creationId xmlns:a16="http://schemas.microsoft.com/office/drawing/2014/main" id="{BC24F275-46D8-7D08-99F5-23FAACC4D767}"/>
                </a:ext>
              </a:extLst>
            </p:cNvPr>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rgbClr val="ECB6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443;p38">
              <a:extLst>
                <a:ext uri="{FF2B5EF4-FFF2-40B4-BE49-F238E27FC236}">
                  <a16:creationId xmlns:a16="http://schemas.microsoft.com/office/drawing/2014/main" id="{69D73CE6-D02E-75E0-FA13-9EBC49516E44}"/>
                </a:ext>
              </a:extLst>
            </p:cNvPr>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444;p38">
              <a:extLst>
                <a:ext uri="{FF2B5EF4-FFF2-40B4-BE49-F238E27FC236}">
                  <a16:creationId xmlns:a16="http://schemas.microsoft.com/office/drawing/2014/main" id="{0406F996-DC7A-F4B1-2BA1-311C43C11D78}"/>
                </a:ext>
              </a:extLst>
            </p:cNvPr>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rgbClr val="ECB6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445;p38">
              <a:extLst>
                <a:ext uri="{FF2B5EF4-FFF2-40B4-BE49-F238E27FC236}">
                  <a16:creationId xmlns:a16="http://schemas.microsoft.com/office/drawing/2014/main" id="{12629F33-1C39-17BC-EA6A-0FBC036229FF}"/>
                </a:ext>
              </a:extLst>
            </p:cNvPr>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rgbClr val="ECB6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446;p38">
              <a:extLst>
                <a:ext uri="{FF2B5EF4-FFF2-40B4-BE49-F238E27FC236}">
                  <a16:creationId xmlns:a16="http://schemas.microsoft.com/office/drawing/2014/main" id="{BF4C244E-7CD7-04F1-EEF0-244F416CADED}"/>
                </a:ext>
              </a:extLst>
            </p:cNvPr>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rgbClr val="ECB6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447;p38">
              <a:extLst>
                <a:ext uri="{FF2B5EF4-FFF2-40B4-BE49-F238E27FC236}">
                  <a16:creationId xmlns:a16="http://schemas.microsoft.com/office/drawing/2014/main" id="{1FF73044-E1D9-AB68-0F6C-828DAD2296D8}"/>
                </a:ext>
              </a:extLst>
            </p:cNvPr>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rgbClr val="75AD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48;p38">
              <a:extLst>
                <a:ext uri="{FF2B5EF4-FFF2-40B4-BE49-F238E27FC236}">
                  <a16:creationId xmlns:a16="http://schemas.microsoft.com/office/drawing/2014/main" id="{B5C1D291-9B04-0C2A-8379-CC5798BD742C}"/>
                </a:ext>
              </a:extLst>
            </p:cNvPr>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449;p38">
              <a:extLst>
                <a:ext uri="{FF2B5EF4-FFF2-40B4-BE49-F238E27FC236}">
                  <a16:creationId xmlns:a16="http://schemas.microsoft.com/office/drawing/2014/main" id="{4CB3EFA8-1F5D-A923-B3EC-5245C6D10A37}"/>
                </a:ext>
              </a:extLst>
            </p:cNvPr>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rgbClr val="CEE6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450;p38">
              <a:extLst>
                <a:ext uri="{FF2B5EF4-FFF2-40B4-BE49-F238E27FC236}">
                  <a16:creationId xmlns:a16="http://schemas.microsoft.com/office/drawing/2014/main" id="{F58871B0-E21F-03A3-51BC-B313A5E8872A}"/>
                </a:ext>
              </a:extLst>
            </p:cNvPr>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rgbClr val="CEE6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451;p38">
              <a:extLst>
                <a:ext uri="{FF2B5EF4-FFF2-40B4-BE49-F238E27FC236}">
                  <a16:creationId xmlns:a16="http://schemas.microsoft.com/office/drawing/2014/main" id="{4D1D53BD-AA82-4F9A-55A6-D444A2D922F9}"/>
                </a:ext>
              </a:extLst>
            </p:cNvPr>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rgbClr val="CEE6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452;p38">
              <a:extLst>
                <a:ext uri="{FF2B5EF4-FFF2-40B4-BE49-F238E27FC236}">
                  <a16:creationId xmlns:a16="http://schemas.microsoft.com/office/drawing/2014/main" id="{11E54606-D91A-0EC7-83FA-7E96AA6CA6B0}"/>
                </a:ext>
              </a:extLst>
            </p:cNvPr>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rgbClr val="CEE6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453;p38">
              <a:extLst>
                <a:ext uri="{FF2B5EF4-FFF2-40B4-BE49-F238E27FC236}">
                  <a16:creationId xmlns:a16="http://schemas.microsoft.com/office/drawing/2014/main" id="{6E29E649-B5FE-3B58-0A1D-4AF9E42D365A}"/>
                </a:ext>
              </a:extLst>
            </p:cNvPr>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rgbClr val="CEE6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454;p38">
              <a:extLst>
                <a:ext uri="{FF2B5EF4-FFF2-40B4-BE49-F238E27FC236}">
                  <a16:creationId xmlns:a16="http://schemas.microsoft.com/office/drawing/2014/main" id="{D009438B-1567-1450-91C9-79D1F658A3B2}"/>
                </a:ext>
              </a:extLst>
            </p:cNvPr>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rgbClr val="CEE6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455;p38">
              <a:extLst>
                <a:ext uri="{FF2B5EF4-FFF2-40B4-BE49-F238E27FC236}">
                  <a16:creationId xmlns:a16="http://schemas.microsoft.com/office/drawing/2014/main" id="{9FBDF0DF-5E20-AB07-C96C-D017ED3261D4}"/>
                </a:ext>
              </a:extLst>
            </p:cNvPr>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rgbClr val="CEE6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456;p38">
              <a:extLst>
                <a:ext uri="{FF2B5EF4-FFF2-40B4-BE49-F238E27FC236}">
                  <a16:creationId xmlns:a16="http://schemas.microsoft.com/office/drawing/2014/main" id="{3E657732-0DDC-D954-F2E3-8F37600543D4}"/>
                </a:ext>
              </a:extLst>
            </p:cNvPr>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rgbClr val="F1CB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457;p38">
              <a:extLst>
                <a:ext uri="{FF2B5EF4-FFF2-40B4-BE49-F238E27FC236}">
                  <a16:creationId xmlns:a16="http://schemas.microsoft.com/office/drawing/2014/main" id="{8DEA973D-818C-B521-13FE-1407CC5944C8}"/>
                </a:ext>
              </a:extLst>
            </p:cNvPr>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458;p38">
              <a:extLst>
                <a:ext uri="{FF2B5EF4-FFF2-40B4-BE49-F238E27FC236}">
                  <a16:creationId xmlns:a16="http://schemas.microsoft.com/office/drawing/2014/main" id="{CBEDF4A0-829D-C1A0-E849-19A1385249E7}"/>
                </a:ext>
              </a:extLst>
            </p:cNvPr>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rgbClr val="CC4E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59;p38">
              <a:extLst>
                <a:ext uri="{FF2B5EF4-FFF2-40B4-BE49-F238E27FC236}">
                  <a16:creationId xmlns:a16="http://schemas.microsoft.com/office/drawing/2014/main" id="{43BE73E8-150D-8817-E0BF-75257F08EBF2}"/>
                </a:ext>
              </a:extLst>
            </p:cNvPr>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rgbClr val="CC4E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460;p38">
              <a:extLst>
                <a:ext uri="{FF2B5EF4-FFF2-40B4-BE49-F238E27FC236}">
                  <a16:creationId xmlns:a16="http://schemas.microsoft.com/office/drawing/2014/main" id="{80B9CEAF-36A4-CCE9-744C-2F9CEC769EB5}"/>
                </a:ext>
              </a:extLst>
            </p:cNvPr>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461;p38">
              <a:extLst>
                <a:ext uri="{FF2B5EF4-FFF2-40B4-BE49-F238E27FC236}">
                  <a16:creationId xmlns:a16="http://schemas.microsoft.com/office/drawing/2014/main" id="{026895E5-3889-5696-CBD5-633D671F8D61}"/>
                </a:ext>
              </a:extLst>
            </p:cNvPr>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462;p38">
              <a:extLst>
                <a:ext uri="{FF2B5EF4-FFF2-40B4-BE49-F238E27FC236}">
                  <a16:creationId xmlns:a16="http://schemas.microsoft.com/office/drawing/2014/main" id="{7DCE0ED9-A1B8-3E4B-125F-18682DAEDD04}"/>
                </a:ext>
              </a:extLst>
            </p:cNvPr>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463;p38">
              <a:extLst>
                <a:ext uri="{FF2B5EF4-FFF2-40B4-BE49-F238E27FC236}">
                  <a16:creationId xmlns:a16="http://schemas.microsoft.com/office/drawing/2014/main" id="{EBA581C8-8BFC-3E7F-07D9-F40C61B98FF5}"/>
                </a:ext>
              </a:extLst>
            </p:cNvPr>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464;p38">
              <a:extLst>
                <a:ext uri="{FF2B5EF4-FFF2-40B4-BE49-F238E27FC236}">
                  <a16:creationId xmlns:a16="http://schemas.microsoft.com/office/drawing/2014/main" id="{312A8FA3-5C53-F0E5-AA44-94D4EAFE22D1}"/>
                </a:ext>
              </a:extLst>
            </p:cNvPr>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465;p38">
              <a:extLst>
                <a:ext uri="{FF2B5EF4-FFF2-40B4-BE49-F238E27FC236}">
                  <a16:creationId xmlns:a16="http://schemas.microsoft.com/office/drawing/2014/main" id="{31BFC4A2-2EDF-573C-526C-6B74A7974384}"/>
                </a:ext>
              </a:extLst>
            </p:cNvPr>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466;p38">
              <a:extLst>
                <a:ext uri="{FF2B5EF4-FFF2-40B4-BE49-F238E27FC236}">
                  <a16:creationId xmlns:a16="http://schemas.microsoft.com/office/drawing/2014/main" id="{69238CA8-0DE9-14DA-9BB1-F2A6BDFCD7D2}"/>
                </a:ext>
              </a:extLst>
            </p:cNvPr>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467;p38">
              <a:extLst>
                <a:ext uri="{FF2B5EF4-FFF2-40B4-BE49-F238E27FC236}">
                  <a16:creationId xmlns:a16="http://schemas.microsoft.com/office/drawing/2014/main" id="{F699FE8F-FCAF-BBAF-38C3-6BFBBD484FC8}"/>
                </a:ext>
              </a:extLst>
            </p:cNvPr>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68;p38">
              <a:extLst>
                <a:ext uri="{FF2B5EF4-FFF2-40B4-BE49-F238E27FC236}">
                  <a16:creationId xmlns:a16="http://schemas.microsoft.com/office/drawing/2014/main" id="{01BF0C1B-A20C-E93D-1208-843713E359E8}"/>
                </a:ext>
              </a:extLst>
            </p:cNvPr>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469;p38">
              <a:extLst>
                <a:ext uri="{FF2B5EF4-FFF2-40B4-BE49-F238E27FC236}">
                  <a16:creationId xmlns:a16="http://schemas.microsoft.com/office/drawing/2014/main" id="{82104C95-35FE-FCE5-E601-A7BE98A1B778}"/>
                </a:ext>
              </a:extLst>
            </p:cNvPr>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470;p38">
              <a:extLst>
                <a:ext uri="{FF2B5EF4-FFF2-40B4-BE49-F238E27FC236}">
                  <a16:creationId xmlns:a16="http://schemas.microsoft.com/office/drawing/2014/main" id="{E1789D0D-6BFC-8F55-B9FE-AE08D3D4C18D}"/>
                </a:ext>
              </a:extLst>
            </p:cNvPr>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471;p38">
              <a:extLst>
                <a:ext uri="{FF2B5EF4-FFF2-40B4-BE49-F238E27FC236}">
                  <a16:creationId xmlns:a16="http://schemas.microsoft.com/office/drawing/2014/main" id="{FDE22B96-D40F-6113-87DD-1DA3E1D417A8}"/>
                </a:ext>
              </a:extLst>
            </p:cNvPr>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2472;p38">
              <a:extLst>
                <a:ext uri="{FF2B5EF4-FFF2-40B4-BE49-F238E27FC236}">
                  <a16:creationId xmlns:a16="http://schemas.microsoft.com/office/drawing/2014/main" id="{A0C498C8-01C5-B409-AF72-E396E2F334B6}"/>
                </a:ext>
              </a:extLst>
            </p:cNvPr>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2473;p38">
              <a:extLst>
                <a:ext uri="{FF2B5EF4-FFF2-40B4-BE49-F238E27FC236}">
                  <a16:creationId xmlns:a16="http://schemas.microsoft.com/office/drawing/2014/main" id="{2D580AEE-8207-6CF6-C279-1637F81A799B}"/>
                </a:ext>
              </a:extLst>
            </p:cNvPr>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2474;p38">
              <a:extLst>
                <a:ext uri="{FF2B5EF4-FFF2-40B4-BE49-F238E27FC236}">
                  <a16:creationId xmlns:a16="http://schemas.microsoft.com/office/drawing/2014/main" id="{646B53E2-1D28-48AA-EC87-79D490FAA1AC}"/>
                </a:ext>
              </a:extLst>
            </p:cNvPr>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2475;p38">
              <a:extLst>
                <a:ext uri="{FF2B5EF4-FFF2-40B4-BE49-F238E27FC236}">
                  <a16:creationId xmlns:a16="http://schemas.microsoft.com/office/drawing/2014/main" id="{072134C3-7A73-9FBB-337C-57521E9C6C26}"/>
                </a:ext>
              </a:extLst>
            </p:cNvPr>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2476;p38">
              <a:extLst>
                <a:ext uri="{FF2B5EF4-FFF2-40B4-BE49-F238E27FC236}">
                  <a16:creationId xmlns:a16="http://schemas.microsoft.com/office/drawing/2014/main" id="{12795BD5-BF89-DA90-25FB-7A6A5D7AA904}"/>
                </a:ext>
              </a:extLst>
            </p:cNvPr>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2477;p38">
              <a:extLst>
                <a:ext uri="{FF2B5EF4-FFF2-40B4-BE49-F238E27FC236}">
                  <a16:creationId xmlns:a16="http://schemas.microsoft.com/office/drawing/2014/main" id="{B665A842-CA14-F0B1-5D34-4618320CFB6F}"/>
                </a:ext>
              </a:extLst>
            </p:cNvPr>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2478;p38">
              <a:extLst>
                <a:ext uri="{FF2B5EF4-FFF2-40B4-BE49-F238E27FC236}">
                  <a16:creationId xmlns:a16="http://schemas.microsoft.com/office/drawing/2014/main" id="{669B1204-6923-943C-5755-5D60948701D0}"/>
                </a:ext>
              </a:extLst>
            </p:cNvPr>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2479;p38">
              <a:extLst>
                <a:ext uri="{FF2B5EF4-FFF2-40B4-BE49-F238E27FC236}">
                  <a16:creationId xmlns:a16="http://schemas.microsoft.com/office/drawing/2014/main" id="{27805168-2C39-1E0E-19BD-4D9514D1810F}"/>
                </a:ext>
              </a:extLst>
            </p:cNvPr>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28" name="Google Shape;2480;p38">
            <a:extLst>
              <a:ext uri="{FF2B5EF4-FFF2-40B4-BE49-F238E27FC236}">
                <a16:creationId xmlns:a16="http://schemas.microsoft.com/office/drawing/2014/main" id="{890655C7-0809-8332-9128-9DA6FA6D977E}"/>
              </a:ext>
            </a:extLst>
          </p:cNvPr>
          <p:cNvGrpSpPr/>
          <p:nvPr/>
        </p:nvGrpSpPr>
        <p:grpSpPr>
          <a:xfrm>
            <a:off x="-80432" y="3301811"/>
            <a:ext cx="960879" cy="1725776"/>
            <a:chOff x="7633326" y="3473715"/>
            <a:chExt cx="1003162" cy="1482424"/>
          </a:xfrm>
        </p:grpSpPr>
        <p:sp>
          <p:nvSpPr>
            <p:cNvPr id="329" name="Google Shape;2481;p38">
              <a:extLst>
                <a:ext uri="{FF2B5EF4-FFF2-40B4-BE49-F238E27FC236}">
                  <a16:creationId xmlns:a16="http://schemas.microsoft.com/office/drawing/2014/main" id="{2BC55D5D-F989-973E-561F-E2F3FD712B8D}"/>
                </a:ext>
              </a:extLst>
            </p:cNvPr>
            <p:cNvSpPr/>
            <p:nvPr/>
          </p:nvSpPr>
          <p:spPr>
            <a:xfrm>
              <a:off x="7633326" y="3473715"/>
              <a:ext cx="1003162" cy="1482424"/>
            </a:xfrm>
            <a:custGeom>
              <a:avLst/>
              <a:gdLst/>
              <a:ahLst/>
              <a:cxnLst/>
              <a:rect l="l" t="t" r="r" b="b"/>
              <a:pathLst>
                <a:path w="33559" h="49596" extrusionOk="0">
                  <a:moveTo>
                    <a:pt x="19249" y="0"/>
                  </a:moveTo>
                  <a:cubicBezTo>
                    <a:pt x="17542" y="0"/>
                    <a:pt x="16124" y="429"/>
                    <a:pt x="15202" y="1201"/>
                  </a:cubicBezTo>
                  <a:cubicBezTo>
                    <a:pt x="15054" y="1326"/>
                    <a:pt x="14362" y="1293"/>
                    <a:pt x="14146" y="1343"/>
                  </a:cubicBezTo>
                  <a:cubicBezTo>
                    <a:pt x="13752" y="1432"/>
                    <a:pt x="13367" y="1559"/>
                    <a:pt x="12997" y="1722"/>
                  </a:cubicBezTo>
                  <a:cubicBezTo>
                    <a:pt x="12160" y="2095"/>
                    <a:pt x="11416" y="2661"/>
                    <a:pt x="10836" y="3370"/>
                  </a:cubicBezTo>
                  <a:cubicBezTo>
                    <a:pt x="9377" y="5152"/>
                    <a:pt x="8958" y="7730"/>
                    <a:pt x="9268" y="9961"/>
                  </a:cubicBezTo>
                  <a:cubicBezTo>
                    <a:pt x="9284" y="10078"/>
                    <a:pt x="9303" y="10198"/>
                    <a:pt x="9275" y="10313"/>
                  </a:cubicBezTo>
                  <a:cubicBezTo>
                    <a:pt x="9236" y="10474"/>
                    <a:pt x="9071" y="10589"/>
                    <a:pt x="8924" y="10629"/>
                  </a:cubicBezTo>
                  <a:cubicBezTo>
                    <a:pt x="8705" y="10074"/>
                    <a:pt x="8215" y="9654"/>
                    <a:pt x="7629" y="9536"/>
                  </a:cubicBezTo>
                  <a:cubicBezTo>
                    <a:pt x="7509" y="9514"/>
                    <a:pt x="7387" y="9501"/>
                    <a:pt x="7265" y="9501"/>
                  </a:cubicBezTo>
                  <a:cubicBezTo>
                    <a:pt x="7179" y="9501"/>
                    <a:pt x="7079" y="9508"/>
                    <a:pt x="6967" y="9526"/>
                  </a:cubicBezTo>
                  <a:cubicBezTo>
                    <a:pt x="6967" y="9526"/>
                    <a:pt x="6967" y="9526"/>
                    <a:pt x="6967" y="9526"/>
                  </a:cubicBezTo>
                  <a:cubicBezTo>
                    <a:pt x="6933" y="9526"/>
                    <a:pt x="6027" y="8674"/>
                    <a:pt x="5820" y="8603"/>
                  </a:cubicBezTo>
                  <a:cubicBezTo>
                    <a:pt x="5653" y="8546"/>
                    <a:pt x="5486" y="8522"/>
                    <a:pt x="5320" y="8522"/>
                  </a:cubicBezTo>
                  <a:cubicBezTo>
                    <a:pt x="4851" y="8522"/>
                    <a:pt x="4386" y="8709"/>
                    <a:pt x="3927" y="8842"/>
                  </a:cubicBezTo>
                  <a:cubicBezTo>
                    <a:pt x="3703" y="8907"/>
                    <a:pt x="3480" y="8970"/>
                    <a:pt x="3268" y="9068"/>
                  </a:cubicBezTo>
                  <a:cubicBezTo>
                    <a:pt x="2952" y="9212"/>
                    <a:pt x="2668" y="9432"/>
                    <a:pt x="2459" y="9710"/>
                  </a:cubicBezTo>
                  <a:cubicBezTo>
                    <a:pt x="2387" y="9805"/>
                    <a:pt x="2324" y="9909"/>
                    <a:pt x="2239" y="9994"/>
                  </a:cubicBezTo>
                  <a:cubicBezTo>
                    <a:pt x="2134" y="10095"/>
                    <a:pt x="2005" y="10164"/>
                    <a:pt x="1886" y="10248"/>
                  </a:cubicBezTo>
                  <a:cubicBezTo>
                    <a:pt x="1595" y="10452"/>
                    <a:pt x="1381" y="10745"/>
                    <a:pt x="1258" y="11079"/>
                  </a:cubicBezTo>
                  <a:cubicBezTo>
                    <a:pt x="1187" y="11271"/>
                    <a:pt x="1235" y="11771"/>
                    <a:pt x="1144" y="11899"/>
                  </a:cubicBezTo>
                  <a:cubicBezTo>
                    <a:pt x="1122" y="11930"/>
                    <a:pt x="1101" y="11963"/>
                    <a:pt x="1080" y="11997"/>
                  </a:cubicBezTo>
                  <a:cubicBezTo>
                    <a:pt x="0" y="13750"/>
                    <a:pt x="2453" y="15349"/>
                    <a:pt x="3525" y="16360"/>
                  </a:cubicBezTo>
                  <a:cubicBezTo>
                    <a:pt x="4246" y="17043"/>
                    <a:pt x="4972" y="17727"/>
                    <a:pt x="5608" y="18491"/>
                  </a:cubicBezTo>
                  <a:cubicBezTo>
                    <a:pt x="6283" y="19298"/>
                    <a:pt x="6881" y="20233"/>
                    <a:pt x="7772" y="20825"/>
                  </a:cubicBezTo>
                  <a:cubicBezTo>
                    <a:pt x="8551" y="21342"/>
                    <a:pt x="9320" y="21873"/>
                    <a:pt x="10087" y="22422"/>
                  </a:cubicBezTo>
                  <a:lnTo>
                    <a:pt x="10238" y="22516"/>
                  </a:lnTo>
                  <a:cubicBezTo>
                    <a:pt x="10520" y="22696"/>
                    <a:pt x="10809" y="22881"/>
                    <a:pt x="11123" y="23060"/>
                  </a:cubicBezTo>
                  <a:cubicBezTo>
                    <a:pt x="11645" y="23361"/>
                    <a:pt x="10993" y="25455"/>
                    <a:pt x="10883" y="26008"/>
                  </a:cubicBezTo>
                  <a:cubicBezTo>
                    <a:pt x="10498" y="27911"/>
                    <a:pt x="9875" y="29591"/>
                    <a:pt x="9143" y="31376"/>
                  </a:cubicBezTo>
                  <a:lnTo>
                    <a:pt x="8184" y="33710"/>
                  </a:lnTo>
                  <a:cubicBezTo>
                    <a:pt x="7850" y="34528"/>
                    <a:pt x="7220" y="35480"/>
                    <a:pt x="7363" y="36384"/>
                  </a:cubicBezTo>
                  <a:cubicBezTo>
                    <a:pt x="7442" y="36885"/>
                    <a:pt x="7751" y="37327"/>
                    <a:pt x="8130" y="37662"/>
                  </a:cubicBezTo>
                  <a:cubicBezTo>
                    <a:pt x="9028" y="38456"/>
                    <a:pt x="10306" y="39020"/>
                    <a:pt x="11459" y="39303"/>
                  </a:cubicBezTo>
                  <a:cubicBezTo>
                    <a:pt x="11634" y="39347"/>
                    <a:pt x="11932" y="42387"/>
                    <a:pt x="11977" y="42640"/>
                  </a:cubicBezTo>
                  <a:cubicBezTo>
                    <a:pt x="12077" y="43220"/>
                    <a:pt x="12183" y="43802"/>
                    <a:pt x="12275" y="44296"/>
                  </a:cubicBezTo>
                  <a:cubicBezTo>
                    <a:pt x="12211" y="44324"/>
                    <a:pt x="12148" y="44352"/>
                    <a:pt x="12084" y="44383"/>
                  </a:cubicBezTo>
                  <a:cubicBezTo>
                    <a:pt x="10865" y="44942"/>
                    <a:pt x="9591" y="45679"/>
                    <a:pt x="9391" y="46911"/>
                  </a:cubicBezTo>
                  <a:cubicBezTo>
                    <a:pt x="9318" y="47376"/>
                    <a:pt x="9402" y="47836"/>
                    <a:pt x="9637" y="48244"/>
                  </a:cubicBezTo>
                  <a:cubicBezTo>
                    <a:pt x="10251" y="49311"/>
                    <a:pt x="11591" y="49596"/>
                    <a:pt x="12969" y="49596"/>
                  </a:cubicBezTo>
                  <a:cubicBezTo>
                    <a:pt x="14078" y="49596"/>
                    <a:pt x="15213" y="49411"/>
                    <a:pt x="16015" y="49302"/>
                  </a:cubicBezTo>
                  <a:cubicBezTo>
                    <a:pt x="16890" y="49182"/>
                    <a:pt x="17811" y="49030"/>
                    <a:pt x="18498" y="48472"/>
                  </a:cubicBezTo>
                  <a:cubicBezTo>
                    <a:pt x="19596" y="47576"/>
                    <a:pt x="19163" y="46342"/>
                    <a:pt x="18640" y="45274"/>
                  </a:cubicBezTo>
                  <a:cubicBezTo>
                    <a:pt x="18217" y="44409"/>
                    <a:pt x="18258" y="43367"/>
                    <a:pt x="18175" y="42421"/>
                  </a:cubicBezTo>
                  <a:lnTo>
                    <a:pt x="18175" y="42421"/>
                  </a:lnTo>
                  <a:cubicBezTo>
                    <a:pt x="18869" y="43035"/>
                    <a:pt x="19643" y="43531"/>
                    <a:pt x="20484" y="43899"/>
                  </a:cubicBezTo>
                  <a:cubicBezTo>
                    <a:pt x="20752" y="44018"/>
                    <a:pt x="21452" y="44133"/>
                    <a:pt x="21586" y="44419"/>
                  </a:cubicBezTo>
                  <a:cubicBezTo>
                    <a:pt x="21653" y="44557"/>
                    <a:pt x="21648" y="44716"/>
                    <a:pt x="21650" y="44870"/>
                  </a:cubicBezTo>
                  <a:cubicBezTo>
                    <a:pt x="21655" y="46052"/>
                    <a:pt x="21929" y="47450"/>
                    <a:pt x="22895" y="48237"/>
                  </a:cubicBezTo>
                  <a:cubicBezTo>
                    <a:pt x="23317" y="48580"/>
                    <a:pt x="23783" y="48732"/>
                    <a:pt x="24242" y="48732"/>
                  </a:cubicBezTo>
                  <a:cubicBezTo>
                    <a:pt x="25024" y="48732"/>
                    <a:pt x="25786" y="48290"/>
                    <a:pt x="26275" y="47594"/>
                  </a:cubicBezTo>
                  <a:cubicBezTo>
                    <a:pt x="27194" y="46286"/>
                    <a:pt x="27526" y="44543"/>
                    <a:pt x="27800" y="43004"/>
                  </a:cubicBezTo>
                  <a:cubicBezTo>
                    <a:pt x="27896" y="42459"/>
                    <a:pt x="28113" y="41111"/>
                    <a:pt x="28042" y="40363"/>
                  </a:cubicBezTo>
                  <a:cubicBezTo>
                    <a:pt x="27935" y="39214"/>
                    <a:pt x="26887" y="38459"/>
                    <a:pt x="25795" y="38459"/>
                  </a:cubicBezTo>
                  <a:cubicBezTo>
                    <a:pt x="25652" y="38459"/>
                    <a:pt x="25509" y="38472"/>
                    <a:pt x="25366" y="38499"/>
                  </a:cubicBezTo>
                  <a:cubicBezTo>
                    <a:pt x="25069" y="38554"/>
                    <a:pt x="24778" y="38643"/>
                    <a:pt x="24488" y="38643"/>
                  </a:cubicBezTo>
                  <a:cubicBezTo>
                    <a:pt x="24320" y="38643"/>
                    <a:pt x="24152" y="38613"/>
                    <a:pt x="23984" y="38528"/>
                  </a:cubicBezTo>
                  <a:cubicBezTo>
                    <a:pt x="24134" y="38442"/>
                    <a:pt x="24296" y="38375"/>
                    <a:pt x="24457" y="38304"/>
                  </a:cubicBezTo>
                  <a:cubicBezTo>
                    <a:pt x="24895" y="38112"/>
                    <a:pt x="25125" y="37625"/>
                    <a:pt x="24995" y="37165"/>
                  </a:cubicBezTo>
                  <a:cubicBezTo>
                    <a:pt x="24295" y="34669"/>
                    <a:pt x="23595" y="32175"/>
                    <a:pt x="22896" y="29680"/>
                  </a:cubicBezTo>
                  <a:cubicBezTo>
                    <a:pt x="22770" y="29235"/>
                    <a:pt x="22645" y="28786"/>
                    <a:pt x="22651" y="28323"/>
                  </a:cubicBezTo>
                  <a:lnTo>
                    <a:pt x="22651" y="28323"/>
                  </a:lnTo>
                  <a:cubicBezTo>
                    <a:pt x="22924" y="28706"/>
                    <a:pt x="23835" y="28798"/>
                    <a:pt x="24268" y="28872"/>
                  </a:cubicBezTo>
                  <a:cubicBezTo>
                    <a:pt x="24451" y="28904"/>
                    <a:pt x="24636" y="28918"/>
                    <a:pt x="24821" y="28918"/>
                  </a:cubicBezTo>
                  <a:cubicBezTo>
                    <a:pt x="25301" y="28918"/>
                    <a:pt x="25782" y="28821"/>
                    <a:pt x="26234" y="28671"/>
                  </a:cubicBezTo>
                  <a:cubicBezTo>
                    <a:pt x="27080" y="28391"/>
                    <a:pt x="27850" y="27928"/>
                    <a:pt x="28644" y="27523"/>
                  </a:cubicBezTo>
                  <a:cubicBezTo>
                    <a:pt x="30363" y="26644"/>
                    <a:pt x="33128" y="26220"/>
                    <a:pt x="33391" y="23938"/>
                  </a:cubicBezTo>
                  <a:cubicBezTo>
                    <a:pt x="33372" y="23931"/>
                    <a:pt x="33375" y="23929"/>
                    <a:pt x="33375" y="23927"/>
                  </a:cubicBezTo>
                  <a:cubicBezTo>
                    <a:pt x="33396" y="23753"/>
                    <a:pt x="33458" y="23586"/>
                    <a:pt x="33494" y="23413"/>
                  </a:cubicBezTo>
                  <a:cubicBezTo>
                    <a:pt x="33559" y="23101"/>
                    <a:pt x="33532" y="22771"/>
                    <a:pt x="33417" y="22474"/>
                  </a:cubicBezTo>
                  <a:cubicBezTo>
                    <a:pt x="33344" y="22288"/>
                    <a:pt x="33238" y="22117"/>
                    <a:pt x="33163" y="21934"/>
                  </a:cubicBezTo>
                  <a:cubicBezTo>
                    <a:pt x="32727" y="20890"/>
                    <a:pt x="32388" y="20317"/>
                    <a:pt x="31472" y="19590"/>
                  </a:cubicBezTo>
                  <a:cubicBezTo>
                    <a:pt x="31259" y="19421"/>
                    <a:pt x="31005" y="19305"/>
                    <a:pt x="30738" y="19254"/>
                  </a:cubicBezTo>
                  <a:cubicBezTo>
                    <a:pt x="30606" y="19230"/>
                    <a:pt x="30467" y="19219"/>
                    <a:pt x="30350" y="19150"/>
                  </a:cubicBezTo>
                  <a:cubicBezTo>
                    <a:pt x="30158" y="19038"/>
                    <a:pt x="28434" y="16824"/>
                    <a:pt x="28234" y="16824"/>
                  </a:cubicBezTo>
                  <a:cubicBezTo>
                    <a:pt x="28227" y="16824"/>
                    <a:pt x="28222" y="16826"/>
                    <a:pt x="28219" y="16832"/>
                  </a:cubicBezTo>
                  <a:cubicBezTo>
                    <a:pt x="28395" y="16492"/>
                    <a:pt x="28510" y="16118"/>
                    <a:pt x="28552" y="15724"/>
                  </a:cubicBezTo>
                  <a:cubicBezTo>
                    <a:pt x="28639" y="14893"/>
                    <a:pt x="28381" y="14095"/>
                    <a:pt x="27825" y="13479"/>
                  </a:cubicBezTo>
                  <a:cubicBezTo>
                    <a:pt x="27787" y="13433"/>
                    <a:pt x="27746" y="13394"/>
                    <a:pt x="27705" y="13352"/>
                  </a:cubicBezTo>
                  <a:cubicBezTo>
                    <a:pt x="28035" y="12704"/>
                    <a:pt x="28280" y="12025"/>
                    <a:pt x="28429" y="11322"/>
                  </a:cubicBezTo>
                  <a:cubicBezTo>
                    <a:pt x="28929" y="9018"/>
                    <a:pt x="28449" y="6567"/>
                    <a:pt x="27002" y="4039"/>
                  </a:cubicBezTo>
                  <a:cubicBezTo>
                    <a:pt x="25296" y="1059"/>
                    <a:pt x="21758" y="0"/>
                    <a:pt x="19249" y="0"/>
                  </a:cubicBezTo>
                  <a:close/>
                </a:path>
              </a:pathLst>
            </a:cu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2482;p38">
              <a:extLst>
                <a:ext uri="{FF2B5EF4-FFF2-40B4-BE49-F238E27FC236}">
                  <a16:creationId xmlns:a16="http://schemas.microsoft.com/office/drawing/2014/main" id="{AB1DA10A-79FD-1CC1-D600-ABB59A9A72EB}"/>
                </a:ext>
              </a:extLst>
            </p:cNvPr>
            <p:cNvSpPr/>
            <p:nvPr/>
          </p:nvSpPr>
          <p:spPr>
            <a:xfrm>
              <a:off x="8326383" y="4671497"/>
              <a:ext cx="99632" cy="211292"/>
            </a:xfrm>
            <a:custGeom>
              <a:avLst/>
              <a:gdLst/>
              <a:ahLst/>
              <a:cxnLst/>
              <a:rect l="l" t="t" r="r" b="b"/>
              <a:pathLst>
                <a:path w="3333" h="7069" extrusionOk="0">
                  <a:moveTo>
                    <a:pt x="2658" y="1"/>
                  </a:moveTo>
                  <a:cubicBezTo>
                    <a:pt x="2575" y="1"/>
                    <a:pt x="2489" y="8"/>
                    <a:pt x="2403" y="19"/>
                  </a:cubicBezTo>
                  <a:cubicBezTo>
                    <a:pt x="2232" y="42"/>
                    <a:pt x="2050" y="89"/>
                    <a:pt x="1885" y="139"/>
                  </a:cubicBezTo>
                  <a:cubicBezTo>
                    <a:pt x="1627" y="220"/>
                    <a:pt x="1419" y="305"/>
                    <a:pt x="1334" y="338"/>
                  </a:cubicBezTo>
                  <a:cubicBezTo>
                    <a:pt x="1308" y="351"/>
                    <a:pt x="1292" y="357"/>
                    <a:pt x="1292" y="357"/>
                  </a:cubicBezTo>
                  <a:cubicBezTo>
                    <a:pt x="1292" y="357"/>
                    <a:pt x="1011" y="940"/>
                    <a:pt x="708" y="1521"/>
                  </a:cubicBezTo>
                  <a:cubicBezTo>
                    <a:pt x="408" y="2103"/>
                    <a:pt x="84" y="2676"/>
                    <a:pt x="84" y="2676"/>
                  </a:cubicBezTo>
                  <a:cubicBezTo>
                    <a:pt x="84" y="2676"/>
                    <a:pt x="0" y="3421"/>
                    <a:pt x="24" y="4305"/>
                  </a:cubicBezTo>
                  <a:cubicBezTo>
                    <a:pt x="29" y="4415"/>
                    <a:pt x="32" y="4528"/>
                    <a:pt x="39" y="4641"/>
                  </a:cubicBezTo>
                  <a:cubicBezTo>
                    <a:pt x="94" y="5670"/>
                    <a:pt x="324" y="6751"/>
                    <a:pt x="815" y="7005"/>
                  </a:cubicBezTo>
                  <a:cubicBezTo>
                    <a:pt x="894" y="7045"/>
                    <a:pt x="980" y="7069"/>
                    <a:pt x="1070" y="7069"/>
                  </a:cubicBezTo>
                  <a:cubicBezTo>
                    <a:pt x="1099" y="7069"/>
                    <a:pt x="1128" y="7067"/>
                    <a:pt x="1158" y="7061"/>
                  </a:cubicBezTo>
                  <a:cubicBezTo>
                    <a:pt x="2448" y="6854"/>
                    <a:pt x="3333" y="1445"/>
                    <a:pt x="3241" y="453"/>
                  </a:cubicBezTo>
                  <a:cubicBezTo>
                    <a:pt x="3213" y="206"/>
                    <a:pt x="3080" y="76"/>
                    <a:pt x="2894" y="28"/>
                  </a:cubicBezTo>
                  <a:cubicBezTo>
                    <a:pt x="2823" y="9"/>
                    <a:pt x="2743" y="1"/>
                    <a:pt x="2658" y="1"/>
                  </a:cubicBezTo>
                  <a:close/>
                </a:path>
              </a:pathLst>
            </a:custGeom>
            <a:solidFill>
              <a:srgbClr val="80C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2483;p38">
              <a:extLst>
                <a:ext uri="{FF2B5EF4-FFF2-40B4-BE49-F238E27FC236}">
                  <a16:creationId xmlns:a16="http://schemas.microsoft.com/office/drawing/2014/main" id="{C15C4BEA-8535-7EF8-DD35-5311D74D07CE}"/>
                </a:ext>
              </a:extLst>
            </p:cNvPr>
            <p:cNvSpPr/>
            <p:nvPr/>
          </p:nvSpPr>
          <p:spPr>
            <a:xfrm>
              <a:off x="8350686" y="4672304"/>
              <a:ext cx="75329" cy="210485"/>
            </a:xfrm>
            <a:custGeom>
              <a:avLst/>
              <a:gdLst/>
              <a:ahLst/>
              <a:cxnLst/>
              <a:rect l="l" t="t" r="r" b="b"/>
              <a:pathLst>
                <a:path w="2520" h="7042" extrusionOk="0">
                  <a:moveTo>
                    <a:pt x="2081" y="1"/>
                  </a:moveTo>
                  <a:cubicBezTo>
                    <a:pt x="1975" y="1799"/>
                    <a:pt x="1653" y="3319"/>
                    <a:pt x="1237" y="4498"/>
                  </a:cubicBezTo>
                  <a:cubicBezTo>
                    <a:pt x="826" y="5676"/>
                    <a:pt x="334" y="6525"/>
                    <a:pt x="0" y="6978"/>
                  </a:cubicBezTo>
                  <a:cubicBezTo>
                    <a:pt x="80" y="7018"/>
                    <a:pt x="167" y="7042"/>
                    <a:pt x="256" y="7042"/>
                  </a:cubicBezTo>
                  <a:cubicBezTo>
                    <a:pt x="285" y="7042"/>
                    <a:pt x="314" y="7040"/>
                    <a:pt x="343" y="7034"/>
                  </a:cubicBezTo>
                  <a:cubicBezTo>
                    <a:pt x="1635" y="6827"/>
                    <a:pt x="2520" y="1418"/>
                    <a:pt x="2428" y="426"/>
                  </a:cubicBezTo>
                  <a:cubicBezTo>
                    <a:pt x="2401" y="177"/>
                    <a:pt x="2267" y="49"/>
                    <a:pt x="2081" y="1"/>
                  </a:cubicBezTo>
                  <a:close/>
                </a:path>
              </a:pathLst>
            </a:custGeom>
            <a:solidFill>
              <a:srgbClr val="97E4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2484;p38">
              <a:extLst>
                <a:ext uri="{FF2B5EF4-FFF2-40B4-BE49-F238E27FC236}">
                  <a16:creationId xmlns:a16="http://schemas.microsoft.com/office/drawing/2014/main" id="{423B3261-741A-8BF8-2810-8037752B32DB}"/>
                </a:ext>
              </a:extLst>
            </p:cNvPr>
            <p:cNvSpPr/>
            <p:nvPr/>
          </p:nvSpPr>
          <p:spPr>
            <a:xfrm>
              <a:off x="8119707" y="4530834"/>
              <a:ext cx="247450" cy="231618"/>
            </a:xfrm>
            <a:custGeom>
              <a:avLst/>
              <a:gdLst/>
              <a:ahLst/>
              <a:cxnLst/>
              <a:rect l="l" t="t" r="r" b="b"/>
              <a:pathLst>
                <a:path w="8278" h="7749" extrusionOk="0">
                  <a:moveTo>
                    <a:pt x="3683" y="1"/>
                  </a:moveTo>
                  <a:cubicBezTo>
                    <a:pt x="3664" y="1"/>
                    <a:pt x="3636" y="14"/>
                    <a:pt x="3586" y="28"/>
                  </a:cubicBezTo>
                  <a:cubicBezTo>
                    <a:pt x="3407" y="77"/>
                    <a:pt x="3226" y="128"/>
                    <a:pt x="3048" y="178"/>
                  </a:cubicBezTo>
                  <a:cubicBezTo>
                    <a:pt x="2032" y="464"/>
                    <a:pt x="1017" y="742"/>
                    <a:pt x="1" y="1020"/>
                  </a:cubicBezTo>
                  <a:cubicBezTo>
                    <a:pt x="299" y="1764"/>
                    <a:pt x="601" y="2516"/>
                    <a:pt x="972" y="3231"/>
                  </a:cubicBezTo>
                  <a:cubicBezTo>
                    <a:pt x="1157" y="3593"/>
                    <a:pt x="1362" y="3946"/>
                    <a:pt x="1593" y="4284"/>
                  </a:cubicBezTo>
                  <a:cubicBezTo>
                    <a:pt x="2422" y="5497"/>
                    <a:pt x="3494" y="6462"/>
                    <a:pt x="4849" y="7056"/>
                  </a:cubicBezTo>
                  <a:cubicBezTo>
                    <a:pt x="5527" y="7355"/>
                    <a:pt x="6243" y="7591"/>
                    <a:pt x="6965" y="7749"/>
                  </a:cubicBezTo>
                  <a:cubicBezTo>
                    <a:pt x="7287" y="7338"/>
                    <a:pt x="7576" y="6902"/>
                    <a:pt x="7798" y="6429"/>
                  </a:cubicBezTo>
                  <a:cubicBezTo>
                    <a:pt x="7905" y="6203"/>
                    <a:pt x="7996" y="5970"/>
                    <a:pt x="8070" y="5735"/>
                  </a:cubicBezTo>
                  <a:cubicBezTo>
                    <a:pt x="8107" y="5622"/>
                    <a:pt x="8138" y="5506"/>
                    <a:pt x="8166" y="5394"/>
                  </a:cubicBezTo>
                  <a:cubicBezTo>
                    <a:pt x="8185" y="5327"/>
                    <a:pt x="8278" y="5087"/>
                    <a:pt x="8247" y="5032"/>
                  </a:cubicBezTo>
                  <a:cubicBezTo>
                    <a:pt x="8229" y="5001"/>
                    <a:pt x="8073" y="4975"/>
                    <a:pt x="8042" y="4965"/>
                  </a:cubicBezTo>
                  <a:cubicBezTo>
                    <a:pt x="7924" y="4930"/>
                    <a:pt x="7804" y="4896"/>
                    <a:pt x="7685" y="4854"/>
                  </a:cubicBezTo>
                  <a:cubicBezTo>
                    <a:pt x="7438" y="4768"/>
                    <a:pt x="7190" y="4672"/>
                    <a:pt x="6950" y="4566"/>
                  </a:cubicBezTo>
                  <a:cubicBezTo>
                    <a:pt x="6435" y="4337"/>
                    <a:pt x="5929" y="4048"/>
                    <a:pt x="5517" y="3661"/>
                  </a:cubicBezTo>
                  <a:cubicBezTo>
                    <a:pt x="5358" y="3511"/>
                    <a:pt x="5214" y="3351"/>
                    <a:pt x="5082" y="3177"/>
                  </a:cubicBezTo>
                  <a:cubicBezTo>
                    <a:pt x="4713" y="2686"/>
                    <a:pt x="4449" y="2118"/>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2485;p38">
              <a:extLst>
                <a:ext uri="{FF2B5EF4-FFF2-40B4-BE49-F238E27FC236}">
                  <a16:creationId xmlns:a16="http://schemas.microsoft.com/office/drawing/2014/main" id="{136BB356-D255-3419-E183-5BC77C50CB9E}"/>
                </a:ext>
              </a:extLst>
            </p:cNvPr>
            <p:cNvSpPr/>
            <p:nvPr/>
          </p:nvSpPr>
          <p:spPr>
            <a:xfrm>
              <a:off x="8119707" y="4530834"/>
              <a:ext cx="151944" cy="107335"/>
            </a:xfrm>
            <a:custGeom>
              <a:avLst/>
              <a:gdLst/>
              <a:ahLst/>
              <a:cxnLst/>
              <a:rect l="l" t="t" r="r" b="b"/>
              <a:pathLst>
                <a:path w="5083" h="3591" extrusionOk="0">
                  <a:moveTo>
                    <a:pt x="3683" y="1"/>
                  </a:moveTo>
                  <a:cubicBezTo>
                    <a:pt x="3664" y="1"/>
                    <a:pt x="3636" y="14"/>
                    <a:pt x="3586" y="28"/>
                  </a:cubicBezTo>
                  <a:cubicBezTo>
                    <a:pt x="3407" y="77"/>
                    <a:pt x="3226" y="130"/>
                    <a:pt x="3048" y="178"/>
                  </a:cubicBezTo>
                  <a:cubicBezTo>
                    <a:pt x="2032" y="464"/>
                    <a:pt x="1017" y="742"/>
                    <a:pt x="1" y="1020"/>
                  </a:cubicBezTo>
                  <a:cubicBezTo>
                    <a:pt x="300" y="1764"/>
                    <a:pt x="601" y="2516"/>
                    <a:pt x="972" y="3231"/>
                  </a:cubicBezTo>
                  <a:cubicBezTo>
                    <a:pt x="1601" y="3472"/>
                    <a:pt x="2275" y="3591"/>
                    <a:pt x="2950" y="3591"/>
                  </a:cubicBezTo>
                  <a:cubicBezTo>
                    <a:pt x="3679" y="3591"/>
                    <a:pt x="4408" y="3452"/>
                    <a:pt x="5082" y="3177"/>
                  </a:cubicBezTo>
                  <a:cubicBezTo>
                    <a:pt x="4713" y="2687"/>
                    <a:pt x="4450" y="2121"/>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2486;p38">
              <a:extLst>
                <a:ext uri="{FF2B5EF4-FFF2-40B4-BE49-F238E27FC236}">
                  <a16:creationId xmlns:a16="http://schemas.microsoft.com/office/drawing/2014/main" id="{6076CD8C-F82A-10EB-7EAB-48747C224F0F}"/>
                </a:ext>
              </a:extLst>
            </p:cNvPr>
            <p:cNvSpPr/>
            <p:nvPr/>
          </p:nvSpPr>
          <p:spPr>
            <a:xfrm>
              <a:off x="7810797" y="3899946"/>
              <a:ext cx="209457" cy="186543"/>
            </a:xfrm>
            <a:custGeom>
              <a:avLst/>
              <a:gdLst/>
              <a:ahLst/>
              <a:cxnLst/>
              <a:rect l="l" t="t" r="r" b="b"/>
              <a:pathLst>
                <a:path w="7007" h="6241" extrusionOk="0">
                  <a:moveTo>
                    <a:pt x="5189" y="0"/>
                  </a:moveTo>
                  <a:cubicBezTo>
                    <a:pt x="2742" y="0"/>
                    <a:pt x="1283" y="755"/>
                    <a:pt x="0" y="1858"/>
                  </a:cubicBezTo>
                  <a:lnTo>
                    <a:pt x="313" y="2275"/>
                  </a:lnTo>
                  <a:cubicBezTo>
                    <a:pt x="934" y="1881"/>
                    <a:pt x="1527" y="1558"/>
                    <a:pt x="2246" y="1286"/>
                  </a:cubicBezTo>
                  <a:lnTo>
                    <a:pt x="2246" y="1286"/>
                  </a:lnTo>
                  <a:cubicBezTo>
                    <a:pt x="1721" y="1744"/>
                    <a:pt x="1088" y="2207"/>
                    <a:pt x="686" y="2817"/>
                  </a:cubicBezTo>
                  <a:lnTo>
                    <a:pt x="1184" y="3517"/>
                  </a:lnTo>
                  <a:cubicBezTo>
                    <a:pt x="1601" y="3106"/>
                    <a:pt x="1893" y="2915"/>
                    <a:pt x="2407" y="2555"/>
                  </a:cubicBezTo>
                  <a:lnTo>
                    <a:pt x="2407" y="2555"/>
                  </a:lnTo>
                  <a:cubicBezTo>
                    <a:pt x="1990" y="3033"/>
                    <a:pt x="1732" y="3447"/>
                    <a:pt x="1492" y="3932"/>
                  </a:cubicBezTo>
                  <a:lnTo>
                    <a:pt x="2013" y="4647"/>
                  </a:lnTo>
                  <a:cubicBezTo>
                    <a:pt x="2402" y="4129"/>
                    <a:pt x="2518" y="3995"/>
                    <a:pt x="3252" y="3524"/>
                  </a:cubicBezTo>
                  <a:lnTo>
                    <a:pt x="3252" y="3524"/>
                  </a:lnTo>
                  <a:cubicBezTo>
                    <a:pt x="2901" y="4275"/>
                    <a:pt x="2769" y="4543"/>
                    <a:pt x="2542" y="5414"/>
                  </a:cubicBezTo>
                  <a:lnTo>
                    <a:pt x="3158" y="6241"/>
                  </a:lnTo>
                  <a:cubicBezTo>
                    <a:pt x="3876" y="4388"/>
                    <a:pt x="5426" y="2299"/>
                    <a:pt x="7007" y="121"/>
                  </a:cubicBezTo>
                  <a:cubicBezTo>
                    <a:pt x="6344" y="39"/>
                    <a:pt x="5741" y="0"/>
                    <a:pt x="5189" y="0"/>
                  </a:cubicBezTo>
                  <a:close/>
                </a:path>
              </a:pathLst>
            </a:custGeom>
            <a:solidFill>
              <a:srgbClr val="F1CB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2487;p38">
              <a:extLst>
                <a:ext uri="{FF2B5EF4-FFF2-40B4-BE49-F238E27FC236}">
                  <a16:creationId xmlns:a16="http://schemas.microsoft.com/office/drawing/2014/main" id="{97DBD9E8-AF4A-0AB2-5385-46E45A113B83}"/>
                </a:ext>
              </a:extLst>
            </p:cNvPr>
            <p:cNvSpPr/>
            <p:nvPr/>
          </p:nvSpPr>
          <p:spPr>
            <a:xfrm>
              <a:off x="8321750" y="3965435"/>
              <a:ext cx="178697" cy="203132"/>
            </a:xfrm>
            <a:custGeom>
              <a:avLst/>
              <a:gdLst/>
              <a:ahLst/>
              <a:cxnLst/>
              <a:rect l="l" t="t" r="r" b="b"/>
              <a:pathLst>
                <a:path w="5978" h="6796" extrusionOk="0">
                  <a:moveTo>
                    <a:pt x="0" y="0"/>
                  </a:moveTo>
                  <a:lnTo>
                    <a:pt x="0" y="0"/>
                  </a:lnTo>
                  <a:cubicBezTo>
                    <a:pt x="826" y="2482"/>
                    <a:pt x="1646" y="4869"/>
                    <a:pt x="1772" y="6795"/>
                  </a:cubicBezTo>
                  <a:lnTo>
                    <a:pt x="2583" y="6209"/>
                  </a:lnTo>
                  <a:cubicBezTo>
                    <a:pt x="2626" y="5337"/>
                    <a:pt x="2583" y="5052"/>
                    <a:pt x="2479" y="4253"/>
                  </a:cubicBezTo>
                  <a:lnTo>
                    <a:pt x="2479" y="4253"/>
                  </a:lnTo>
                  <a:cubicBezTo>
                    <a:pt x="3022" y="4904"/>
                    <a:pt x="3089" y="5062"/>
                    <a:pt x="3297" y="5655"/>
                  </a:cubicBezTo>
                  <a:lnTo>
                    <a:pt x="3989" y="5145"/>
                  </a:lnTo>
                  <a:cubicBezTo>
                    <a:pt x="3907" y="4627"/>
                    <a:pt x="3791" y="4168"/>
                    <a:pt x="3546" y="3604"/>
                  </a:cubicBezTo>
                  <a:lnTo>
                    <a:pt x="3546" y="3604"/>
                  </a:lnTo>
                  <a:cubicBezTo>
                    <a:pt x="3917" y="4085"/>
                    <a:pt x="4132" y="4348"/>
                    <a:pt x="4397" y="4850"/>
                  </a:cubicBezTo>
                  <a:lnTo>
                    <a:pt x="5062" y="4348"/>
                  </a:lnTo>
                  <a:cubicBezTo>
                    <a:pt x="4866" y="3665"/>
                    <a:pt x="4418" y="3051"/>
                    <a:pt x="4065" y="2475"/>
                  </a:cubicBezTo>
                  <a:lnTo>
                    <a:pt x="4065" y="2475"/>
                  </a:lnTo>
                  <a:cubicBezTo>
                    <a:pt x="4651" y="2938"/>
                    <a:pt x="5106" y="3409"/>
                    <a:pt x="5564" y="3957"/>
                  </a:cubicBezTo>
                  <a:lnTo>
                    <a:pt x="5978" y="3663"/>
                  </a:lnTo>
                  <a:cubicBezTo>
                    <a:pt x="4919" y="1954"/>
                    <a:pt x="3460" y="647"/>
                    <a:pt x="0" y="0"/>
                  </a:cubicBezTo>
                  <a:close/>
                </a:path>
              </a:pathLst>
            </a:custGeom>
            <a:solidFill>
              <a:srgbClr val="F1CB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2488;p38">
              <a:extLst>
                <a:ext uri="{FF2B5EF4-FFF2-40B4-BE49-F238E27FC236}">
                  <a16:creationId xmlns:a16="http://schemas.microsoft.com/office/drawing/2014/main" id="{17A669DA-94FB-E150-3028-02983A4A04EB}"/>
                </a:ext>
              </a:extLst>
            </p:cNvPr>
            <p:cNvSpPr/>
            <p:nvPr/>
          </p:nvSpPr>
          <p:spPr>
            <a:xfrm>
              <a:off x="7960768" y="4824145"/>
              <a:ext cx="199353" cy="81749"/>
            </a:xfrm>
            <a:custGeom>
              <a:avLst/>
              <a:gdLst/>
              <a:ahLst/>
              <a:cxnLst/>
              <a:rect l="l" t="t" r="r" b="b"/>
              <a:pathLst>
                <a:path w="6669" h="2735" extrusionOk="0">
                  <a:moveTo>
                    <a:pt x="3458" y="1"/>
                  </a:moveTo>
                  <a:cubicBezTo>
                    <a:pt x="3458" y="1"/>
                    <a:pt x="2632" y="277"/>
                    <a:pt x="1789" y="664"/>
                  </a:cubicBezTo>
                  <a:cubicBezTo>
                    <a:pt x="947" y="1051"/>
                    <a:pt x="87" y="1548"/>
                    <a:pt x="16" y="1981"/>
                  </a:cubicBezTo>
                  <a:cubicBezTo>
                    <a:pt x="1" y="2077"/>
                    <a:pt x="16" y="2169"/>
                    <a:pt x="67" y="2256"/>
                  </a:cubicBezTo>
                  <a:cubicBezTo>
                    <a:pt x="269" y="2608"/>
                    <a:pt x="1126" y="2734"/>
                    <a:pt x="2152" y="2734"/>
                  </a:cubicBezTo>
                  <a:cubicBezTo>
                    <a:pt x="3798" y="2734"/>
                    <a:pt x="5879" y="2409"/>
                    <a:pt x="6389" y="2170"/>
                  </a:cubicBezTo>
                  <a:cubicBezTo>
                    <a:pt x="6595" y="2071"/>
                    <a:pt x="6669" y="1902"/>
                    <a:pt x="6652" y="1702"/>
                  </a:cubicBezTo>
                  <a:cubicBezTo>
                    <a:pt x="6621" y="1168"/>
                    <a:pt x="6019" y="428"/>
                    <a:pt x="5876" y="258"/>
                  </a:cubicBezTo>
                  <a:lnTo>
                    <a:pt x="5874" y="258"/>
                  </a:lnTo>
                  <a:cubicBezTo>
                    <a:pt x="5854" y="237"/>
                    <a:pt x="5844" y="222"/>
                    <a:pt x="5844" y="222"/>
                  </a:cubicBezTo>
                  <a:lnTo>
                    <a:pt x="3458" y="1"/>
                  </a:lnTo>
                  <a:close/>
                </a:path>
              </a:pathLst>
            </a:custGeom>
            <a:solidFill>
              <a:srgbClr val="80C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2489;p38">
              <a:extLst>
                <a:ext uri="{FF2B5EF4-FFF2-40B4-BE49-F238E27FC236}">
                  <a16:creationId xmlns:a16="http://schemas.microsoft.com/office/drawing/2014/main" id="{B52EA9E4-A2A0-F864-5A89-943508C4E02B}"/>
                </a:ext>
              </a:extLst>
            </p:cNvPr>
            <p:cNvSpPr/>
            <p:nvPr/>
          </p:nvSpPr>
          <p:spPr>
            <a:xfrm>
              <a:off x="8014246" y="4824205"/>
              <a:ext cx="122141" cy="29770"/>
            </a:xfrm>
            <a:custGeom>
              <a:avLst/>
              <a:gdLst/>
              <a:ahLst/>
              <a:cxnLst/>
              <a:rect l="l" t="t" r="r" b="b"/>
              <a:pathLst>
                <a:path w="4086" h="996" extrusionOk="0">
                  <a:moveTo>
                    <a:pt x="1669" y="0"/>
                  </a:moveTo>
                  <a:cubicBezTo>
                    <a:pt x="1669" y="0"/>
                    <a:pt x="843" y="277"/>
                    <a:pt x="0" y="664"/>
                  </a:cubicBezTo>
                  <a:cubicBezTo>
                    <a:pt x="351" y="906"/>
                    <a:pt x="793" y="995"/>
                    <a:pt x="1257" y="995"/>
                  </a:cubicBezTo>
                  <a:cubicBezTo>
                    <a:pt x="2540" y="995"/>
                    <a:pt x="3985" y="308"/>
                    <a:pt x="4085" y="259"/>
                  </a:cubicBezTo>
                  <a:cubicBezTo>
                    <a:pt x="4067" y="237"/>
                    <a:pt x="4057" y="223"/>
                    <a:pt x="4056" y="223"/>
                  </a:cubicBezTo>
                  <a:cubicBezTo>
                    <a:pt x="4056" y="223"/>
                    <a:pt x="4055" y="223"/>
                    <a:pt x="4055" y="223"/>
                  </a:cubicBezTo>
                  <a:lnTo>
                    <a:pt x="1669" y="0"/>
                  </a:ln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2490;p38">
              <a:extLst>
                <a:ext uri="{FF2B5EF4-FFF2-40B4-BE49-F238E27FC236}">
                  <a16:creationId xmlns:a16="http://schemas.microsoft.com/office/drawing/2014/main" id="{DCA615F1-14FF-A72A-484E-6ED180549104}"/>
                </a:ext>
              </a:extLst>
            </p:cNvPr>
            <p:cNvSpPr/>
            <p:nvPr/>
          </p:nvSpPr>
          <p:spPr>
            <a:xfrm>
              <a:off x="7960768" y="4875048"/>
              <a:ext cx="199353" cy="30846"/>
            </a:xfrm>
            <a:custGeom>
              <a:avLst/>
              <a:gdLst/>
              <a:ahLst/>
              <a:cxnLst/>
              <a:rect l="l" t="t" r="r" b="b"/>
              <a:pathLst>
                <a:path w="6669" h="1032" extrusionOk="0">
                  <a:moveTo>
                    <a:pt x="6652" y="0"/>
                  </a:moveTo>
                  <a:lnTo>
                    <a:pt x="6652" y="0"/>
                  </a:lnTo>
                  <a:cubicBezTo>
                    <a:pt x="5137" y="429"/>
                    <a:pt x="3781" y="565"/>
                    <a:pt x="2670" y="565"/>
                  </a:cubicBezTo>
                  <a:cubicBezTo>
                    <a:pt x="1454" y="565"/>
                    <a:pt x="532" y="402"/>
                    <a:pt x="16" y="281"/>
                  </a:cubicBezTo>
                  <a:lnTo>
                    <a:pt x="16" y="281"/>
                  </a:lnTo>
                  <a:cubicBezTo>
                    <a:pt x="1" y="374"/>
                    <a:pt x="16" y="466"/>
                    <a:pt x="67" y="553"/>
                  </a:cubicBezTo>
                  <a:cubicBezTo>
                    <a:pt x="270" y="905"/>
                    <a:pt x="1127" y="1031"/>
                    <a:pt x="2152" y="1031"/>
                  </a:cubicBezTo>
                  <a:cubicBezTo>
                    <a:pt x="3798" y="1031"/>
                    <a:pt x="5879" y="706"/>
                    <a:pt x="6389" y="467"/>
                  </a:cubicBezTo>
                  <a:cubicBezTo>
                    <a:pt x="6595" y="371"/>
                    <a:pt x="6669" y="199"/>
                    <a:pt x="6652" y="0"/>
                  </a:cubicBezTo>
                  <a:close/>
                </a:path>
              </a:pathLst>
            </a:custGeom>
            <a:solidFill>
              <a:srgbClr val="97E4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2491;p38">
              <a:extLst>
                <a:ext uri="{FF2B5EF4-FFF2-40B4-BE49-F238E27FC236}">
                  <a16:creationId xmlns:a16="http://schemas.microsoft.com/office/drawing/2014/main" id="{F022B60A-1838-A67D-CCAC-CFD18848FE41}"/>
                </a:ext>
              </a:extLst>
            </p:cNvPr>
            <p:cNvSpPr/>
            <p:nvPr/>
          </p:nvSpPr>
          <p:spPr>
            <a:xfrm>
              <a:off x="8013170" y="4556749"/>
              <a:ext cx="123366" cy="278336"/>
            </a:xfrm>
            <a:custGeom>
              <a:avLst/>
              <a:gdLst/>
              <a:ahLst/>
              <a:cxnLst/>
              <a:rect l="l" t="t" r="r" b="b"/>
              <a:pathLst>
                <a:path w="4127" h="9312" extrusionOk="0">
                  <a:moveTo>
                    <a:pt x="3511" y="1"/>
                  </a:moveTo>
                  <a:lnTo>
                    <a:pt x="1" y="21"/>
                  </a:lnTo>
                  <a:cubicBezTo>
                    <a:pt x="1" y="21"/>
                    <a:pt x="73" y="678"/>
                    <a:pt x="148" y="1336"/>
                  </a:cubicBezTo>
                  <a:cubicBezTo>
                    <a:pt x="211" y="1836"/>
                    <a:pt x="272" y="2337"/>
                    <a:pt x="297" y="2547"/>
                  </a:cubicBezTo>
                  <a:cubicBezTo>
                    <a:pt x="307" y="2616"/>
                    <a:pt x="311" y="2653"/>
                    <a:pt x="311" y="2653"/>
                  </a:cubicBezTo>
                  <a:lnTo>
                    <a:pt x="311" y="2670"/>
                  </a:lnTo>
                  <a:lnTo>
                    <a:pt x="382" y="3181"/>
                  </a:lnTo>
                  <a:cubicBezTo>
                    <a:pt x="382" y="3181"/>
                    <a:pt x="587" y="4663"/>
                    <a:pt x="845" y="6131"/>
                  </a:cubicBezTo>
                  <a:cubicBezTo>
                    <a:pt x="1099" y="7599"/>
                    <a:pt x="1383" y="9060"/>
                    <a:pt x="1383" y="9060"/>
                  </a:cubicBezTo>
                  <a:cubicBezTo>
                    <a:pt x="2018" y="9222"/>
                    <a:pt x="2557" y="9312"/>
                    <a:pt x="3096" y="9312"/>
                  </a:cubicBezTo>
                  <a:cubicBezTo>
                    <a:pt x="3432" y="9312"/>
                    <a:pt x="3767" y="9277"/>
                    <a:pt x="4127" y="9204"/>
                  </a:cubicBezTo>
                  <a:cubicBezTo>
                    <a:pt x="4127" y="9204"/>
                    <a:pt x="3963" y="7621"/>
                    <a:pt x="3826" y="6069"/>
                  </a:cubicBezTo>
                  <a:cubicBezTo>
                    <a:pt x="3691" y="4518"/>
                    <a:pt x="3613" y="2980"/>
                    <a:pt x="3613" y="2980"/>
                  </a:cubicBezTo>
                  <a:lnTo>
                    <a:pt x="3590" y="2484"/>
                  </a:lnTo>
                  <a:lnTo>
                    <a:pt x="3590" y="2472"/>
                  </a:lnTo>
                  <a:cubicBezTo>
                    <a:pt x="3590" y="2472"/>
                    <a:pt x="3579" y="2163"/>
                    <a:pt x="3562" y="1762"/>
                  </a:cubicBezTo>
                  <a:cubicBezTo>
                    <a:pt x="3557" y="1600"/>
                    <a:pt x="3548" y="1419"/>
                    <a:pt x="3542" y="1240"/>
                  </a:cubicBezTo>
                  <a:cubicBezTo>
                    <a:pt x="3528" y="620"/>
                    <a:pt x="3511" y="1"/>
                    <a:pt x="3511" y="1"/>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2492;p38">
              <a:extLst>
                <a:ext uri="{FF2B5EF4-FFF2-40B4-BE49-F238E27FC236}">
                  <a16:creationId xmlns:a16="http://schemas.microsoft.com/office/drawing/2014/main" id="{557F964B-E967-5AD4-5E56-B33778C6E7A0}"/>
                </a:ext>
              </a:extLst>
            </p:cNvPr>
            <p:cNvSpPr/>
            <p:nvPr/>
          </p:nvSpPr>
          <p:spPr>
            <a:xfrm>
              <a:off x="8013259" y="4556809"/>
              <a:ext cx="106447" cy="76130"/>
            </a:xfrm>
            <a:custGeom>
              <a:avLst/>
              <a:gdLst/>
              <a:ahLst/>
              <a:cxnLst/>
              <a:rect l="l" t="t" r="r" b="b"/>
              <a:pathLst>
                <a:path w="3561" h="2547" extrusionOk="0">
                  <a:moveTo>
                    <a:pt x="3510" y="0"/>
                  </a:moveTo>
                  <a:lnTo>
                    <a:pt x="1" y="20"/>
                  </a:lnTo>
                  <a:cubicBezTo>
                    <a:pt x="1" y="20"/>
                    <a:pt x="73" y="679"/>
                    <a:pt x="146" y="1337"/>
                  </a:cubicBezTo>
                  <a:cubicBezTo>
                    <a:pt x="210" y="1837"/>
                    <a:pt x="270" y="2338"/>
                    <a:pt x="297" y="2547"/>
                  </a:cubicBezTo>
                  <a:cubicBezTo>
                    <a:pt x="930" y="2514"/>
                    <a:pt x="1558" y="2384"/>
                    <a:pt x="2153" y="2163"/>
                  </a:cubicBezTo>
                  <a:cubicBezTo>
                    <a:pt x="2613" y="1990"/>
                    <a:pt x="3081" y="1762"/>
                    <a:pt x="3561" y="1762"/>
                  </a:cubicBezTo>
                  <a:cubicBezTo>
                    <a:pt x="3555" y="1599"/>
                    <a:pt x="3548" y="1420"/>
                    <a:pt x="3541" y="1239"/>
                  </a:cubicBezTo>
                  <a:cubicBezTo>
                    <a:pt x="3527" y="620"/>
                    <a:pt x="3510" y="0"/>
                    <a:pt x="3510" y="0"/>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2493;p38">
              <a:extLst>
                <a:ext uri="{FF2B5EF4-FFF2-40B4-BE49-F238E27FC236}">
                  <a16:creationId xmlns:a16="http://schemas.microsoft.com/office/drawing/2014/main" id="{911D8EB0-EB2C-5421-DA63-1A043E4CDCAD}"/>
                </a:ext>
              </a:extLst>
            </p:cNvPr>
            <p:cNvSpPr/>
            <p:nvPr/>
          </p:nvSpPr>
          <p:spPr>
            <a:xfrm>
              <a:off x="8451274" y="4095935"/>
              <a:ext cx="138073" cy="140334"/>
            </a:xfrm>
            <a:custGeom>
              <a:avLst/>
              <a:gdLst/>
              <a:ahLst/>
              <a:cxnLst/>
              <a:rect l="l" t="t" r="r" b="b"/>
              <a:pathLst>
                <a:path w="4619" h="4695" extrusionOk="0">
                  <a:moveTo>
                    <a:pt x="2985" y="0"/>
                  </a:moveTo>
                  <a:cubicBezTo>
                    <a:pt x="2723" y="0"/>
                    <a:pt x="2328" y="285"/>
                    <a:pt x="1971" y="596"/>
                  </a:cubicBezTo>
                  <a:cubicBezTo>
                    <a:pt x="1545" y="968"/>
                    <a:pt x="1172" y="1373"/>
                    <a:pt x="1172" y="1373"/>
                  </a:cubicBezTo>
                  <a:cubicBezTo>
                    <a:pt x="1172" y="1373"/>
                    <a:pt x="1248" y="227"/>
                    <a:pt x="811" y="160"/>
                  </a:cubicBezTo>
                  <a:cubicBezTo>
                    <a:pt x="804" y="158"/>
                    <a:pt x="797" y="158"/>
                    <a:pt x="790" y="158"/>
                  </a:cubicBezTo>
                  <a:cubicBezTo>
                    <a:pt x="584" y="158"/>
                    <a:pt x="449" y="633"/>
                    <a:pt x="360" y="1115"/>
                  </a:cubicBezTo>
                  <a:cubicBezTo>
                    <a:pt x="269" y="1612"/>
                    <a:pt x="226" y="2120"/>
                    <a:pt x="226" y="2120"/>
                  </a:cubicBezTo>
                  <a:cubicBezTo>
                    <a:pt x="0" y="2834"/>
                    <a:pt x="651" y="4422"/>
                    <a:pt x="1387" y="4652"/>
                  </a:cubicBezTo>
                  <a:cubicBezTo>
                    <a:pt x="1483" y="4682"/>
                    <a:pt x="1578" y="4695"/>
                    <a:pt x="1669" y="4695"/>
                  </a:cubicBezTo>
                  <a:cubicBezTo>
                    <a:pt x="1926" y="4695"/>
                    <a:pt x="2161" y="4594"/>
                    <a:pt x="2341" y="4477"/>
                  </a:cubicBezTo>
                  <a:cubicBezTo>
                    <a:pt x="2588" y="4321"/>
                    <a:pt x="2742" y="4133"/>
                    <a:pt x="2742" y="4133"/>
                  </a:cubicBezTo>
                  <a:cubicBezTo>
                    <a:pt x="2742" y="4133"/>
                    <a:pt x="3174" y="4062"/>
                    <a:pt x="3596" y="3935"/>
                  </a:cubicBezTo>
                  <a:cubicBezTo>
                    <a:pt x="4019" y="3810"/>
                    <a:pt x="4434" y="3630"/>
                    <a:pt x="4400" y="3421"/>
                  </a:cubicBezTo>
                  <a:cubicBezTo>
                    <a:pt x="4357" y="3152"/>
                    <a:pt x="3832" y="3105"/>
                    <a:pt x="3475" y="3105"/>
                  </a:cubicBezTo>
                  <a:cubicBezTo>
                    <a:pt x="3287" y="3105"/>
                    <a:pt x="3145" y="3118"/>
                    <a:pt x="3145" y="3118"/>
                  </a:cubicBezTo>
                  <a:cubicBezTo>
                    <a:pt x="3145" y="3118"/>
                    <a:pt x="3531" y="3045"/>
                    <a:pt x="3899" y="2891"/>
                  </a:cubicBezTo>
                  <a:cubicBezTo>
                    <a:pt x="4267" y="2740"/>
                    <a:pt x="4619" y="2507"/>
                    <a:pt x="4548" y="2205"/>
                  </a:cubicBezTo>
                  <a:cubicBezTo>
                    <a:pt x="4521" y="2083"/>
                    <a:pt x="4296" y="2045"/>
                    <a:pt x="4021" y="2045"/>
                  </a:cubicBezTo>
                  <a:cubicBezTo>
                    <a:pt x="3914" y="2045"/>
                    <a:pt x="3799" y="2051"/>
                    <a:pt x="3686" y="2059"/>
                  </a:cubicBezTo>
                  <a:cubicBezTo>
                    <a:pt x="3279" y="2092"/>
                    <a:pt x="2883" y="2162"/>
                    <a:pt x="2883" y="2162"/>
                  </a:cubicBezTo>
                  <a:cubicBezTo>
                    <a:pt x="2883" y="2162"/>
                    <a:pt x="3247" y="1954"/>
                    <a:pt x="3576" y="1698"/>
                  </a:cubicBezTo>
                  <a:cubicBezTo>
                    <a:pt x="3906" y="1443"/>
                    <a:pt x="4203" y="1138"/>
                    <a:pt x="4074" y="950"/>
                  </a:cubicBezTo>
                  <a:cubicBezTo>
                    <a:pt x="4026" y="879"/>
                    <a:pt x="3933" y="851"/>
                    <a:pt x="3816" y="851"/>
                  </a:cubicBezTo>
                  <a:cubicBezTo>
                    <a:pt x="3622" y="851"/>
                    <a:pt x="3360" y="928"/>
                    <a:pt x="3110" y="1022"/>
                  </a:cubicBezTo>
                  <a:cubicBezTo>
                    <a:pt x="2708" y="1174"/>
                    <a:pt x="2337" y="1371"/>
                    <a:pt x="2337" y="1371"/>
                  </a:cubicBezTo>
                  <a:cubicBezTo>
                    <a:pt x="2337" y="1371"/>
                    <a:pt x="2619" y="1090"/>
                    <a:pt x="2856" y="781"/>
                  </a:cubicBezTo>
                  <a:cubicBezTo>
                    <a:pt x="3094" y="471"/>
                    <a:pt x="3289" y="138"/>
                    <a:pt x="3126" y="37"/>
                  </a:cubicBezTo>
                  <a:cubicBezTo>
                    <a:pt x="3085" y="12"/>
                    <a:pt x="3038" y="0"/>
                    <a:pt x="2985" y="0"/>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2494;p38">
              <a:extLst>
                <a:ext uri="{FF2B5EF4-FFF2-40B4-BE49-F238E27FC236}">
                  <a16:creationId xmlns:a16="http://schemas.microsoft.com/office/drawing/2014/main" id="{56F1AACA-C969-039D-4134-59CD088381D0}"/>
                </a:ext>
              </a:extLst>
            </p:cNvPr>
            <p:cNvSpPr/>
            <p:nvPr/>
          </p:nvSpPr>
          <p:spPr>
            <a:xfrm>
              <a:off x="8485860" y="4139724"/>
              <a:ext cx="23346" cy="38080"/>
            </a:xfrm>
            <a:custGeom>
              <a:avLst/>
              <a:gdLst/>
              <a:ahLst/>
              <a:cxnLst/>
              <a:rect l="l" t="t" r="r" b="b"/>
              <a:pathLst>
                <a:path w="781" h="1274" extrusionOk="0">
                  <a:moveTo>
                    <a:pt x="93" y="1"/>
                  </a:moveTo>
                  <a:cubicBezTo>
                    <a:pt x="59" y="1"/>
                    <a:pt x="28" y="21"/>
                    <a:pt x="15" y="54"/>
                  </a:cubicBezTo>
                  <a:cubicBezTo>
                    <a:pt x="1" y="96"/>
                    <a:pt x="22" y="144"/>
                    <a:pt x="64" y="160"/>
                  </a:cubicBezTo>
                  <a:cubicBezTo>
                    <a:pt x="256" y="232"/>
                    <a:pt x="423" y="381"/>
                    <a:pt x="515" y="565"/>
                  </a:cubicBezTo>
                  <a:cubicBezTo>
                    <a:pt x="539" y="613"/>
                    <a:pt x="558" y="664"/>
                    <a:pt x="573" y="716"/>
                  </a:cubicBezTo>
                  <a:cubicBezTo>
                    <a:pt x="614" y="861"/>
                    <a:pt x="614" y="1022"/>
                    <a:pt x="571" y="1169"/>
                  </a:cubicBezTo>
                  <a:cubicBezTo>
                    <a:pt x="558" y="1213"/>
                    <a:pt x="582" y="1259"/>
                    <a:pt x="628" y="1270"/>
                  </a:cubicBezTo>
                  <a:cubicBezTo>
                    <a:pt x="636" y="1273"/>
                    <a:pt x="643" y="1274"/>
                    <a:pt x="651" y="1274"/>
                  </a:cubicBezTo>
                  <a:cubicBezTo>
                    <a:pt x="687" y="1274"/>
                    <a:pt x="719" y="1251"/>
                    <a:pt x="729" y="1214"/>
                  </a:cubicBezTo>
                  <a:cubicBezTo>
                    <a:pt x="780" y="1036"/>
                    <a:pt x="780" y="847"/>
                    <a:pt x="731" y="671"/>
                  </a:cubicBezTo>
                  <a:cubicBezTo>
                    <a:pt x="715" y="610"/>
                    <a:pt x="693" y="549"/>
                    <a:pt x="663" y="491"/>
                  </a:cubicBezTo>
                  <a:cubicBezTo>
                    <a:pt x="551" y="271"/>
                    <a:pt x="354" y="95"/>
                    <a:pt x="122" y="6"/>
                  </a:cubicBezTo>
                  <a:cubicBezTo>
                    <a:pt x="113" y="2"/>
                    <a:pt x="103" y="1"/>
                    <a:pt x="93"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2495;p38">
              <a:extLst>
                <a:ext uri="{FF2B5EF4-FFF2-40B4-BE49-F238E27FC236}">
                  <a16:creationId xmlns:a16="http://schemas.microsoft.com/office/drawing/2014/main" id="{EC9B5B74-DCCE-E1FF-6B3A-F6A5E7FDB15C}"/>
                </a:ext>
              </a:extLst>
            </p:cNvPr>
            <p:cNvSpPr/>
            <p:nvPr/>
          </p:nvSpPr>
          <p:spPr>
            <a:xfrm>
              <a:off x="8202180" y="4094949"/>
              <a:ext cx="290734" cy="194434"/>
            </a:xfrm>
            <a:custGeom>
              <a:avLst/>
              <a:gdLst/>
              <a:ahLst/>
              <a:cxnLst/>
              <a:rect l="l" t="t" r="r" b="b"/>
              <a:pathLst>
                <a:path w="9726" h="6505" extrusionOk="0">
                  <a:moveTo>
                    <a:pt x="2584" y="1"/>
                  </a:moveTo>
                  <a:cubicBezTo>
                    <a:pt x="1723" y="571"/>
                    <a:pt x="861" y="1140"/>
                    <a:pt x="0" y="1710"/>
                  </a:cubicBezTo>
                  <a:cubicBezTo>
                    <a:pt x="288" y="2181"/>
                    <a:pt x="675" y="2616"/>
                    <a:pt x="1023" y="3041"/>
                  </a:cubicBezTo>
                  <a:cubicBezTo>
                    <a:pt x="1356" y="3446"/>
                    <a:pt x="1702" y="3845"/>
                    <a:pt x="2065" y="4228"/>
                  </a:cubicBezTo>
                  <a:cubicBezTo>
                    <a:pt x="2975" y="5192"/>
                    <a:pt x="4083" y="6244"/>
                    <a:pt x="5440" y="6471"/>
                  </a:cubicBezTo>
                  <a:cubicBezTo>
                    <a:pt x="5576" y="6494"/>
                    <a:pt x="5711" y="6504"/>
                    <a:pt x="5844" y="6504"/>
                  </a:cubicBezTo>
                  <a:cubicBezTo>
                    <a:pt x="6755" y="6504"/>
                    <a:pt x="7600" y="6007"/>
                    <a:pt x="8370" y="5541"/>
                  </a:cubicBezTo>
                  <a:cubicBezTo>
                    <a:pt x="8552" y="5429"/>
                    <a:pt x="8736" y="5318"/>
                    <a:pt x="8915" y="5203"/>
                  </a:cubicBezTo>
                  <a:cubicBezTo>
                    <a:pt x="9065" y="5109"/>
                    <a:pt x="9216" y="5013"/>
                    <a:pt x="9365" y="4915"/>
                  </a:cubicBezTo>
                  <a:cubicBezTo>
                    <a:pt x="9422" y="4879"/>
                    <a:pt x="9710" y="4743"/>
                    <a:pt x="9720" y="4682"/>
                  </a:cubicBezTo>
                  <a:cubicBezTo>
                    <a:pt x="9725" y="4651"/>
                    <a:pt x="9646" y="4548"/>
                    <a:pt x="9629" y="4523"/>
                  </a:cubicBezTo>
                  <a:cubicBezTo>
                    <a:pt x="9564" y="4407"/>
                    <a:pt x="9501" y="4291"/>
                    <a:pt x="9436" y="4177"/>
                  </a:cubicBezTo>
                  <a:cubicBezTo>
                    <a:pt x="9130" y="3631"/>
                    <a:pt x="8822" y="3086"/>
                    <a:pt x="8517" y="2541"/>
                  </a:cubicBezTo>
                  <a:cubicBezTo>
                    <a:pt x="7890" y="2894"/>
                    <a:pt x="7262" y="3260"/>
                    <a:pt x="6606" y="3552"/>
                  </a:cubicBezTo>
                  <a:cubicBezTo>
                    <a:pt x="6388" y="3650"/>
                    <a:pt x="6192" y="3735"/>
                    <a:pt x="5987" y="3735"/>
                  </a:cubicBezTo>
                  <a:cubicBezTo>
                    <a:pt x="5871" y="3735"/>
                    <a:pt x="5752" y="3708"/>
                    <a:pt x="5623" y="3641"/>
                  </a:cubicBezTo>
                  <a:cubicBezTo>
                    <a:pt x="5324" y="3483"/>
                    <a:pt x="5080" y="3233"/>
                    <a:pt x="4847" y="2993"/>
                  </a:cubicBezTo>
                  <a:cubicBezTo>
                    <a:pt x="3973" y="2102"/>
                    <a:pt x="3246" y="1054"/>
                    <a:pt x="2584" y="1"/>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2496;p38">
              <a:extLst>
                <a:ext uri="{FF2B5EF4-FFF2-40B4-BE49-F238E27FC236}">
                  <a16:creationId xmlns:a16="http://schemas.microsoft.com/office/drawing/2014/main" id="{A170856E-CCA2-E18A-69A2-FD73937600B5}"/>
                </a:ext>
              </a:extLst>
            </p:cNvPr>
            <p:cNvSpPr/>
            <p:nvPr/>
          </p:nvSpPr>
          <p:spPr>
            <a:xfrm>
              <a:off x="8202180" y="4094949"/>
              <a:ext cx="106298" cy="97950"/>
            </a:xfrm>
            <a:custGeom>
              <a:avLst/>
              <a:gdLst/>
              <a:ahLst/>
              <a:cxnLst/>
              <a:rect l="l" t="t" r="r" b="b"/>
              <a:pathLst>
                <a:path w="3556" h="3277" extrusionOk="0">
                  <a:moveTo>
                    <a:pt x="2584" y="1"/>
                  </a:moveTo>
                  <a:lnTo>
                    <a:pt x="0" y="1710"/>
                  </a:lnTo>
                  <a:cubicBezTo>
                    <a:pt x="14" y="1734"/>
                    <a:pt x="301" y="2129"/>
                    <a:pt x="604" y="2514"/>
                  </a:cubicBezTo>
                  <a:cubicBezTo>
                    <a:pt x="903" y="2901"/>
                    <a:pt x="1221" y="3277"/>
                    <a:pt x="1221" y="3277"/>
                  </a:cubicBezTo>
                  <a:lnTo>
                    <a:pt x="3556" y="1435"/>
                  </a:lnTo>
                  <a:cubicBezTo>
                    <a:pt x="3556" y="1435"/>
                    <a:pt x="3297" y="1085"/>
                    <a:pt x="3055" y="722"/>
                  </a:cubicBezTo>
                  <a:cubicBezTo>
                    <a:pt x="2933" y="543"/>
                    <a:pt x="2813" y="359"/>
                    <a:pt x="2724" y="224"/>
                  </a:cubicBezTo>
                  <a:cubicBezTo>
                    <a:pt x="2641" y="89"/>
                    <a:pt x="2584" y="1"/>
                    <a:pt x="2584" y="1"/>
                  </a:cubicBezTo>
                  <a:close/>
                </a:path>
              </a:pathLst>
            </a:custGeom>
            <a:solidFill>
              <a:srgbClr val="DEB0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2497;p38">
              <a:extLst>
                <a:ext uri="{FF2B5EF4-FFF2-40B4-BE49-F238E27FC236}">
                  <a16:creationId xmlns:a16="http://schemas.microsoft.com/office/drawing/2014/main" id="{5D3F29F9-148D-B9EE-A71B-36C47DD25E7C}"/>
                </a:ext>
              </a:extLst>
            </p:cNvPr>
            <p:cNvSpPr/>
            <p:nvPr/>
          </p:nvSpPr>
          <p:spPr>
            <a:xfrm>
              <a:off x="7702945" y="3775933"/>
              <a:ext cx="155411" cy="156653"/>
            </a:xfrm>
            <a:custGeom>
              <a:avLst/>
              <a:gdLst/>
              <a:ahLst/>
              <a:cxnLst/>
              <a:rect l="l" t="t" r="r" b="b"/>
              <a:pathLst>
                <a:path w="5199" h="5241" extrusionOk="0">
                  <a:moveTo>
                    <a:pt x="2869" y="0"/>
                  </a:moveTo>
                  <a:cubicBezTo>
                    <a:pt x="2857" y="0"/>
                    <a:pt x="2846" y="1"/>
                    <a:pt x="2835" y="3"/>
                  </a:cubicBezTo>
                  <a:cubicBezTo>
                    <a:pt x="2633" y="29"/>
                    <a:pt x="2655" y="423"/>
                    <a:pt x="2753" y="820"/>
                  </a:cubicBezTo>
                  <a:cubicBezTo>
                    <a:pt x="2844" y="1215"/>
                    <a:pt x="3002" y="1602"/>
                    <a:pt x="3002" y="1602"/>
                  </a:cubicBezTo>
                  <a:cubicBezTo>
                    <a:pt x="3002" y="1602"/>
                    <a:pt x="2722" y="1263"/>
                    <a:pt x="2401" y="946"/>
                  </a:cubicBezTo>
                  <a:cubicBezTo>
                    <a:pt x="2127" y="676"/>
                    <a:pt x="1824" y="420"/>
                    <a:pt x="1610" y="420"/>
                  </a:cubicBezTo>
                  <a:cubicBezTo>
                    <a:pt x="1573" y="420"/>
                    <a:pt x="1539" y="428"/>
                    <a:pt x="1508" y="444"/>
                  </a:cubicBezTo>
                  <a:cubicBezTo>
                    <a:pt x="1295" y="560"/>
                    <a:pt x="1443" y="999"/>
                    <a:pt x="1654" y="1397"/>
                  </a:cubicBezTo>
                  <a:cubicBezTo>
                    <a:pt x="1866" y="1794"/>
                    <a:pt x="2141" y="2150"/>
                    <a:pt x="2141" y="2150"/>
                  </a:cubicBezTo>
                  <a:cubicBezTo>
                    <a:pt x="2141" y="2150"/>
                    <a:pt x="1779" y="1917"/>
                    <a:pt x="1393" y="1701"/>
                  </a:cubicBezTo>
                  <a:cubicBezTo>
                    <a:pt x="1098" y="1539"/>
                    <a:pt x="789" y="1384"/>
                    <a:pt x="608" y="1384"/>
                  </a:cubicBezTo>
                  <a:cubicBezTo>
                    <a:pt x="552" y="1384"/>
                    <a:pt x="508" y="1399"/>
                    <a:pt x="482" y="1434"/>
                  </a:cubicBezTo>
                  <a:cubicBezTo>
                    <a:pt x="280" y="1701"/>
                    <a:pt x="531" y="2104"/>
                    <a:pt x="836" y="2425"/>
                  </a:cubicBezTo>
                  <a:cubicBezTo>
                    <a:pt x="1141" y="2747"/>
                    <a:pt x="1496" y="2987"/>
                    <a:pt x="1496" y="2987"/>
                  </a:cubicBezTo>
                  <a:cubicBezTo>
                    <a:pt x="1496" y="2987"/>
                    <a:pt x="1211" y="2831"/>
                    <a:pt x="897" y="2718"/>
                  </a:cubicBezTo>
                  <a:cubicBezTo>
                    <a:pt x="719" y="2656"/>
                    <a:pt x="533" y="2604"/>
                    <a:pt x="383" y="2604"/>
                  </a:cubicBezTo>
                  <a:cubicBezTo>
                    <a:pt x="265" y="2604"/>
                    <a:pt x="170" y="2636"/>
                    <a:pt x="117" y="2721"/>
                  </a:cubicBezTo>
                  <a:cubicBezTo>
                    <a:pt x="0" y="2917"/>
                    <a:pt x="347" y="3296"/>
                    <a:pt x="724" y="3610"/>
                  </a:cubicBezTo>
                  <a:cubicBezTo>
                    <a:pt x="918" y="3766"/>
                    <a:pt x="1115" y="3910"/>
                    <a:pt x="1264" y="4011"/>
                  </a:cubicBezTo>
                  <a:cubicBezTo>
                    <a:pt x="1412" y="4116"/>
                    <a:pt x="1515" y="4178"/>
                    <a:pt x="1515" y="4178"/>
                  </a:cubicBezTo>
                  <a:cubicBezTo>
                    <a:pt x="1515" y="4178"/>
                    <a:pt x="1605" y="4428"/>
                    <a:pt x="1800" y="4689"/>
                  </a:cubicBezTo>
                  <a:cubicBezTo>
                    <a:pt x="1989" y="4954"/>
                    <a:pt x="2304" y="5215"/>
                    <a:pt x="2713" y="5239"/>
                  </a:cubicBezTo>
                  <a:cubicBezTo>
                    <a:pt x="2728" y="5240"/>
                    <a:pt x="2742" y="5241"/>
                    <a:pt x="2757" y="5241"/>
                  </a:cubicBezTo>
                  <a:cubicBezTo>
                    <a:pt x="3582" y="5241"/>
                    <a:pt x="4744" y="3886"/>
                    <a:pt x="4781" y="3121"/>
                  </a:cubicBezTo>
                  <a:cubicBezTo>
                    <a:pt x="4781" y="3121"/>
                    <a:pt x="4922" y="2605"/>
                    <a:pt x="5029" y="2085"/>
                  </a:cubicBezTo>
                  <a:cubicBezTo>
                    <a:pt x="5132" y="1568"/>
                    <a:pt x="5199" y="1051"/>
                    <a:pt x="4979" y="1005"/>
                  </a:cubicBezTo>
                  <a:cubicBezTo>
                    <a:pt x="4962" y="1002"/>
                    <a:pt x="4945" y="1000"/>
                    <a:pt x="4928" y="1000"/>
                  </a:cubicBezTo>
                  <a:cubicBezTo>
                    <a:pt x="4725" y="1000"/>
                    <a:pt x="4529" y="1237"/>
                    <a:pt x="4386" y="1490"/>
                  </a:cubicBezTo>
                  <a:cubicBezTo>
                    <a:pt x="4230" y="1761"/>
                    <a:pt x="4133" y="2051"/>
                    <a:pt x="4133" y="2051"/>
                  </a:cubicBezTo>
                  <a:cubicBezTo>
                    <a:pt x="4133" y="2051"/>
                    <a:pt x="4084" y="1917"/>
                    <a:pt x="4003" y="1718"/>
                  </a:cubicBezTo>
                  <a:cubicBezTo>
                    <a:pt x="3919" y="1520"/>
                    <a:pt x="3807" y="1257"/>
                    <a:pt x="3681" y="995"/>
                  </a:cubicBezTo>
                  <a:cubicBezTo>
                    <a:pt x="3436" y="493"/>
                    <a:pt x="3153" y="0"/>
                    <a:pt x="2869" y="0"/>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2498;p38">
              <a:extLst>
                <a:ext uri="{FF2B5EF4-FFF2-40B4-BE49-F238E27FC236}">
                  <a16:creationId xmlns:a16="http://schemas.microsoft.com/office/drawing/2014/main" id="{69120ADB-BB98-A823-8BFE-A01ECDA025AD}"/>
                </a:ext>
              </a:extLst>
            </p:cNvPr>
            <p:cNvSpPr/>
            <p:nvPr/>
          </p:nvSpPr>
          <p:spPr>
            <a:xfrm>
              <a:off x="7790142" y="3838911"/>
              <a:ext cx="34765" cy="31624"/>
            </a:xfrm>
            <a:custGeom>
              <a:avLst/>
              <a:gdLst/>
              <a:ahLst/>
              <a:cxnLst/>
              <a:rect l="l" t="t" r="r" b="b"/>
              <a:pathLst>
                <a:path w="1163" h="1058" extrusionOk="0">
                  <a:moveTo>
                    <a:pt x="1078" y="0"/>
                  </a:moveTo>
                  <a:cubicBezTo>
                    <a:pt x="818" y="0"/>
                    <a:pt x="556" y="98"/>
                    <a:pt x="355" y="273"/>
                  </a:cubicBezTo>
                  <a:cubicBezTo>
                    <a:pt x="304" y="318"/>
                    <a:pt x="256" y="367"/>
                    <a:pt x="217" y="422"/>
                  </a:cubicBezTo>
                  <a:cubicBezTo>
                    <a:pt x="98" y="577"/>
                    <a:pt x="22" y="767"/>
                    <a:pt x="5" y="963"/>
                  </a:cubicBezTo>
                  <a:cubicBezTo>
                    <a:pt x="1" y="1012"/>
                    <a:pt x="37" y="1055"/>
                    <a:pt x="85" y="1057"/>
                  </a:cubicBezTo>
                  <a:cubicBezTo>
                    <a:pt x="87" y="1058"/>
                    <a:pt x="89" y="1058"/>
                    <a:pt x="91" y="1058"/>
                  </a:cubicBezTo>
                  <a:cubicBezTo>
                    <a:pt x="138" y="1058"/>
                    <a:pt x="177" y="1023"/>
                    <a:pt x="181" y="978"/>
                  </a:cubicBezTo>
                  <a:cubicBezTo>
                    <a:pt x="193" y="817"/>
                    <a:pt x="255" y="658"/>
                    <a:pt x="354" y="528"/>
                  </a:cubicBezTo>
                  <a:cubicBezTo>
                    <a:pt x="389" y="482"/>
                    <a:pt x="426" y="441"/>
                    <a:pt x="468" y="402"/>
                  </a:cubicBezTo>
                  <a:cubicBezTo>
                    <a:pt x="633" y="256"/>
                    <a:pt x="853" y="175"/>
                    <a:pt x="1068" y="174"/>
                  </a:cubicBezTo>
                  <a:cubicBezTo>
                    <a:pt x="1116" y="174"/>
                    <a:pt x="1157" y="134"/>
                    <a:pt x="1158" y="88"/>
                  </a:cubicBezTo>
                  <a:cubicBezTo>
                    <a:pt x="1162" y="40"/>
                    <a:pt x="1124" y="0"/>
                    <a:pt x="1078"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2499;p38">
              <a:extLst>
                <a:ext uri="{FF2B5EF4-FFF2-40B4-BE49-F238E27FC236}">
                  <a16:creationId xmlns:a16="http://schemas.microsoft.com/office/drawing/2014/main" id="{06B75E90-C2E8-4C83-F1DD-58DFFB2A6CB7}"/>
                </a:ext>
              </a:extLst>
            </p:cNvPr>
            <p:cNvSpPr/>
            <p:nvPr/>
          </p:nvSpPr>
          <p:spPr>
            <a:xfrm>
              <a:off x="7784103" y="3881205"/>
              <a:ext cx="282394" cy="260192"/>
            </a:xfrm>
            <a:custGeom>
              <a:avLst/>
              <a:gdLst/>
              <a:ahLst/>
              <a:cxnLst/>
              <a:rect l="l" t="t" r="r" b="b"/>
              <a:pathLst>
                <a:path w="9447" h="8705" extrusionOk="0">
                  <a:moveTo>
                    <a:pt x="1971" y="1"/>
                  </a:moveTo>
                  <a:cubicBezTo>
                    <a:pt x="1538" y="376"/>
                    <a:pt x="1109" y="752"/>
                    <a:pt x="678" y="1130"/>
                  </a:cubicBezTo>
                  <a:cubicBezTo>
                    <a:pt x="481" y="1302"/>
                    <a:pt x="286" y="1475"/>
                    <a:pt x="88" y="1647"/>
                  </a:cubicBezTo>
                  <a:cubicBezTo>
                    <a:pt x="70" y="1662"/>
                    <a:pt x="7" y="1702"/>
                    <a:pt x="5" y="1724"/>
                  </a:cubicBezTo>
                  <a:cubicBezTo>
                    <a:pt x="1" y="1760"/>
                    <a:pt x="145" y="1908"/>
                    <a:pt x="162" y="1930"/>
                  </a:cubicBezTo>
                  <a:cubicBezTo>
                    <a:pt x="231" y="2021"/>
                    <a:pt x="302" y="2110"/>
                    <a:pt x="374" y="2197"/>
                  </a:cubicBezTo>
                  <a:cubicBezTo>
                    <a:pt x="1168" y="3177"/>
                    <a:pt x="1991" y="4135"/>
                    <a:pt x="2909" y="5003"/>
                  </a:cubicBezTo>
                  <a:cubicBezTo>
                    <a:pt x="3813" y="5857"/>
                    <a:pt x="4763" y="6715"/>
                    <a:pt x="5821" y="7382"/>
                  </a:cubicBezTo>
                  <a:cubicBezTo>
                    <a:pt x="6171" y="7600"/>
                    <a:pt x="6515" y="7826"/>
                    <a:pt x="6872" y="8032"/>
                  </a:cubicBezTo>
                  <a:cubicBezTo>
                    <a:pt x="6989" y="8099"/>
                    <a:pt x="7105" y="8165"/>
                    <a:pt x="7225" y="8226"/>
                  </a:cubicBezTo>
                  <a:cubicBezTo>
                    <a:pt x="7537" y="8392"/>
                    <a:pt x="7859" y="8546"/>
                    <a:pt x="8172" y="8704"/>
                  </a:cubicBezTo>
                  <a:lnTo>
                    <a:pt x="8332" y="8323"/>
                  </a:lnTo>
                  <a:cubicBezTo>
                    <a:pt x="8704" y="7439"/>
                    <a:pt x="9075" y="6552"/>
                    <a:pt x="9447" y="5668"/>
                  </a:cubicBezTo>
                  <a:cubicBezTo>
                    <a:pt x="8898" y="5431"/>
                    <a:pt x="8360" y="5194"/>
                    <a:pt x="7831" y="4913"/>
                  </a:cubicBezTo>
                  <a:cubicBezTo>
                    <a:pt x="7777" y="4885"/>
                    <a:pt x="7725" y="4856"/>
                    <a:pt x="7671" y="4824"/>
                  </a:cubicBezTo>
                  <a:cubicBezTo>
                    <a:pt x="5486" y="3621"/>
                    <a:pt x="3596" y="1877"/>
                    <a:pt x="1971" y="1"/>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2500;p38">
              <a:extLst>
                <a:ext uri="{FF2B5EF4-FFF2-40B4-BE49-F238E27FC236}">
                  <a16:creationId xmlns:a16="http://schemas.microsoft.com/office/drawing/2014/main" id="{82DAE699-3EA9-04D4-8515-16A29ABA611B}"/>
                </a:ext>
              </a:extLst>
            </p:cNvPr>
            <p:cNvSpPr/>
            <p:nvPr/>
          </p:nvSpPr>
          <p:spPr>
            <a:xfrm>
              <a:off x="7998762" y="4025365"/>
              <a:ext cx="67736" cy="116033"/>
            </a:xfrm>
            <a:custGeom>
              <a:avLst/>
              <a:gdLst/>
              <a:ahLst/>
              <a:cxnLst/>
              <a:rect l="l" t="t" r="r" b="b"/>
              <a:pathLst>
                <a:path w="2266" h="3882" extrusionOk="0">
                  <a:moveTo>
                    <a:pt x="490" y="1"/>
                  </a:moveTo>
                  <a:cubicBezTo>
                    <a:pt x="297" y="695"/>
                    <a:pt x="129" y="1394"/>
                    <a:pt x="55" y="2108"/>
                  </a:cubicBezTo>
                  <a:cubicBezTo>
                    <a:pt x="10" y="2537"/>
                    <a:pt x="0" y="2972"/>
                    <a:pt x="44" y="3403"/>
                  </a:cubicBezTo>
                  <a:cubicBezTo>
                    <a:pt x="356" y="3569"/>
                    <a:pt x="678" y="3723"/>
                    <a:pt x="991" y="3881"/>
                  </a:cubicBezTo>
                  <a:lnTo>
                    <a:pt x="1151" y="3500"/>
                  </a:lnTo>
                  <a:cubicBezTo>
                    <a:pt x="1523" y="2616"/>
                    <a:pt x="1894" y="1729"/>
                    <a:pt x="2266" y="845"/>
                  </a:cubicBezTo>
                  <a:cubicBezTo>
                    <a:pt x="1717" y="608"/>
                    <a:pt x="1179" y="371"/>
                    <a:pt x="650" y="90"/>
                  </a:cubicBezTo>
                  <a:cubicBezTo>
                    <a:pt x="596" y="62"/>
                    <a:pt x="544" y="33"/>
                    <a:pt x="490" y="1"/>
                  </a:cubicBezTo>
                  <a:close/>
                </a:path>
              </a:pathLst>
            </a:custGeom>
            <a:solidFill>
              <a:srgbClr val="DEB0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2501;p38">
              <a:extLst>
                <a:ext uri="{FF2B5EF4-FFF2-40B4-BE49-F238E27FC236}">
                  <a16:creationId xmlns:a16="http://schemas.microsoft.com/office/drawing/2014/main" id="{2AE3DAF0-B3F4-98F4-2AF2-BC7D232F930D}"/>
                </a:ext>
              </a:extLst>
            </p:cNvPr>
            <p:cNvSpPr/>
            <p:nvPr/>
          </p:nvSpPr>
          <p:spPr>
            <a:xfrm>
              <a:off x="7900236" y="4021808"/>
              <a:ext cx="428927" cy="591105"/>
            </a:xfrm>
            <a:custGeom>
              <a:avLst/>
              <a:gdLst/>
              <a:ahLst/>
              <a:cxnLst/>
              <a:rect l="l" t="t" r="r" b="b"/>
              <a:pathLst>
                <a:path w="14349" h="19776" extrusionOk="0">
                  <a:moveTo>
                    <a:pt x="4012" y="0"/>
                  </a:moveTo>
                  <a:lnTo>
                    <a:pt x="4012" y="0"/>
                  </a:lnTo>
                  <a:cubicBezTo>
                    <a:pt x="4012" y="0"/>
                    <a:pt x="3622" y="3278"/>
                    <a:pt x="4181" y="4233"/>
                  </a:cubicBezTo>
                  <a:cubicBezTo>
                    <a:pt x="3827" y="6144"/>
                    <a:pt x="3416" y="8332"/>
                    <a:pt x="3190" y="9525"/>
                  </a:cubicBezTo>
                  <a:cubicBezTo>
                    <a:pt x="3130" y="9841"/>
                    <a:pt x="3084" y="10084"/>
                    <a:pt x="3053" y="10238"/>
                  </a:cubicBezTo>
                  <a:cubicBezTo>
                    <a:pt x="3035" y="10352"/>
                    <a:pt x="3021" y="10417"/>
                    <a:pt x="3021" y="10420"/>
                  </a:cubicBezTo>
                  <a:lnTo>
                    <a:pt x="861" y="15679"/>
                  </a:lnTo>
                  <a:lnTo>
                    <a:pt x="0" y="17775"/>
                  </a:lnTo>
                  <a:lnTo>
                    <a:pt x="626" y="18246"/>
                  </a:lnTo>
                  <a:lnTo>
                    <a:pt x="1521" y="18920"/>
                  </a:lnTo>
                  <a:cubicBezTo>
                    <a:pt x="1792" y="19059"/>
                    <a:pt x="2071" y="19167"/>
                    <a:pt x="2360" y="19244"/>
                  </a:cubicBezTo>
                  <a:lnTo>
                    <a:pt x="2363" y="19244"/>
                  </a:lnTo>
                  <a:cubicBezTo>
                    <a:pt x="2743" y="19350"/>
                    <a:pt x="3134" y="19403"/>
                    <a:pt x="3527" y="19403"/>
                  </a:cubicBezTo>
                  <a:cubicBezTo>
                    <a:pt x="3857" y="19403"/>
                    <a:pt x="4189" y="19366"/>
                    <a:pt x="4516" y="19291"/>
                  </a:cubicBezTo>
                  <a:lnTo>
                    <a:pt x="6042" y="18935"/>
                  </a:lnTo>
                  <a:cubicBezTo>
                    <a:pt x="6367" y="18860"/>
                    <a:pt x="6698" y="18822"/>
                    <a:pt x="7028" y="18822"/>
                  </a:cubicBezTo>
                  <a:cubicBezTo>
                    <a:pt x="7323" y="18822"/>
                    <a:pt x="7616" y="18852"/>
                    <a:pt x="7905" y="18911"/>
                  </a:cubicBezTo>
                  <a:cubicBezTo>
                    <a:pt x="8291" y="18987"/>
                    <a:pt x="8668" y="19117"/>
                    <a:pt x="9025" y="19299"/>
                  </a:cubicBezTo>
                  <a:cubicBezTo>
                    <a:pt x="9529" y="19556"/>
                    <a:pt x="10074" y="19710"/>
                    <a:pt x="10629" y="19758"/>
                  </a:cubicBezTo>
                  <a:cubicBezTo>
                    <a:pt x="10759" y="19770"/>
                    <a:pt x="10890" y="19776"/>
                    <a:pt x="11021" y="19776"/>
                  </a:cubicBezTo>
                  <a:cubicBezTo>
                    <a:pt x="11623" y="19776"/>
                    <a:pt x="12227" y="19653"/>
                    <a:pt x="12791" y="19401"/>
                  </a:cubicBezTo>
                  <a:lnTo>
                    <a:pt x="14348" y="18715"/>
                  </a:lnTo>
                  <a:lnTo>
                    <a:pt x="12719" y="12915"/>
                  </a:lnTo>
                  <a:lnTo>
                    <a:pt x="12177" y="10981"/>
                  </a:lnTo>
                  <a:cubicBezTo>
                    <a:pt x="12177" y="10967"/>
                    <a:pt x="12176" y="10943"/>
                    <a:pt x="12175" y="10909"/>
                  </a:cubicBezTo>
                  <a:cubicBezTo>
                    <a:pt x="12165" y="10787"/>
                    <a:pt x="12135" y="10533"/>
                    <a:pt x="12098" y="10181"/>
                  </a:cubicBezTo>
                  <a:cubicBezTo>
                    <a:pt x="11977" y="9058"/>
                    <a:pt x="11751" y="6956"/>
                    <a:pt x="11683" y="5079"/>
                  </a:cubicBezTo>
                  <a:lnTo>
                    <a:pt x="13435" y="3134"/>
                  </a:lnTo>
                  <a:cubicBezTo>
                    <a:pt x="13435" y="3134"/>
                    <a:pt x="12471" y="1736"/>
                    <a:pt x="10753" y="1516"/>
                  </a:cubicBezTo>
                  <a:cubicBezTo>
                    <a:pt x="9805" y="1395"/>
                    <a:pt x="6962" y="950"/>
                    <a:pt x="6962" y="950"/>
                  </a:cubicBezTo>
                  <a:cubicBezTo>
                    <a:pt x="6018" y="809"/>
                    <a:pt x="5100" y="527"/>
                    <a:pt x="4243" y="112"/>
                  </a:cubicBezTo>
                  <a:lnTo>
                    <a:pt x="4012" y="0"/>
                  </a:lnTo>
                  <a:close/>
                </a:path>
              </a:pathLst>
            </a:custGeom>
            <a:solidFill>
              <a:srgbClr val="CC4E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2502;p38">
              <a:extLst>
                <a:ext uri="{FF2B5EF4-FFF2-40B4-BE49-F238E27FC236}">
                  <a16:creationId xmlns:a16="http://schemas.microsoft.com/office/drawing/2014/main" id="{73019ED1-3152-9894-C9D8-CEEA409E57A6}"/>
                </a:ext>
              </a:extLst>
            </p:cNvPr>
            <p:cNvSpPr/>
            <p:nvPr/>
          </p:nvSpPr>
          <p:spPr>
            <a:xfrm>
              <a:off x="7900236" y="4407837"/>
              <a:ext cx="428927" cy="205075"/>
            </a:xfrm>
            <a:custGeom>
              <a:avLst/>
              <a:gdLst/>
              <a:ahLst/>
              <a:cxnLst/>
              <a:rect l="l" t="t" r="r" b="b"/>
              <a:pathLst>
                <a:path w="14349" h="6861" extrusionOk="0">
                  <a:moveTo>
                    <a:pt x="12721" y="0"/>
                  </a:moveTo>
                  <a:cubicBezTo>
                    <a:pt x="11673" y="1933"/>
                    <a:pt x="9649" y="4333"/>
                    <a:pt x="6184" y="4333"/>
                  </a:cubicBezTo>
                  <a:cubicBezTo>
                    <a:pt x="4690" y="4333"/>
                    <a:pt x="2928" y="3886"/>
                    <a:pt x="861" y="2764"/>
                  </a:cubicBezTo>
                  <a:lnTo>
                    <a:pt x="0" y="4860"/>
                  </a:lnTo>
                  <a:lnTo>
                    <a:pt x="626" y="5331"/>
                  </a:lnTo>
                  <a:lnTo>
                    <a:pt x="1521" y="6005"/>
                  </a:lnTo>
                  <a:cubicBezTo>
                    <a:pt x="1792" y="6144"/>
                    <a:pt x="2071" y="6252"/>
                    <a:pt x="2360" y="6329"/>
                  </a:cubicBezTo>
                  <a:lnTo>
                    <a:pt x="2363" y="6329"/>
                  </a:lnTo>
                  <a:cubicBezTo>
                    <a:pt x="2743" y="6435"/>
                    <a:pt x="3134" y="6488"/>
                    <a:pt x="3527" y="6488"/>
                  </a:cubicBezTo>
                  <a:cubicBezTo>
                    <a:pt x="3857" y="6488"/>
                    <a:pt x="4189" y="6451"/>
                    <a:pt x="4516" y="6376"/>
                  </a:cubicBezTo>
                  <a:lnTo>
                    <a:pt x="6042" y="6020"/>
                  </a:lnTo>
                  <a:cubicBezTo>
                    <a:pt x="6367" y="5945"/>
                    <a:pt x="6698" y="5907"/>
                    <a:pt x="7028" y="5907"/>
                  </a:cubicBezTo>
                  <a:cubicBezTo>
                    <a:pt x="7323" y="5907"/>
                    <a:pt x="7616" y="5937"/>
                    <a:pt x="7905" y="5996"/>
                  </a:cubicBezTo>
                  <a:cubicBezTo>
                    <a:pt x="8291" y="6072"/>
                    <a:pt x="8668" y="6202"/>
                    <a:pt x="9025" y="6384"/>
                  </a:cubicBezTo>
                  <a:cubicBezTo>
                    <a:pt x="9529" y="6641"/>
                    <a:pt x="10074" y="6795"/>
                    <a:pt x="10629" y="6843"/>
                  </a:cubicBezTo>
                  <a:cubicBezTo>
                    <a:pt x="10759" y="6855"/>
                    <a:pt x="10890" y="6861"/>
                    <a:pt x="11021" y="6861"/>
                  </a:cubicBezTo>
                  <a:cubicBezTo>
                    <a:pt x="11623" y="6861"/>
                    <a:pt x="12227" y="6738"/>
                    <a:pt x="12791" y="6486"/>
                  </a:cubicBezTo>
                  <a:lnTo>
                    <a:pt x="14348" y="5800"/>
                  </a:lnTo>
                  <a:lnTo>
                    <a:pt x="12721" y="0"/>
                  </a:lnTo>
                  <a:close/>
                </a:path>
              </a:pathLst>
            </a:custGeom>
            <a:solidFill>
              <a:srgbClr val="FFFFFF">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2503;p38">
              <a:extLst>
                <a:ext uri="{FF2B5EF4-FFF2-40B4-BE49-F238E27FC236}">
                  <a16:creationId xmlns:a16="http://schemas.microsoft.com/office/drawing/2014/main" id="{FE10B1C7-94A6-A448-7F89-4524E29407D9}"/>
                </a:ext>
              </a:extLst>
            </p:cNvPr>
            <p:cNvSpPr/>
            <p:nvPr/>
          </p:nvSpPr>
          <p:spPr>
            <a:xfrm>
              <a:off x="8058606" y="4029101"/>
              <a:ext cx="187426" cy="83572"/>
            </a:xfrm>
            <a:custGeom>
              <a:avLst/>
              <a:gdLst/>
              <a:ahLst/>
              <a:cxnLst/>
              <a:rect l="l" t="t" r="r" b="b"/>
              <a:pathLst>
                <a:path w="6270" h="2796" extrusionOk="0">
                  <a:moveTo>
                    <a:pt x="2283" y="1"/>
                  </a:moveTo>
                  <a:cubicBezTo>
                    <a:pt x="1465" y="1"/>
                    <a:pt x="769" y="211"/>
                    <a:pt x="492" y="833"/>
                  </a:cubicBezTo>
                  <a:cubicBezTo>
                    <a:pt x="0" y="1939"/>
                    <a:pt x="25" y="2190"/>
                    <a:pt x="159" y="2190"/>
                  </a:cubicBezTo>
                  <a:cubicBezTo>
                    <a:pt x="188" y="2190"/>
                    <a:pt x="222" y="2178"/>
                    <a:pt x="257" y="2161"/>
                  </a:cubicBezTo>
                  <a:cubicBezTo>
                    <a:pt x="459" y="2061"/>
                    <a:pt x="1270" y="1981"/>
                    <a:pt x="1851" y="1981"/>
                  </a:cubicBezTo>
                  <a:cubicBezTo>
                    <a:pt x="2104" y="1981"/>
                    <a:pt x="2313" y="1996"/>
                    <a:pt x="2409" y="2031"/>
                  </a:cubicBezTo>
                  <a:cubicBezTo>
                    <a:pt x="2741" y="2153"/>
                    <a:pt x="3082" y="2156"/>
                    <a:pt x="3082" y="2156"/>
                  </a:cubicBezTo>
                  <a:cubicBezTo>
                    <a:pt x="3082" y="2156"/>
                    <a:pt x="4381" y="2174"/>
                    <a:pt x="5207" y="2789"/>
                  </a:cubicBezTo>
                  <a:cubicBezTo>
                    <a:pt x="5212" y="2793"/>
                    <a:pt x="5218" y="2795"/>
                    <a:pt x="5225" y="2795"/>
                  </a:cubicBezTo>
                  <a:cubicBezTo>
                    <a:pt x="5436" y="2795"/>
                    <a:pt x="6270" y="840"/>
                    <a:pt x="4780" y="419"/>
                  </a:cubicBezTo>
                  <a:cubicBezTo>
                    <a:pt x="4017" y="205"/>
                    <a:pt x="3090" y="1"/>
                    <a:pt x="2283" y="1"/>
                  </a:cubicBezTo>
                  <a:close/>
                </a:path>
              </a:pathLst>
            </a:custGeom>
            <a:solidFill>
              <a:srgbClr val="ECB6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2504;p38">
              <a:extLst>
                <a:ext uri="{FF2B5EF4-FFF2-40B4-BE49-F238E27FC236}">
                  <a16:creationId xmlns:a16="http://schemas.microsoft.com/office/drawing/2014/main" id="{3A83B099-D6F5-1566-2516-5B6991E3DC40}"/>
                </a:ext>
              </a:extLst>
            </p:cNvPr>
            <p:cNvSpPr/>
            <p:nvPr/>
          </p:nvSpPr>
          <p:spPr>
            <a:xfrm>
              <a:off x="8100007" y="3996820"/>
              <a:ext cx="101485" cy="97262"/>
            </a:xfrm>
            <a:custGeom>
              <a:avLst/>
              <a:gdLst/>
              <a:ahLst/>
              <a:cxnLst/>
              <a:rect l="l" t="t" r="r" b="b"/>
              <a:pathLst>
                <a:path w="3395" h="3254" extrusionOk="0">
                  <a:moveTo>
                    <a:pt x="341" y="0"/>
                  </a:moveTo>
                  <a:cubicBezTo>
                    <a:pt x="362" y="211"/>
                    <a:pt x="1" y="1999"/>
                    <a:pt x="1" y="1999"/>
                  </a:cubicBezTo>
                  <a:lnTo>
                    <a:pt x="896" y="3015"/>
                  </a:lnTo>
                  <a:cubicBezTo>
                    <a:pt x="1072" y="3173"/>
                    <a:pt x="1295" y="3254"/>
                    <a:pt x="1520" y="3254"/>
                  </a:cubicBezTo>
                  <a:cubicBezTo>
                    <a:pt x="1687" y="3254"/>
                    <a:pt x="1854" y="3209"/>
                    <a:pt x="2004" y="3118"/>
                  </a:cubicBezTo>
                  <a:lnTo>
                    <a:pt x="3267" y="2349"/>
                  </a:lnTo>
                  <a:lnTo>
                    <a:pt x="3394" y="166"/>
                  </a:lnTo>
                  <a:lnTo>
                    <a:pt x="341" y="0"/>
                  </a:lnTo>
                  <a:close/>
                </a:path>
              </a:pathLst>
            </a:custGeom>
            <a:solidFill>
              <a:srgbClr val="DEB0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2505;p38">
              <a:extLst>
                <a:ext uri="{FF2B5EF4-FFF2-40B4-BE49-F238E27FC236}">
                  <a16:creationId xmlns:a16="http://schemas.microsoft.com/office/drawing/2014/main" id="{0CA0A453-F209-14C1-2CFC-0248207CDB15}"/>
                </a:ext>
              </a:extLst>
            </p:cNvPr>
            <p:cNvSpPr/>
            <p:nvPr/>
          </p:nvSpPr>
          <p:spPr>
            <a:xfrm>
              <a:off x="7909084" y="3820648"/>
              <a:ext cx="106537" cy="97053"/>
            </a:xfrm>
            <a:custGeom>
              <a:avLst/>
              <a:gdLst/>
              <a:ahLst/>
              <a:cxnLst/>
              <a:rect l="l" t="t" r="r" b="b"/>
              <a:pathLst>
                <a:path w="3564" h="3247" extrusionOk="0">
                  <a:moveTo>
                    <a:pt x="1555" y="1"/>
                  </a:moveTo>
                  <a:cubicBezTo>
                    <a:pt x="1033" y="1"/>
                    <a:pt x="563" y="276"/>
                    <a:pt x="341" y="774"/>
                  </a:cubicBezTo>
                  <a:cubicBezTo>
                    <a:pt x="1" y="1539"/>
                    <a:pt x="369" y="2536"/>
                    <a:pt x="1165" y="3007"/>
                  </a:cubicBezTo>
                  <a:cubicBezTo>
                    <a:pt x="1441" y="3169"/>
                    <a:pt x="1732" y="3246"/>
                    <a:pt x="2009" y="3246"/>
                  </a:cubicBezTo>
                  <a:cubicBezTo>
                    <a:pt x="2530" y="3246"/>
                    <a:pt x="3000" y="2972"/>
                    <a:pt x="3222" y="2473"/>
                  </a:cubicBezTo>
                  <a:cubicBezTo>
                    <a:pt x="3563" y="1709"/>
                    <a:pt x="3194" y="710"/>
                    <a:pt x="2399" y="241"/>
                  </a:cubicBezTo>
                  <a:cubicBezTo>
                    <a:pt x="2123" y="78"/>
                    <a:pt x="1831" y="1"/>
                    <a:pt x="1555" y="1"/>
                  </a:cubicBezTo>
                  <a:close/>
                </a:path>
              </a:pathLst>
            </a:custGeom>
            <a:solidFill>
              <a:srgbClr val="DEB0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4" name="Google Shape;2506;p38">
              <a:extLst>
                <a:ext uri="{FF2B5EF4-FFF2-40B4-BE49-F238E27FC236}">
                  <a16:creationId xmlns:a16="http://schemas.microsoft.com/office/drawing/2014/main" id="{C95370DF-7738-3D33-AF7E-E87FF6777BA6}"/>
                </a:ext>
              </a:extLst>
            </p:cNvPr>
            <p:cNvSpPr/>
            <p:nvPr/>
          </p:nvSpPr>
          <p:spPr>
            <a:xfrm>
              <a:off x="7935688" y="3847848"/>
              <a:ext cx="47977" cy="43101"/>
            </a:xfrm>
            <a:custGeom>
              <a:avLst/>
              <a:gdLst/>
              <a:ahLst/>
              <a:cxnLst/>
              <a:rect l="l" t="t" r="r" b="b"/>
              <a:pathLst>
                <a:path w="1605" h="1442" extrusionOk="0">
                  <a:moveTo>
                    <a:pt x="256" y="0"/>
                  </a:moveTo>
                  <a:cubicBezTo>
                    <a:pt x="198" y="0"/>
                    <a:pt x="141" y="3"/>
                    <a:pt x="85" y="7"/>
                  </a:cubicBezTo>
                  <a:cubicBezTo>
                    <a:pt x="35" y="10"/>
                    <a:pt x="0" y="53"/>
                    <a:pt x="3" y="101"/>
                  </a:cubicBezTo>
                  <a:cubicBezTo>
                    <a:pt x="7" y="146"/>
                    <a:pt x="40" y="180"/>
                    <a:pt x="89" y="180"/>
                  </a:cubicBezTo>
                  <a:cubicBezTo>
                    <a:pt x="92" y="180"/>
                    <a:pt x="95" y="180"/>
                    <a:pt x="97" y="180"/>
                  </a:cubicBezTo>
                  <a:cubicBezTo>
                    <a:pt x="150" y="176"/>
                    <a:pt x="201" y="174"/>
                    <a:pt x="250" y="174"/>
                  </a:cubicBezTo>
                  <a:cubicBezTo>
                    <a:pt x="933" y="174"/>
                    <a:pt x="1325" y="556"/>
                    <a:pt x="1414" y="1317"/>
                  </a:cubicBezTo>
                  <a:cubicBezTo>
                    <a:pt x="1419" y="1343"/>
                    <a:pt x="1420" y="1360"/>
                    <a:pt x="1421" y="1371"/>
                  </a:cubicBezTo>
                  <a:cubicBezTo>
                    <a:pt x="1431" y="1412"/>
                    <a:pt x="1468" y="1442"/>
                    <a:pt x="1509" y="1442"/>
                  </a:cubicBezTo>
                  <a:lnTo>
                    <a:pt x="1527" y="1442"/>
                  </a:lnTo>
                  <a:cubicBezTo>
                    <a:pt x="1574" y="1433"/>
                    <a:pt x="1605" y="1387"/>
                    <a:pt x="1596" y="1339"/>
                  </a:cubicBezTo>
                  <a:cubicBezTo>
                    <a:pt x="1595" y="1330"/>
                    <a:pt x="1594" y="1316"/>
                    <a:pt x="1591" y="1299"/>
                  </a:cubicBezTo>
                  <a:cubicBezTo>
                    <a:pt x="1465" y="249"/>
                    <a:pt x="828" y="0"/>
                    <a:pt x="256"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5" name="Google Shape;2507;p38">
              <a:extLst>
                <a:ext uri="{FF2B5EF4-FFF2-40B4-BE49-F238E27FC236}">
                  <a16:creationId xmlns:a16="http://schemas.microsoft.com/office/drawing/2014/main" id="{77843B77-9101-F1D2-D1A6-66690617F045}"/>
                </a:ext>
              </a:extLst>
            </p:cNvPr>
            <p:cNvSpPr/>
            <p:nvPr/>
          </p:nvSpPr>
          <p:spPr>
            <a:xfrm>
              <a:off x="7940920" y="3863929"/>
              <a:ext cx="38113" cy="19399"/>
            </a:xfrm>
            <a:custGeom>
              <a:avLst/>
              <a:gdLst/>
              <a:ahLst/>
              <a:cxnLst/>
              <a:rect l="l" t="t" r="r" b="b"/>
              <a:pathLst>
                <a:path w="1275" h="649" extrusionOk="0">
                  <a:moveTo>
                    <a:pt x="844" y="1"/>
                  </a:moveTo>
                  <a:cubicBezTo>
                    <a:pt x="465" y="1"/>
                    <a:pt x="159" y="305"/>
                    <a:pt x="25" y="514"/>
                  </a:cubicBezTo>
                  <a:cubicBezTo>
                    <a:pt x="0" y="554"/>
                    <a:pt x="11" y="607"/>
                    <a:pt x="52" y="634"/>
                  </a:cubicBezTo>
                  <a:cubicBezTo>
                    <a:pt x="68" y="642"/>
                    <a:pt x="85" y="648"/>
                    <a:pt x="100" y="648"/>
                  </a:cubicBezTo>
                  <a:cubicBezTo>
                    <a:pt x="129" y="648"/>
                    <a:pt x="157" y="634"/>
                    <a:pt x="172" y="609"/>
                  </a:cubicBezTo>
                  <a:cubicBezTo>
                    <a:pt x="187" y="586"/>
                    <a:pt x="457" y="176"/>
                    <a:pt x="841" y="176"/>
                  </a:cubicBezTo>
                  <a:cubicBezTo>
                    <a:pt x="932" y="176"/>
                    <a:pt x="1029" y="199"/>
                    <a:pt x="1131" y="256"/>
                  </a:cubicBezTo>
                  <a:cubicBezTo>
                    <a:pt x="1144" y="263"/>
                    <a:pt x="1159" y="266"/>
                    <a:pt x="1174" y="266"/>
                  </a:cubicBezTo>
                  <a:cubicBezTo>
                    <a:pt x="1205" y="266"/>
                    <a:pt x="1235" y="251"/>
                    <a:pt x="1251" y="222"/>
                  </a:cubicBezTo>
                  <a:cubicBezTo>
                    <a:pt x="1275" y="179"/>
                    <a:pt x="1259" y="126"/>
                    <a:pt x="1217" y="102"/>
                  </a:cubicBezTo>
                  <a:cubicBezTo>
                    <a:pt x="1088" y="30"/>
                    <a:pt x="962" y="1"/>
                    <a:pt x="844"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2508;p38">
              <a:extLst>
                <a:ext uri="{FF2B5EF4-FFF2-40B4-BE49-F238E27FC236}">
                  <a16:creationId xmlns:a16="http://schemas.microsoft.com/office/drawing/2014/main" id="{6E771505-7975-E72F-3EEC-C0488CF8E8BA}"/>
                </a:ext>
              </a:extLst>
            </p:cNvPr>
            <p:cNvSpPr/>
            <p:nvPr/>
          </p:nvSpPr>
          <p:spPr>
            <a:xfrm>
              <a:off x="8336278" y="3894177"/>
              <a:ext cx="105132" cy="90059"/>
            </a:xfrm>
            <a:custGeom>
              <a:avLst/>
              <a:gdLst/>
              <a:ahLst/>
              <a:cxnLst/>
              <a:rect l="l" t="t" r="r" b="b"/>
              <a:pathLst>
                <a:path w="3517" h="3013" extrusionOk="0">
                  <a:moveTo>
                    <a:pt x="1933" y="0"/>
                  </a:moveTo>
                  <a:cubicBezTo>
                    <a:pt x="1927" y="0"/>
                    <a:pt x="1921" y="0"/>
                    <a:pt x="1915" y="0"/>
                  </a:cubicBezTo>
                  <a:cubicBezTo>
                    <a:pt x="991" y="10"/>
                    <a:pt x="172" y="692"/>
                    <a:pt x="86" y="1523"/>
                  </a:cubicBezTo>
                  <a:cubicBezTo>
                    <a:pt x="0" y="2349"/>
                    <a:pt x="670" y="3012"/>
                    <a:pt x="1584" y="3012"/>
                  </a:cubicBezTo>
                  <a:cubicBezTo>
                    <a:pt x="1590" y="3012"/>
                    <a:pt x="1596" y="3012"/>
                    <a:pt x="1602" y="3012"/>
                  </a:cubicBezTo>
                  <a:cubicBezTo>
                    <a:pt x="2526" y="3004"/>
                    <a:pt x="3345" y="2321"/>
                    <a:pt x="3431" y="1489"/>
                  </a:cubicBezTo>
                  <a:cubicBezTo>
                    <a:pt x="3517" y="665"/>
                    <a:pt x="2848" y="0"/>
                    <a:pt x="1933" y="0"/>
                  </a:cubicBezTo>
                  <a:close/>
                </a:path>
              </a:pathLst>
            </a:custGeom>
            <a:solidFill>
              <a:srgbClr val="DEB0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2509;p38">
              <a:extLst>
                <a:ext uri="{FF2B5EF4-FFF2-40B4-BE49-F238E27FC236}">
                  <a16:creationId xmlns:a16="http://schemas.microsoft.com/office/drawing/2014/main" id="{C735B632-42F5-0DAE-FD85-0A359F46E748}"/>
                </a:ext>
              </a:extLst>
            </p:cNvPr>
            <p:cNvSpPr/>
            <p:nvPr/>
          </p:nvSpPr>
          <p:spPr>
            <a:xfrm>
              <a:off x="8360431" y="3924247"/>
              <a:ext cx="61459" cy="24958"/>
            </a:xfrm>
            <a:custGeom>
              <a:avLst/>
              <a:gdLst/>
              <a:ahLst/>
              <a:cxnLst/>
              <a:rect l="l" t="t" r="r" b="b"/>
              <a:pathLst>
                <a:path w="2056" h="835" extrusionOk="0">
                  <a:moveTo>
                    <a:pt x="1167" y="1"/>
                  </a:moveTo>
                  <a:cubicBezTo>
                    <a:pt x="819" y="1"/>
                    <a:pt x="429" y="161"/>
                    <a:pt x="57" y="658"/>
                  </a:cubicBezTo>
                  <a:cubicBezTo>
                    <a:pt x="47" y="673"/>
                    <a:pt x="37" y="684"/>
                    <a:pt x="33" y="691"/>
                  </a:cubicBezTo>
                  <a:cubicBezTo>
                    <a:pt x="1" y="728"/>
                    <a:pt x="5" y="783"/>
                    <a:pt x="41" y="814"/>
                  </a:cubicBezTo>
                  <a:cubicBezTo>
                    <a:pt x="57" y="828"/>
                    <a:pt x="78" y="835"/>
                    <a:pt x="98" y="835"/>
                  </a:cubicBezTo>
                  <a:cubicBezTo>
                    <a:pt x="123" y="835"/>
                    <a:pt x="147" y="825"/>
                    <a:pt x="167" y="805"/>
                  </a:cubicBezTo>
                  <a:cubicBezTo>
                    <a:pt x="174" y="797"/>
                    <a:pt x="184" y="783"/>
                    <a:pt x="198" y="763"/>
                  </a:cubicBezTo>
                  <a:cubicBezTo>
                    <a:pt x="493" y="369"/>
                    <a:pt x="818" y="171"/>
                    <a:pt x="1169" y="171"/>
                  </a:cubicBezTo>
                  <a:cubicBezTo>
                    <a:pt x="1404" y="171"/>
                    <a:pt x="1650" y="259"/>
                    <a:pt x="1907" y="437"/>
                  </a:cubicBezTo>
                  <a:cubicBezTo>
                    <a:pt x="1923" y="446"/>
                    <a:pt x="1940" y="451"/>
                    <a:pt x="1958" y="451"/>
                  </a:cubicBezTo>
                  <a:cubicBezTo>
                    <a:pt x="1986" y="451"/>
                    <a:pt x="2014" y="438"/>
                    <a:pt x="2030" y="413"/>
                  </a:cubicBezTo>
                  <a:cubicBezTo>
                    <a:pt x="2056" y="373"/>
                    <a:pt x="2046" y="320"/>
                    <a:pt x="2006" y="291"/>
                  </a:cubicBezTo>
                  <a:cubicBezTo>
                    <a:pt x="1803" y="152"/>
                    <a:pt x="1505" y="1"/>
                    <a:pt x="1167"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2510;p38">
              <a:extLst>
                <a:ext uri="{FF2B5EF4-FFF2-40B4-BE49-F238E27FC236}">
                  <a16:creationId xmlns:a16="http://schemas.microsoft.com/office/drawing/2014/main" id="{B8F78C62-3F64-9A61-2775-AD49EF97C573}"/>
                </a:ext>
              </a:extLst>
            </p:cNvPr>
            <p:cNvSpPr/>
            <p:nvPr/>
          </p:nvSpPr>
          <p:spPr>
            <a:xfrm>
              <a:off x="8374361" y="3929806"/>
              <a:ext cx="27441" cy="31235"/>
            </a:xfrm>
            <a:custGeom>
              <a:avLst/>
              <a:gdLst/>
              <a:ahLst/>
              <a:cxnLst/>
              <a:rect l="l" t="t" r="r" b="b"/>
              <a:pathLst>
                <a:path w="918" h="1045" extrusionOk="0">
                  <a:moveTo>
                    <a:pt x="89" y="1"/>
                  </a:moveTo>
                  <a:cubicBezTo>
                    <a:pt x="41" y="1"/>
                    <a:pt x="0" y="40"/>
                    <a:pt x="0" y="88"/>
                  </a:cubicBezTo>
                  <a:cubicBezTo>
                    <a:pt x="0" y="135"/>
                    <a:pt x="40" y="176"/>
                    <a:pt x="88" y="176"/>
                  </a:cubicBezTo>
                  <a:cubicBezTo>
                    <a:pt x="695" y="184"/>
                    <a:pt x="739" y="928"/>
                    <a:pt x="740" y="959"/>
                  </a:cubicBezTo>
                  <a:cubicBezTo>
                    <a:pt x="744" y="1006"/>
                    <a:pt x="782" y="1043"/>
                    <a:pt x="829" y="1043"/>
                  </a:cubicBezTo>
                  <a:cubicBezTo>
                    <a:pt x="829" y="1043"/>
                    <a:pt x="830" y="1043"/>
                    <a:pt x="833" y="1044"/>
                  </a:cubicBezTo>
                  <a:cubicBezTo>
                    <a:pt x="881" y="1043"/>
                    <a:pt x="918" y="1000"/>
                    <a:pt x="916" y="952"/>
                  </a:cubicBezTo>
                  <a:cubicBezTo>
                    <a:pt x="902" y="628"/>
                    <a:pt x="710" y="11"/>
                    <a:pt x="91"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2511;p38">
              <a:extLst>
                <a:ext uri="{FF2B5EF4-FFF2-40B4-BE49-F238E27FC236}">
                  <a16:creationId xmlns:a16="http://schemas.microsoft.com/office/drawing/2014/main" id="{8CC4B1AA-E35D-4324-96F2-1F2DAE354508}"/>
                </a:ext>
              </a:extLst>
            </p:cNvPr>
            <p:cNvSpPr/>
            <p:nvPr/>
          </p:nvSpPr>
          <p:spPr>
            <a:xfrm>
              <a:off x="7969676" y="3543687"/>
              <a:ext cx="469013" cy="488612"/>
            </a:xfrm>
            <a:custGeom>
              <a:avLst/>
              <a:gdLst/>
              <a:ahLst/>
              <a:cxnLst/>
              <a:rect l="l" t="t" r="r" b="b"/>
              <a:pathLst>
                <a:path w="15690" h="16347" extrusionOk="0">
                  <a:moveTo>
                    <a:pt x="7620" y="1"/>
                  </a:moveTo>
                  <a:cubicBezTo>
                    <a:pt x="4205" y="1"/>
                    <a:pt x="1149" y="2385"/>
                    <a:pt x="366" y="5763"/>
                  </a:cubicBezTo>
                  <a:cubicBezTo>
                    <a:pt x="115" y="6841"/>
                    <a:pt x="112" y="7912"/>
                    <a:pt x="313" y="8920"/>
                  </a:cubicBezTo>
                  <a:cubicBezTo>
                    <a:pt x="466" y="9685"/>
                    <a:pt x="433" y="10476"/>
                    <a:pt x="282" y="11244"/>
                  </a:cubicBezTo>
                  <a:cubicBezTo>
                    <a:pt x="1" y="12662"/>
                    <a:pt x="557" y="15158"/>
                    <a:pt x="6199" y="16092"/>
                  </a:cubicBezTo>
                  <a:cubicBezTo>
                    <a:pt x="7265" y="16269"/>
                    <a:pt x="8180" y="16346"/>
                    <a:pt x="8962" y="16346"/>
                  </a:cubicBezTo>
                  <a:cubicBezTo>
                    <a:pt x="12618" y="16346"/>
                    <a:pt x="13406" y="14655"/>
                    <a:pt x="13458" y="13455"/>
                  </a:cubicBezTo>
                  <a:cubicBezTo>
                    <a:pt x="13495" y="12625"/>
                    <a:pt x="13743" y="11815"/>
                    <a:pt x="14148" y="11088"/>
                  </a:cubicBezTo>
                  <a:cubicBezTo>
                    <a:pt x="14552" y="10360"/>
                    <a:pt x="14841" y="9550"/>
                    <a:pt x="14985" y="8680"/>
                  </a:cubicBezTo>
                  <a:cubicBezTo>
                    <a:pt x="15689" y="4432"/>
                    <a:pt x="12653" y="426"/>
                    <a:pt x="8283" y="31"/>
                  </a:cubicBezTo>
                  <a:cubicBezTo>
                    <a:pt x="8061" y="10"/>
                    <a:pt x="7839" y="1"/>
                    <a:pt x="7620" y="1"/>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2512;p38">
              <a:extLst>
                <a:ext uri="{FF2B5EF4-FFF2-40B4-BE49-F238E27FC236}">
                  <a16:creationId xmlns:a16="http://schemas.microsoft.com/office/drawing/2014/main" id="{DF74DA77-EB33-BD48-DEFC-89449DBD8A11}"/>
                </a:ext>
              </a:extLst>
            </p:cNvPr>
            <p:cNvSpPr/>
            <p:nvPr/>
          </p:nvSpPr>
          <p:spPr>
            <a:xfrm>
              <a:off x="7942205" y="3603886"/>
              <a:ext cx="475440" cy="302965"/>
            </a:xfrm>
            <a:custGeom>
              <a:avLst/>
              <a:gdLst/>
              <a:ahLst/>
              <a:cxnLst/>
              <a:rect l="l" t="t" r="r" b="b"/>
              <a:pathLst>
                <a:path w="15905" h="10136" extrusionOk="0">
                  <a:moveTo>
                    <a:pt x="7918" y="1"/>
                  </a:moveTo>
                  <a:cubicBezTo>
                    <a:pt x="7099" y="1"/>
                    <a:pt x="6231" y="60"/>
                    <a:pt x="5325" y="182"/>
                  </a:cubicBezTo>
                  <a:cubicBezTo>
                    <a:pt x="1" y="897"/>
                    <a:pt x="1288" y="8304"/>
                    <a:pt x="1288" y="8304"/>
                  </a:cubicBezTo>
                  <a:cubicBezTo>
                    <a:pt x="2763" y="6519"/>
                    <a:pt x="3419" y="3485"/>
                    <a:pt x="3419" y="3485"/>
                  </a:cubicBezTo>
                  <a:cubicBezTo>
                    <a:pt x="3431" y="3485"/>
                    <a:pt x="3443" y="3485"/>
                    <a:pt x="3455" y="3485"/>
                  </a:cubicBezTo>
                  <a:cubicBezTo>
                    <a:pt x="4701" y="3485"/>
                    <a:pt x="6734" y="2181"/>
                    <a:pt x="6734" y="2181"/>
                  </a:cubicBezTo>
                  <a:cubicBezTo>
                    <a:pt x="8427" y="4178"/>
                    <a:pt x="13699" y="4855"/>
                    <a:pt x="13699" y="4855"/>
                  </a:cubicBezTo>
                  <a:cubicBezTo>
                    <a:pt x="13361" y="6853"/>
                    <a:pt x="14313" y="9892"/>
                    <a:pt x="14351" y="10136"/>
                  </a:cubicBezTo>
                  <a:cubicBezTo>
                    <a:pt x="14351" y="10136"/>
                    <a:pt x="15904" y="6666"/>
                    <a:pt x="15283" y="3791"/>
                  </a:cubicBezTo>
                  <a:cubicBezTo>
                    <a:pt x="14770" y="1408"/>
                    <a:pt x="11918" y="1"/>
                    <a:pt x="7918" y="1"/>
                  </a:cubicBezTo>
                  <a:close/>
                </a:path>
              </a:pathLst>
            </a:custGeom>
            <a:solidFill>
              <a:srgbClr val="DEB0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2513;p38">
              <a:extLst>
                <a:ext uri="{FF2B5EF4-FFF2-40B4-BE49-F238E27FC236}">
                  <a16:creationId xmlns:a16="http://schemas.microsoft.com/office/drawing/2014/main" id="{A65D22E4-A5F0-7997-D4E7-4E31A54D2914}"/>
                </a:ext>
              </a:extLst>
            </p:cNvPr>
            <p:cNvSpPr/>
            <p:nvPr/>
          </p:nvSpPr>
          <p:spPr>
            <a:xfrm>
              <a:off x="7932131" y="3557616"/>
              <a:ext cx="248048" cy="294566"/>
            </a:xfrm>
            <a:custGeom>
              <a:avLst/>
              <a:gdLst/>
              <a:ahLst/>
              <a:cxnLst/>
              <a:rect l="l" t="t" r="r" b="b"/>
              <a:pathLst>
                <a:path w="8298" h="9855" extrusionOk="0">
                  <a:moveTo>
                    <a:pt x="5458" y="0"/>
                  </a:moveTo>
                  <a:cubicBezTo>
                    <a:pt x="3940" y="0"/>
                    <a:pt x="2143" y="772"/>
                    <a:pt x="1305" y="2942"/>
                  </a:cubicBezTo>
                  <a:cubicBezTo>
                    <a:pt x="1291" y="2980"/>
                    <a:pt x="1275" y="3020"/>
                    <a:pt x="1261" y="3058"/>
                  </a:cubicBezTo>
                  <a:cubicBezTo>
                    <a:pt x="0" y="6523"/>
                    <a:pt x="1628" y="9854"/>
                    <a:pt x="1628" y="9854"/>
                  </a:cubicBezTo>
                  <a:cubicBezTo>
                    <a:pt x="1628" y="9854"/>
                    <a:pt x="3113" y="7072"/>
                    <a:pt x="3075" y="4580"/>
                  </a:cubicBezTo>
                  <a:cubicBezTo>
                    <a:pt x="3075" y="4580"/>
                    <a:pt x="6873" y="3822"/>
                    <a:pt x="7870" y="1877"/>
                  </a:cubicBezTo>
                  <a:cubicBezTo>
                    <a:pt x="8297" y="1040"/>
                    <a:pt x="7450" y="289"/>
                    <a:pt x="6210" y="66"/>
                  </a:cubicBezTo>
                  <a:cubicBezTo>
                    <a:pt x="5971" y="23"/>
                    <a:pt x="5719" y="0"/>
                    <a:pt x="5458" y="0"/>
                  </a:cubicBezTo>
                  <a:close/>
                </a:path>
              </a:pathLst>
            </a:custGeom>
            <a:solidFill>
              <a:srgbClr val="F1CB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2514;p38">
              <a:extLst>
                <a:ext uri="{FF2B5EF4-FFF2-40B4-BE49-F238E27FC236}">
                  <a16:creationId xmlns:a16="http://schemas.microsoft.com/office/drawing/2014/main" id="{A41B7EBC-D310-FFE3-40BE-9E2D87201E62}"/>
                </a:ext>
              </a:extLst>
            </p:cNvPr>
            <p:cNvSpPr/>
            <p:nvPr/>
          </p:nvSpPr>
          <p:spPr>
            <a:xfrm>
              <a:off x="8099439" y="3521808"/>
              <a:ext cx="347650" cy="390961"/>
            </a:xfrm>
            <a:custGeom>
              <a:avLst/>
              <a:gdLst/>
              <a:ahLst/>
              <a:cxnLst/>
              <a:rect l="l" t="t" r="r" b="b"/>
              <a:pathLst>
                <a:path w="11630" h="13080" extrusionOk="0">
                  <a:moveTo>
                    <a:pt x="3642" y="1"/>
                  </a:moveTo>
                  <a:cubicBezTo>
                    <a:pt x="1634" y="1"/>
                    <a:pt x="0" y="743"/>
                    <a:pt x="66" y="2006"/>
                  </a:cubicBezTo>
                  <a:cubicBezTo>
                    <a:pt x="72" y="2129"/>
                    <a:pt x="93" y="2252"/>
                    <a:pt x="133" y="2383"/>
                  </a:cubicBezTo>
                  <a:cubicBezTo>
                    <a:pt x="1029" y="5425"/>
                    <a:pt x="9285" y="6737"/>
                    <a:pt x="9285" y="6737"/>
                  </a:cubicBezTo>
                  <a:cubicBezTo>
                    <a:pt x="8487" y="10077"/>
                    <a:pt x="9130" y="13079"/>
                    <a:pt x="9130" y="13079"/>
                  </a:cubicBezTo>
                  <a:cubicBezTo>
                    <a:pt x="10126" y="12112"/>
                    <a:pt x="10933" y="10873"/>
                    <a:pt x="11257" y="9373"/>
                  </a:cubicBezTo>
                  <a:cubicBezTo>
                    <a:pt x="11629" y="7656"/>
                    <a:pt x="11363" y="5601"/>
                    <a:pt x="10006" y="3230"/>
                  </a:cubicBezTo>
                  <a:cubicBezTo>
                    <a:pt x="8710" y="967"/>
                    <a:pt x="5933" y="1"/>
                    <a:pt x="3642" y="1"/>
                  </a:cubicBezTo>
                  <a:close/>
                </a:path>
              </a:pathLst>
            </a:custGeom>
            <a:solidFill>
              <a:srgbClr val="F1CB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2515;p38">
              <a:extLst>
                <a:ext uri="{FF2B5EF4-FFF2-40B4-BE49-F238E27FC236}">
                  <a16:creationId xmlns:a16="http://schemas.microsoft.com/office/drawing/2014/main" id="{156694A4-C346-C919-5C22-C80741DB6511}"/>
                </a:ext>
              </a:extLst>
            </p:cNvPr>
            <p:cNvSpPr/>
            <p:nvPr/>
          </p:nvSpPr>
          <p:spPr>
            <a:xfrm>
              <a:off x="8099529" y="3521808"/>
              <a:ext cx="347560" cy="280159"/>
            </a:xfrm>
            <a:custGeom>
              <a:avLst/>
              <a:gdLst/>
              <a:ahLst/>
              <a:cxnLst/>
              <a:rect l="l" t="t" r="r" b="b"/>
              <a:pathLst>
                <a:path w="11627" h="9373" extrusionOk="0">
                  <a:moveTo>
                    <a:pt x="3642" y="1"/>
                  </a:moveTo>
                  <a:cubicBezTo>
                    <a:pt x="1634" y="1"/>
                    <a:pt x="0" y="743"/>
                    <a:pt x="66" y="2006"/>
                  </a:cubicBezTo>
                  <a:cubicBezTo>
                    <a:pt x="692" y="1521"/>
                    <a:pt x="1781" y="895"/>
                    <a:pt x="3242" y="895"/>
                  </a:cubicBezTo>
                  <a:cubicBezTo>
                    <a:pt x="4223" y="895"/>
                    <a:pt x="5371" y="1177"/>
                    <a:pt x="6659" y="1974"/>
                  </a:cubicBezTo>
                  <a:cubicBezTo>
                    <a:pt x="9849" y="3947"/>
                    <a:pt x="10914" y="7257"/>
                    <a:pt x="11254" y="9373"/>
                  </a:cubicBezTo>
                  <a:cubicBezTo>
                    <a:pt x="11626" y="7656"/>
                    <a:pt x="11360" y="5601"/>
                    <a:pt x="10005" y="3230"/>
                  </a:cubicBezTo>
                  <a:cubicBezTo>
                    <a:pt x="8708" y="967"/>
                    <a:pt x="5931" y="1"/>
                    <a:pt x="364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1" name="Google Shape;2516;p38">
              <a:extLst>
                <a:ext uri="{FF2B5EF4-FFF2-40B4-BE49-F238E27FC236}">
                  <a16:creationId xmlns:a16="http://schemas.microsoft.com/office/drawing/2014/main" id="{2F628613-C1F4-B707-98F5-D4DB479551BC}"/>
                </a:ext>
              </a:extLst>
            </p:cNvPr>
            <p:cNvSpPr/>
            <p:nvPr/>
          </p:nvSpPr>
          <p:spPr>
            <a:xfrm>
              <a:off x="7971111" y="3557586"/>
              <a:ext cx="146623" cy="87936"/>
            </a:xfrm>
            <a:custGeom>
              <a:avLst/>
              <a:gdLst/>
              <a:ahLst/>
              <a:cxnLst/>
              <a:rect l="l" t="t" r="r" b="b"/>
              <a:pathLst>
                <a:path w="4905" h="2942" extrusionOk="0">
                  <a:moveTo>
                    <a:pt x="4150" y="1"/>
                  </a:moveTo>
                  <a:cubicBezTo>
                    <a:pt x="2633" y="1"/>
                    <a:pt x="838" y="773"/>
                    <a:pt x="1" y="2942"/>
                  </a:cubicBezTo>
                  <a:cubicBezTo>
                    <a:pt x="270" y="2571"/>
                    <a:pt x="588" y="2233"/>
                    <a:pt x="948" y="1948"/>
                  </a:cubicBezTo>
                  <a:cubicBezTo>
                    <a:pt x="1840" y="1237"/>
                    <a:pt x="2980" y="840"/>
                    <a:pt x="4121" y="840"/>
                  </a:cubicBezTo>
                  <a:cubicBezTo>
                    <a:pt x="4209" y="840"/>
                    <a:pt x="4297" y="843"/>
                    <a:pt x="4385" y="847"/>
                  </a:cubicBezTo>
                  <a:lnTo>
                    <a:pt x="4904" y="67"/>
                  </a:lnTo>
                  <a:cubicBezTo>
                    <a:pt x="4665" y="24"/>
                    <a:pt x="4412" y="1"/>
                    <a:pt x="4150"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2517;p38">
              <a:extLst>
                <a:ext uri="{FF2B5EF4-FFF2-40B4-BE49-F238E27FC236}">
                  <a16:creationId xmlns:a16="http://schemas.microsoft.com/office/drawing/2014/main" id="{035070EC-D108-3CC3-3BA2-7E037B2EA4BF}"/>
                </a:ext>
              </a:extLst>
            </p:cNvPr>
            <p:cNvSpPr/>
            <p:nvPr/>
          </p:nvSpPr>
          <p:spPr>
            <a:xfrm>
              <a:off x="8078365" y="3855858"/>
              <a:ext cx="20028" cy="35479"/>
            </a:xfrm>
            <a:custGeom>
              <a:avLst/>
              <a:gdLst/>
              <a:ahLst/>
              <a:cxnLst/>
              <a:rect l="l" t="t" r="r" b="b"/>
              <a:pathLst>
                <a:path w="670" h="1187" extrusionOk="0">
                  <a:moveTo>
                    <a:pt x="379" y="1"/>
                  </a:moveTo>
                  <a:cubicBezTo>
                    <a:pt x="225" y="1"/>
                    <a:pt x="76" y="232"/>
                    <a:pt x="40" y="540"/>
                  </a:cubicBezTo>
                  <a:cubicBezTo>
                    <a:pt x="1" y="866"/>
                    <a:pt x="104" y="1154"/>
                    <a:pt x="266" y="1183"/>
                  </a:cubicBezTo>
                  <a:cubicBezTo>
                    <a:pt x="276" y="1185"/>
                    <a:pt x="285" y="1186"/>
                    <a:pt x="295" y="1186"/>
                  </a:cubicBezTo>
                  <a:cubicBezTo>
                    <a:pt x="447" y="1186"/>
                    <a:pt x="594" y="955"/>
                    <a:pt x="632" y="647"/>
                  </a:cubicBezTo>
                  <a:cubicBezTo>
                    <a:pt x="670" y="321"/>
                    <a:pt x="570" y="32"/>
                    <a:pt x="406" y="3"/>
                  </a:cubicBezTo>
                  <a:cubicBezTo>
                    <a:pt x="397" y="2"/>
                    <a:pt x="388" y="1"/>
                    <a:pt x="379"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2518;p38">
              <a:extLst>
                <a:ext uri="{FF2B5EF4-FFF2-40B4-BE49-F238E27FC236}">
                  <a16:creationId xmlns:a16="http://schemas.microsoft.com/office/drawing/2014/main" id="{95911F2F-C834-F5EE-BD3F-9F12BB27E352}"/>
                </a:ext>
              </a:extLst>
            </p:cNvPr>
            <p:cNvSpPr/>
            <p:nvPr/>
          </p:nvSpPr>
          <p:spPr>
            <a:xfrm>
              <a:off x="8253386" y="3878306"/>
              <a:ext cx="22001" cy="34553"/>
            </a:xfrm>
            <a:custGeom>
              <a:avLst/>
              <a:gdLst/>
              <a:ahLst/>
              <a:cxnLst/>
              <a:rect l="l" t="t" r="r" b="b"/>
              <a:pathLst>
                <a:path w="736" h="1156" extrusionOk="0">
                  <a:moveTo>
                    <a:pt x="461" y="0"/>
                  </a:moveTo>
                  <a:cubicBezTo>
                    <a:pt x="317" y="0"/>
                    <a:pt x="159" y="188"/>
                    <a:pt x="85" y="461"/>
                  </a:cubicBezTo>
                  <a:cubicBezTo>
                    <a:pt x="1" y="774"/>
                    <a:pt x="58" y="1080"/>
                    <a:pt x="215" y="1144"/>
                  </a:cubicBezTo>
                  <a:cubicBezTo>
                    <a:pt x="235" y="1152"/>
                    <a:pt x="255" y="1156"/>
                    <a:pt x="276" y="1156"/>
                  </a:cubicBezTo>
                  <a:cubicBezTo>
                    <a:pt x="420" y="1156"/>
                    <a:pt x="577" y="968"/>
                    <a:pt x="651" y="694"/>
                  </a:cubicBezTo>
                  <a:cubicBezTo>
                    <a:pt x="736" y="382"/>
                    <a:pt x="678" y="77"/>
                    <a:pt x="521" y="12"/>
                  </a:cubicBezTo>
                  <a:cubicBezTo>
                    <a:pt x="502" y="4"/>
                    <a:pt x="481" y="0"/>
                    <a:pt x="461"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2519;p38">
              <a:extLst>
                <a:ext uri="{FF2B5EF4-FFF2-40B4-BE49-F238E27FC236}">
                  <a16:creationId xmlns:a16="http://schemas.microsoft.com/office/drawing/2014/main" id="{17D228B6-126B-4BA0-F1D0-E69631B8C6F7}"/>
                </a:ext>
              </a:extLst>
            </p:cNvPr>
            <p:cNvSpPr/>
            <p:nvPr/>
          </p:nvSpPr>
          <p:spPr>
            <a:xfrm>
              <a:off x="8053435" y="3775574"/>
              <a:ext cx="70068" cy="24868"/>
            </a:xfrm>
            <a:custGeom>
              <a:avLst/>
              <a:gdLst/>
              <a:ahLst/>
              <a:cxnLst/>
              <a:rect l="l" t="t" r="r" b="b"/>
              <a:pathLst>
                <a:path w="2344" h="832" extrusionOk="0">
                  <a:moveTo>
                    <a:pt x="1206" y="1"/>
                  </a:moveTo>
                  <a:cubicBezTo>
                    <a:pt x="860" y="1"/>
                    <a:pt x="462" y="130"/>
                    <a:pt x="68" y="535"/>
                  </a:cubicBezTo>
                  <a:cubicBezTo>
                    <a:pt x="1" y="603"/>
                    <a:pt x="2" y="715"/>
                    <a:pt x="71" y="783"/>
                  </a:cubicBezTo>
                  <a:cubicBezTo>
                    <a:pt x="105" y="816"/>
                    <a:pt x="149" y="832"/>
                    <a:pt x="192" y="832"/>
                  </a:cubicBezTo>
                  <a:cubicBezTo>
                    <a:pt x="239" y="832"/>
                    <a:pt x="284" y="814"/>
                    <a:pt x="318" y="778"/>
                  </a:cubicBezTo>
                  <a:cubicBezTo>
                    <a:pt x="634" y="453"/>
                    <a:pt x="948" y="350"/>
                    <a:pt x="1219" y="350"/>
                  </a:cubicBezTo>
                  <a:cubicBezTo>
                    <a:pt x="1674" y="350"/>
                    <a:pt x="2009" y="640"/>
                    <a:pt x="2032" y="660"/>
                  </a:cubicBezTo>
                  <a:cubicBezTo>
                    <a:pt x="2065" y="691"/>
                    <a:pt x="2108" y="706"/>
                    <a:pt x="2150" y="706"/>
                  </a:cubicBezTo>
                  <a:cubicBezTo>
                    <a:pt x="2197" y="706"/>
                    <a:pt x="2244" y="687"/>
                    <a:pt x="2279" y="648"/>
                  </a:cubicBezTo>
                  <a:cubicBezTo>
                    <a:pt x="2344" y="575"/>
                    <a:pt x="2338" y="466"/>
                    <a:pt x="2266" y="401"/>
                  </a:cubicBezTo>
                  <a:cubicBezTo>
                    <a:pt x="2260" y="395"/>
                    <a:pt x="1810" y="1"/>
                    <a:pt x="1206"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2520;p38">
              <a:extLst>
                <a:ext uri="{FF2B5EF4-FFF2-40B4-BE49-F238E27FC236}">
                  <a16:creationId xmlns:a16="http://schemas.microsoft.com/office/drawing/2014/main" id="{90D6D314-C244-B29A-BB5B-ACCCF6C3D88F}"/>
                </a:ext>
              </a:extLst>
            </p:cNvPr>
            <p:cNvSpPr/>
            <p:nvPr/>
          </p:nvSpPr>
          <p:spPr>
            <a:xfrm>
              <a:off x="8267973" y="3793777"/>
              <a:ext cx="68185" cy="32162"/>
            </a:xfrm>
            <a:custGeom>
              <a:avLst/>
              <a:gdLst/>
              <a:ahLst/>
              <a:cxnLst/>
              <a:rect l="l" t="t" r="r" b="b"/>
              <a:pathLst>
                <a:path w="2281" h="1076" extrusionOk="0">
                  <a:moveTo>
                    <a:pt x="914" y="1"/>
                  </a:moveTo>
                  <a:cubicBezTo>
                    <a:pt x="469" y="1"/>
                    <a:pt x="122" y="190"/>
                    <a:pt x="115" y="193"/>
                  </a:cubicBezTo>
                  <a:cubicBezTo>
                    <a:pt x="31" y="240"/>
                    <a:pt x="1" y="346"/>
                    <a:pt x="49" y="430"/>
                  </a:cubicBezTo>
                  <a:cubicBezTo>
                    <a:pt x="82" y="488"/>
                    <a:pt x="141" y="521"/>
                    <a:pt x="202" y="521"/>
                  </a:cubicBezTo>
                  <a:cubicBezTo>
                    <a:pt x="231" y="521"/>
                    <a:pt x="260" y="514"/>
                    <a:pt x="288" y="498"/>
                  </a:cubicBezTo>
                  <a:cubicBezTo>
                    <a:pt x="308" y="487"/>
                    <a:pt x="568" y="345"/>
                    <a:pt x="902" y="345"/>
                  </a:cubicBezTo>
                  <a:cubicBezTo>
                    <a:pt x="1226" y="345"/>
                    <a:pt x="1619" y="478"/>
                    <a:pt x="1932" y="991"/>
                  </a:cubicBezTo>
                  <a:cubicBezTo>
                    <a:pt x="1964" y="1044"/>
                    <a:pt x="2024" y="1075"/>
                    <a:pt x="2082" y="1075"/>
                  </a:cubicBezTo>
                  <a:cubicBezTo>
                    <a:pt x="2113" y="1075"/>
                    <a:pt x="2145" y="1068"/>
                    <a:pt x="2170" y="1049"/>
                  </a:cubicBezTo>
                  <a:cubicBezTo>
                    <a:pt x="2254" y="999"/>
                    <a:pt x="2281" y="892"/>
                    <a:pt x="2230" y="809"/>
                  </a:cubicBezTo>
                  <a:cubicBezTo>
                    <a:pt x="1838" y="167"/>
                    <a:pt x="1332" y="1"/>
                    <a:pt x="914"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2521;p38">
              <a:extLst>
                <a:ext uri="{FF2B5EF4-FFF2-40B4-BE49-F238E27FC236}">
                  <a16:creationId xmlns:a16="http://schemas.microsoft.com/office/drawing/2014/main" id="{A686151E-1843-0E99-FCE0-93738204AD77}"/>
                </a:ext>
              </a:extLst>
            </p:cNvPr>
            <p:cNvSpPr/>
            <p:nvPr/>
          </p:nvSpPr>
          <p:spPr>
            <a:xfrm>
              <a:off x="8179133" y="3877768"/>
              <a:ext cx="23645" cy="48930"/>
            </a:xfrm>
            <a:custGeom>
              <a:avLst/>
              <a:gdLst/>
              <a:ahLst/>
              <a:cxnLst/>
              <a:rect l="l" t="t" r="r" b="b"/>
              <a:pathLst>
                <a:path w="791" h="1637" extrusionOk="0">
                  <a:moveTo>
                    <a:pt x="193" y="1"/>
                  </a:moveTo>
                  <a:cubicBezTo>
                    <a:pt x="151" y="1"/>
                    <a:pt x="113" y="34"/>
                    <a:pt x="108" y="76"/>
                  </a:cubicBezTo>
                  <a:lnTo>
                    <a:pt x="3" y="916"/>
                  </a:lnTo>
                  <a:cubicBezTo>
                    <a:pt x="0" y="942"/>
                    <a:pt x="7" y="966"/>
                    <a:pt x="23" y="984"/>
                  </a:cubicBezTo>
                  <a:cubicBezTo>
                    <a:pt x="38" y="1001"/>
                    <a:pt x="62" y="1012"/>
                    <a:pt x="86" y="1014"/>
                  </a:cubicBezTo>
                  <a:cubicBezTo>
                    <a:pt x="247" y="1019"/>
                    <a:pt x="586" y="1083"/>
                    <a:pt x="607" y="1232"/>
                  </a:cubicBezTo>
                  <a:cubicBezTo>
                    <a:pt x="610" y="1259"/>
                    <a:pt x="606" y="1280"/>
                    <a:pt x="588" y="1302"/>
                  </a:cubicBezTo>
                  <a:cubicBezTo>
                    <a:pt x="514" y="1393"/>
                    <a:pt x="281" y="1448"/>
                    <a:pt x="151" y="1460"/>
                  </a:cubicBezTo>
                  <a:cubicBezTo>
                    <a:pt x="102" y="1464"/>
                    <a:pt x="67" y="1508"/>
                    <a:pt x="72" y="1556"/>
                  </a:cubicBezTo>
                  <a:cubicBezTo>
                    <a:pt x="77" y="1601"/>
                    <a:pt x="115" y="1635"/>
                    <a:pt x="158" y="1635"/>
                  </a:cubicBezTo>
                  <a:cubicBezTo>
                    <a:pt x="163" y="1635"/>
                    <a:pt x="164" y="1635"/>
                    <a:pt x="168" y="1636"/>
                  </a:cubicBezTo>
                  <a:cubicBezTo>
                    <a:pt x="211" y="1633"/>
                    <a:pt x="580" y="1592"/>
                    <a:pt x="723" y="1413"/>
                  </a:cubicBezTo>
                  <a:cubicBezTo>
                    <a:pt x="771" y="1352"/>
                    <a:pt x="791" y="1283"/>
                    <a:pt x="780" y="1211"/>
                  </a:cubicBezTo>
                  <a:cubicBezTo>
                    <a:pt x="743" y="944"/>
                    <a:pt x="370" y="870"/>
                    <a:pt x="187" y="848"/>
                  </a:cubicBezTo>
                  <a:lnTo>
                    <a:pt x="281" y="98"/>
                  </a:lnTo>
                  <a:cubicBezTo>
                    <a:pt x="288" y="51"/>
                    <a:pt x="253" y="6"/>
                    <a:pt x="205" y="2"/>
                  </a:cubicBezTo>
                  <a:cubicBezTo>
                    <a:pt x="201" y="1"/>
                    <a:pt x="197" y="1"/>
                    <a:pt x="193"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2522;p38">
              <a:extLst>
                <a:ext uri="{FF2B5EF4-FFF2-40B4-BE49-F238E27FC236}">
                  <a16:creationId xmlns:a16="http://schemas.microsoft.com/office/drawing/2014/main" id="{09ECD4AA-F353-F2EC-298A-0CF0939A6978}"/>
                </a:ext>
              </a:extLst>
            </p:cNvPr>
            <p:cNvSpPr/>
            <p:nvPr/>
          </p:nvSpPr>
          <p:spPr>
            <a:xfrm>
              <a:off x="8124489" y="3934051"/>
              <a:ext cx="93564" cy="27230"/>
            </a:xfrm>
            <a:custGeom>
              <a:avLst/>
              <a:gdLst/>
              <a:ahLst/>
              <a:cxnLst/>
              <a:rect l="l" t="t" r="r" b="b"/>
              <a:pathLst>
                <a:path w="3130" h="911" extrusionOk="0">
                  <a:moveTo>
                    <a:pt x="97" y="1"/>
                  </a:moveTo>
                  <a:cubicBezTo>
                    <a:pt x="74" y="1"/>
                    <a:pt x="51" y="10"/>
                    <a:pt x="34" y="28"/>
                  </a:cubicBezTo>
                  <a:cubicBezTo>
                    <a:pt x="0" y="64"/>
                    <a:pt x="2" y="119"/>
                    <a:pt x="37" y="153"/>
                  </a:cubicBezTo>
                  <a:cubicBezTo>
                    <a:pt x="685" y="759"/>
                    <a:pt x="1443" y="911"/>
                    <a:pt x="2040" y="911"/>
                  </a:cubicBezTo>
                  <a:cubicBezTo>
                    <a:pt x="2626" y="911"/>
                    <a:pt x="3052" y="765"/>
                    <a:pt x="3061" y="762"/>
                  </a:cubicBezTo>
                  <a:cubicBezTo>
                    <a:pt x="3107" y="747"/>
                    <a:pt x="3130" y="697"/>
                    <a:pt x="3114" y="652"/>
                  </a:cubicBezTo>
                  <a:cubicBezTo>
                    <a:pt x="3102" y="616"/>
                    <a:pt x="3068" y="594"/>
                    <a:pt x="3032" y="594"/>
                  </a:cubicBezTo>
                  <a:cubicBezTo>
                    <a:pt x="3022" y="594"/>
                    <a:pt x="3012" y="595"/>
                    <a:pt x="3003" y="599"/>
                  </a:cubicBezTo>
                  <a:cubicBezTo>
                    <a:pt x="2995" y="601"/>
                    <a:pt x="2592" y="738"/>
                    <a:pt x="2041" y="738"/>
                  </a:cubicBezTo>
                  <a:cubicBezTo>
                    <a:pt x="1480" y="738"/>
                    <a:pt x="765" y="596"/>
                    <a:pt x="157" y="26"/>
                  </a:cubicBezTo>
                  <a:cubicBezTo>
                    <a:pt x="140" y="9"/>
                    <a:pt x="118" y="1"/>
                    <a:pt x="97"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8" name="Google Shape;2523;p38">
              <a:extLst>
                <a:ext uri="{FF2B5EF4-FFF2-40B4-BE49-F238E27FC236}">
                  <a16:creationId xmlns:a16="http://schemas.microsoft.com/office/drawing/2014/main" id="{2DD325CB-3739-EF41-B122-3465E070CDE2}"/>
                </a:ext>
              </a:extLst>
            </p:cNvPr>
            <p:cNvSpPr/>
            <p:nvPr/>
          </p:nvSpPr>
          <p:spPr>
            <a:xfrm>
              <a:off x="8247108" y="3915011"/>
              <a:ext cx="93862" cy="78670"/>
            </a:xfrm>
            <a:custGeom>
              <a:avLst/>
              <a:gdLst/>
              <a:ahLst/>
              <a:cxnLst/>
              <a:rect l="l" t="t" r="r" b="b"/>
              <a:pathLst>
                <a:path w="3140" h="2632" extrusionOk="0">
                  <a:moveTo>
                    <a:pt x="1521" y="0"/>
                  </a:moveTo>
                  <a:cubicBezTo>
                    <a:pt x="791" y="0"/>
                    <a:pt x="169" y="476"/>
                    <a:pt x="89" y="1134"/>
                  </a:cubicBezTo>
                  <a:cubicBezTo>
                    <a:pt x="0" y="1854"/>
                    <a:pt x="592" y="2519"/>
                    <a:pt x="1410" y="2619"/>
                  </a:cubicBezTo>
                  <a:cubicBezTo>
                    <a:pt x="1480" y="2627"/>
                    <a:pt x="1550" y="2632"/>
                    <a:pt x="1618" y="2632"/>
                  </a:cubicBezTo>
                  <a:cubicBezTo>
                    <a:pt x="2349" y="2632"/>
                    <a:pt x="2971" y="2156"/>
                    <a:pt x="3051" y="1498"/>
                  </a:cubicBezTo>
                  <a:cubicBezTo>
                    <a:pt x="3139" y="778"/>
                    <a:pt x="2548" y="113"/>
                    <a:pt x="1729" y="13"/>
                  </a:cubicBezTo>
                  <a:cubicBezTo>
                    <a:pt x="1659" y="5"/>
                    <a:pt x="1590" y="0"/>
                    <a:pt x="1521" y="0"/>
                  </a:cubicBezTo>
                  <a:close/>
                </a:path>
              </a:pathLst>
            </a:custGeom>
            <a:solidFill>
              <a:srgbClr val="E6B7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Google Shape;2524;p38">
              <a:extLst>
                <a:ext uri="{FF2B5EF4-FFF2-40B4-BE49-F238E27FC236}">
                  <a16:creationId xmlns:a16="http://schemas.microsoft.com/office/drawing/2014/main" id="{B825CA23-E3CA-1E62-D137-A4250C7C4983}"/>
                </a:ext>
              </a:extLst>
            </p:cNvPr>
            <p:cNvSpPr/>
            <p:nvPr/>
          </p:nvSpPr>
          <p:spPr>
            <a:xfrm>
              <a:off x="7995264" y="3882789"/>
              <a:ext cx="98287" cy="79627"/>
            </a:xfrm>
            <a:custGeom>
              <a:avLst/>
              <a:gdLst/>
              <a:ahLst/>
              <a:cxnLst/>
              <a:rect l="l" t="t" r="r" b="b"/>
              <a:pathLst>
                <a:path w="3288" h="2664" extrusionOk="0">
                  <a:moveTo>
                    <a:pt x="1534" y="0"/>
                  </a:moveTo>
                  <a:cubicBezTo>
                    <a:pt x="938" y="0"/>
                    <a:pt x="405" y="330"/>
                    <a:pt x="229" y="865"/>
                  </a:cubicBezTo>
                  <a:cubicBezTo>
                    <a:pt x="0" y="1553"/>
                    <a:pt x="450" y="2321"/>
                    <a:pt x="1234" y="2579"/>
                  </a:cubicBezTo>
                  <a:cubicBezTo>
                    <a:pt x="1408" y="2636"/>
                    <a:pt x="1585" y="2663"/>
                    <a:pt x="1756" y="2663"/>
                  </a:cubicBezTo>
                  <a:cubicBezTo>
                    <a:pt x="2352" y="2663"/>
                    <a:pt x="2885" y="2334"/>
                    <a:pt x="3062" y="1798"/>
                  </a:cubicBezTo>
                  <a:cubicBezTo>
                    <a:pt x="3287" y="1111"/>
                    <a:pt x="2837" y="343"/>
                    <a:pt x="2057" y="85"/>
                  </a:cubicBezTo>
                  <a:cubicBezTo>
                    <a:pt x="1882" y="28"/>
                    <a:pt x="1706" y="0"/>
                    <a:pt x="1534" y="0"/>
                  </a:cubicBezTo>
                  <a:close/>
                </a:path>
              </a:pathLst>
            </a:custGeom>
            <a:solidFill>
              <a:srgbClr val="E6B7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0" name="Google Shape;2525;p38">
              <a:extLst>
                <a:ext uri="{FF2B5EF4-FFF2-40B4-BE49-F238E27FC236}">
                  <a16:creationId xmlns:a16="http://schemas.microsoft.com/office/drawing/2014/main" id="{18E3C687-45FD-64ED-43F5-2F54F8CE4889}"/>
                </a:ext>
              </a:extLst>
            </p:cNvPr>
            <p:cNvSpPr/>
            <p:nvPr/>
          </p:nvSpPr>
          <p:spPr>
            <a:xfrm>
              <a:off x="7991587" y="4306480"/>
              <a:ext cx="272620" cy="42205"/>
            </a:xfrm>
            <a:custGeom>
              <a:avLst/>
              <a:gdLst/>
              <a:ahLst/>
              <a:cxnLst/>
              <a:rect l="l" t="t" r="r" b="b"/>
              <a:pathLst>
                <a:path w="9120" h="1412" extrusionOk="0">
                  <a:moveTo>
                    <a:pt x="136" y="1"/>
                  </a:moveTo>
                  <a:cubicBezTo>
                    <a:pt x="76" y="316"/>
                    <a:pt x="30" y="560"/>
                    <a:pt x="0" y="714"/>
                  </a:cubicBezTo>
                  <a:cubicBezTo>
                    <a:pt x="2523" y="1179"/>
                    <a:pt x="5067" y="1411"/>
                    <a:pt x="7632" y="1411"/>
                  </a:cubicBezTo>
                  <a:cubicBezTo>
                    <a:pt x="8128" y="1411"/>
                    <a:pt x="8623" y="1403"/>
                    <a:pt x="9120" y="1385"/>
                  </a:cubicBezTo>
                  <a:cubicBezTo>
                    <a:pt x="9110" y="1260"/>
                    <a:pt x="9082" y="1006"/>
                    <a:pt x="9044" y="657"/>
                  </a:cubicBezTo>
                  <a:cubicBezTo>
                    <a:pt x="8563" y="673"/>
                    <a:pt x="8082" y="682"/>
                    <a:pt x="7603" y="682"/>
                  </a:cubicBezTo>
                  <a:cubicBezTo>
                    <a:pt x="5098" y="682"/>
                    <a:pt x="2609" y="458"/>
                    <a:pt x="136" y="1"/>
                  </a:cubicBezTo>
                  <a:close/>
                </a:path>
              </a:pathLst>
            </a:custGeom>
            <a:solidFill>
              <a:srgbClr val="F4D7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2526;p38">
              <a:extLst>
                <a:ext uri="{FF2B5EF4-FFF2-40B4-BE49-F238E27FC236}">
                  <a16:creationId xmlns:a16="http://schemas.microsoft.com/office/drawing/2014/main" id="{A490D3F9-7EC1-294D-BC95-A435FEC30D12}"/>
                </a:ext>
              </a:extLst>
            </p:cNvPr>
            <p:cNvSpPr/>
            <p:nvPr/>
          </p:nvSpPr>
          <p:spPr>
            <a:xfrm>
              <a:off x="8129960" y="4115154"/>
              <a:ext cx="20805" cy="20803"/>
            </a:xfrm>
            <a:custGeom>
              <a:avLst/>
              <a:gdLst/>
              <a:ahLst/>
              <a:cxnLst/>
              <a:rect l="l" t="t" r="r" b="b"/>
              <a:pathLst>
                <a:path w="696" h="696" extrusionOk="0">
                  <a:moveTo>
                    <a:pt x="348" y="1"/>
                  </a:moveTo>
                  <a:cubicBezTo>
                    <a:pt x="156" y="1"/>
                    <a:pt x="1" y="156"/>
                    <a:pt x="1" y="348"/>
                  </a:cubicBezTo>
                  <a:cubicBezTo>
                    <a:pt x="1" y="540"/>
                    <a:pt x="156" y="695"/>
                    <a:pt x="348" y="695"/>
                  </a:cubicBezTo>
                  <a:cubicBezTo>
                    <a:pt x="540" y="695"/>
                    <a:pt x="695" y="540"/>
                    <a:pt x="695" y="348"/>
                  </a:cubicBezTo>
                  <a:cubicBezTo>
                    <a:pt x="695" y="156"/>
                    <a:pt x="539" y="1"/>
                    <a:pt x="348" y="1"/>
                  </a:cubicBezTo>
                  <a:close/>
                </a:path>
              </a:pathLst>
            </a:custGeom>
            <a:solidFill>
              <a:srgbClr val="FCF7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2527;p38">
              <a:extLst>
                <a:ext uri="{FF2B5EF4-FFF2-40B4-BE49-F238E27FC236}">
                  <a16:creationId xmlns:a16="http://schemas.microsoft.com/office/drawing/2014/main" id="{D711AE51-A8A7-9C8F-3C6F-F261C55529E5}"/>
                </a:ext>
              </a:extLst>
            </p:cNvPr>
            <p:cNvSpPr/>
            <p:nvPr/>
          </p:nvSpPr>
          <p:spPr>
            <a:xfrm>
              <a:off x="8127239" y="4158136"/>
              <a:ext cx="20775" cy="20803"/>
            </a:xfrm>
            <a:custGeom>
              <a:avLst/>
              <a:gdLst/>
              <a:ahLst/>
              <a:cxnLst/>
              <a:rect l="l" t="t" r="r" b="b"/>
              <a:pathLst>
                <a:path w="695" h="696" extrusionOk="0">
                  <a:moveTo>
                    <a:pt x="353" y="1"/>
                  </a:moveTo>
                  <a:cubicBezTo>
                    <a:pt x="351" y="1"/>
                    <a:pt x="349" y="1"/>
                    <a:pt x="347" y="1"/>
                  </a:cubicBezTo>
                  <a:cubicBezTo>
                    <a:pt x="155" y="1"/>
                    <a:pt x="0" y="156"/>
                    <a:pt x="0" y="348"/>
                  </a:cubicBezTo>
                  <a:cubicBezTo>
                    <a:pt x="0" y="540"/>
                    <a:pt x="155" y="695"/>
                    <a:pt x="347" y="695"/>
                  </a:cubicBezTo>
                  <a:cubicBezTo>
                    <a:pt x="539" y="695"/>
                    <a:pt x="695" y="540"/>
                    <a:pt x="695" y="348"/>
                  </a:cubicBezTo>
                  <a:cubicBezTo>
                    <a:pt x="695" y="157"/>
                    <a:pt x="541" y="1"/>
                    <a:pt x="353" y="1"/>
                  </a:cubicBezTo>
                  <a:close/>
                </a:path>
              </a:pathLst>
            </a:custGeom>
            <a:solidFill>
              <a:srgbClr val="FCF7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2528;p38">
              <a:extLst>
                <a:ext uri="{FF2B5EF4-FFF2-40B4-BE49-F238E27FC236}">
                  <a16:creationId xmlns:a16="http://schemas.microsoft.com/office/drawing/2014/main" id="{F31C4FE6-260D-3065-0E42-027900DEDE69}"/>
                </a:ext>
              </a:extLst>
            </p:cNvPr>
            <p:cNvSpPr/>
            <p:nvPr/>
          </p:nvSpPr>
          <p:spPr>
            <a:xfrm>
              <a:off x="8326353" y="4681540"/>
              <a:ext cx="57274" cy="118604"/>
            </a:xfrm>
            <a:custGeom>
              <a:avLst/>
              <a:gdLst/>
              <a:ahLst/>
              <a:cxnLst/>
              <a:rect l="l" t="t" r="r" b="b"/>
              <a:pathLst>
                <a:path w="1916" h="3968" extrusionOk="0">
                  <a:moveTo>
                    <a:pt x="1334" y="1"/>
                  </a:moveTo>
                  <a:cubicBezTo>
                    <a:pt x="1307" y="14"/>
                    <a:pt x="1292" y="18"/>
                    <a:pt x="1292" y="18"/>
                  </a:cubicBezTo>
                  <a:cubicBezTo>
                    <a:pt x="1292" y="18"/>
                    <a:pt x="1011" y="602"/>
                    <a:pt x="707" y="1182"/>
                  </a:cubicBezTo>
                  <a:cubicBezTo>
                    <a:pt x="407" y="1765"/>
                    <a:pt x="82" y="2338"/>
                    <a:pt x="82" y="2338"/>
                  </a:cubicBezTo>
                  <a:cubicBezTo>
                    <a:pt x="82" y="2338"/>
                    <a:pt x="0" y="3082"/>
                    <a:pt x="24" y="3967"/>
                  </a:cubicBezTo>
                  <a:cubicBezTo>
                    <a:pt x="1167" y="3332"/>
                    <a:pt x="1915" y="676"/>
                    <a:pt x="1334" y="1"/>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67083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3. Nhân vật</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8349" y="4151857"/>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B2B2896-E9CA-B7FC-B9F1-A05B6DEFEAF8}"/>
              </a:ext>
            </a:extLst>
          </p:cNvPr>
          <p:cNvPicPr>
            <a:picLocks noChangeAspect="1"/>
          </p:cNvPicPr>
          <p:nvPr/>
        </p:nvPicPr>
        <p:blipFill>
          <a:blip r:embed="rId10"/>
          <a:stretch>
            <a:fillRect/>
          </a:stretch>
        </p:blipFill>
        <p:spPr>
          <a:xfrm>
            <a:off x="355002" y="803705"/>
            <a:ext cx="3523793" cy="3761558"/>
          </a:xfrm>
          <a:prstGeom prst="rect">
            <a:avLst/>
          </a:prstGeom>
        </p:spPr>
      </p:pic>
      <p:pic>
        <p:nvPicPr>
          <p:cNvPr id="14" name="图片 16">
            <a:extLst>
              <a:ext uri="{FF2B5EF4-FFF2-40B4-BE49-F238E27FC236}">
                <a16:creationId xmlns:a16="http://schemas.microsoft.com/office/drawing/2014/main" id="{25D62845-BD88-E51F-CF0F-2D3C03DCF5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8795" y="803705"/>
            <a:ext cx="4625411" cy="251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3">
            <a:extLst>
              <a:ext uri="{FF2B5EF4-FFF2-40B4-BE49-F238E27FC236}">
                <a16:creationId xmlns:a16="http://schemas.microsoft.com/office/drawing/2014/main" id="{44B2E0B9-4FC6-6CE7-D1CA-13B5698809A2}"/>
              </a:ext>
            </a:extLst>
          </p:cNvPr>
          <p:cNvSpPr txBox="1"/>
          <p:nvPr/>
        </p:nvSpPr>
        <p:spPr>
          <a:xfrm>
            <a:off x="5021655" y="1341437"/>
            <a:ext cx="2812018" cy="120032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800">
                <a:latin typeface="+mj-lt"/>
              </a:rPr>
              <a:t>Nhân vật kì ảo, dị thường; nhân vật có trí thông minh tuyệt vời và ưa phiêu lưu, khám phá</a:t>
            </a:r>
            <a:endParaRPr lang="en-US" sz="1800">
              <a:latin typeface="+mj-lt"/>
            </a:endParaRPr>
          </a:p>
        </p:txBody>
      </p:sp>
    </p:spTree>
    <p:extLst>
      <p:ext uri="{BB962C8B-B14F-4D97-AF65-F5344CB8AC3E}">
        <p14:creationId xmlns:p14="http://schemas.microsoft.com/office/powerpoint/2010/main" val="3710596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127EE9-68CD-74F8-3998-DCAC49D2FC76}"/>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1217887" y="797930"/>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i="1">
                <a:solidFill>
                  <a:srgbClr val="002060"/>
                </a:solidFill>
                <a:latin typeface="Times New Roman" panose="02020603050405020304" pitchFamily="18" charset="0"/>
                <a:cs typeface="Times New Roman" panose="02020603050405020304" pitchFamily="18" charset="0"/>
              </a:rPr>
              <a:t>Hành tinh nào gần nhất với Mặt Trời?</a:t>
            </a:r>
            <a:endParaRPr kumimoji="0" lang="en-US" sz="199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Sao</a:t>
            </a:r>
            <a:r>
              <a:rPr kumimoji="0" lang="en-US" sz="3200" b="1" i="0" u="none" strike="noStrike" kern="120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 Thủy</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3 candies</a:t>
            </a:r>
          </a:p>
        </p:txBody>
      </p:sp>
    </p:spTree>
    <p:extLst>
      <p:ext uri="{BB962C8B-B14F-4D97-AF65-F5344CB8AC3E}">
        <p14:creationId xmlns:p14="http://schemas.microsoft.com/office/powerpoint/2010/main" val="3244062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sz="2800">
                <a:solidFill>
                  <a:schemeClr val="accent6">
                    <a:lumMod val="60000"/>
                    <a:lumOff val="40000"/>
                  </a:schemeClr>
                </a:solidFill>
                <a:latin typeface="Times New Roman" panose="02020603050405020304" pitchFamily="18" charset="0"/>
                <a:cs typeface="Times New Roman" panose="02020603050405020304" pitchFamily="18" charset="0"/>
              </a:rPr>
              <a:t>*Ấn tượng về nhân vật dị thường</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9"/>
          <a:stretch>
            <a:fillRect/>
          </a:stretch>
        </p:blipFill>
        <p:spPr>
          <a:xfrm>
            <a:off x="1148778" y="135340"/>
            <a:ext cx="790494" cy="501041"/>
          </a:xfrm>
          <a:prstGeom prst="rect">
            <a:avLst/>
          </a:prstGeom>
        </p:spPr>
      </p:pic>
      <p:pic>
        <p:nvPicPr>
          <p:cNvPr id="4" name="图片 4" descr="2">
            <a:extLst>
              <a:ext uri="{FF2B5EF4-FFF2-40B4-BE49-F238E27FC236}">
                <a16:creationId xmlns:a16="http://schemas.microsoft.com/office/drawing/2014/main" id="{165DA1E4-6C2A-BE29-845B-7D34658F1B6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298275" y="181057"/>
            <a:ext cx="5438101" cy="519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内容占位符 2">
            <a:extLst>
              <a:ext uri="{FF2B5EF4-FFF2-40B4-BE49-F238E27FC236}">
                <a16:creationId xmlns:a16="http://schemas.microsoft.com/office/drawing/2014/main" id="{DD92B33E-A290-28D3-9A9C-62E405D96B23}"/>
              </a:ext>
            </a:extLst>
          </p:cNvPr>
          <p:cNvSpPr txBox="1">
            <a:spLocks noChangeArrowheads="1"/>
          </p:cNvSpPr>
          <p:nvPr/>
        </p:nvSpPr>
        <p:spPr bwMode="auto">
          <a:xfrm>
            <a:off x="4196506" y="1605411"/>
            <a:ext cx="3688288" cy="13238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a:latin typeface="Times New Roman" panose="02020603050405020304" pitchFamily="18" charset="0"/>
                <a:cs typeface="Times New Roman" panose="02020603050405020304" pitchFamily="18" charset="0"/>
              </a:rPr>
              <a:t>Thần Thoại: kích thước của thần thoại rất to, là một chú ngựa trắng có cánh, nhờ có thần thoại mà hai nhân vật còn lại đã được tận hưởng, chiêm ngưỡng một không gian như xứ sở thần tiên ở nơi được coi là trung tâm của Trái Đất.</a:t>
            </a:r>
          </a:p>
        </p:txBody>
      </p:sp>
      <p:pic>
        <p:nvPicPr>
          <p:cNvPr id="15" name="Picture 14">
            <a:extLst>
              <a:ext uri="{FF2B5EF4-FFF2-40B4-BE49-F238E27FC236}">
                <a16:creationId xmlns:a16="http://schemas.microsoft.com/office/drawing/2014/main" id="{EAF80ADB-2957-4A2D-B10E-37E5A6A2D7EE}"/>
              </a:ext>
            </a:extLst>
          </p:cNvPr>
          <p:cNvPicPr>
            <a:picLocks noChangeAspect="1"/>
          </p:cNvPicPr>
          <p:nvPr/>
        </p:nvPicPr>
        <p:blipFill>
          <a:blip r:embed="rId11">
            <a:clrChange>
              <a:clrFrom>
                <a:srgbClr val="F7F7F7"/>
              </a:clrFrom>
              <a:clrTo>
                <a:srgbClr val="F7F7F7">
                  <a:alpha val="0"/>
                </a:srgbClr>
              </a:clrTo>
            </a:clrChange>
          </a:blip>
          <a:stretch>
            <a:fillRect/>
          </a:stretch>
        </p:blipFill>
        <p:spPr>
          <a:xfrm>
            <a:off x="-853234" y="1386790"/>
            <a:ext cx="5160703" cy="3262711"/>
          </a:xfrm>
          <a:prstGeom prst="rect">
            <a:avLst/>
          </a:prstGeom>
        </p:spPr>
      </p:pic>
    </p:spTree>
    <p:extLst>
      <p:ext uri="{BB962C8B-B14F-4D97-AF65-F5344CB8AC3E}">
        <p14:creationId xmlns:p14="http://schemas.microsoft.com/office/powerpoint/2010/main" val="1207215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p:cTn id="14" dur="5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04479" y="3910119"/>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4. Mở rộng, kết nối</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1624" y="4290778"/>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1622769" y="179935"/>
            <a:ext cx="790494" cy="501041"/>
          </a:xfrm>
          <a:prstGeom prst="rect">
            <a:avLst/>
          </a:prstGeom>
        </p:spPr>
      </p:pic>
      <p:pic>
        <p:nvPicPr>
          <p:cNvPr id="4" name="Picture 3">
            <a:extLst>
              <a:ext uri="{FF2B5EF4-FFF2-40B4-BE49-F238E27FC236}">
                <a16:creationId xmlns:a16="http://schemas.microsoft.com/office/drawing/2014/main" id="{2889A23A-9842-F14E-3C57-78DA549A2807}"/>
              </a:ext>
            </a:extLst>
          </p:cNvPr>
          <p:cNvPicPr>
            <a:picLocks noChangeAspect="1"/>
          </p:cNvPicPr>
          <p:nvPr/>
        </p:nvPicPr>
        <p:blipFill>
          <a:blip r:embed="rId11"/>
          <a:stretch>
            <a:fillRect/>
          </a:stretch>
        </p:blipFill>
        <p:spPr>
          <a:xfrm>
            <a:off x="202365" y="2162010"/>
            <a:ext cx="2838757" cy="3289082"/>
          </a:xfrm>
          <a:prstGeom prst="rect">
            <a:avLst/>
          </a:prstGeom>
        </p:spPr>
      </p:pic>
      <p:pic>
        <p:nvPicPr>
          <p:cNvPr id="14" name="Picture 13">
            <a:extLst>
              <a:ext uri="{FF2B5EF4-FFF2-40B4-BE49-F238E27FC236}">
                <a16:creationId xmlns:a16="http://schemas.microsoft.com/office/drawing/2014/main" id="{E6CC5E5F-75F9-5487-B802-B15C5C61E826}"/>
              </a:ext>
            </a:extLst>
          </p:cNvPr>
          <p:cNvPicPr>
            <a:picLocks noChangeAspect="1"/>
          </p:cNvPicPr>
          <p:nvPr/>
        </p:nvPicPr>
        <p:blipFill>
          <a:blip r:embed="rId12"/>
          <a:stretch>
            <a:fillRect/>
          </a:stretch>
        </p:blipFill>
        <p:spPr>
          <a:xfrm>
            <a:off x="3298382" y="1378277"/>
            <a:ext cx="4451265" cy="2316306"/>
          </a:xfrm>
          <a:prstGeom prst="rect">
            <a:avLst/>
          </a:prstGeom>
        </p:spPr>
      </p:pic>
      <p:sp>
        <p:nvSpPr>
          <p:cNvPr id="15" name="TextBox 14">
            <a:extLst>
              <a:ext uri="{FF2B5EF4-FFF2-40B4-BE49-F238E27FC236}">
                <a16:creationId xmlns:a16="http://schemas.microsoft.com/office/drawing/2014/main" id="{949B9C88-C7F7-A441-90B8-B4920417D11E}"/>
              </a:ext>
            </a:extLst>
          </p:cNvPr>
          <p:cNvSpPr txBox="1"/>
          <p:nvPr/>
        </p:nvSpPr>
        <p:spPr>
          <a:xfrm>
            <a:off x="3444192" y="1682483"/>
            <a:ext cx="4232054" cy="1754326"/>
          </a:xfrm>
          <a:prstGeom prst="rect">
            <a:avLst/>
          </a:prstGeom>
          <a:noFill/>
        </p:spPr>
        <p:txBody>
          <a:bodyPr wrap="square">
            <a:spAutoFit/>
          </a:bodyPr>
          <a:lstStyle/>
          <a:p>
            <a:pPr algn="just"/>
            <a:r>
              <a:rPr lang="en-US" sz="1800" i="1">
                <a:solidFill>
                  <a:schemeClr val="bg1"/>
                </a:solidFill>
                <a:latin typeface="Times New Roman" panose="02020603050405020304" pitchFamily="18" charset="0"/>
                <a:cs typeface="Times New Roman" panose="02020603050405020304" pitchFamily="18" charset="0"/>
              </a:rPr>
              <a:t>Em hãy hình dung không gian thảo nguyên ở cuối văn bản, tiếp tục tưởng tượng thêm những loài sinh vật kì lạ sống ở đó và miêu tả bằng lời của mình</a:t>
            </a:r>
            <a:r>
              <a:rPr lang="vi-VN" sz="1800" i="1">
                <a:solidFill>
                  <a:schemeClr val="bg1"/>
                </a:solidFill>
                <a:latin typeface="Times New Roman" panose="02020603050405020304" pitchFamily="18" charset="0"/>
                <a:cs typeface="Times New Roman" panose="02020603050405020304" pitchFamily="18" charset="0"/>
              </a:rPr>
              <a:t> và tìm trên sách báo một số loài động vật kì lạ tồn tại ở thời cổ đại. (Hs làm theo PHT số 2.)</a:t>
            </a:r>
            <a:endParaRPr lang="en-US" sz="28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308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951770" y="4419032"/>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4. Mở rộng, kết nối</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19" y="4227091"/>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1622769" y="179935"/>
            <a:ext cx="790494" cy="501041"/>
          </a:xfrm>
          <a:prstGeom prst="rect">
            <a:avLst/>
          </a:prstGeom>
        </p:spPr>
      </p:pic>
      <p:graphicFrame>
        <p:nvGraphicFramePr>
          <p:cNvPr id="4" name="Table 3">
            <a:extLst>
              <a:ext uri="{FF2B5EF4-FFF2-40B4-BE49-F238E27FC236}">
                <a16:creationId xmlns:a16="http://schemas.microsoft.com/office/drawing/2014/main" id="{C5443D8B-12FE-CF87-88DF-4EDC62BAD660}"/>
              </a:ext>
            </a:extLst>
          </p:cNvPr>
          <p:cNvGraphicFramePr>
            <a:graphicFrameLocks noGrp="1"/>
          </p:cNvGraphicFramePr>
          <p:nvPr>
            <p:extLst>
              <p:ext uri="{D42A27DB-BD31-4B8C-83A1-F6EECF244321}">
                <p14:modId xmlns:p14="http://schemas.microsoft.com/office/powerpoint/2010/main" val="3183796260"/>
              </p:ext>
            </p:extLst>
          </p:nvPr>
        </p:nvGraphicFramePr>
        <p:xfrm>
          <a:off x="837344" y="1015438"/>
          <a:ext cx="7656662" cy="3737956"/>
        </p:xfrm>
        <a:graphic>
          <a:graphicData uri="http://schemas.openxmlformats.org/drawingml/2006/table">
            <a:tbl>
              <a:tblPr firstRow="1" firstCol="1" bandRow="1"/>
              <a:tblGrid>
                <a:gridCol w="1189352">
                  <a:extLst>
                    <a:ext uri="{9D8B030D-6E8A-4147-A177-3AD203B41FA5}">
                      <a16:colId xmlns:a16="http://schemas.microsoft.com/office/drawing/2014/main" val="677064180"/>
                    </a:ext>
                  </a:extLst>
                </a:gridCol>
                <a:gridCol w="6467310">
                  <a:extLst>
                    <a:ext uri="{9D8B030D-6E8A-4147-A177-3AD203B41FA5}">
                      <a16:colId xmlns:a16="http://schemas.microsoft.com/office/drawing/2014/main" val="1421710384"/>
                    </a:ext>
                  </a:extLst>
                </a:gridCol>
              </a:tblGrid>
              <a:tr h="284977">
                <a:tc>
                  <a:txBody>
                    <a:bodyPr/>
                    <a:lstStyle/>
                    <a:p>
                      <a:pPr algn="ctr">
                        <a:lnSpc>
                          <a:spcPct val="100000"/>
                        </a:lnSpc>
                        <a:spcAft>
                          <a:spcPts val="800"/>
                        </a:spcAft>
                      </a:pPr>
                      <a:r>
                        <a:rPr lang="en-US" sz="1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vi-VN" sz="1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loài</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97D"/>
                    </a:solidFill>
                  </a:tcPr>
                </a:tc>
                <a:tc>
                  <a:txBody>
                    <a:bodyPr/>
                    <a:lstStyle/>
                    <a:p>
                      <a:pPr algn="ctr">
                        <a:lnSpc>
                          <a:spcPct val="100000"/>
                        </a:lnSpc>
                        <a:spcAft>
                          <a:spcPts val="800"/>
                        </a:spcAft>
                      </a:pPr>
                      <a:r>
                        <a:rPr lang="en-US" sz="1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vi-VN" sz="1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điểm</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97D"/>
                    </a:solidFill>
                  </a:tcPr>
                </a:tc>
                <a:extLst>
                  <a:ext uri="{0D108BD9-81ED-4DB2-BD59-A6C34878D82A}">
                    <a16:rowId xmlns:a16="http://schemas.microsoft.com/office/drawing/2014/main" val="3573645117"/>
                  </a:ext>
                </a:extLst>
              </a:tr>
              <a:tr h="1109261">
                <a:tc>
                  <a:txBody>
                    <a:bodyPr/>
                    <a:lstStyle/>
                    <a:p>
                      <a:pPr algn="just">
                        <a:lnSpc>
                          <a:spcPct val="100000"/>
                        </a:lnSpc>
                        <a:spcAft>
                          <a:spcPts val="800"/>
                        </a:spcAft>
                      </a:pPr>
                      <a:r>
                        <a:rPr lang="en-US" sz="16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Glyptodon- "răng có rãnh"</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72345122"/>
                  </a:ext>
                </a:extLst>
              </a:tr>
              <a:tr h="1091745">
                <a:tc>
                  <a:txBody>
                    <a:bodyPr/>
                    <a:lstStyle/>
                    <a:p>
                      <a:pPr algn="just">
                        <a:lnSpc>
                          <a:spcPct val="100000"/>
                        </a:lnSpc>
                        <a:spcAft>
                          <a:spcPts val="800"/>
                        </a:spcAft>
                      </a:pPr>
                      <a:r>
                        <a:rPr lang="en-US" sz="16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Titanoboa</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25803111"/>
                  </a:ext>
                </a:extLst>
              </a:tr>
              <a:tr h="872003">
                <a:tc>
                  <a:txBody>
                    <a:bodyPr/>
                    <a:lstStyle/>
                    <a:p>
                      <a:pPr algn="just">
                        <a:lnSpc>
                          <a:spcPct val="100000"/>
                        </a:lnSpc>
                        <a:spcAft>
                          <a:spcPts val="800"/>
                        </a:spcAft>
                      </a:pPr>
                      <a:r>
                        <a:rPr lang="en-US" sz="16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Megatherium</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43041253"/>
                  </a:ext>
                </a:extLst>
              </a:tr>
              <a:tr h="379970">
                <a:tc>
                  <a:txBody>
                    <a:bodyPr/>
                    <a:lstStyle/>
                    <a:p>
                      <a:pPr algn="just">
                        <a:lnSpc>
                          <a:spcPct val="100000"/>
                        </a:lnSpc>
                        <a:spcAft>
                          <a:spcPts val="800"/>
                        </a:spcAft>
                      </a:pPr>
                      <a:r>
                        <a:rPr lang="vi-VN" sz="2400" i="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2400" i="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47143679"/>
                  </a:ext>
                </a:extLst>
              </a:tr>
            </a:tbl>
          </a:graphicData>
        </a:graphic>
      </p:graphicFrame>
      <p:pic>
        <p:nvPicPr>
          <p:cNvPr id="1026" name="Picture 2" descr="Titanoboa Snake Png Image Background - Titanoboa Jurassic Park, Transparent  Png , Transparent Png Image - PNGitem">
            <a:extLst>
              <a:ext uri="{FF2B5EF4-FFF2-40B4-BE49-F238E27FC236}">
                <a16:creationId xmlns:a16="http://schemas.microsoft.com/office/drawing/2014/main" id="{917E1BD7-01F6-9149-C2A0-8702738B971F}"/>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51" b="9914"/>
          <a:stretch/>
        </p:blipFill>
        <p:spPr bwMode="auto">
          <a:xfrm>
            <a:off x="7088025" y="2450065"/>
            <a:ext cx="1517142" cy="904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loài động vật thời tiền sử khổng lồ đáng kinh ngạc từ Trái Đất cổ đại">
            <a:extLst>
              <a:ext uri="{FF2B5EF4-FFF2-40B4-BE49-F238E27FC236}">
                <a16:creationId xmlns:a16="http://schemas.microsoft.com/office/drawing/2014/main" id="{8E427CA0-99E4-3D95-975D-CBFA42335565}"/>
              </a:ext>
            </a:extLst>
          </p:cNvPr>
          <p:cNvPicPr>
            <a:picLocks noChangeAspect="1" noChangeArrowheads="1"/>
          </p:cNvPicPr>
          <p:nvPr/>
        </p:nvPicPr>
        <p:blipFill>
          <a:blip r:embed="rId1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196650" y="1544298"/>
            <a:ext cx="1220236" cy="788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gatherium | extinct mammal | Britannica">
            <a:extLst>
              <a:ext uri="{FF2B5EF4-FFF2-40B4-BE49-F238E27FC236}">
                <a16:creationId xmlns:a16="http://schemas.microsoft.com/office/drawing/2014/main" id="{6A8E62B7-6FAE-2A84-744A-E2BAE651319B}"/>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6650" y="3578588"/>
            <a:ext cx="1297356" cy="81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12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p:cTn id="13" dur="1000" fill="hold"/>
                                        <p:tgtEl>
                                          <p:spTgt spid="1028"/>
                                        </p:tgtEl>
                                        <p:attrNameLst>
                                          <p:attrName>ppt_w</p:attrName>
                                        </p:attrNameLst>
                                      </p:cBhvr>
                                      <p:tavLst>
                                        <p:tav tm="0">
                                          <p:val>
                                            <p:fltVal val="0"/>
                                          </p:val>
                                        </p:tav>
                                        <p:tav tm="100000">
                                          <p:val>
                                            <p:strVal val="#ppt_w"/>
                                          </p:val>
                                        </p:tav>
                                      </p:tavLst>
                                    </p:anim>
                                    <p:anim calcmode="lin" valueType="num">
                                      <p:cBhvr>
                                        <p:cTn id="14" dur="1000" fill="hold"/>
                                        <p:tgtEl>
                                          <p:spTgt spid="1028"/>
                                        </p:tgtEl>
                                        <p:attrNameLst>
                                          <p:attrName>ppt_h</p:attrName>
                                        </p:attrNameLst>
                                      </p:cBhvr>
                                      <p:tavLst>
                                        <p:tav tm="0">
                                          <p:val>
                                            <p:fltVal val="0"/>
                                          </p:val>
                                        </p:tav>
                                        <p:tav tm="100000">
                                          <p:val>
                                            <p:strVal val="#ppt_h"/>
                                          </p:val>
                                        </p:tav>
                                      </p:tavLst>
                                    </p:anim>
                                    <p:anim calcmode="lin" valueType="num">
                                      <p:cBhvr>
                                        <p:cTn id="15" dur="1000" fill="hold"/>
                                        <p:tgtEl>
                                          <p:spTgt spid="1028"/>
                                        </p:tgtEl>
                                        <p:attrNameLst>
                                          <p:attrName>style.rotation</p:attrName>
                                        </p:attrNameLst>
                                      </p:cBhvr>
                                      <p:tavLst>
                                        <p:tav tm="0">
                                          <p:val>
                                            <p:fltVal val="90"/>
                                          </p:val>
                                        </p:tav>
                                        <p:tav tm="100000">
                                          <p:val>
                                            <p:fltVal val="0"/>
                                          </p:val>
                                        </p:tav>
                                      </p:tavLst>
                                    </p:anim>
                                    <p:animEffect transition="in" filter="fade">
                                      <p:cBhvr>
                                        <p:cTn id="16" dur="1000"/>
                                        <p:tgtEl>
                                          <p:spTgt spid="1028"/>
                                        </p:tgtEl>
                                      </p:cBhvr>
                                    </p:animEffect>
                                  </p:childTnLst>
                                </p:cTn>
                              </p:par>
                              <p:par>
                                <p:cTn id="17" presetID="3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fltVal val="0"/>
                                          </p:val>
                                        </p:tav>
                                        <p:tav tm="100000">
                                          <p:val>
                                            <p:strVal val="#ppt_w"/>
                                          </p:val>
                                        </p:tav>
                                      </p:tavLst>
                                    </p:anim>
                                    <p:anim calcmode="lin" valueType="num">
                                      <p:cBhvr>
                                        <p:cTn id="20" dur="1000" fill="hold"/>
                                        <p:tgtEl>
                                          <p:spTgt spid="1026"/>
                                        </p:tgtEl>
                                        <p:attrNameLst>
                                          <p:attrName>ppt_h</p:attrName>
                                        </p:attrNameLst>
                                      </p:cBhvr>
                                      <p:tavLst>
                                        <p:tav tm="0">
                                          <p:val>
                                            <p:fltVal val="0"/>
                                          </p:val>
                                        </p:tav>
                                        <p:tav tm="100000">
                                          <p:val>
                                            <p:strVal val="#ppt_h"/>
                                          </p:val>
                                        </p:tav>
                                      </p:tavLst>
                                    </p:anim>
                                    <p:anim calcmode="lin" valueType="num">
                                      <p:cBhvr>
                                        <p:cTn id="21" dur="1000" fill="hold"/>
                                        <p:tgtEl>
                                          <p:spTgt spid="1026"/>
                                        </p:tgtEl>
                                        <p:attrNameLst>
                                          <p:attrName>style.rotation</p:attrName>
                                        </p:attrNameLst>
                                      </p:cBhvr>
                                      <p:tavLst>
                                        <p:tav tm="0">
                                          <p:val>
                                            <p:fltVal val="90"/>
                                          </p:val>
                                        </p:tav>
                                        <p:tav tm="100000">
                                          <p:val>
                                            <p:fltVal val="0"/>
                                          </p:val>
                                        </p:tav>
                                      </p:tavLst>
                                    </p:anim>
                                    <p:animEffect transition="in" filter="fade">
                                      <p:cBhvr>
                                        <p:cTn id="22" dur="1000"/>
                                        <p:tgtEl>
                                          <p:spTgt spid="1026"/>
                                        </p:tgtEl>
                                      </p:cBhvr>
                                    </p:animEffect>
                                  </p:childTnLst>
                                </p:cTn>
                              </p:par>
                              <p:par>
                                <p:cTn id="23" presetID="31" presetClass="entr" presetSubtype="0"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p:cTn id="25" dur="1000" fill="hold"/>
                                        <p:tgtEl>
                                          <p:spTgt spid="1032"/>
                                        </p:tgtEl>
                                        <p:attrNameLst>
                                          <p:attrName>ppt_w</p:attrName>
                                        </p:attrNameLst>
                                      </p:cBhvr>
                                      <p:tavLst>
                                        <p:tav tm="0">
                                          <p:val>
                                            <p:fltVal val="0"/>
                                          </p:val>
                                        </p:tav>
                                        <p:tav tm="100000">
                                          <p:val>
                                            <p:strVal val="#ppt_w"/>
                                          </p:val>
                                        </p:tav>
                                      </p:tavLst>
                                    </p:anim>
                                    <p:anim calcmode="lin" valueType="num">
                                      <p:cBhvr>
                                        <p:cTn id="26" dur="1000" fill="hold"/>
                                        <p:tgtEl>
                                          <p:spTgt spid="1032"/>
                                        </p:tgtEl>
                                        <p:attrNameLst>
                                          <p:attrName>ppt_h</p:attrName>
                                        </p:attrNameLst>
                                      </p:cBhvr>
                                      <p:tavLst>
                                        <p:tav tm="0">
                                          <p:val>
                                            <p:fltVal val="0"/>
                                          </p:val>
                                        </p:tav>
                                        <p:tav tm="100000">
                                          <p:val>
                                            <p:strVal val="#ppt_h"/>
                                          </p:val>
                                        </p:tav>
                                      </p:tavLst>
                                    </p:anim>
                                    <p:anim calcmode="lin" valueType="num">
                                      <p:cBhvr>
                                        <p:cTn id="27" dur="1000" fill="hold"/>
                                        <p:tgtEl>
                                          <p:spTgt spid="1032"/>
                                        </p:tgtEl>
                                        <p:attrNameLst>
                                          <p:attrName>style.rotation</p:attrName>
                                        </p:attrNameLst>
                                      </p:cBhvr>
                                      <p:tavLst>
                                        <p:tav tm="0">
                                          <p:val>
                                            <p:fltVal val="90"/>
                                          </p:val>
                                        </p:tav>
                                        <p:tav tm="100000">
                                          <p:val>
                                            <p:fltVal val="0"/>
                                          </p:val>
                                        </p:tav>
                                      </p:tavLst>
                                    </p:anim>
                                    <p:animEffect transition="in" filter="fade">
                                      <p:cBhvr>
                                        <p:cTn id="28"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951770" y="4419032"/>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4. Mở rộng, kết nối</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19" y="4227091"/>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1622769" y="179935"/>
            <a:ext cx="790494" cy="501041"/>
          </a:xfrm>
          <a:prstGeom prst="rect">
            <a:avLst/>
          </a:prstGeom>
        </p:spPr>
      </p:pic>
      <p:graphicFrame>
        <p:nvGraphicFramePr>
          <p:cNvPr id="4" name="Table 3">
            <a:extLst>
              <a:ext uri="{FF2B5EF4-FFF2-40B4-BE49-F238E27FC236}">
                <a16:creationId xmlns:a16="http://schemas.microsoft.com/office/drawing/2014/main" id="{C5443D8B-12FE-CF87-88DF-4EDC62BAD660}"/>
              </a:ext>
            </a:extLst>
          </p:cNvPr>
          <p:cNvGraphicFramePr>
            <a:graphicFrameLocks noGrp="1"/>
          </p:cNvGraphicFramePr>
          <p:nvPr>
            <p:extLst>
              <p:ext uri="{D42A27DB-BD31-4B8C-83A1-F6EECF244321}">
                <p14:modId xmlns:p14="http://schemas.microsoft.com/office/powerpoint/2010/main" val="2776036571"/>
              </p:ext>
            </p:extLst>
          </p:nvPr>
        </p:nvGraphicFramePr>
        <p:xfrm>
          <a:off x="862994" y="857453"/>
          <a:ext cx="7385932" cy="4257040"/>
        </p:xfrm>
        <a:graphic>
          <a:graphicData uri="http://schemas.openxmlformats.org/drawingml/2006/table">
            <a:tbl>
              <a:tblPr firstRow="1" firstCol="1" bandRow="1"/>
              <a:tblGrid>
                <a:gridCol w="1230211">
                  <a:extLst>
                    <a:ext uri="{9D8B030D-6E8A-4147-A177-3AD203B41FA5}">
                      <a16:colId xmlns:a16="http://schemas.microsoft.com/office/drawing/2014/main" val="677064180"/>
                    </a:ext>
                  </a:extLst>
                </a:gridCol>
                <a:gridCol w="6155721">
                  <a:extLst>
                    <a:ext uri="{9D8B030D-6E8A-4147-A177-3AD203B41FA5}">
                      <a16:colId xmlns:a16="http://schemas.microsoft.com/office/drawing/2014/main" val="1421710384"/>
                    </a:ext>
                  </a:extLst>
                </a:gridCol>
              </a:tblGrid>
              <a:tr h="160511">
                <a:tc>
                  <a:txBody>
                    <a:bodyPr/>
                    <a:lstStyle/>
                    <a:p>
                      <a:pPr algn="ctr">
                        <a:lnSpc>
                          <a:spcPct val="100000"/>
                        </a:lnSpc>
                        <a:spcAft>
                          <a:spcPts val="800"/>
                        </a:spcAft>
                      </a:pPr>
                      <a:r>
                        <a:rPr lang="en-US" sz="1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vi-VN" sz="1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loài</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97D"/>
                    </a:solidFill>
                  </a:tcPr>
                </a:tc>
                <a:tc>
                  <a:txBody>
                    <a:bodyPr/>
                    <a:lstStyle/>
                    <a:p>
                      <a:pPr algn="ctr">
                        <a:lnSpc>
                          <a:spcPct val="100000"/>
                        </a:lnSpc>
                        <a:spcAft>
                          <a:spcPts val="800"/>
                        </a:spcAft>
                      </a:pPr>
                      <a:r>
                        <a:rPr lang="en-US" sz="1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vi-VN" sz="1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điểm</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97D"/>
                    </a:solidFill>
                  </a:tcPr>
                </a:tc>
                <a:extLst>
                  <a:ext uri="{0D108BD9-81ED-4DB2-BD59-A6C34878D82A}">
                    <a16:rowId xmlns:a16="http://schemas.microsoft.com/office/drawing/2014/main" val="3573645117"/>
                  </a:ext>
                </a:extLst>
              </a:tr>
              <a:tr h="1104391">
                <a:tc>
                  <a:txBody>
                    <a:bodyPr/>
                    <a:lstStyle/>
                    <a:p>
                      <a:pPr algn="just">
                        <a:lnSpc>
                          <a:spcPct val="100000"/>
                        </a:lnSpc>
                        <a:spcAft>
                          <a:spcPts val="800"/>
                        </a:spcAft>
                      </a:pPr>
                      <a:r>
                        <a:rPr lang="en-US" sz="16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Glyptodon- "răng có rãnh"</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16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Dài hơn 3m và nặng tới gần 2 tấn, với chiếc đuôi khá dài và khỏe, đi kèm với đó là một bộ giáp bao phủ toàn bộ cơ thể với hơn 1.000 tấm vảy xương. </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en-US" sz="16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Là động vật ăn cỏ với tính cách khá ôn hòa </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en-US" sz="16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Sinh sống ở Bắc và Nam Mỹ ngày nay.</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72345122"/>
                  </a:ext>
                </a:extLst>
              </a:tr>
              <a:tr h="1086952">
                <a:tc>
                  <a:txBody>
                    <a:bodyPr/>
                    <a:lstStyle/>
                    <a:p>
                      <a:pPr algn="just">
                        <a:lnSpc>
                          <a:spcPct val="100000"/>
                        </a:lnSpc>
                        <a:spcAft>
                          <a:spcPts val="800"/>
                        </a:spcAft>
                      </a:pPr>
                      <a:r>
                        <a:rPr lang="en-US" sz="16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Titanoboa</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16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Titanoboa, loài trăn lớn nhất mà con người từng biết tới. Khi so sánh kích thước và hình dáng cột sống hóa thạch của chúng với các loài rắn và trăn hiện đại, các nhà nghiên cứu ước tính rằng cơ thể của chúng khi trưởng thành dài hơn 15m và nặng khoảng 1,1 tấn, nặng gấp 10 lần một con trăn Anaconda trưởng thành ngày nay.</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25803111"/>
                  </a:ext>
                </a:extLst>
              </a:tr>
              <a:tr h="868175">
                <a:tc>
                  <a:txBody>
                    <a:bodyPr/>
                    <a:lstStyle/>
                    <a:p>
                      <a:pPr algn="just">
                        <a:lnSpc>
                          <a:spcPct val="100000"/>
                        </a:lnSpc>
                        <a:spcAft>
                          <a:spcPts val="800"/>
                        </a:spcAft>
                      </a:pPr>
                      <a:r>
                        <a:rPr lang="en-US" sz="16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Megatherium</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16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Loài lười mặt đất khổng lồ, cao gần 4m và có thể nặng hơn 4 tấn; sống cách đây từ 400.000 đến 8.000 năm; tốc độ di chuyển khá chậm. Chúng có thể đào những đường hầm dài hơn 6 mét nhờ vào móng vuốt sắc nhọn và khổng lồ của mình. </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43041253"/>
                  </a:ext>
                </a:extLst>
              </a:tr>
              <a:tr h="178391">
                <a:tc>
                  <a:txBody>
                    <a:bodyPr/>
                    <a:lstStyle/>
                    <a:p>
                      <a:pPr algn="just">
                        <a:lnSpc>
                          <a:spcPct val="100000"/>
                        </a:lnSpc>
                        <a:spcAft>
                          <a:spcPts val="800"/>
                        </a:spcAft>
                      </a:pPr>
                      <a:r>
                        <a:rPr lang="vi-VN" sz="2400" i="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2400" i="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804" marR="42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47143679"/>
                  </a:ext>
                </a:extLst>
              </a:tr>
            </a:tbl>
          </a:graphicData>
        </a:graphic>
      </p:graphicFrame>
      <p:pic>
        <p:nvPicPr>
          <p:cNvPr id="14" name="Picture 2" descr="Titanoboa Snake Png Image Background - Titanoboa Jurassic Park, Transparent  Png , Transparent Png Image - PNGitem">
            <a:extLst>
              <a:ext uri="{FF2B5EF4-FFF2-40B4-BE49-F238E27FC236}">
                <a16:creationId xmlns:a16="http://schemas.microsoft.com/office/drawing/2014/main" id="{D4CD1F6B-5A1D-4061-2871-4EE1F3374C76}"/>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51" b="9914"/>
          <a:stretch/>
        </p:blipFill>
        <p:spPr bwMode="auto">
          <a:xfrm>
            <a:off x="891553" y="2824423"/>
            <a:ext cx="1156897" cy="8174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hững loài động vật thời tiền sử khổng lồ đáng kinh ngạc từ Trái Đất cổ đại">
            <a:extLst>
              <a:ext uri="{FF2B5EF4-FFF2-40B4-BE49-F238E27FC236}">
                <a16:creationId xmlns:a16="http://schemas.microsoft.com/office/drawing/2014/main" id="{8E58C414-60DD-53D2-86F3-639AA4B4BD5E}"/>
              </a:ext>
            </a:extLst>
          </p:cNvPr>
          <p:cNvPicPr>
            <a:picLocks noChangeAspect="1" noChangeArrowheads="1"/>
          </p:cNvPicPr>
          <p:nvPr/>
        </p:nvPicPr>
        <p:blipFill>
          <a:blip r:embed="rId1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52800" y="2011390"/>
            <a:ext cx="710224" cy="4591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Megatherium | extinct mammal | Britannica">
            <a:extLst>
              <a:ext uri="{FF2B5EF4-FFF2-40B4-BE49-F238E27FC236}">
                <a16:creationId xmlns:a16="http://schemas.microsoft.com/office/drawing/2014/main" id="{FAD84905-5BDA-5C2B-AEE8-2D74E3BD8BF3}"/>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4137" y="4035461"/>
            <a:ext cx="1004313" cy="72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77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2000"/>
                                        <p:tgtEl>
                                          <p:spTgt spid="16"/>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4. Mở rộng, kết nối</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9"/>
          <a:stretch>
            <a:fillRect/>
          </a:stretch>
        </p:blipFill>
        <p:spPr>
          <a:xfrm>
            <a:off x="1622769" y="179935"/>
            <a:ext cx="790494" cy="501041"/>
          </a:xfrm>
          <a:prstGeom prst="rect">
            <a:avLst/>
          </a:prstGeom>
        </p:spPr>
      </p:pic>
      <p:pic>
        <p:nvPicPr>
          <p:cNvPr id="4" name="图片 13">
            <a:extLst>
              <a:ext uri="{FF2B5EF4-FFF2-40B4-BE49-F238E27FC236}">
                <a16:creationId xmlns:a16="http://schemas.microsoft.com/office/drawing/2014/main" id="{FA21787E-5235-B308-913F-FC2829A13ADF}"/>
              </a:ext>
            </a:extLst>
          </p:cNvPr>
          <p:cNvPicPr>
            <a:picLocks noChangeAspect="1"/>
          </p:cNvPicPr>
          <p:nvPr/>
        </p:nvPicPr>
        <p:blipFill>
          <a:blip r:embed="rId10" cstate="email"/>
          <a:stretch>
            <a:fillRect/>
          </a:stretch>
        </p:blipFill>
        <p:spPr>
          <a:xfrm>
            <a:off x="1342702" y="2237795"/>
            <a:ext cx="6702711" cy="3351356"/>
          </a:xfrm>
          <a:prstGeom prst="rect">
            <a:avLst/>
          </a:prstGeom>
        </p:spPr>
      </p:pic>
      <p:sp>
        <p:nvSpPr>
          <p:cNvPr id="14" name="Google Shape;1859;p45">
            <a:extLst>
              <a:ext uri="{FF2B5EF4-FFF2-40B4-BE49-F238E27FC236}">
                <a16:creationId xmlns:a16="http://schemas.microsoft.com/office/drawing/2014/main" id="{0C74398C-797D-AA40-2FCA-4BB6E96CDC6B}"/>
              </a:ext>
            </a:extLst>
          </p:cNvPr>
          <p:cNvSpPr/>
          <p:nvPr/>
        </p:nvSpPr>
        <p:spPr>
          <a:xfrm rot="10800000" flipH="1">
            <a:off x="1066421" y="1479350"/>
            <a:ext cx="7042046" cy="1896428"/>
          </a:xfrm>
          <a:prstGeom prst="ellipseRibbon">
            <a:avLst>
              <a:gd name="adj1" fmla="val 51417"/>
              <a:gd name="adj2" fmla="val 75000"/>
              <a:gd name="adj3" fmla="val 8414"/>
            </a:avLst>
          </a:prstGeom>
          <a:solidFill>
            <a:srgbClr val="E9E978"/>
          </a:solidFill>
          <a:ln w="28575" cap="flat" cmpd="sng">
            <a:solidFill>
              <a:srgbClr val="E9E978"/>
            </a:solidFill>
            <a:prstDash val="solid"/>
            <a:round/>
            <a:headEnd type="none" w="sm" len="sm"/>
            <a:tailEnd type="none" w="sm" len="sm"/>
          </a:ln>
        </p:spPr>
        <p:txBody>
          <a:bodyPr spcFirstLastPara="1" wrap="square" lIns="68553" tIns="68553" rIns="68553" bIns="685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617"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5" name="TextBox 23">
            <a:extLst>
              <a:ext uri="{FF2B5EF4-FFF2-40B4-BE49-F238E27FC236}">
                <a16:creationId xmlns:a16="http://schemas.microsoft.com/office/drawing/2014/main" id="{6D346BB7-B570-A8F5-2E6A-7154ACF3286E}"/>
              </a:ext>
            </a:extLst>
          </p:cNvPr>
          <p:cNvSpPr txBox="1"/>
          <p:nvPr/>
        </p:nvSpPr>
        <p:spPr>
          <a:xfrm>
            <a:off x="2280041" y="1551076"/>
            <a:ext cx="4805629" cy="92333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i="1">
                <a:latin typeface="Times New Roman" panose="02020603050405020304" pitchFamily="18" charset="0"/>
                <a:cs typeface="Times New Roman" panose="02020603050405020304" pitchFamily="18" charset="0"/>
              </a:rPr>
              <a:t>Em có thích ý tưởng về công nghệ gen được đề cập trong văn bản không? Em suy nghĩ gì nếu công nghệ gen đó trở thành hiện thực?</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949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373546" y="-983621"/>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4. Mở rộng, kết nối</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8577" y="4151386"/>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1622769" y="179935"/>
            <a:ext cx="790494" cy="501041"/>
          </a:xfrm>
          <a:prstGeom prst="rect">
            <a:avLst/>
          </a:prstGeom>
        </p:spPr>
      </p:pic>
      <p:pic>
        <p:nvPicPr>
          <p:cNvPr id="18" name="Picture 17">
            <a:extLst>
              <a:ext uri="{FF2B5EF4-FFF2-40B4-BE49-F238E27FC236}">
                <a16:creationId xmlns:a16="http://schemas.microsoft.com/office/drawing/2014/main" id="{C1633BE4-570A-9946-BF82-02D2B1482AB7}"/>
              </a:ext>
            </a:extLst>
          </p:cNvPr>
          <p:cNvPicPr>
            <a:picLocks noChangeAspect="1"/>
          </p:cNvPicPr>
          <p:nvPr/>
        </p:nvPicPr>
        <p:blipFill>
          <a:blip r:embed="rId11"/>
          <a:stretch>
            <a:fillRect/>
          </a:stretch>
        </p:blipFill>
        <p:spPr>
          <a:xfrm>
            <a:off x="774037" y="1975063"/>
            <a:ext cx="1590004" cy="2787670"/>
          </a:xfrm>
          <a:prstGeom prst="rect">
            <a:avLst/>
          </a:prstGeom>
        </p:spPr>
      </p:pic>
      <p:sp>
        <p:nvSpPr>
          <p:cNvPr id="19" name="Google Shape;2239;p65">
            <a:extLst>
              <a:ext uri="{FF2B5EF4-FFF2-40B4-BE49-F238E27FC236}">
                <a16:creationId xmlns:a16="http://schemas.microsoft.com/office/drawing/2014/main" id="{CCB6AB99-8911-4237-F8BA-10FE09441B9B}"/>
              </a:ext>
            </a:extLst>
          </p:cNvPr>
          <p:cNvSpPr/>
          <p:nvPr/>
        </p:nvSpPr>
        <p:spPr>
          <a:xfrm rot="10716260">
            <a:off x="2793649" y="2855306"/>
            <a:ext cx="811887" cy="696126"/>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endParaRPr>
          </a:p>
        </p:txBody>
      </p:sp>
      <p:sp>
        <p:nvSpPr>
          <p:cNvPr id="20" name="Google Shape;2240;p65">
            <a:extLst>
              <a:ext uri="{FF2B5EF4-FFF2-40B4-BE49-F238E27FC236}">
                <a16:creationId xmlns:a16="http://schemas.microsoft.com/office/drawing/2014/main" id="{F290AD59-A0C7-3851-A7EB-66B7351FEED0}"/>
              </a:ext>
            </a:extLst>
          </p:cNvPr>
          <p:cNvSpPr/>
          <p:nvPr/>
        </p:nvSpPr>
        <p:spPr>
          <a:xfrm rot="-504209">
            <a:off x="2780085" y="1682555"/>
            <a:ext cx="811866" cy="696144"/>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endParaRPr>
          </a:p>
        </p:txBody>
      </p:sp>
      <p:sp>
        <p:nvSpPr>
          <p:cNvPr id="21" name="Google Shape;2242;p65">
            <a:extLst>
              <a:ext uri="{FF2B5EF4-FFF2-40B4-BE49-F238E27FC236}">
                <a16:creationId xmlns:a16="http://schemas.microsoft.com/office/drawing/2014/main" id="{09979FC8-A726-A3B1-3525-4DDBE142C3A5}"/>
              </a:ext>
            </a:extLst>
          </p:cNvPr>
          <p:cNvSpPr txBox="1">
            <a:spLocks/>
          </p:cNvSpPr>
          <p:nvPr/>
        </p:nvSpPr>
        <p:spPr>
          <a:xfrm>
            <a:off x="3784622" y="1189852"/>
            <a:ext cx="4331902"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algn="just"/>
            <a:r>
              <a:rPr lang="en-US" sz="2000">
                <a:solidFill>
                  <a:schemeClr val="bg1"/>
                </a:solidFill>
                <a:latin typeface="Times New Roman" panose="02020603050405020304" pitchFamily="18" charset="0"/>
                <a:cs typeface="Times New Roman" panose="02020603050405020304" pitchFamily="18" charset="0"/>
              </a:rPr>
              <a:t>Trong văn bản Đường vào trung tâm vũ trụ có nhân vật con ngựa có cánh Thần Thoại, được tạo ra bằng công nghệ cấy ghép gen của thiên nga vào phôi ngựa. </a:t>
            </a:r>
          </a:p>
        </p:txBody>
      </p:sp>
      <p:sp>
        <p:nvSpPr>
          <p:cNvPr id="22" name="Google Shape;2246;p65">
            <a:extLst>
              <a:ext uri="{FF2B5EF4-FFF2-40B4-BE49-F238E27FC236}">
                <a16:creationId xmlns:a16="http://schemas.microsoft.com/office/drawing/2014/main" id="{70D91C7A-2E35-20ED-BCF0-5AA099C30A41}"/>
              </a:ext>
            </a:extLst>
          </p:cNvPr>
          <p:cNvSpPr txBox="1">
            <a:spLocks/>
          </p:cNvSpPr>
          <p:nvPr/>
        </p:nvSpPr>
        <p:spPr>
          <a:xfrm>
            <a:off x="3784622" y="2704329"/>
            <a:ext cx="3907875"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algn="just"/>
            <a:r>
              <a:rPr lang="en-US" sz="2000">
                <a:solidFill>
                  <a:schemeClr val="bg1"/>
                </a:solidFill>
                <a:latin typeface="Times New Roman" panose="02020603050405020304" pitchFamily="18" charset="0"/>
                <a:cs typeface="Times New Roman" panose="02020603050405020304" pitchFamily="18" charset="0"/>
              </a:rPr>
              <a:t>Nếu công nghệ gen trở thành hiện thực, những thí nghiệm nếu thành công sẽ mở ra triển vọng cứu sống hàng triệu người trên thế giới đang chờ thay tạng, ghép tạng mỗi năm. </a:t>
            </a:r>
          </a:p>
        </p:txBody>
      </p:sp>
      <p:sp>
        <p:nvSpPr>
          <p:cNvPr id="23" name="Google Shape;2339;p65">
            <a:extLst>
              <a:ext uri="{FF2B5EF4-FFF2-40B4-BE49-F238E27FC236}">
                <a16:creationId xmlns:a16="http://schemas.microsoft.com/office/drawing/2014/main" id="{4114179B-D6B9-E132-2C3E-10A06B6A3ED0}"/>
              </a:ext>
            </a:extLst>
          </p:cNvPr>
          <p:cNvSpPr txBox="1">
            <a:spLocks/>
          </p:cNvSpPr>
          <p:nvPr/>
        </p:nvSpPr>
        <p:spPr>
          <a:xfrm>
            <a:off x="2770451" y="1726433"/>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ts val="0"/>
              </a:spcBef>
              <a:spcAft>
                <a:spcPts val="0"/>
              </a:spcAft>
              <a:buClr>
                <a:srgbClr val="E32747"/>
              </a:buClr>
              <a:buSzPts val="8000"/>
              <a:buFont typeface="Ranchers"/>
              <a:buNone/>
              <a:tabLst/>
              <a:defRPr/>
            </a:pPr>
            <a:r>
              <a:rPr kumimoji="0" lang="en" sz="4400" b="0" i="0" u="none" strike="noStrike" kern="0" cap="none" spc="0" normalizeH="0" baseline="0" noProof="0">
                <a:ln>
                  <a:noFill/>
                </a:ln>
                <a:solidFill>
                  <a:srgbClr val="79BEE0"/>
                </a:solidFill>
                <a:effectLst/>
                <a:uLnTx/>
                <a:uFillTx/>
                <a:latin typeface="Ranchers"/>
                <a:sym typeface="Ranchers"/>
              </a:rPr>
              <a:t>01</a:t>
            </a:r>
          </a:p>
        </p:txBody>
      </p:sp>
      <p:sp>
        <p:nvSpPr>
          <p:cNvPr id="24" name="Google Shape;2340;p65">
            <a:extLst>
              <a:ext uri="{FF2B5EF4-FFF2-40B4-BE49-F238E27FC236}">
                <a16:creationId xmlns:a16="http://schemas.microsoft.com/office/drawing/2014/main" id="{10908049-9BCF-54F6-4657-7D5F4C7C9AA5}"/>
              </a:ext>
            </a:extLst>
          </p:cNvPr>
          <p:cNvSpPr txBox="1">
            <a:spLocks/>
          </p:cNvSpPr>
          <p:nvPr/>
        </p:nvSpPr>
        <p:spPr>
          <a:xfrm>
            <a:off x="2770451" y="2897229"/>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ts val="0"/>
              </a:spcBef>
              <a:spcAft>
                <a:spcPts val="0"/>
              </a:spcAft>
              <a:buClr>
                <a:srgbClr val="E32747"/>
              </a:buClr>
              <a:buSzPts val="8000"/>
              <a:buFont typeface="Ranchers"/>
              <a:buNone/>
              <a:tabLst/>
              <a:defRPr/>
            </a:pPr>
            <a:r>
              <a:rPr kumimoji="0" lang="en" sz="4400" b="0" i="0" u="none" strike="noStrike" kern="0" cap="none" spc="0" normalizeH="0" baseline="0" noProof="0">
                <a:ln>
                  <a:noFill/>
                </a:ln>
                <a:solidFill>
                  <a:srgbClr val="FF785D"/>
                </a:solidFill>
                <a:effectLst/>
                <a:uLnTx/>
                <a:uFillTx/>
                <a:latin typeface="Ranchers"/>
                <a:sym typeface="Ranchers"/>
              </a:rPr>
              <a:t>02</a:t>
            </a:r>
          </a:p>
        </p:txBody>
      </p:sp>
    </p:spTree>
    <p:extLst>
      <p:ext uri="{BB962C8B-B14F-4D97-AF65-F5344CB8AC3E}">
        <p14:creationId xmlns:p14="http://schemas.microsoft.com/office/powerpoint/2010/main" val="373705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2" grpId="0"/>
      <p:bldP spid="23"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pic>
        <p:nvPicPr>
          <p:cNvPr id="432" name="Google Shape;432;p46"/>
          <p:cNvPicPr preferRelativeResize="0"/>
          <p:nvPr/>
        </p:nvPicPr>
        <p:blipFill rotWithShape="1">
          <a:blip r:embed="rId3">
            <a:alphaModFix/>
          </a:blip>
          <a:srcRect l="26695" t="16536" r="29671" b="6296"/>
          <a:stretch/>
        </p:blipFill>
        <p:spPr>
          <a:xfrm>
            <a:off x="2357825" y="-1237050"/>
            <a:ext cx="2412000" cy="2399431"/>
          </a:xfrm>
          <a:prstGeom prst="rect">
            <a:avLst/>
          </a:prstGeom>
          <a:noFill/>
          <a:ln>
            <a:noFill/>
          </a:ln>
        </p:spPr>
      </p:pic>
      <p:pic>
        <p:nvPicPr>
          <p:cNvPr id="433" name="Google Shape;433;p46"/>
          <p:cNvPicPr preferRelativeResize="0"/>
          <p:nvPr/>
        </p:nvPicPr>
        <p:blipFill rotWithShape="1">
          <a:blip r:embed="rId4">
            <a:alphaModFix/>
          </a:blip>
          <a:srcRect l="40286" t="3815" r="22063" b="5546"/>
          <a:stretch/>
        </p:blipFill>
        <p:spPr>
          <a:xfrm flipH="1">
            <a:off x="6702570" y="1314775"/>
            <a:ext cx="2769830" cy="3750524"/>
          </a:xfrm>
          <a:prstGeom prst="rect">
            <a:avLst/>
          </a:prstGeom>
          <a:noFill/>
          <a:ln>
            <a:noFill/>
          </a:ln>
        </p:spPr>
      </p:pic>
      <p:pic>
        <p:nvPicPr>
          <p:cNvPr id="434" name="Google Shape;434;p46"/>
          <p:cNvPicPr preferRelativeResize="0"/>
          <p:nvPr/>
        </p:nvPicPr>
        <p:blipFill rotWithShape="1">
          <a:blip r:embed="rId5">
            <a:alphaModFix/>
          </a:blip>
          <a:srcRect l="34387" t="6016" r="23604" b="4848"/>
          <a:stretch/>
        </p:blipFill>
        <p:spPr>
          <a:xfrm>
            <a:off x="5731700" y="1996550"/>
            <a:ext cx="2829902" cy="3377476"/>
          </a:xfrm>
          <a:prstGeom prst="rect">
            <a:avLst/>
          </a:prstGeom>
          <a:noFill/>
          <a:ln>
            <a:noFill/>
          </a:ln>
        </p:spPr>
      </p:pic>
      <p:grpSp>
        <p:nvGrpSpPr>
          <p:cNvPr id="435" name="Google Shape;435;p46"/>
          <p:cNvGrpSpPr/>
          <p:nvPr/>
        </p:nvGrpSpPr>
        <p:grpSpPr>
          <a:xfrm>
            <a:off x="6613900" y="1051188"/>
            <a:ext cx="487632" cy="717719"/>
            <a:chOff x="6842500" y="1051188"/>
            <a:chExt cx="487632" cy="717719"/>
          </a:xfrm>
        </p:grpSpPr>
        <p:sp>
          <p:nvSpPr>
            <p:cNvPr id="436" name="Google Shape;436;p46"/>
            <p:cNvSpPr/>
            <p:nvPr/>
          </p:nvSpPr>
          <p:spPr>
            <a:xfrm>
              <a:off x="6842500" y="1051188"/>
              <a:ext cx="347133" cy="717719"/>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6"/>
            <p:cNvSpPr/>
            <p:nvPr/>
          </p:nvSpPr>
          <p:spPr>
            <a:xfrm>
              <a:off x="7189632" y="1447323"/>
              <a:ext cx="140500" cy="236554"/>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46"/>
          <p:cNvSpPr/>
          <p:nvPr/>
        </p:nvSpPr>
        <p:spPr>
          <a:xfrm>
            <a:off x="2692546" y="1542952"/>
            <a:ext cx="219385" cy="45359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6"/>
          <p:cNvSpPr/>
          <p:nvPr/>
        </p:nvSpPr>
        <p:spPr>
          <a:xfrm>
            <a:off x="5236025" y="3679863"/>
            <a:ext cx="1055217" cy="1463639"/>
          </a:xfrm>
          <a:custGeom>
            <a:avLst/>
            <a:gdLst/>
            <a:ahLst/>
            <a:cxnLst/>
            <a:rect l="l" t="t" r="r" b="b"/>
            <a:pathLst>
              <a:path w="58615" h="81302" extrusionOk="0">
                <a:moveTo>
                  <a:pt x="51173" y="12288"/>
                </a:moveTo>
                <a:cubicBezTo>
                  <a:pt x="51161" y="12300"/>
                  <a:pt x="51161" y="12300"/>
                  <a:pt x="51173" y="12312"/>
                </a:cubicBezTo>
                <a:cubicBezTo>
                  <a:pt x="51161" y="12300"/>
                  <a:pt x="51138" y="12288"/>
                  <a:pt x="51126" y="12288"/>
                </a:cubicBezTo>
                <a:close/>
                <a:moveTo>
                  <a:pt x="50923" y="12348"/>
                </a:moveTo>
                <a:lnTo>
                  <a:pt x="50888" y="12372"/>
                </a:lnTo>
                <a:cubicBezTo>
                  <a:pt x="50888" y="12360"/>
                  <a:pt x="50899" y="12360"/>
                  <a:pt x="50923" y="12348"/>
                </a:cubicBezTo>
                <a:close/>
                <a:moveTo>
                  <a:pt x="37886" y="15967"/>
                </a:moveTo>
                <a:cubicBezTo>
                  <a:pt x="37957" y="15991"/>
                  <a:pt x="38017" y="16015"/>
                  <a:pt x="38088" y="16051"/>
                </a:cubicBezTo>
                <a:cubicBezTo>
                  <a:pt x="38029" y="16039"/>
                  <a:pt x="37957" y="16015"/>
                  <a:pt x="37886" y="15967"/>
                </a:cubicBezTo>
                <a:close/>
                <a:moveTo>
                  <a:pt x="44803" y="16158"/>
                </a:moveTo>
                <a:cubicBezTo>
                  <a:pt x="44803" y="16220"/>
                  <a:pt x="44778" y="16278"/>
                  <a:pt x="44753" y="16337"/>
                </a:cubicBezTo>
                <a:lnTo>
                  <a:pt x="44753" y="16337"/>
                </a:lnTo>
                <a:cubicBezTo>
                  <a:pt x="44769" y="16275"/>
                  <a:pt x="44784" y="16215"/>
                  <a:pt x="44803" y="16158"/>
                </a:cubicBezTo>
                <a:close/>
                <a:moveTo>
                  <a:pt x="31135" y="17396"/>
                </a:moveTo>
                <a:lnTo>
                  <a:pt x="31135" y="17432"/>
                </a:lnTo>
                <a:lnTo>
                  <a:pt x="31123" y="17432"/>
                </a:lnTo>
                <a:cubicBezTo>
                  <a:pt x="31123" y="17408"/>
                  <a:pt x="31123" y="17408"/>
                  <a:pt x="31135" y="17396"/>
                </a:cubicBezTo>
                <a:close/>
                <a:moveTo>
                  <a:pt x="31133" y="17465"/>
                </a:moveTo>
                <a:cubicBezTo>
                  <a:pt x="31134" y="17466"/>
                  <a:pt x="31134" y="17467"/>
                  <a:pt x="31135" y="17467"/>
                </a:cubicBezTo>
                <a:lnTo>
                  <a:pt x="31135" y="17479"/>
                </a:lnTo>
                <a:cubicBezTo>
                  <a:pt x="31135" y="17479"/>
                  <a:pt x="31135" y="17475"/>
                  <a:pt x="31133" y="17465"/>
                </a:cubicBezTo>
                <a:close/>
                <a:moveTo>
                  <a:pt x="39791" y="17717"/>
                </a:moveTo>
                <a:lnTo>
                  <a:pt x="39791" y="17729"/>
                </a:lnTo>
                <a:cubicBezTo>
                  <a:pt x="39791" y="17729"/>
                  <a:pt x="39781" y="17729"/>
                  <a:pt x="39771" y="17735"/>
                </a:cubicBezTo>
                <a:lnTo>
                  <a:pt x="39771" y="17735"/>
                </a:lnTo>
                <a:cubicBezTo>
                  <a:pt x="39776" y="17729"/>
                  <a:pt x="39781" y="17722"/>
                  <a:pt x="39791" y="17717"/>
                </a:cubicBezTo>
                <a:close/>
                <a:moveTo>
                  <a:pt x="56972" y="18634"/>
                </a:moveTo>
                <a:cubicBezTo>
                  <a:pt x="56925" y="18752"/>
                  <a:pt x="56901" y="18870"/>
                  <a:pt x="56854" y="18976"/>
                </a:cubicBezTo>
                <a:lnTo>
                  <a:pt x="56854" y="18976"/>
                </a:lnTo>
                <a:cubicBezTo>
                  <a:pt x="56868" y="18852"/>
                  <a:pt x="56914" y="18749"/>
                  <a:pt x="56972" y="18634"/>
                </a:cubicBezTo>
                <a:close/>
                <a:moveTo>
                  <a:pt x="56823" y="19032"/>
                </a:moveTo>
                <a:cubicBezTo>
                  <a:pt x="56800" y="19074"/>
                  <a:pt x="56777" y="19116"/>
                  <a:pt x="56754" y="19160"/>
                </a:cubicBezTo>
                <a:lnTo>
                  <a:pt x="56754" y="19160"/>
                </a:lnTo>
                <a:cubicBezTo>
                  <a:pt x="56774" y="19117"/>
                  <a:pt x="56796" y="19074"/>
                  <a:pt x="56823" y="19032"/>
                </a:cubicBezTo>
                <a:close/>
                <a:moveTo>
                  <a:pt x="29087" y="20825"/>
                </a:moveTo>
                <a:cubicBezTo>
                  <a:pt x="29171" y="20825"/>
                  <a:pt x="29230" y="20849"/>
                  <a:pt x="29290" y="20873"/>
                </a:cubicBezTo>
                <a:cubicBezTo>
                  <a:pt x="29230" y="20861"/>
                  <a:pt x="29159" y="20849"/>
                  <a:pt x="29087" y="20825"/>
                </a:cubicBezTo>
                <a:close/>
                <a:moveTo>
                  <a:pt x="49661" y="25492"/>
                </a:moveTo>
                <a:lnTo>
                  <a:pt x="49637" y="25516"/>
                </a:lnTo>
                <a:cubicBezTo>
                  <a:pt x="49637" y="25504"/>
                  <a:pt x="49649" y="25504"/>
                  <a:pt x="49649" y="25492"/>
                </a:cubicBezTo>
                <a:close/>
                <a:moveTo>
                  <a:pt x="49114" y="25706"/>
                </a:moveTo>
                <a:cubicBezTo>
                  <a:pt x="49096" y="25741"/>
                  <a:pt x="49092" y="25769"/>
                  <a:pt x="49090" y="25769"/>
                </a:cubicBezTo>
                <a:cubicBezTo>
                  <a:pt x="49090" y="25769"/>
                  <a:pt x="49090" y="25764"/>
                  <a:pt x="49090" y="25754"/>
                </a:cubicBezTo>
                <a:lnTo>
                  <a:pt x="49090" y="25730"/>
                </a:lnTo>
                <a:cubicBezTo>
                  <a:pt x="49102" y="25730"/>
                  <a:pt x="49102" y="25706"/>
                  <a:pt x="49114" y="25706"/>
                </a:cubicBezTo>
                <a:close/>
                <a:moveTo>
                  <a:pt x="53781" y="29147"/>
                </a:moveTo>
                <a:cubicBezTo>
                  <a:pt x="53781" y="29183"/>
                  <a:pt x="53757" y="29207"/>
                  <a:pt x="53757" y="29243"/>
                </a:cubicBezTo>
                <a:cubicBezTo>
                  <a:pt x="53745" y="29219"/>
                  <a:pt x="53733" y="29195"/>
                  <a:pt x="53697" y="29183"/>
                </a:cubicBezTo>
                <a:cubicBezTo>
                  <a:pt x="53733" y="29183"/>
                  <a:pt x="53745" y="29159"/>
                  <a:pt x="53781" y="29147"/>
                </a:cubicBezTo>
                <a:close/>
                <a:moveTo>
                  <a:pt x="38148" y="31207"/>
                </a:moveTo>
                <a:lnTo>
                  <a:pt x="38184" y="31231"/>
                </a:lnTo>
                <a:cubicBezTo>
                  <a:pt x="38160" y="31243"/>
                  <a:pt x="38148" y="31243"/>
                  <a:pt x="38148" y="31243"/>
                </a:cubicBezTo>
                <a:lnTo>
                  <a:pt x="38148" y="31207"/>
                </a:lnTo>
                <a:close/>
                <a:moveTo>
                  <a:pt x="13835" y="32993"/>
                </a:moveTo>
                <a:cubicBezTo>
                  <a:pt x="13847" y="33005"/>
                  <a:pt x="13847" y="33017"/>
                  <a:pt x="13859" y="33041"/>
                </a:cubicBezTo>
                <a:lnTo>
                  <a:pt x="13835" y="33041"/>
                </a:lnTo>
                <a:lnTo>
                  <a:pt x="13835" y="32993"/>
                </a:lnTo>
                <a:close/>
                <a:moveTo>
                  <a:pt x="38624" y="34600"/>
                </a:moveTo>
                <a:cubicBezTo>
                  <a:pt x="38624" y="34612"/>
                  <a:pt x="38612" y="34612"/>
                  <a:pt x="38600" y="34612"/>
                </a:cubicBezTo>
                <a:cubicBezTo>
                  <a:pt x="38612" y="34612"/>
                  <a:pt x="38612" y="34600"/>
                  <a:pt x="38624" y="34600"/>
                </a:cubicBezTo>
                <a:close/>
                <a:moveTo>
                  <a:pt x="26015" y="35101"/>
                </a:moveTo>
                <a:cubicBezTo>
                  <a:pt x="26041" y="35101"/>
                  <a:pt x="26069" y="35105"/>
                  <a:pt x="26099" y="35112"/>
                </a:cubicBezTo>
                <a:cubicBezTo>
                  <a:pt x="26015" y="35136"/>
                  <a:pt x="25944" y="35148"/>
                  <a:pt x="25861" y="35160"/>
                </a:cubicBezTo>
                <a:cubicBezTo>
                  <a:pt x="25909" y="35119"/>
                  <a:pt x="25958" y="35101"/>
                  <a:pt x="26015" y="35101"/>
                </a:cubicBezTo>
                <a:close/>
                <a:moveTo>
                  <a:pt x="31655" y="39425"/>
                </a:moveTo>
                <a:lnTo>
                  <a:pt x="31655" y="39425"/>
                </a:lnTo>
                <a:cubicBezTo>
                  <a:pt x="31656" y="39425"/>
                  <a:pt x="31659" y="39428"/>
                  <a:pt x="31659" y="39434"/>
                </a:cubicBezTo>
                <a:cubicBezTo>
                  <a:pt x="31653" y="39428"/>
                  <a:pt x="31653" y="39425"/>
                  <a:pt x="31655" y="39425"/>
                </a:cubicBezTo>
                <a:close/>
                <a:moveTo>
                  <a:pt x="29290" y="39553"/>
                </a:moveTo>
                <a:cubicBezTo>
                  <a:pt x="29325" y="39672"/>
                  <a:pt x="29373" y="39780"/>
                  <a:pt x="29433" y="39899"/>
                </a:cubicBezTo>
                <a:cubicBezTo>
                  <a:pt x="29159" y="39839"/>
                  <a:pt x="29206" y="39696"/>
                  <a:pt x="29290" y="39553"/>
                </a:cubicBezTo>
                <a:close/>
                <a:moveTo>
                  <a:pt x="42732" y="40232"/>
                </a:moveTo>
                <a:lnTo>
                  <a:pt x="42732" y="40232"/>
                </a:lnTo>
                <a:cubicBezTo>
                  <a:pt x="42684" y="40268"/>
                  <a:pt x="42672" y="40292"/>
                  <a:pt x="42625" y="40327"/>
                </a:cubicBezTo>
                <a:cubicBezTo>
                  <a:pt x="42582" y="40349"/>
                  <a:pt x="42545" y="40358"/>
                  <a:pt x="42512" y="40358"/>
                </a:cubicBezTo>
                <a:cubicBezTo>
                  <a:pt x="42454" y="40358"/>
                  <a:pt x="42408" y="40330"/>
                  <a:pt x="42363" y="40292"/>
                </a:cubicBezTo>
                <a:cubicBezTo>
                  <a:pt x="42506" y="40280"/>
                  <a:pt x="42625" y="40268"/>
                  <a:pt x="42732" y="40232"/>
                </a:cubicBezTo>
                <a:close/>
                <a:moveTo>
                  <a:pt x="21360" y="42649"/>
                </a:moveTo>
                <a:cubicBezTo>
                  <a:pt x="21372" y="42661"/>
                  <a:pt x="21360" y="42673"/>
                  <a:pt x="21348" y="42673"/>
                </a:cubicBezTo>
                <a:cubicBezTo>
                  <a:pt x="21348" y="42661"/>
                  <a:pt x="21360" y="42649"/>
                  <a:pt x="21360" y="42649"/>
                </a:cubicBezTo>
                <a:close/>
                <a:moveTo>
                  <a:pt x="9740" y="42720"/>
                </a:moveTo>
                <a:cubicBezTo>
                  <a:pt x="9740" y="42732"/>
                  <a:pt x="9728" y="42768"/>
                  <a:pt x="9728" y="42780"/>
                </a:cubicBezTo>
                <a:cubicBezTo>
                  <a:pt x="9704" y="42780"/>
                  <a:pt x="9704" y="42768"/>
                  <a:pt x="9692" y="42768"/>
                </a:cubicBezTo>
                <a:cubicBezTo>
                  <a:pt x="9704" y="42768"/>
                  <a:pt x="9728" y="42732"/>
                  <a:pt x="9740" y="42720"/>
                </a:cubicBezTo>
                <a:close/>
                <a:moveTo>
                  <a:pt x="21348" y="42673"/>
                </a:moveTo>
                <a:cubicBezTo>
                  <a:pt x="21348" y="42709"/>
                  <a:pt x="21348" y="42732"/>
                  <a:pt x="21336" y="42780"/>
                </a:cubicBezTo>
                <a:cubicBezTo>
                  <a:pt x="21336" y="42732"/>
                  <a:pt x="21336" y="42709"/>
                  <a:pt x="21348" y="42673"/>
                </a:cubicBezTo>
                <a:close/>
                <a:moveTo>
                  <a:pt x="11883" y="45864"/>
                </a:moveTo>
                <a:cubicBezTo>
                  <a:pt x="11895" y="45876"/>
                  <a:pt x="11895" y="45888"/>
                  <a:pt x="11895" y="45911"/>
                </a:cubicBezTo>
                <a:cubicBezTo>
                  <a:pt x="11859" y="45935"/>
                  <a:pt x="11835" y="45971"/>
                  <a:pt x="11811" y="46007"/>
                </a:cubicBezTo>
                <a:cubicBezTo>
                  <a:pt x="11823" y="45947"/>
                  <a:pt x="11847" y="45911"/>
                  <a:pt x="11883" y="45864"/>
                </a:cubicBezTo>
                <a:close/>
                <a:moveTo>
                  <a:pt x="8942" y="56865"/>
                </a:moveTo>
                <a:cubicBezTo>
                  <a:pt x="8936" y="56877"/>
                  <a:pt x="8927" y="56883"/>
                  <a:pt x="8920" y="56887"/>
                </a:cubicBezTo>
                <a:lnTo>
                  <a:pt x="8920" y="56887"/>
                </a:lnTo>
                <a:lnTo>
                  <a:pt x="8942" y="56865"/>
                </a:lnTo>
                <a:close/>
                <a:moveTo>
                  <a:pt x="14443" y="57056"/>
                </a:moveTo>
                <a:lnTo>
                  <a:pt x="14443" y="57067"/>
                </a:lnTo>
                <a:cubicBezTo>
                  <a:pt x="14443" y="57067"/>
                  <a:pt x="14443" y="57056"/>
                  <a:pt x="14431" y="57056"/>
                </a:cubicBezTo>
                <a:close/>
                <a:moveTo>
                  <a:pt x="24253" y="68069"/>
                </a:moveTo>
                <a:lnTo>
                  <a:pt x="24253" y="68069"/>
                </a:lnTo>
                <a:cubicBezTo>
                  <a:pt x="24337" y="68128"/>
                  <a:pt x="24432" y="68188"/>
                  <a:pt x="24527" y="68247"/>
                </a:cubicBezTo>
                <a:cubicBezTo>
                  <a:pt x="24456" y="68271"/>
                  <a:pt x="24384" y="68319"/>
                  <a:pt x="24289" y="68378"/>
                </a:cubicBezTo>
                <a:cubicBezTo>
                  <a:pt x="24265" y="68271"/>
                  <a:pt x="24265" y="68164"/>
                  <a:pt x="24253" y="68069"/>
                </a:cubicBezTo>
                <a:close/>
                <a:moveTo>
                  <a:pt x="56031" y="1"/>
                </a:moveTo>
                <a:cubicBezTo>
                  <a:pt x="53459" y="2573"/>
                  <a:pt x="50804" y="4978"/>
                  <a:pt x="48685" y="7895"/>
                </a:cubicBezTo>
                <a:cubicBezTo>
                  <a:pt x="48625" y="7954"/>
                  <a:pt x="48566" y="8026"/>
                  <a:pt x="48506" y="8085"/>
                </a:cubicBezTo>
                <a:cubicBezTo>
                  <a:pt x="48375" y="8145"/>
                  <a:pt x="48328" y="8252"/>
                  <a:pt x="48340" y="8383"/>
                </a:cubicBezTo>
                <a:cubicBezTo>
                  <a:pt x="47804" y="8621"/>
                  <a:pt x="47649" y="9157"/>
                  <a:pt x="47387" y="9609"/>
                </a:cubicBezTo>
                <a:cubicBezTo>
                  <a:pt x="46411" y="11109"/>
                  <a:pt x="45530" y="12657"/>
                  <a:pt x="44994" y="14384"/>
                </a:cubicBezTo>
                <a:cubicBezTo>
                  <a:pt x="44696" y="14955"/>
                  <a:pt x="44934" y="15562"/>
                  <a:pt x="44803" y="16146"/>
                </a:cubicBezTo>
                <a:cubicBezTo>
                  <a:pt x="44696" y="16241"/>
                  <a:pt x="44673" y="16348"/>
                  <a:pt x="44708" y="16503"/>
                </a:cubicBezTo>
                <a:lnTo>
                  <a:pt x="44708" y="16515"/>
                </a:lnTo>
                <a:cubicBezTo>
                  <a:pt x="44518" y="16693"/>
                  <a:pt x="44589" y="16872"/>
                  <a:pt x="44684" y="17063"/>
                </a:cubicBezTo>
                <a:cubicBezTo>
                  <a:pt x="44518" y="17551"/>
                  <a:pt x="44375" y="18063"/>
                  <a:pt x="44458" y="18587"/>
                </a:cubicBezTo>
                <a:cubicBezTo>
                  <a:pt x="44161" y="19134"/>
                  <a:pt x="44137" y="19753"/>
                  <a:pt x="44137" y="20349"/>
                </a:cubicBezTo>
                <a:cubicBezTo>
                  <a:pt x="44113" y="21813"/>
                  <a:pt x="43458" y="23063"/>
                  <a:pt x="42768" y="24206"/>
                </a:cubicBezTo>
                <a:cubicBezTo>
                  <a:pt x="41934" y="25576"/>
                  <a:pt x="40743" y="26742"/>
                  <a:pt x="39684" y="27981"/>
                </a:cubicBezTo>
                <a:cubicBezTo>
                  <a:pt x="39339" y="27635"/>
                  <a:pt x="39589" y="27361"/>
                  <a:pt x="39684" y="27111"/>
                </a:cubicBezTo>
                <a:cubicBezTo>
                  <a:pt x="40624" y="24492"/>
                  <a:pt x="41363" y="21837"/>
                  <a:pt x="41529" y="19039"/>
                </a:cubicBezTo>
                <a:cubicBezTo>
                  <a:pt x="41720" y="18658"/>
                  <a:pt x="41720" y="18241"/>
                  <a:pt x="41589" y="17836"/>
                </a:cubicBezTo>
                <a:cubicBezTo>
                  <a:pt x="41839" y="17039"/>
                  <a:pt x="42125" y="16229"/>
                  <a:pt x="41934" y="15360"/>
                </a:cubicBezTo>
                <a:cubicBezTo>
                  <a:pt x="42065" y="14491"/>
                  <a:pt x="42256" y="13610"/>
                  <a:pt x="42291" y="12729"/>
                </a:cubicBezTo>
                <a:cubicBezTo>
                  <a:pt x="42303" y="12181"/>
                  <a:pt x="42589" y="11550"/>
                  <a:pt x="42089" y="11050"/>
                </a:cubicBezTo>
                <a:cubicBezTo>
                  <a:pt x="42863" y="10121"/>
                  <a:pt x="42708" y="8990"/>
                  <a:pt x="42768" y="7907"/>
                </a:cubicBezTo>
                <a:cubicBezTo>
                  <a:pt x="43089" y="7549"/>
                  <a:pt x="42946" y="7168"/>
                  <a:pt x="42863" y="6776"/>
                </a:cubicBezTo>
                <a:cubicBezTo>
                  <a:pt x="42970" y="6668"/>
                  <a:pt x="43018" y="6537"/>
                  <a:pt x="42970" y="6395"/>
                </a:cubicBezTo>
                <a:cubicBezTo>
                  <a:pt x="43137" y="6192"/>
                  <a:pt x="43089" y="6002"/>
                  <a:pt x="42982" y="5799"/>
                </a:cubicBezTo>
                <a:cubicBezTo>
                  <a:pt x="43160" y="5287"/>
                  <a:pt x="43279" y="4763"/>
                  <a:pt x="43077" y="4025"/>
                </a:cubicBezTo>
                <a:lnTo>
                  <a:pt x="43077" y="4025"/>
                </a:lnTo>
                <a:cubicBezTo>
                  <a:pt x="42125" y="5228"/>
                  <a:pt x="41315" y="6287"/>
                  <a:pt x="41160" y="7680"/>
                </a:cubicBezTo>
                <a:cubicBezTo>
                  <a:pt x="40898" y="8252"/>
                  <a:pt x="40529" y="8752"/>
                  <a:pt x="40482" y="9395"/>
                </a:cubicBezTo>
                <a:cubicBezTo>
                  <a:pt x="40541" y="9943"/>
                  <a:pt x="39934" y="10240"/>
                  <a:pt x="39934" y="10776"/>
                </a:cubicBezTo>
                <a:cubicBezTo>
                  <a:pt x="39434" y="10978"/>
                  <a:pt x="39231" y="11479"/>
                  <a:pt x="39136" y="11895"/>
                </a:cubicBezTo>
                <a:cubicBezTo>
                  <a:pt x="38791" y="13264"/>
                  <a:pt x="38267" y="14586"/>
                  <a:pt x="37874" y="15943"/>
                </a:cubicBezTo>
                <a:cubicBezTo>
                  <a:pt x="37743" y="16039"/>
                  <a:pt x="37684" y="16134"/>
                  <a:pt x="37731" y="16301"/>
                </a:cubicBezTo>
                <a:cubicBezTo>
                  <a:pt x="37564" y="16598"/>
                  <a:pt x="37600" y="16908"/>
                  <a:pt x="37600" y="17229"/>
                </a:cubicBezTo>
                <a:lnTo>
                  <a:pt x="37600" y="17241"/>
                </a:lnTo>
                <a:cubicBezTo>
                  <a:pt x="37457" y="17432"/>
                  <a:pt x="37279" y="17622"/>
                  <a:pt x="37338" y="17896"/>
                </a:cubicBezTo>
                <a:cubicBezTo>
                  <a:pt x="36660" y="20146"/>
                  <a:pt x="36850" y="22468"/>
                  <a:pt x="37160" y="24706"/>
                </a:cubicBezTo>
                <a:cubicBezTo>
                  <a:pt x="37398" y="26421"/>
                  <a:pt x="37660" y="28135"/>
                  <a:pt x="37803" y="29862"/>
                </a:cubicBezTo>
                <a:cubicBezTo>
                  <a:pt x="37743" y="30112"/>
                  <a:pt x="37672" y="30386"/>
                  <a:pt x="37612" y="30636"/>
                </a:cubicBezTo>
                <a:cubicBezTo>
                  <a:pt x="37076" y="31040"/>
                  <a:pt x="36600" y="31517"/>
                  <a:pt x="36183" y="32029"/>
                </a:cubicBezTo>
                <a:lnTo>
                  <a:pt x="36207" y="32053"/>
                </a:lnTo>
                <a:cubicBezTo>
                  <a:pt x="36076" y="32112"/>
                  <a:pt x="36005" y="32195"/>
                  <a:pt x="36005" y="32350"/>
                </a:cubicBezTo>
                <a:lnTo>
                  <a:pt x="36005" y="32326"/>
                </a:lnTo>
                <a:cubicBezTo>
                  <a:pt x="35989" y="32325"/>
                  <a:pt x="35974" y="32325"/>
                  <a:pt x="35960" y="32325"/>
                </a:cubicBezTo>
                <a:cubicBezTo>
                  <a:pt x="35517" y="32325"/>
                  <a:pt x="35337" y="32829"/>
                  <a:pt x="34933" y="32898"/>
                </a:cubicBezTo>
                <a:cubicBezTo>
                  <a:pt x="34778" y="32945"/>
                  <a:pt x="34707" y="33041"/>
                  <a:pt x="34695" y="33184"/>
                </a:cubicBezTo>
                <a:cubicBezTo>
                  <a:pt x="34624" y="33219"/>
                  <a:pt x="34540" y="33255"/>
                  <a:pt x="34469" y="33303"/>
                </a:cubicBezTo>
                <a:cubicBezTo>
                  <a:pt x="34350" y="33065"/>
                  <a:pt x="34243" y="32826"/>
                  <a:pt x="34124" y="32588"/>
                </a:cubicBezTo>
                <a:cubicBezTo>
                  <a:pt x="34207" y="30171"/>
                  <a:pt x="34266" y="27742"/>
                  <a:pt x="34326" y="25337"/>
                </a:cubicBezTo>
                <a:cubicBezTo>
                  <a:pt x="34326" y="25230"/>
                  <a:pt x="34183" y="25123"/>
                  <a:pt x="34112" y="25028"/>
                </a:cubicBezTo>
                <a:cubicBezTo>
                  <a:pt x="34231" y="24468"/>
                  <a:pt x="34231" y="23932"/>
                  <a:pt x="34243" y="23373"/>
                </a:cubicBezTo>
                <a:cubicBezTo>
                  <a:pt x="34278" y="21194"/>
                  <a:pt x="33564" y="19110"/>
                  <a:pt x="33504" y="16955"/>
                </a:cubicBezTo>
                <a:cubicBezTo>
                  <a:pt x="33731" y="16551"/>
                  <a:pt x="33707" y="16110"/>
                  <a:pt x="33671" y="15693"/>
                </a:cubicBezTo>
                <a:cubicBezTo>
                  <a:pt x="33576" y="14622"/>
                  <a:pt x="33695" y="13562"/>
                  <a:pt x="33802" y="12491"/>
                </a:cubicBezTo>
                <a:cubicBezTo>
                  <a:pt x="34100" y="12121"/>
                  <a:pt x="34088" y="11729"/>
                  <a:pt x="33921" y="11312"/>
                </a:cubicBezTo>
                <a:cubicBezTo>
                  <a:pt x="33874" y="11240"/>
                  <a:pt x="33850" y="11169"/>
                  <a:pt x="33814" y="11098"/>
                </a:cubicBezTo>
                <a:cubicBezTo>
                  <a:pt x="33874" y="9574"/>
                  <a:pt x="34350" y="8085"/>
                  <a:pt x="33921" y="6514"/>
                </a:cubicBezTo>
                <a:lnTo>
                  <a:pt x="33921" y="6514"/>
                </a:lnTo>
                <a:cubicBezTo>
                  <a:pt x="33683" y="7597"/>
                  <a:pt x="32635" y="8216"/>
                  <a:pt x="32492" y="9335"/>
                </a:cubicBezTo>
                <a:cubicBezTo>
                  <a:pt x="32314" y="9466"/>
                  <a:pt x="32028" y="9562"/>
                  <a:pt x="31980" y="9728"/>
                </a:cubicBezTo>
                <a:cubicBezTo>
                  <a:pt x="31588" y="11240"/>
                  <a:pt x="30754" y="12562"/>
                  <a:pt x="30254" y="14050"/>
                </a:cubicBezTo>
                <a:lnTo>
                  <a:pt x="30242" y="14074"/>
                </a:lnTo>
                <a:cubicBezTo>
                  <a:pt x="30183" y="14169"/>
                  <a:pt x="30135" y="14277"/>
                  <a:pt x="30111" y="14396"/>
                </a:cubicBezTo>
                <a:lnTo>
                  <a:pt x="30111" y="14407"/>
                </a:lnTo>
                <a:cubicBezTo>
                  <a:pt x="30052" y="14515"/>
                  <a:pt x="30004" y="14622"/>
                  <a:pt x="29980" y="14741"/>
                </a:cubicBezTo>
                <a:cubicBezTo>
                  <a:pt x="29706" y="15824"/>
                  <a:pt x="29147" y="16813"/>
                  <a:pt x="29111" y="17956"/>
                </a:cubicBezTo>
                <a:cubicBezTo>
                  <a:pt x="28921" y="18896"/>
                  <a:pt x="28921" y="19849"/>
                  <a:pt x="29040" y="20777"/>
                </a:cubicBezTo>
                <a:cubicBezTo>
                  <a:pt x="28921" y="23123"/>
                  <a:pt x="29111" y="25468"/>
                  <a:pt x="29468" y="27766"/>
                </a:cubicBezTo>
                <a:cubicBezTo>
                  <a:pt x="29837" y="30148"/>
                  <a:pt x="30373" y="32541"/>
                  <a:pt x="31861" y="34553"/>
                </a:cubicBezTo>
                <a:cubicBezTo>
                  <a:pt x="32100" y="34874"/>
                  <a:pt x="32028" y="35112"/>
                  <a:pt x="31730" y="35446"/>
                </a:cubicBezTo>
                <a:cubicBezTo>
                  <a:pt x="31079" y="36180"/>
                  <a:pt x="30238" y="36750"/>
                  <a:pt x="29749" y="37612"/>
                </a:cubicBezTo>
                <a:lnTo>
                  <a:pt x="29749" y="37612"/>
                </a:lnTo>
                <a:cubicBezTo>
                  <a:pt x="29231" y="37550"/>
                  <a:pt x="29348" y="37028"/>
                  <a:pt x="29123" y="36755"/>
                </a:cubicBezTo>
                <a:cubicBezTo>
                  <a:pt x="28885" y="35231"/>
                  <a:pt x="28754" y="33660"/>
                  <a:pt x="27432" y="32588"/>
                </a:cubicBezTo>
                <a:cubicBezTo>
                  <a:pt x="27254" y="32434"/>
                  <a:pt x="27135" y="32267"/>
                  <a:pt x="27135" y="32029"/>
                </a:cubicBezTo>
                <a:cubicBezTo>
                  <a:pt x="27123" y="31517"/>
                  <a:pt x="26742" y="31195"/>
                  <a:pt x="26432" y="30826"/>
                </a:cubicBezTo>
                <a:cubicBezTo>
                  <a:pt x="25753" y="30028"/>
                  <a:pt x="24896" y="29457"/>
                  <a:pt x="24027" y="28921"/>
                </a:cubicBezTo>
                <a:cubicBezTo>
                  <a:pt x="23289" y="28040"/>
                  <a:pt x="22182" y="27564"/>
                  <a:pt x="21646" y="26492"/>
                </a:cubicBezTo>
                <a:cubicBezTo>
                  <a:pt x="21324" y="25802"/>
                  <a:pt x="21122" y="25028"/>
                  <a:pt x="20491" y="24504"/>
                </a:cubicBezTo>
                <a:cubicBezTo>
                  <a:pt x="20670" y="24016"/>
                  <a:pt x="20312" y="23623"/>
                  <a:pt x="20253" y="23159"/>
                </a:cubicBezTo>
                <a:cubicBezTo>
                  <a:pt x="20360" y="22861"/>
                  <a:pt x="20217" y="22611"/>
                  <a:pt x="20134" y="22349"/>
                </a:cubicBezTo>
                <a:cubicBezTo>
                  <a:pt x="20253" y="21849"/>
                  <a:pt x="20229" y="21373"/>
                  <a:pt x="20074" y="20896"/>
                </a:cubicBezTo>
                <a:cubicBezTo>
                  <a:pt x="20193" y="20063"/>
                  <a:pt x="20122" y="19253"/>
                  <a:pt x="19896" y="18444"/>
                </a:cubicBezTo>
                <a:cubicBezTo>
                  <a:pt x="20229" y="17848"/>
                  <a:pt x="19622" y="17348"/>
                  <a:pt x="19777" y="16705"/>
                </a:cubicBezTo>
                <a:cubicBezTo>
                  <a:pt x="20134" y="15348"/>
                  <a:pt x="19634" y="13967"/>
                  <a:pt x="19574" y="12598"/>
                </a:cubicBezTo>
                <a:cubicBezTo>
                  <a:pt x="19562" y="12300"/>
                  <a:pt x="19384" y="12026"/>
                  <a:pt x="19098" y="11871"/>
                </a:cubicBezTo>
                <a:cubicBezTo>
                  <a:pt x="19098" y="11776"/>
                  <a:pt x="19050" y="11717"/>
                  <a:pt x="18991" y="11669"/>
                </a:cubicBezTo>
                <a:cubicBezTo>
                  <a:pt x="18881" y="11428"/>
                  <a:pt x="18743" y="11299"/>
                  <a:pt x="18584" y="11299"/>
                </a:cubicBezTo>
                <a:cubicBezTo>
                  <a:pt x="18468" y="11299"/>
                  <a:pt x="18341" y="11368"/>
                  <a:pt x="18205" y="11514"/>
                </a:cubicBezTo>
                <a:cubicBezTo>
                  <a:pt x="17967" y="11764"/>
                  <a:pt x="17848" y="12110"/>
                  <a:pt x="17812" y="12443"/>
                </a:cubicBezTo>
                <a:cubicBezTo>
                  <a:pt x="17693" y="13729"/>
                  <a:pt x="17622" y="15003"/>
                  <a:pt x="17514" y="16289"/>
                </a:cubicBezTo>
                <a:cubicBezTo>
                  <a:pt x="17479" y="16610"/>
                  <a:pt x="17491" y="16991"/>
                  <a:pt x="17360" y="17289"/>
                </a:cubicBezTo>
                <a:cubicBezTo>
                  <a:pt x="16705" y="18610"/>
                  <a:pt x="16681" y="20003"/>
                  <a:pt x="16824" y="21432"/>
                </a:cubicBezTo>
                <a:cubicBezTo>
                  <a:pt x="16443" y="22718"/>
                  <a:pt x="17038" y="23921"/>
                  <a:pt x="17098" y="25159"/>
                </a:cubicBezTo>
                <a:cubicBezTo>
                  <a:pt x="17098" y="25337"/>
                  <a:pt x="17276" y="25421"/>
                  <a:pt x="17455" y="25480"/>
                </a:cubicBezTo>
                <a:cubicBezTo>
                  <a:pt x="17383" y="26302"/>
                  <a:pt x="17300" y="27123"/>
                  <a:pt x="17872" y="27826"/>
                </a:cubicBezTo>
                <a:cubicBezTo>
                  <a:pt x="17919" y="28421"/>
                  <a:pt x="18038" y="28969"/>
                  <a:pt x="18455" y="29397"/>
                </a:cubicBezTo>
                <a:cubicBezTo>
                  <a:pt x="18503" y="29457"/>
                  <a:pt x="18562" y="29528"/>
                  <a:pt x="18634" y="29576"/>
                </a:cubicBezTo>
                <a:cubicBezTo>
                  <a:pt x="19098" y="30874"/>
                  <a:pt x="19788" y="32029"/>
                  <a:pt x="20896" y="32898"/>
                </a:cubicBezTo>
                <a:cubicBezTo>
                  <a:pt x="21479" y="34041"/>
                  <a:pt x="22491" y="34850"/>
                  <a:pt x="23313" y="35803"/>
                </a:cubicBezTo>
                <a:cubicBezTo>
                  <a:pt x="23503" y="36279"/>
                  <a:pt x="23956" y="36494"/>
                  <a:pt x="24313" y="36815"/>
                </a:cubicBezTo>
                <a:cubicBezTo>
                  <a:pt x="24980" y="37803"/>
                  <a:pt x="25575" y="38875"/>
                  <a:pt x="26611" y="39565"/>
                </a:cubicBezTo>
                <a:cubicBezTo>
                  <a:pt x="26754" y="39827"/>
                  <a:pt x="27135" y="39923"/>
                  <a:pt x="27170" y="40292"/>
                </a:cubicBezTo>
                <a:cubicBezTo>
                  <a:pt x="26396" y="40899"/>
                  <a:pt x="25706" y="41601"/>
                  <a:pt x="25027" y="42328"/>
                </a:cubicBezTo>
                <a:cubicBezTo>
                  <a:pt x="24762" y="42615"/>
                  <a:pt x="24496" y="42759"/>
                  <a:pt x="24245" y="42759"/>
                </a:cubicBezTo>
                <a:cubicBezTo>
                  <a:pt x="23945" y="42759"/>
                  <a:pt x="23665" y="42552"/>
                  <a:pt x="23432" y="42137"/>
                </a:cubicBezTo>
                <a:cubicBezTo>
                  <a:pt x="23217" y="41768"/>
                  <a:pt x="23063" y="41351"/>
                  <a:pt x="22920" y="40935"/>
                </a:cubicBezTo>
                <a:cubicBezTo>
                  <a:pt x="22741" y="40411"/>
                  <a:pt x="22491" y="39982"/>
                  <a:pt x="21920" y="39815"/>
                </a:cubicBezTo>
                <a:cubicBezTo>
                  <a:pt x="21884" y="38625"/>
                  <a:pt x="21324" y="37708"/>
                  <a:pt x="20396" y="37005"/>
                </a:cubicBezTo>
                <a:cubicBezTo>
                  <a:pt x="20277" y="36494"/>
                  <a:pt x="19812" y="36255"/>
                  <a:pt x="19491" y="35934"/>
                </a:cubicBezTo>
                <a:cubicBezTo>
                  <a:pt x="19146" y="35601"/>
                  <a:pt x="18634" y="35351"/>
                  <a:pt x="18455" y="34946"/>
                </a:cubicBezTo>
                <a:cubicBezTo>
                  <a:pt x="17741" y="33457"/>
                  <a:pt x="16490" y="32362"/>
                  <a:pt x="15645" y="30957"/>
                </a:cubicBezTo>
                <a:cubicBezTo>
                  <a:pt x="15371" y="30529"/>
                  <a:pt x="15300" y="29969"/>
                  <a:pt x="14776" y="29695"/>
                </a:cubicBezTo>
                <a:cubicBezTo>
                  <a:pt x="14443" y="28897"/>
                  <a:pt x="14157" y="28040"/>
                  <a:pt x="13526" y="27409"/>
                </a:cubicBezTo>
                <a:cubicBezTo>
                  <a:pt x="12930" y="25385"/>
                  <a:pt x="11918" y="23492"/>
                  <a:pt x="11502" y="21396"/>
                </a:cubicBezTo>
                <a:cubicBezTo>
                  <a:pt x="11383" y="20753"/>
                  <a:pt x="11264" y="20111"/>
                  <a:pt x="11180" y="19456"/>
                </a:cubicBezTo>
                <a:cubicBezTo>
                  <a:pt x="11122" y="19082"/>
                  <a:pt x="10949" y="18801"/>
                  <a:pt x="10539" y="18801"/>
                </a:cubicBezTo>
                <a:cubicBezTo>
                  <a:pt x="10531" y="18801"/>
                  <a:pt x="10522" y="18801"/>
                  <a:pt x="10513" y="18801"/>
                </a:cubicBezTo>
                <a:cubicBezTo>
                  <a:pt x="10097" y="18813"/>
                  <a:pt x="9716" y="18932"/>
                  <a:pt x="9621" y="19396"/>
                </a:cubicBezTo>
                <a:cubicBezTo>
                  <a:pt x="9561" y="19646"/>
                  <a:pt x="9537" y="19908"/>
                  <a:pt x="9525" y="20170"/>
                </a:cubicBezTo>
                <a:cubicBezTo>
                  <a:pt x="9501" y="20956"/>
                  <a:pt x="9466" y="21730"/>
                  <a:pt x="9442" y="22528"/>
                </a:cubicBezTo>
                <a:cubicBezTo>
                  <a:pt x="9347" y="25206"/>
                  <a:pt x="10037" y="27742"/>
                  <a:pt x="10704" y="30302"/>
                </a:cubicBezTo>
                <a:cubicBezTo>
                  <a:pt x="10752" y="31160"/>
                  <a:pt x="11002" y="31933"/>
                  <a:pt x="11656" y="32505"/>
                </a:cubicBezTo>
                <a:cubicBezTo>
                  <a:pt x="11787" y="33196"/>
                  <a:pt x="12109" y="33803"/>
                  <a:pt x="12478" y="34386"/>
                </a:cubicBezTo>
                <a:cubicBezTo>
                  <a:pt x="12549" y="34553"/>
                  <a:pt x="12609" y="34696"/>
                  <a:pt x="12680" y="34862"/>
                </a:cubicBezTo>
                <a:cubicBezTo>
                  <a:pt x="12549" y="35208"/>
                  <a:pt x="12669" y="35446"/>
                  <a:pt x="12978" y="35589"/>
                </a:cubicBezTo>
                <a:cubicBezTo>
                  <a:pt x="13633" y="37375"/>
                  <a:pt x="14252" y="39196"/>
                  <a:pt x="15859" y="40411"/>
                </a:cubicBezTo>
                <a:lnTo>
                  <a:pt x="15871" y="40423"/>
                </a:lnTo>
                <a:cubicBezTo>
                  <a:pt x="16086" y="40696"/>
                  <a:pt x="16074" y="41161"/>
                  <a:pt x="16526" y="41244"/>
                </a:cubicBezTo>
                <a:cubicBezTo>
                  <a:pt x="17550" y="42542"/>
                  <a:pt x="18717" y="43661"/>
                  <a:pt x="20336" y="44161"/>
                </a:cubicBezTo>
                <a:cubicBezTo>
                  <a:pt x="20396" y="44292"/>
                  <a:pt x="20491" y="44352"/>
                  <a:pt x="20646" y="44352"/>
                </a:cubicBezTo>
                <a:cubicBezTo>
                  <a:pt x="20782" y="44560"/>
                  <a:pt x="20959" y="44651"/>
                  <a:pt x="21168" y="44651"/>
                </a:cubicBezTo>
                <a:cubicBezTo>
                  <a:pt x="21233" y="44651"/>
                  <a:pt x="21301" y="44642"/>
                  <a:pt x="21372" y="44625"/>
                </a:cubicBezTo>
                <a:cubicBezTo>
                  <a:pt x="22324" y="45209"/>
                  <a:pt x="22324" y="45209"/>
                  <a:pt x="21705" y="46042"/>
                </a:cubicBezTo>
                <a:cubicBezTo>
                  <a:pt x="21586" y="46197"/>
                  <a:pt x="21396" y="46316"/>
                  <a:pt x="21408" y="46554"/>
                </a:cubicBezTo>
                <a:cubicBezTo>
                  <a:pt x="20384" y="47566"/>
                  <a:pt x="19669" y="48805"/>
                  <a:pt x="18812" y="49948"/>
                </a:cubicBezTo>
                <a:cubicBezTo>
                  <a:pt x="18726" y="49980"/>
                  <a:pt x="18650" y="49994"/>
                  <a:pt x="18583" y="49994"/>
                </a:cubicBezTo>
                <a:cubicBezTo>
                  <a:pt x="18284" y="49994"/>
                  <a:pt x="18165" y="49703"/>
                  <a:pt x="18038" y="49459"/>
                </a:cubicBezTo>
                <a:cubicBezTo>
                  <a:pt x="17741" y="48876"/>
                  <a:pt x="17455" y="48281"/>
                  <a:pt x="17014" y="47840"/>
                </a:cubicBezTo>
                <a:cubicBezTo>
                  <a:pt x="15967" y="46792"/>
                  <a:pt x="15050" y="45661"/>
                  <a:pt x="14169" y="44506"/>
                </a:cubicBezTo>
                <a:cubicBezTo>
                  <a:pt x="14085" y="44102"/>
                  <a:pt x="13931" y="43744"/>
                  <a:pt x="13550" y="43542"/>
                </a:cubicBezTo>
                <a:cubicBezTo>
                  <a:pt x="13561" y="43459"/>
                  <a:pt x="13514" y="43411"/>
                  <a:pt x="13442" y="43387"/>
                </a:cubicBezTo>
                <a:cubicBezTo>
                  <a:pt x="13335" y="43113"/>
                  <a:pt x="13276" y="42816"/>
                  <a:pt x="12895" y="42768"/>
                </a:cubicBezTo>
                <a:cubicBezTo>
                  <a:pt x="12680" y="42256"/>
                  <a:pt x="12383" y="41816"/>
                  <a:pt x="12002" y="41447"/>
                </a:cubicBezTo>
                <a:cubicBezTo>
                  <a:pt x="11787" y="40744"/>
                  <a:pt x="11347" y="40196"/>
                  <a:pt x="10930" y="39613"/>
                </a:cubicBezTo>
                <a:cubicBezTo>
                  <a:pt x="10871" y="39422"/>
                  <a:pt x="10811" y="39208"/>
                  <a:pt x="10549" y="39161"/>
                </a:cubicBezTo>
                <a:lnTo>
                  <a:pt x="9525" y="37065"/>
                </a:lnTo>
                <a:cubicBezTo>
                  <a:pt x="9323" y="36315"/>
                  <a:pt x="8763" y="35851"/>
                  <a:pt x="8251" y="35339"/>
                </a:cubicBezTo>
                <a:cubicBezTo>
                  <a:pt x="8051" y="34879"/>
                  <a:pt x="8026" y="34267"/>
                  <a:pt x="7319" y="34267"/>
                </a:cubicBezTo>
                <a:cubicBezTo>
                  <a:pt x="7313" y="34267"/>
                  <a:pt x="7306" y="34267"/>
                  <a:pt x="7299" y="34267"/>
                </a:cubicBezTo>
                <a:lnTo>
                  <a:pt x="7275" y="34267"/>
                </a:lnTo>
                <a:cubicBezTo>
                  <a:pt x="7208" y="34259"/>
                  <a:pt x="7141" y="34255"/>
                  <a:pt x="7076" y="34255"/>
                </a:cubicBezTo>
                <a:cubicBezTo>
                  <a:pt x="6555" y="34255"/>
                  <a:pt x="6123" y="34510"/>
                  <a:pt x="6049" y="35029"/>
                </a:cubicBezTo>
                <a:cubicBezTo>
                  <a:pt x="5953" y="35577"/>
                  <a:pt x="5930" y="36243"/>
                  <a:pt x="6489" y="36660"/>
                </a:cubicBezTo>
                <a:cubicBezTo>
                  <a:pt x="7156" y="37898"/>
                  <a:pt x="7442" y="39280"/>
                  <a:pt x="7870" y="40589"/>
                </a:cubicBezTo>
                <a:cubicBezTo>
                  <a:pt x="8525" y="42030"/>
                  <a:pt x="9180" y="43459"/>
                  <a:pt x="9835" y="44911"/>
                </a:cubicBezTo>
                <a:cubicBezTo>
                  <a:pt x="9811" y="45209"/>
                  <a:pt x="9894" y="45471"/>
                  <a:pt x="10037" y="45745"/>
                </a:cubicBezTo>
                <a:cubicBezTo>
                  <a:pt x="10513" y="46697"/>
                  <a:pt x="11204" y="47483"/>
                  <a:pt x="11835" y="48316"/>
                </a:cubicBezTo>
                <a:cubicBezTo>
                  <a:pt x="12371" y="49174"/>
                  <a:pt x="12811" y="50114"/>
                  <a:pt x="13669" y="50733"/>
                </a:cubicBezTo>
                <a:cubicBezTo>
                  <a:pt x="14347" y="51233"/>
                  <a:pt x="14955" y="51876"/>
                  <a:pt x="15824" y="52103"/>
                </a:cubicBezTo>
                <a:cubicBezTo>
                  <a:pt x="16109" y="52174"/>
                  <a:pt x="16264" y="52365"/>
                  <a:pt x="16205" y="52674"/>
                </a:cubicBezTo>
                <a:cubicBezTo>
                  <a:pt x="15788" y="53007"/>
                  <a:pt x="15538" y="53472"/>
                  <a:pt x="15336" y="53948"/>
                </a:cubicBezTo>
                <a:cubicBezTo>
                  <a:pt x="15121" y="54019"/>
                  <a:pt x="14955" y="54127"/>
                  <a:pt x="14835" y="54317"/>
                </a:cubicBezTo>
                <a:cubicBezTo>
                  <a:pt x="14395" y="54984"/>
                  <a:pt x="13883" y="55615"/>
                  <a:pt x="13466" y="56282"/>
                </a:cubicBezTo>
                <a:cubicBezTo>
                  <a:pt x="13344" y="56490"/>
                  <a:pt x="13214" y="56577"/>
                  <a:pt x="13064" y="56577"/>
                </a:cubicBezTo>
                <a:cubicBezTo>
                  <a:pt x="12966" y="56577"/>
                  <a:pt x="12858" y="56539"/>
                  <a:pt x="12740" y="56472"/>
                </a:cubicBezTo>
                <a:cubicBezTo>
                  <a:pt x="12014" y="54674"/>
                  <a:pt x="11014" y="53019"/>
                  <a:pt x="10002" y="51388"/>
                </a:cubicBezTo>
                <a:cubicBezTo>
                  <a:pt x="9680" y="50555"/>
                  <a:pt x="9085" y="49864"/>
                  <a:pt x="8668" y="49090"/>
                </a:cubicBezTo>
                <a:cubicBezTo>
                  <a:pt x="8156" y="47435"/>
                  <a:pt x="6834" y="46388"/>
                  <a:pt x="5811" y="45114"/>
                </a:cubicBezTo>
                <a:cubicBezTo>
                  <a:pt x="5637" y="44903"/>
                  <a:pt x="5383" y="44777"/>
                  <a:pt x="5107" y="44777"/>
                </a:cubicBezTo>
                <a:cubicBezTo>
                  <a:pt x="4948" y="44777"/>
                  <a:pt x="4782" y="44819"/>
                  <a:pt x="4620" y="44911"/>
                </a:cubicBezTo>
                <a:cubicBezTo>
                  <a:pt x="3858" y="45316"/>
                  <a:pt x="3346" y="45995"/>
                  <a:pt x="3548" y="46661"/>
                </a:cubicBezTo>
                <a:cubicBezTo>
                  <a:pt x="3941" y="48019"/>
                  <a:pt x="4453" y="49364"/>
                  <a:pt x="5108" y="50626"/>
                </a:cubicBezTo>
                <a:cubicBezTo>
                  <a:pt x="5132" y="50698"/>
                  <a:pt x="5168" y="50793"/>
                  <a:pt x="5215" y="50864"/>
                </a:cubicBezTo>
                <a:cubicBezTo>
                  <a:pt x="5358" y="51329"/>
                  <a:pt x="5513" y="51769"/>
                  <a:pt x="5953" y="52043"/>
                </a:cubicBezTo>
                <a:cubicBezTo>
                  <a:pt x="6263" y="52603"/>
                  <a:pt x="6180" y="53317"/>
                  <a:pt x="6561" y="53853"/>
                </a:cubicBezTo>
                <a:cubicBezTo>
                  <a:pt x="7204" y="54746"/>
                  <a:pt x="7716" y="55734"/>
                  <a:pt x="8227" y="56698"/>
                </a:cubicBezTo>
                <a:lnTo>
                  <a:pt x="8370" y="56925"/>
                </a:lnTo>
                <a:cubicBezTo>
                  <a:pt x="8406" y="56996"/>
                  <a:pt x="8442" y="57079"/>
                  <a:pt x="8489" y="57163"/>
                </a:cubicBezTo>
                <a:cubicBezTo>
                  <a:pt x="8728" y="57960"/>
                  <a:pt x="9478" y="58294"/>
                  <a:pt x="10002" y="58842"/>
                </a:cubicBezTo>
                <a:cubicBezTo>
                  <a:pt x="10371" y="59246"/>
                  <a:pt x="11073" y="59330"/>
                  <a:pt x="11252" y="59901"/>
                </a:cubicBezTo>
                <a:cubicBezTo>
                  <a:pt x="11442" y="60508"/>
                  <a:pt x="10597" y="60770"/>
                  <a:pt x="10609" y="61366"/>
                </a:cubicBezTo>
                <a:cubicBezTo>
                  <a:pt x="10406" y="61818"/>
                  <a:pt x="10061" y="62163"/>
                  <a:pt x="9692" y="62461"/>
                </a:cubicBezTo>
                <a:cubicBezTo>
                  <a:pt x="8930" y="61759"/>
                  <a:pt x="8501" y="60699"/>
                  <a:pt x="7370" y="60461"/>
                </a:cubicBezTo>
                <a:cubicBezTo>
                  <a:pt x="6787" y="59246"/>
                  <a:pt x="5787" y="58496"/>
                  <a:pt x="4584" y="57960"/>
                </a:cubicBezTo>
                <a:cubicBezTo>
                  <a:pt x="4423" y="57889"/>
                  <a:pt x="4268" y="57860"/>
                  <a:pt x="4117" y="57860"/>
                </a:cubicBezTo>
                <a:cubicBezTo>
                  <a:pt x="3668" y="57860"/>
                  <a:pt x="3262" y="58118"/>
                  <a:pt x="2870" y="58270"/>
                </a:cubicBezTo>
                <a:cubicBezTo>
                  <a:pt x="2560" y="58389"/>
                  <a:pt x="2477" y="59080"/>
                  <a:pt x="2691" y="59330"/>
                </a:cubicBezTo>
                <a:cubicBezTo>
                  <a:pt x="3322" y="60020"/>
                  <a:pt x="3370" y="61104"/>
                  <a:pt x="4287" y="61532"/>
                </a:cubicBezTo>
                <a:cubicBezTo>
                  <a:pt x="4620" y="61949"/>
                  <a:pt x="5001" y="62282"/>
                  <a:pt x="5525" y="62437"/>
                </a:cubicBezTo>
                <a:cubicBezTo>
                  <a:pt x="5811" y="62913"/>
                  <a:pt x="6120" y="63378"/>
                  <a:pt x="6644" y="63628"/>
                </a:cubicBezTo>
                <a:cubicBezTo>
                  <a:pt x="6846" y="63985"/>
                  <a:pt x="7061" y="64342"/>
                  <a:pt x="7501" y="64461"/>
                </a:cubicBezTo>
                <a:lnTo>
                  <a:pt x="7489" y="64461"/>
                </a:lnTo>
                <a:cubicBezTo>
                  <a:pt x="7716" y="65033"/>
                  <a:pt x="8382" y="65330"/>
                  <a:pt x="8466" y="65985"/>
                </a:cubicBezTo>
                <a:cubicBezTo>
                  <a:pt x="7787" y="67176"/>
                  <a:pt x="7335" y="68450"/>
                  <a:pt x="6977" y="69760"/>
                </a:cubicBezTo>
                <a:cubicBezTo>
                  <a:pt x="6838" y="69874"/>
                  <a:pt x="6728" y="69920"/>
                  <a:pt x="6637" y="69920"/>
                </a:cubicBezTo>
                <a:cubicBezTo>
                  <a:pt x="6332" y="69920"/>
                  <a:pt x="6240" y="69413"/>
                  <a:pt x="5965" y="69331"/>
                </a:cubicBezTo>
                <a:cubicBezTo>
                  <a:pt x="5572" y="68486"/>
                  <a:pt x="4798" y="68033"/>
                  <a:pt x="4084" y="67521"/>
                </a:cubicBezTo>
                <a:cubicBezTo>
                  <a:pt x="3941" y="67409"/>
                  <a:pt x="3805" y="67351"/>
                  <a:pt x="3678" y="67351"/>
                </a:cubicBezTo>
                <a:cubicBezTo>
                  <a:pt x="3509" y="67351"/>
                  <a:pt x="3356" y="67453"/>
                  <a:pt x="3227" y="67664"/>
                </a:cubicBezTo>
                <a:cubicBezTo>
                  <a:pt x="3155" y="67664"/>
                  <a:pt x="3084" y="67700"/>
                  <a:pt x="3024" y="67724"/>
                </a:cubicBezTo>
                <a:cubicBezTo>
                  <a:pt x="2953" y="67545"/>
                  <a:pt x="2417" y="67497"/>
                  <a:pt x="2774" y="67235"/>
                </a:cubicBezTo>
                <a:cubicBezTo>
                  <a:pt x="3072" y="67009"/>
                  <a:pt x="3108" y="66985"/>
                  <a:pt x="2810" y="66759"/>
                </a:cubicBezTo>
                <a:cubicBezTo>
                  <a:pt x="2512" y="66519"/>
                  <a:pt x="2207" y="66318"/>
                  <a:pt x="1831" y="66318"/>
                </a:cubicBezTo>
                <a:cubicBezTo>
                  <a:pt x="1741" y="66318"/>
                  <a:pt x="1647" y="66329"/>
                  <a:pt x="1548" y="66354"/>
                </a:cubicBezTo>
                <a:cubicBezTo>
                  <a:pt x="1417" y="66271"/>
                  <a:pt x="1239" y="66188"/>
                  <a:pt x="1131" y="66069"/>
                </a:cubicBezTo>
                <a:cubicBezTo>
                  <a:pt x="972" y="65887"/>
                  <a:pt x="807" y="65802"/>
                  <a:pt x="657" y="65802"/>
                </a:cubicBezTo>
                <a:cubicBezTo>
                  <a:pt x="483" y="65802"/>
                  <a:pt x="329" y="65917"/>
                  <a:pt x="226" y="66128"/>
                </a:cubicBezTo>
                <a:cubicBezTo>
                  <a:pt x="0" y="66581"/>
                  <a:pt x="524" y="66604"/>
                  <a:pt x="762" y="66783"/>
                </a:cubicBezTo>
                <a:cubicBezTo>
                  <a:pt x="1381" y="67223"/>
                  <a:pt x="1977" y="67664"/>
                  <a:pt x="2727" y="67890"/>
                </a:cubicBezTo>
                <a:cubicBezTo>
                  <a:pt x="2751" y="68176"/>
                  <a:pt x="2965" y="68307"/>
                  <a:pt x="3155" y="68486"/>
                </a:cubicBezTo>
                <a:cubicBezTo>
                  <a:pt x="3929" y="69152"/>
                  <a:pt x="4715" y="69819"/>
                  <a:pt x="5453" y="70533"/>
                </a:cubicBezTo>
                <a:cubicBezTo>
                  <a:pt x="5870" y="70938"/>
                  <a:pt x="6382" y="71331"/>
                  <a:pt x="6430" y="71986"/>
                </a:cubicBezTo>
                <a:cubicBezTo>
                  <a:pt x="6311" y="72784"/>
                  <a:pt x="6180" y="73605"/>
                  <a:pt x="6061" y="74403"/>
                </a:cubicBezTo>
                <a:cubicBezTo>
                  <a:pt x="5751" y="75272"/>
                  <a:pt x="5775" y="76177"/>
                  <a:pt x="5727" y="77070"/>
                </a:cubicBezTo>
                <a:cubicBezTo>
                  <a:pt x="5608" y="77189"/>
                  <a:pt x="5584" y="77308"/>
                  <a:pt x="5668" y="77463"/>
                </a:cubicBezTo>
                <a:cubicBezTo>
                  <a:pt x="5668" y="77534"/>
                  <a:pt x="5668" y="77606"/>
                  <a:pt x="5703" y="77677"/>
                </a:cubicBezTo>
                <a:cubicBezTo>
                  <a:pt x="5525" y="78546"/>
                  <a:pt x="5608" y="79404"/>
                  <a:pt x="5751" y="80261"/>
                </a:cubicBezTo>
                <a:cubicBezTo>
                  <a:pt x="5842" y="80561"/>
                  <a:pt x="5933" y="80854"/>
                  <a:pt x="6209" y="80854"/>
                </a:cubicBezTo>
                <a:cubicBezTo>
                  <a:pt x="6295" y="80854"/>
                  <a:pt x="6398" y="80826"/>
                  <a:pt x="6525" y="80761"/>
                </a:cubicBezTo>
                <a:cubicBezTo>
                  <a:pt x="6739" y="80678"/>
                  <a:pt x="6846" y="80535"/>
                  <a:pt x="6823" y="80273"/>
                </a:cubicBezTo>
                <a:cubicBezTo>
                  <a:pt x="6787" y="79761"/>
                  <a:pt x="6799" y="79249"/>
                  <a:pt x="6787" y="78725"/>
                </a:cubicBezTo>
                <a:cubicBezTo>
                  <a:pt x="6906" y="78618"/>
                  <a:pt x="6918" y="78499"/>
                  <a:pt x="6894" y="78368"/>
                </a:cubicBezTo>
                <a:cubicBezTo>
                  <a:pt x="7037" y="77796"/>
                  <a:pt x="7144" y="77237"/>
                  <a:pt x="7073" y="76641"/>
                </a:cubicBezTo>
                <a:lnTo>
                  <a:pt x="7061" y="76641"/>
                </a:lnTo>
                <a:cubicBezTo>
                  <a:pt x="7180" y="76534"/>
                  <a:pt x="7204" y="76403"/>
                  <a:pt x="7156" y="76248"/>
                </a:cubicBezTo>
                <a:cubicBezTo>
                  <a:pt x="7299" y="75796"/>
                  <a:pt x="7442" y="75344"/>
                  <a:pt x="7573" y="74879"/>
                </a:cubicBezTo>
                <a:cubicBezTo>
                  <a:pt x="7656" y="74641"/>
                  <a:pt x="7656" y="74332"/>
                  <a:pt x="7989" y="74320"/>
                </a:cubicBezTo>
                <a:cubicBezTo>
                  <a:pt x="7996" y="74319"/>
                  <a:pt x="8003" y="74319"/>
                  <a:pt x="8010" y="74319"/>
                </a:cubicBezTo>
                <a:cubicBezTo>
                  <a:pt x="8259" y="74319"/>
                  <a:pt x="8396" y="74527"/>
                  <a:pt x="8466" y="74724"/>
                </a:cubicBezTo>
                <a:cubicBezTo>
                  <a:pt x="8847" y="75594"/>
                  <a:pt x="9632" y="76058"/>
                  <a:pt x="10406" y="76367"/>
                </a:cubicBezTo>
                <a:cubicBezTo>
                  <a:pt x="11645" y="76879"/>
                  <a:pt x="12954" y="77189"/>
                  <a:pt x="14228" y="77582"/>
                </a:cubicBezTo>
                <a:cubicBezTo>
                  <a:pt x="15538" y="78118"/>
                  <a:pt x="16895" y="78570"/>
                  <a:pt x="18312" y="78570"/>
                </a:cubicBezTo>
                <a:cubicBezTo>
                  <a:pt x="19503" y="78570"/>
                  <a:pt x="20634" y="78749"/>
                  <a:pt x="21777" y="79011"/>
                </a:cubicBezTo>
                <a:cubicBezTo>
                  <a:pt x="22234" y="79107"/>
                  <a:pt x="22690" y="79321"/>
                  <a:pt x="23166" y="79321"/>
                </a:cubicBezTo>
                <a:cubicBezTo>
                  <a:pt x="23335" y="79321"/>
                  <a:pt x="23507" y="79294"/>
                  <a:pt x="23682" y="79225"/>
                </a:cubicBezTo>
                <a:cubicBezTo>
                  <a:pt x="24182" y="79558"/>
                  <a:pt x="24753" y="79606"/>
                  <a:pt x="25337" y="79665"/>
                </a:cubicBezTo>
                <a:cubicBezTo>
                  <a:pt x="25403" y="79732"/>
                  <a:pt x="25480" y="79780"/>
                  <a:pt x="25573" y="79780"/>
                </a:cubicBezTo>
                <a:cubicBezTo>
                  <a:pt x="25614" y="79780"/>
                  <a:pt x="25658" y="79771"/>
                  <a:pt x="25706" y="79749"/>
                </a:cubicBezTo>
                <a:cubicBezTo>
                  <a:pt x="25736" y="79767"/>
                  <a:pt x="25765" y="79776"/>
                  <a:pt x="25795" y="79776"/>
                </a:cubicBezTo>
                <a:cubicBezTo>
                  <a:pt x="25825" y="79776"/>
                  <a:pt x="25855" y="79767"/>
                  <a:pt x="25884" y="79749"/>
                </a:cubicBezTo>
                <a:cubicBezTo>
                  <a:pt x="26265" y="80035"/>
                  <a:pt x="26730" y="79975"/>
                  <a:pt x="27182" y="80023"/>
                </a:cubicBezTo>
                <a:cubicBezTo>
                  <a:pt x="27385" y="80225"/>
                  <a:pt x="27658" y="80225"/>
                  <a:pt x="27920" y="80237"/>
                </a:cubicBezTo>
                <a:cubicBezTo>
                  <a:pt x="28563" y="80797"/>
                  <a:pt x="29409" y="80630"/>
                  <a:pt x="30135" y="80856"/>
                </a:cubicBezTo>
                <a:cubicBezTo>
                  <a:pt x="31171" y="81167"/>
                  <a:pt x="32236" y="81301"/>
                  <a:pt x="33309" y="81301"/>
                </a:cubicBezTo>
                <a:cubicBezTo>
                  <a:pt x="34086" y="81301"/>
                  <a:pt x="34868" y="81231"/>
                  <a:pt x="35648" y="81106"/>
                </a:cubicBezTo>
                <a:cubicBezTo>
                  <a:pt x="35826" y="81070"/>
                  <a:pt x="36017" y="81059"/>
                  <a:pt x="36052" y="80868"/>
                </a:cubicBezTo>
                <a:cubicBezTo>
                  <a:pt x="36088" y="80630"/>
                  <a:pt x="35933" y="80451"/>
                  <a:pt x="35719" y="80380"/>
                </a:cubicBezTo>
                <a:cubicBezTo>
                  <a:pt x="35433" y="80261"/>
                  <a:pt x="35159" y="80142"/>
                  <a:pt x="34862" y="80118"/>
                </a:cubicBezTo>
                <a:cubicBezTo>
                  <a:pt x="33516" y="80023"/>
                  <a:pt x="32457" y="79261"/>
                  <a:pt x="31314" y="78689"/>
                </a:cubicBezTo>
                <a:cubicBezTo>
                  <a:pt x="31103" y="78584"/>
                  <a:pt x="30901" y="78469"/>
                  <a:pt x="30676" y="78469"/>
                </a:cubicBezTo>
                <a:cubicBezTo>
                  <a:pt x="30647" y="78469"/>
                  <a:pt x="30617" y="78471"/>
                  <a:pt x="30587" y="78475"/>
                </a:cubicBezTo>
                <a:cubicBezTo>
                  <a:pt x="30552" y="78392"/>
                  <a:pt x="30492" y="78356"/>
                  <a:pt x="30421" y="78332"/>
                </a:cubicBezTo>
                <a:lnTo>
                  <a:pt x="30159" y="78118"/>
                </a:lnTo>
                <a:cubicBezTo>
                  <a:pt x="29778" y="77761"/>
                  <a:pt x="29456" y="77368"/>
                  <a:pt x="28921" y="77249"/>
                </a:cubicBezTo>
                <a:cubicBezTo>
                  <a:pt x="28623" y="77054"/>
                  <a:pt x="28347" y="76771"/>
                  <a:pt x="27945" y="76771"/>
                </a:cubicBezTo>
                <a:cubicBezTo>
                  <a:pt x="27929" y="76771"/>
                  <a:pt x="27913" y="76771"/>
                  <a:pt x="27897" y="76772"/>
                </a:cubicBezTo>
                <a:cubicBezTo>
                  <a:pt x="27325" y="76237"/>
                  <a:pt x="26766" y="75736"/>
                  <a:pt x="25956" y="75594"/>
                </a:cubicBezTo>
                <a:cubicBezTo>
                  <a:pt x="25789" y="75355"/>
                  <a:pt x="25527" y="75320"/>
                  <a:pt x="25289" y="75213"/>
                </a:cubicBezTo>
                <a:cubicBezTo>
                  <a:pt x="23039" y="74201"/>
                  <a:pt x="20705" y="73486"/>
                  <a:pt x="18312" y="72915"/>
                </a:cubicBezTo>
                <a:cubicBezTo>
                  <a:pt x="18207" y="72841"/>
                  <a:pt x="18100" y="72818"/>
                  <a:pt x="17990" y="72818"/>
                </a:cubicBezTo>
                <a:cubicBezTo>
                  <a:pt x="17888" y="72818"/>
                  <a:pt x="17785" y="72838"/>
                  <a:pt x="17681" y="72855"/>
                </a:cubicBezTo>
                <a:cubicBezTo>
                  <a:pt x="17610" y="72778"/>
                  <a:pt x="17529" y="72748"/>
                  <a:pt x="17444" y="72748"/>
                </a:cubicBezTo>
                <a:cubicBezTo>
                  <a:pt x="17360" y="72748"/>
                  <a:pt x="17270" y="72778"/>
                  <a:pt x="17181" y="72819"/>
                </a:cubicBezTo>
                <a:cubicBezTo>
                  <a:pt x="17027" y="72666"/>
                  <a:pt x="16863" y="72589"/>
                  <a:pt x="16680" y="72589"/>
                </a:cubicBezTo>
                <a:cubicBezTo>
                  <a:pt x="16594" y="72589"/>
                  <a:pt x="16503" y="72606"/>
                  <a:pt x="16407" y="72641"/>
                </a:cubicBezTo>
                <a:lnTo>
                  <a:pt x="16383" y="72641"/>
                </a:lnTo>
                <a:cubicBezTo>
                  <a:pt x="16292" y="72556"/>
                  <a:pt x="16198" y="72520"/>
                  <a:pt x="16102" y="72520"/>
                </a:cubicBezTo>
                <a:cubicBezTo>
                  <a:pt x="16010" y="72520"/>
                  <a:pt x="15917" y="72553"/>
                  <a:pt x="15824" y="72605"/>
                </a:cubicBezTo>
                <a:cubicBezTo>
                  <a:pt x="15776" y="72581"/>
                  <a:pt x="15734" y="72569"/>
                  <a:pt x="15694" y="72569"/>
                </a:cubicBezTo>
                <a:cubicBezTo>
                  <a:pt x="15654" y="72569"/>
                  <a:pt x="15615" y="72581"/>
                  <a:pt x="15574" y="72605"/>
                </a:cubicBezTo>
                <a:cubicBezTo>
                  <a:pt x="15512" y="72536"/>
                  <a:pt x="15441" y="72502"/>
                  <a:pt x="15367" y="72502"/>
                </a:cubicBezTo>
                <a:cubicBezTo>
                  <a:pt x="15325" y="72502"/>
                  <a:pt x="15283" y="72512"/>
                  <a:pt x="15240" y="72534"/>
                </a:cubicBezTo>
                <a:cubicBezTo>
                  <a:pt x="14012" y="72323"/>
                  <a:pt x="12773" y="72232"/>
                  <a:pt x="11525" y="72232"/>
                </a:cubicBezTo>
                <a:cubicBezTo>
                  <a:pt x="10452" y="72232"/>
                  <a:pt x="9372" y="72299"/>
                  <a:pt x="8287" y="72415"/>
                </a:cubicBezTo>
                <a:cubicBezTo>
                  <a:pt x="8430" y="70676"/>
                  <a:pt x="9287" y="69271"/>
                  <a:pt x="9799" y="67771"/>
                </a:cubicBezTo>
                <a:cubicBezTo>
                  <a:pt x="10037" y="67426"/>
                  <a:pt x="10037" y="66926"/>
                  <a:pt x="10478" y="66723"/>
                </a:cubicBezTo>
                <a:cubicBezTo>
                  <a:pt x="10573" y="66759"/>
                  <a:pt x="10656" y="66759"/>
                  <a:pt x="10728" y="66807"/>
                </a:cubicBezTo>
                <a:cubicBezTo>
                  <a:pt x="11895" y="67426"/>
                  <a:pt x="12835" y="68450"/>
                  <a:pt x="14169" y="68783"/>
                </a:cubicBezTo>
                <a:cubicBezTo>
                  <a:pt x="14240" y="68914"/>
                  <a:pt x="14383" y="68974"/>
                  <a:pt x="14526" y="68974"/>
                </a:cubicBezTo>
                <a:cubicBezTo>
                  <a:pt x="15538" y="69748"/>
                  <a:pt x="16776" y="69938"/>
                  <a:pt x="17955" y="70295"/>
                </a:cubicBezTo>
                <a:cubicBezTo>
                  <a:pt x="18026" y="70418"/>
                  <a:pt x="18124" y="70479"/>
                  <a:pt x="18248" y="70479"/>
                </a:cubicBezTo>
                <a:cubicBezTo>
                  <a:pt x="18269" y="70479"/>
                  <a:pt x="18290" y="70477"/>
                  <a:pt x="18312" y="70474"/>
                </a:cubicBezTo>
                <a:cubicBezTo>
                  <a:pt x="18693" y="70795"/>
                  <a:pt x="19205" y="70831"/>
                  <a:pt x="19634" y="71010"/>
                </a:cubicBezTo>
                <a:cubicBezTo>
                  <a:pt x="21241" y="71510"/>
                  <a:pt x="22789" y="72176"/>
                  <a:pt x="24480" y="72367"/>
                </a:cubicBezTo>
                <a:cubicBezTo>
                  <a:pt x="25753" y="73022"/>
                  <a:pt x="27135" y="72855"/>
                  <a:pt x="28468" y="72938"/>
                </a:cubicBezTo>
                <a:cubicBezTo>
                  <a:pt x="28691" y="73046"/>
                  <a:pt x="28908" y="73159"/>
                  <a:pt x="29148" y="73159"/>
                </a:cubicBezTo>
                <a:cubicBezTo>
                  <a:pt x="29228" y="73159"/>
                  <a:pt x="29310" y="73147"/>
                  <a:pt x="29397" y="73117"/>
                </a:cubicBezTo>
                <a:cubicBezTo>
                  <a:pt x="29397" y="73081"/>
                  <a:pt x="29409" y="73058"/>
                  <a:pt x="29409" y="73010"/>
                </a:cubicBezTo>
                <a:cubicBezTo>
                  <a:pt x="29409" y="73010"/>
                  <a:pt x="29421" y="73010"/>
                  <a:pt x="29421" y="73022"/>
                </a:cubicBezTo>
                <a:lnTo>
                  <a:pt x="29397" y="73117"/>
                </a:lnTo>
                <a:cubicBezTo>
                  <a:pt x="29477" y="73188"/>
                  <a:pt x="29563" y="73226"/>
                  <a:pt x="29661" y="73226"/>
                </a:cubicBezTo>
                <a:cubicBezTo>
                  <a:pt x="29694" y="73226"/>
                  <a:pt x="29729" y="73221"/>
                  <a:pt x="29766" y="73212"/>
                </a:cubicBezTo>
                <a:cubicBezTo>
                  <a:pt x="30044" y="73447"/>
                  <a:pt x="30354" y="73492"/>
                  <a:pt x="30668" y="73492"/>
                </a:cubicBezTo>
                <a:cubicBezTo>
                  <a:pt x="30864" y="73492"/>
                  <a:pt x="31062" y="73474"/>
                  <a:pt x="31254" y="73474"/>
                </a:cubicBezTo>
                <a:cubicBezTo>
                  <a:pt x="31340" y="73544"/>
                  <a:pt x="31429" y="73570"/>
                  <a:pt x="31519" y="73570"/>
                </a:cubicBezTo>
                <a:cubicBezTo>
                  <a:pt x="31628" y="73570"/>
                  <a:pt x="31739" y="73532"/>
                  <a:pt x="31849" y="73486"/>
                </a:cubicBezTo>
                <a:cubicBezTo>
                  <a:pt x="31935" y="73535"/>
                  <a:pt x="32024" y="73554"/>
                  <a:pt x="32113" y="73554"/>
                </a:cubicBezTo>
                <a:cubicBezTo>
                  <a:pt x="32220" y="73554"/>
                  <a:pt x="32328" y="73525"/>
                  <a:pt x="32433" y="73486"/>
                </a:cubicBezTo>
                <a:lnTo>
                  <a:pt x="32457" y="73486"/>
                </a:lnTo>
                <a:cubicBezTo>
                  <a:pt x="32548" y="73528"/>
                  <a:pt x="32636" y="73544"/>
                  <a:pt x="32720" y="73544"/>
                </a:cubicBezTo>
                <a:cubicBezTo>
                  <a:pt x="32997" y="73544"/>
                  <a:pt x="33243" y="73368"/>
                  <a:pt x="33516" y="73331"/>
                </a:cubicBezTo>
                <a:cubicBezTo>
                  <a:pt x="33752" y="73397"/>
                  <a:pt x="33983" y="73424"/>
                  <a:pt x="34212" y="73424"/>
                </a:cubicBezTo>
                <a:cubicBezTo>
                  <a:pt x="34898" y="73424"/>
                  <a:pt x="35561" y="73183"/>
                  <a:pt x="36231" y="73022"/>
                </a:cubicBezTo>
                <a:cubicBezTo>
                  <a:pt x="36314" y="72998"/>
                  <a:pt x="36386" y="72962"/>
                  <a:pt x="36481" y="72938"/>
                </a:cubicBezTo>
                <a:cubicBezTo>
                  <a:pt x="36535" y="72988"/>
                  <a:pt x="36585" y="73012"/>
                  <a:pt x="36628" y="73012"/>
                </a:cubicBezTo>
                <a:cubicBezTo>
                  <a:pt x="36697" y="73012"/>
                  <a:pt x="36749" y="72949"/>
                  <a:pt x="36779" y="72831"/>
                </a:cubicBezTo>
                <a:cubicBezTo>
                  <a:pt x="36850" y="72831"/>
                  <a:pt x="36910" y="72819"/>
                  <a:pt x="36981" y="72784"/>
                </a:cubicBezTo>
                <a:cubicBezTo>
                  <a:pt x="37041" y="72818"/>
                  <a:pt x="37099" y="72835"/>
                  <a:pt x="37152" y="72835"/>
                </a:cubicBezTo>
                <a:cubicBezTo>
                  <a:pt x="37248" y="72835"/>
                  <a:pt x="37328" y="72779"/>
                  <a:pt x="37374" y="72665"/>
                </a:cubicBezTo>
                <a:cubicBezTo>
                  <a:pt x="37434" y="72546"/>
                  <a:pt x="37338" y="72427"/>
                  <a:pt x="37219" y="72379"/>
                </a:cubicBezTo>
                <a:cubicBezTo>
                  <a:pt x="37071" y="72313"/>
                  <a:pt x="36916" y="72264"/>
                  <a:pt x="36753" y="72264"/>
                </a:cubicBezTo>
                <a:cubicBezTo>
                  <a:pt x="36680" y="72264"/>
                  <a:pt x="36605" y="72274"/>
                  <a:pt x="36529" y="72296"/>
                </a:cubicBezTo>
                <a:cubicBezTo>
                  <a:pt x="36326" y="72069"/>
                  <a:pt x="36076" y="72069"/>
                  <a:pt x="35826" y="72069"/>
                </a:cubicBezTo>
                <a:cubicBezTo>
                  <a:pt x="35731" y="71879"/>
                  <a:pt x="35600" y="71724"/>
                  <a:pt x="35398" y="71665"/>
                </a:cubicBezTo>
                <a:cubicBezTo>
                  <a:pt x="34897" y="71236"/>
                  <a:pt x="34266" y="71188"/>
                  <a:pt x="33671" y="70986"/>
                </a:cubicBezTo>
                <a:cubicBezTo>
                  <a:pt x="33338" y="70807"/>
                  <a:pt x="33028" y="70593"/>
                  <a:pt x="32635" y="70557"/>
                </a:cubicBezTo>
                <a:cubicBezTo>
                  <a:pt x="32574" y="70424"/>
                  <a:pt x="32468" y="70388"/>
                  <a:pt x="32342" y="70388"/>
                </a:cubicBezTo>
                <a:cubicBezTo>
                  <a:pt x="32321" y="70388"/>
                  <a:pt x="32300" y="70389"/>
                  <a:pt x="32278" y="70391"/>
                </a:cubicBezTo>
                <a:cubicBezTo>
                  <a:pt x="32195" y="70236"/>
                  <a:pt x="32123" y="69986"/>
                  <a:pt x="32016" y="69974"/>
                </a:cubicBezTo>
                <a:cubicBezTo>
                  <a:pt x="31254" y="69879"/>
                  <a:pt x="30659" y="69402"/>
                  <a:pt x="29980" y="69152"/>
                </a:cubicBezTo>
                <a:cubicBezTo>
                  <a:pt x="29659" y="68783"/>
                  <a:pt x="29278" y="68545"/>
                  <a:pt x="28813" y="68366"/>
                </a:cubicBezTo>
                <a:cubicBezTo>
                  <a:pt x="27682" y="67938"/>
                  <a:pt x="26587" y="67414"/>
                  <a:pt x="25456" y="66997"/>
                </a:cubicBezTo>
                <a:cubicBezTo>
                  <a:pt x="25087" y="66865"/>
                  <a:pt x="24831" y="66417"/>
                  <a:pt x="24419" y="66417"/>
                </a:cubicBezTo>
                <a:cubicBezTo>
                  <a:pt x="24313" y="66417"/>
                  <a:pt x="24195" y="66447"/>
                  <a:pt x="24063" y="66521"/>
                </a:cubicBezTo>
                <a:cubicBezTo>
                  <a:pt x="22372" y="65449"/>
                  <a:pt x="20479" y="64854"/>
                  <a:pt x="18550" y="64378"/>
                </a:cubicBezTo>
                <a:cubicBezTo>
                  <a:pt x="18432" y="64349"/>
                  <a:pt x="18295" y="64317"/>
                  <a:pt x="18160" y="64317"/>
                </a:cubicBezTo>
                <a:cubicBezTo>
                  <a:pt x="17955" y="64317"/>
                  <a:pt x="17755" y="64391"/>
                  <a:pt x="17633" y="64664"/>
                </a:cubicBezTo>
                <a:cubicBezTo>
                  <a:pt x="17565" y="64460"/>
                  <a:pt x="17454" y="64245"/>
                  <a:pt x="17239" y="64245"/>
                </a:cubicBezTo>
                <a:cubicBezTo>
                  <a:pt x="17228" y="64245"/>
                  <a:pt x="17216" y="64246"/>
                  <a:pt x="17205" y="64247"/>
                </a:cubicBezTo>
                <a:cubicBezTo>
                  <a:pt x="17027" y="64265"/>
                  <a:pt x="16849" y="64273"/>
                  <a:pt x="16673" y="64273"/>
                </a:cubicBezTo>
                <a:cubicBezTo>
                  <a:pt x="15647" y="64273"/>
                  <a:pt x="14638" y="64015"/>
                  <a:pt x="13609" y="64015"/>
                </a:cubicBezTo>
                <a:cubicBezTo>
                  <a:pt x="13522" y="64015"/>
                  <a:pt x="13435" y="64017"/>
                  <a:pt x="13347" y="64021"/>
                </a:cubicBezTo>
                <a:cubicBezTo>
                  <a:pt x="13213" y="64027"/>
                  <a:pt x="13090" y="64031"/>
                  <a:pt x="12977" y="64031"/>
                </a:cubicBezTo>
                <a:cubicBezTo>
                  <a:pt x="11822" y="64031"/>
                  <a:pt x="11731" y="63673"/>
                  <a:pt x="12371" y="62437"/>
                </a:cubicBezTo>
                <a:cubicBezTo>
                  <a:pt x="12859" y="62187"/>
                  <a:pt x="12692" y="61604"/>
                  <a:pt x="12990" y="61270"/>
                </a:cubicBezTo>
                <a:cubicBezTo>
                  <a:pt x="13073" y="61211"/>
                  <a:pt x="13145" y="61163"/>
                  <a:pt x="13204" y="61104"/>
                </a:cubicBezTo>
                <a:cubicBezTo>
                  <a:pt x="13351" y="60673"/>
                  <a:pt x="13590" y="60492"/>
                  <a:pt x="13937" y="60492"/>
                </a:cubicBezTo>
                <a:cubicBezTo>
                  <a:pt x="14070" y="60492"/>
                  <a:pt x="14218" y="60518"/>
                  <a:pt x="14383" y="60568"/>
                </a:cubicBezTo>
                <a:cubicBezTo>
                  <a:pt x="15181" y="60806"/>
                  <a:pt x="15943" y="61175"/>
                  <a:pt x="16598" y="61639"/>
                </a:cubicBezTo>
                <a:cubicBezTo>
                  <a:pt x="17907" y="62532"/>
                  <a:pt x="19288" y="62973"/>
                  <a:pt x="20848" y="63068"/>
                </a:cubicBezTo>
                <a:cubicBezTo>
                  <a:pt x="21334" y="63437"/>
                  <a:pt x="21872" y="63475"/>
                  <a:pt x="22418" y="63475"/>
                </a:cubicBezTo>
                <a:cubicBezTo>
                  <a:pt x="22559" y="63475"/>
                  <a:pt x="22701" y="63472"/>
                  <a:pt x="22843" y="63472"/>
                </a:cubicBezTo>
                <a:cubicBezTo>
                  <a:pt x="22984" y="63472"/>
                  <a:pt x="23125" y="63475"/>
                  <a:pt x="23265" y="63485"/>
                </a:cubicBezTo>
                <a:cubicBezTo>
                  <a:pt x="24837" y="63985"/>
                  <a:pt x="26504" y="63747"/>
                  <a:pt x="28111" y="63973"/>
                </a:cubicBezTo>
                <a:cubicBezTo>
                  <a:pt x="28210" y="64042"/>
                  <a:pt x="28318" y="64071"/>
                  <a:pt x="28431" y="64071"/>
                </a:cubicBezTo>
                <a:cubicBezTo>
                  <a:pt x="28494" y="64071"/>
                  <a:pt x="28558" y="64062"/>
                  <a:pt x="28623" y="64045"/>
                </a:cubicBezTo>
                <a:cubicBezTo>
                  <a:pt x="28714" y="64126"/>
                  <a:pt x="28811" y="64180"/>
                  <a:pt x="28926" y="64180"/>
                </a:cubicBezTo>
                <a:cubicBezTo>
                  <a:pt x="28962" y="64180"/>
                  <a:pt x="29000" y="64175"/>
                  <a:pt x="29040" y="64164"/>
                </a:cubicBezTo>
                <a:lnTo>
                  <a:pt x="29040" y="64187"/>
                </a:lnTo>
                <a:cubicBezTo>
                  <a:pt x="29802" y="64616"/>
                  <a:pt x="30647" y="64461"/>
                  <a:pt x="31445" y="64568"/>
                </a:cubicBezTo>
                <a:cubicBezTo>
                  <a:pt x="32147" y="64985"/>
                  <a:pt x="32957" y="64866"/>
                  <a:pt x="33707" y="64985"/>
                </a:cubicBezTo>
                <a:cubicBezTo>
                  <a:pt x="34659" y="65259"/>
                  <a:pt x="35636" y="65414"/>
                  <a:pt x="36624" y="65473"/>
                </a:cubicBezTo>
                <a:cubicBezTo>
                  <a:pt x="37695" y="65533"/>
                  <a:pt x="38791" y="65628"/>
                  <a:pt x="39862" y="65676"/>
                </a:cubicBezTo>
                <a:cubicBezTo>
                  <a:pt x="40551" y="65705"/>
                  <a:pt x="41251" y="65769"/>
                  <a:pt x="41952" y="65769"/>
                </a:cubicBezTo>
                <a:cubicBezTo>
                  <a:pt x="42668" y="65769"/>
                  <a:pt x="43385" y="65702"/>
                  <a:pt x="44089" y="65461"/>
                </a:cubicBezTo>
                <a:cubicBezTo>
                  <a:pt x="44181" y="65531"/>
                  <a:pt x="44274" y="65557"/>
                  <a:pt x="44369" y="65557"/>
                </a:cubicBezTo>
                <a:cubicBezTo>
                  <a:pt x="44483" y="65557"/>
                  <a:pt x="44597" y="65519"/>
                  <a:pt x="44708" y="65473"/>
                </a:cubicBezTo>
                <a:cubicBezTo>
                  <a:pt x="44799" y="65536"/>
                  <a:pt x="44886" y="65560"/>
                  <a:pt x="44970" y="65560"/>
                </a:cubicBezTo>
                <a:cubicBezTo>
                  <a:pt x="45172" y="65560"/>
                  <a:pt x="45357" y="65422"/>
                  <a:pt x="45542" y="65354"/>
                </a:cubicBezTo>
                <a:lnTo>
                  <a:pt x="45637" y="65378"/>
                </a:lnTo>
                <a:lnTo>
                  <a:pt x="45720" y="65330"/>
                </a:lnTo>
                <a:cubicBezTo>
                  <a:pt x="45794" y="65396"/>
                  <a:pt x="45871" y="65431"/>
                  <a:pt x="45957" y="65431"/>
                </a:cubicBezTo>
                <a:cubicBezTo>
                  <a:pt x="46010" y="65431"/>
                  <a:pt x="46066" y="65417"/>
                  <a:pt x="46125" y="65390"/>
                </a:cubicBezTo>
                <a:cubicBezTo>
                  <a:pt x="46149" y="65398"/>
                  <a:pt x="46173" y="65402"/>
                  <a:pt x="46196" y="65402"/>
                </a:cubicBezTo>
                <a:cubicBezTo>
                  <a:pt x="46243" y="65402"/>
                  <a:pt x="46288" y="65386"/>
                  <a:pt x="46327" y="65354"/>
                </a:cubicBezTo>
                <a:cubicBezTo>
                  <a:pt x="46511" y="65417"/>
                  <a:pt x="46695" y="65459"/>
                  <a:pt x="46882" y="65459"/>
                </a:cubicBezTo>
                <a:cubicBezTo>
                  <a:pt x="47120" y="65459"/>
                  <a:pt x="47365" y="65391"/>
                  <a:pt x="47625" y="65211"/>
                </a:cubicBezTo>
                <a:cubicBezTo>
                  <a:pt x="46947" y="64664"/>
                  <a:pt x="46197" y="64390"/>
                  <a:pt x="45458" y="64092"/>
                </a:cubicBezTo>
                <a:cubicBezTo>
                  <a:pt x="44577" y="63735"/>
                  <a:pt x="43613" y="63723"/>
                  <a:pt x="42720" y="63449"/>
                </a:cubicBezTo>
                <a:cubicBezTo>
                  <a:pt x="42517" y="63152"/>
                  <a:pt x="42279" y="62937"/>
                  <a:pt x="41922" y="62842"/>
                </a:cubicBezTo>
                <a:cubicBezTo>
                  <a:pt x="40112" y="62401"/>
                  <a:pt x="38291" y="61949"/>
                  <a:pt x="36493" y="61509"/>
                </a:cubicBezTo>
                <a:cubicBezTo>
                  <a:pt x="36098" y="61216"/>
                  <a:pt x="35668" y="61153"/>
                  <a:pt x="35226" y="61153"/>
                </a:cubicBezTo>
                <a:cubicBezTo>
                  <a:pt x="34948" y="61153"/>
                  <a:pt x="34666" y="61178"/>
                  <a:pt x="34386" y="61187"/>
                </a:cubicBezTo>
                <a:cubicBezTo>
                  <a:pt x="34231" y="61116"/>
                  <a:pt x="34100" y="61044"/>
                  <a:pt x="33945" y="60985"/>
                </a:cubicBezTo>
                <a:cubicBezTo>
                  <a:pt x="33312" y="60701"/>
                  <a:pt x="32669" y="60467"/>
                  <a:pt x="31991" y="60467"/>
                </a:cubicBezTo>
                <a:cubicBezTo>
                  <a:pt x="31674" y="60467"/>
                  <a:pt x="31350" y="60518"/>
                  <a:pt x="31016" y="60639"/>
                </a:cubicBezTo>
                <a:cubicBezTo>
                  <a:pt x="30762" y="60380"/>
                  <a:pt x="30492" y="60304"/>
                  <a:pt x="30217" y="60304"/>
                </a:cubicBezTo>
                <a:cubicBezTo>
                  <a:pt x="29821" y="60304"/>
                  <a:pt x="29411" y="60463"/>
                  <a:pt x="29016" y="60463"/>
                </a:cubicBezTo>
                <a:cubicBezTo>
                  <a:pt x="28992" y="60463"/>
                  <a:pt x="28968" y="60462"/>
                  <a:pt x="28944" y="60461"/>
                </a:cubicBezTo>
                <a:cubicBezTo>
                  <a:pt x="28075" y="59961"/>
                  <a:pt x="27075" y="60044"/>
                  <a:pt x="26123" y="59913"/>
                </a:cubicBezTo>
                <a:cubicBezTo>
                  <a:pt x="25658" y="59520"/>
                  <a:pt x="25063" y="59544"/>
                  <a:pt x="24527" y="59437"/>
                </a:cubicBezTo>
                <a:cubicBezTo>
                  <a:pt x="23110" y="59187"/>
                  <a:pt x="21741" y="58687"/>
                  <a:pt x="20312" y="58532"/>
                </a:cubicBezTo>
                <a:cubicBezTo>
                  <a:pt x="20169" y="58449"/>
                  <a:pt x="20015" y="58365"/>
                  <a:pt x="19872" y="58294"/>
                </a:cubicBezTo>
                <a:cubicBezTo>
                  <a:pt x="18491" y="57937"/>
                  <a:pt x="17038" y="57889"/>
                  <a:pt x="15693" y="57401"/>
                </a:cubicBezTo>
                <a:cubicBezTo>
                  <a:pt x="15597" y="57377"/>
                  <a:pt x="15526" y="57341"/>
                  <a:pt x="15455" y="57294"/>
                </a:cubicBezTo>
                <a:cubicBezTo>
                  <a:pt x="15490" y="57079"/>
                  <a:pt x="15645" y="56901"/>
                  <a:pt x="15776" y="56734"/>
                </a:cubicBezTo>
                <a:cubicBezTo>
                  <a:pt x="16205" y="56198"/>
                  <a:pt x="16681" y="55710"/>
                  <a:pt x="16955" y="55067"/>
                </a:cubicBezTo>
                <a:cubicBezTo>
                  <a:pt x="17145" y="54829"/>
                  <a:pt x="17336" y="54615"/>
                  <a:pt x="17514" y="54377"/>
                </a:cubicBezTo>
                <a:cubicBezTo>
                  <a:pt x="17768" y="54048"/>
                  <a:pt x="17885" y="53892"/>
                  <a:pt x="18012" y="53892"/>
                </a:cubicBezTo>
                <a:cubicBezTo>
                  <a:pt x="18148" y="53892"/>
                  <a:pt x="18296" y="54069"/>
                  <a:pt x="18634" y="54400"/>
                </a:cubicBezTo>
                <a:cubicBezTo>
                  <a:pt x="19241" y="55008"/>
                  <a:pt x="19646" y="55924"/>
                  <a:pt x="20539" y="56198"/>
                </a:cubicBezTo>
                <a:lnTo>
                  <a:pt x="20550" y="56222"/>
                </a:lnTo>
                <a:cubicBezTo>
                  <a:pt x="20646" y="56294"/>
                  <a:pt x="20753" y="56365"/>
                  <a:pt x="20872" y="56413"/>
                </a:cubicBezTo>
                <a:lnTo>
                  <a:pt x="21051" y="56460"/>
                </a:lnTo>
                <a:cubicBezTo>
                  <a:pt x="21767" y="57096"/>
                  <a:pt x="22505" y="57652"/>
                  <a:pt x="23538" y="57652"/>
                </a:cubicBezTo>
                <a:cubicBezTo>
                  <a:pt x="23570" y="57652"/>
                  <a:pt x="23602" y="57652"/>
                  <a:pt x="23634" y="57651"/>
                </a:cubicBezTo>
                <a:cubicBezTo>
                  <a:pt x="24146" y="58080"/>
                  <a:pt x="24801" y="58139"/>
                  <a:pt x="25408" y="58306"/>
                </a:cubicBezTo>
                <a:cubicBezTo>
                  <a:pt x="26432" y="58663"/>
                  <a:pt x="27420" y="59151"/>
                  <a:pt x="28528" y="59163"/>
                </a:cubicBezTo>
                <a:cubicBezTo>
                  <a:pt x="29456" y="59175"/>
                  <a:pt x="30349" y="59353"/>
                  <a:pt x="31230" y="59592"/>
                </a:cubicBezTo>
                <a:cubicBezTo>
                  <a:pt x="31456" y="59658"/>
                  <a:pt x="31688" y="59772"/>
                  <a:pt x="31929" y="59772"/>
                </a:cubicBezTo>
                <a:cubicBezTo>
                  <a:pt x="32032" y="59772"/>
                  <a:pt x="32136" y="59752"/>
                  <a:pt x="32242" y="59699"/>
                </a:cubicBezTo>
                <a:cubicBezTo>
                  <a:pt x="32623" y="59865"/>
                  <a:pt x="33016" y="60032"/>
                  <a:pt x="33409" y="60187"/>
                </a:cubicBezTo>
                <a:cubicBezTo>
                  <a:pt x="33525" y="60173"/>
                  <a:pt x="33640" y="60167"/>
                  <a:pt x="33755" y="60167"/>
                </a:cubicBezTo>
                <a:cubicBezTo>
                  <a:pt x="34311" y="60167"/>
                  <a:pt x="34854" y="60306"/>
                  <a:pt x="35398" y="60306"/>
                </a:cubicBezTo>
                <a:cubicBezTo>
                  <a:pt x="36376" y="60472"/>
                  <a:pt x="37355" y="60551"/>
                  <a:pt x="38334" y="60551"/>
                </a:cubicBezTo>
                <a:cubicBezTo>
                  <a:pt x="39748" y="60551"/>
                  <a:pt x="41163" y="60385"/>
                  <a:pt x="42577" y="60068"/>
                </a:cubicBezTo>
                <a:cubicBezTo>
                  <a:pt x="40041" y="58639"/>
                  <a:pt x="37338" y="57627"/>
                  <a:pt x="34695" y="56520"/>
                </a:cubicBezTo>
                <a:cubicBezTo>
                  <a:pt x="33993" y="56139"/>
                  <a:pt x="33314" y="55758"/>
                  <a:pt x="32540" y="55579"/>
                </a:cubicBezTo>
                <a:cubicBezTo>
                  <a:pt x="31790" y="55067"/>
                  <a:pt x="30945" y="54817"/>
                  <a:pt x="30123" y="54508"/>
                </a:cubicBezTo>
                <a:cubicBezTo>
                  <a:pt x="29814" y="54281"/>
                  <a:pt x="29480" y="54115"/>
                  <a:pt x="29099" y="54103"/>
                </a:cubicBezTo>
                <a:cubicBezTo>
                  <a:pt x="28385" y="53877"/>
                  <a:pt x="27837" y="53281"/>
                  <a:pt x="27039" y="53281"/>
                </a:cubicBezTo>
                <a:cubicBezTo>
                  <a:pt x="26665" y="53052"/>
                  <a:pt x="26354" y="52660"/>
                  <a:pt x="25868" y="52660"/>
                </a:cubicBezTo>
                <a:cubicBezTo>
                  <a:pt x="25798" y="52660"/>
                  <a:pt x="25724" y="52668"/>
                  <a:pt x="25646" y="52686"/>
                </a:cubicBezTo>
                <a:cubicBezTo>
                  <a:pt x="24777" y="52257"/>
                  <a:pt x="23884" y="51876"/>
                  <a:pt x="22956" y="51614"/>
                </a:cubicBezTo>
                <a:cubicBezTo>
                  <a:pt x="22712" y="51347"/>
                  <a:pt x="22424" y="51245"/>
                  <a:pt x="22111" y="51245"/>
                </a:cubicBezTo>
                <a:cubicBezTo>
                  <a:pt x="21965" y="51245"/>
                  <a:pt x="21813" y="51267"/>
                  <a:pt x="21658" y="51305"/>
                </a:cubicBezTo>
                <a:cubicBezTo>
                  <a:pt x="21548" y="51218"/>
                  <a:pt x="21433" y="51196"/>
                  <a:pt x="21318" y="51196"/>
                </a:cubicBezTo>
                <a:cubicBezTo>
                  <a:pt x="21195" y="51196"/>
                  <a:pt x="21072" y="51222"/>
                  <a:pt x="20955" y="51222"/>
                </a:cubicBezTo>
                <a:cubicBezTo>
                  <a:pt x="20550" y="51222"/>
                  <a:pt x="20491" y="50995"/>
                  <a:pt x="20539" y="50662"/>
                </a:cubicBezTo>
                <a:cubicBezTo>
                  <a:pt x="20789" y="50579"/>
                  <a:pt x="21015" y="50448"/>
                  <a:pt x="21170" y="50221"/>
                </a:cubicBezTo>
                <a:cubicBezTo>
                  <a:pt x="22003" y="49043"/>
                  <a:pt x="22813" y="47888"/>
                  <a:pt x="23646" y="46709"/>
                </a:cubicBezTo>
                <a:cubicBezTo>
                  <a:pt x="24023" y="46433"/>
                  <a:pt x="24222" y="46288"/>
                  <a:pt x="24393" y="46288"/>
                </a:cubicBezTo>
                <a:cubicBezTo>
                  <a:pt x="24585" y="46288"/>
                  <a:pt x="24742" y="46469"/>
                  <a:pt x="25075" y="46852"/>
                </a:cubicBezTo>
                <a:cubicBezTo>
                  <a:pt x="25396" y="47209"/>
                  <a:pt x="25896" y="47423"/>
                  <a:pt x="26134" y="47769"/>
                </a:cubicBezTo>
                <a:cubicBezTo>
                  <a:pt x="27373" y="49519"/>
                  <a:pt x="29218" y="50293"/>
                  <a:pt x="31123" y="51007"/>
                </a:cubicBezTo>
                <a:cubicBezTo>
                  <a:pt x="31433" y="51067"/>
                  <a:pt x="31742" y="51114"/>
                  <a:pt x="32064" y="51174"/>
                </a:cubicBezTo>
                <a:cubicBezTo>
                  <a:pt x="32561" y="51416"/>
                  <a:pt x="33069" y="51603"/>
                  <a:pt x="33631" y="51603"/>
                </a:cubicBezTo>
                <a:cubicBezTo>
                  <a:pt x="33648" y="51603"/>
                  <a:pt x="33666" y="51603"/>
                  <a:pt x="33683" y="51603"/>
                </a:cubicBezTo>
                <a:cubicBezTo>
                  <a:pt x="33971" y="51819"/>
                  <a:pt x="34268" y="51921"/>
                  <a:pt x="34582" y="51921"/>
                </a:cubicBezTo>
                <a:cubicBezTo>
                  <a:pt x="34786" y="51921"/>
                  <a:pt x="34998" y="51878"/>
                  <a:pt x="35219" y="51793"/>
                </a:cubicBezTo>
                <a:cubicBezTo>
                  <a:pt x="35543" y="51852"/>
                  <a:pt x="35869" y="51872"/>
                  <a:pt x="36196" y="51872"/>
                </a:cubicBezTo>
                <a:cubicBezTo>
                  <a:pt x="36824" y="51872"/>
                  <a:pt x="37457" y="51800"/>
                  <a:pt x="38087" y="51800"/>
                </a:cubicBezTo>
                <a:cubicBezTo>
                  <a:pt x="38251" y="51800"/>
                  <a:pt x="38414" y="51805"/>
                  <a:pt x="38577" y="51817"/>
                </a:cubicBezTo>
                <a:cubicBezTo>
                  <a:pt x="38815" y="52019"/>
                  <a:pt x="39112" y="51900"/>
                  <a:pt x="39362" y="51995"/>
                </a:cubicBezTo>
                <a:cubicBezTo>
                  <a:pt x="39652" y="52110"/>
                  <a:pt x="39951" y="52161"/>
                  <a:pt x="40251" y="52161"/>
                </a:cubicBezTo>
                <a:cubicBezTo>
                  <a:pt x="40419" y="52161"/>
                  <a:pt x="40588" y="52145"/>
                  <a:pt x="40755" y="52114"/>
                </a:cubicBezTo>
                <a:cubicBezTo>
                  <a:pt x="40902" y="52087"/>
                  <a:pt x="41062" y="52034"/>
                  <a:pt x="41209" y="52034"/>
                </a:cubicBezTo>
                <a:cubicBezTo>
                  <a:pt x="41312" y="52034"/>
                  <a:pt x="41410" y="52060"/>
                  <a:pt x="41494" y="52138"/>
                </a:cubicBezTo>
                <a:cubicBezTo>
                  <a:pt x="41804" y="52433"/>
                  <a:pt x="42161" y="52475"/>
                  <a:pt x="42523" y="52475"/>
                </a:cubicBezTo>
                <a:cubicBezTo>
                  <a:pt x="42666" y="52475"/>
                  <a:pt x="42810" y="52469"/>
                  <a:pt x="42952" y="52469"/>
                </a:cubicBezTo>
                <a:cubicBezTo>
                  <a:pt x="43002" y="52469"/>
                  <a:pt x="43052" y="52470"/>
                  <a:pt x="43101" y="52472"/>
                </a:cubicBezTo>
                <a:cubicBezTo>
                  <a:pt x="43708" y="52484"/>
                  <a:pt x="44303" y="52484"/>
                  <a:pt x="44923" y="52543"/>
                </a:cubicBezTo>
                <a:cubicBezTo>
                  <a:pt x="45130" y="52561"/>
                  <a:pt x="45338" y="52570"/>
                  <a:pt x="45547" y="52570"/>
                </a:cubicBezTo>
                <a:cubicBezTo>
                  <a:pt x="46334" y="52570"/>
                  <a:pt x="47136" y="52434"/>
                  <a:pt x="47982" y="52067"/>
                </a:cubicBezTo>
                <a:cubicBezTo>
                  <a:pt x="46006" y="51245"/>
                  <a:pt x="44184" y="50507"/>
                  <a:pt x="42375" y="49745"/>
                </a:cubicBezTo>
                <a:cubicBezTo>
                  <a:pt x="42017" y="49531"/>
                  <a:pt x="41708" y="49221"/>
                  <a:pt x="41255" y="49197"/>
                </a:cubicBezTo>
                <a:cubicBezTo>
                  <a:pt x="41182" y="49116"/>
                  <a:pt x="41104" y="49074"/>
                  <a:pt x="41016" y="49074"/>
                </a:cubicBezTo>
                <a:cubicBezTo>
                  <a:pt x="40975" y="49074"/>
                  <a:pt x="40932" y="49083"/>
                  <a:pt x="40886" y="49102"/>
                </a:cubicBezTo>
                <a:lnTo>
                  <a:pt x="40874" y="49102"/>
                </a:lnTo>
                <a:cubicBezTo>
                  <a:pt x="40805" y="49053"/>
                  <a:pt x="40727" y="49028"/>
                  <a:pt x="40648" y="49028"/>
                </a:cubicBezTo>
                <a:cubicBezTo>
                  <a:pt x="40632" y="49028"/>
                  <a:pt x="40616" y="49029"/>
                  <a:pt x="40601" y="49031"/>
                </a:cubicBezTo>
                <a:cubicBezTo>
                  <a:pt x="39779" y="48662"/>
                  <a:pt x="39041" y="48138"/>
                  <a:pt x="38148" y="47923"/>
                </a:cubicBezTo>
                <a:cubicBezTo>
                  <a:pt x="37600" y="47376"/>
                  <a:pt x="36838" y="47185"/>
                  <a:pt x="36171" y="46840"/>
                </a:cubicBezTo>
                <a:cubicBezTo>
                  <a:pt x="35783" y="46641"/>
                  <a:pt x="35543" y="46145"/>
                  <a:pt x="35067" y="46145"/>
                </a:cubicBezTo>
                <a:cubicBezTo>
                  <a:pt x="35003" y="46145"/>
                  <a:pt x="34935" y="46154"/>
                  <a:pt x="34862" y="46173"/>
                </a:cubicBezTo>
                <a:cubicBezTo>
                  <a:pt x="34719" y="45721"/>
                  <a:pt x="34362" y="45590"/>
                  <a:pt x="33969" y="45530"/>
                </a:cubicBezTo>
                <a:cubicBezTo>
                  <a:pt x="32933" y="44911"/>
                  <a:pt x="31790" y="44554"/>
                  <a:pt x="30611" y="44316"/>
                </a:cubicBezTo>
                <a:cubicBezTo>
                  <a:pt x="30230" y="43971"/>
                  <a:pt x="29754" y="44054"/>
                  <a:pt x="29290" y="44018"/>
                </a:cubicBezTo>
                <a:cubicBezTo>
                  <a:pt x="29089" y="43998"/>
                  <a:pt x="28888" y="43992"/>
                  <a:pt x="28684" y="43992"/>
                </a:cubicBezTo>
                <a:cubicBezTo>
                  <a:pt x="28404" y="43992"/>
                  <a:pt x="28121" y="44003"/>
                  <a:pt x="27831" y="44003"/>
                </a:cubicBezTo>
                <a:cubicBezTo>
                  <a:pt x="27331" y="44003"/>
                  <a:pt x="26813" y="43971"/>
                  <a:pt x="26265" y="43792"/>
                </a:cubicBezTo>
                <a:cubicBezTo>
                  <a:pt x="27099" y="42971"/>
                  <a:pt x="27837" y="42244"/>
                  <a:pt x="28563" y="41530"/>
                </a:cubicBezTo>
                <a:cubicBezTo>
                  <a:pt x="29087" y="41399"/>
                  <a:pt x="29659" y="41494"/>
                  <a:pt x="30111" y="41113"/>
                </a:cubicBezTo>
                <a:cubicBezTo>
                  <a:pt x="30695" y="41173"/>
                  <a:pt x="31266" y="41220"/>
                  <a:pt x="31838" y="41280"/>
                </a:cubicBezTo>
                <a:cubicBezTo>
                  <a:pt x="31911" y="41385"/>
                  <a:pt x="32004" y="41462"/>
                  <a:pt x="32139" y="41462"/>
                </a:cubicBezTo>
                <a:cubicBezTo>
                  <a:pt x="32157" y="41462"/>
                  <a:pt x="32175" y="41461"/>
                  <a:pt x="32195" y="41458"/>
                </a:cubicBezTo>
                <a:cubicBezTo>
                  <a:pt x="32921" y="41792"/>
                  <a:pt x="33647" y="42125"/>
                  <a:pt x="34386" y="42470"/>
                </a:cubicBezTo>
                <a:cubicBezTo>
                  <a:pt x="34484" y="42561"/>
                  <a:pt x="34601" y="42594"/>
                  <a:pt x="34725" y="42594"/>
                </a:cubicBezTo>
                <a:cubicBezTo>
                  <a:pt x="34797" y="42594"/>
                  <a:pt x="34871" y="42583"/>
                  <a:pt x="34945" y="42566"/>
                </a:cubicBezTo>
                <a:cubicBezTo>
                  <a:pt x="36731" y="42923"/>
                  <a:pt x="38529" y="43280"/>
                  <a:pt x="40315" y="43625"/>
                </a:cubicBezTo>
                <a:cubicBezTo>
                  <a:pt x="40907" y="43796"/>
                  <a:pt x="41500" y="43868"/>
                  <a:pt x="42094" y="43868"/>
                </a:cubicBezTo>
                <a:cubicBezTo>
                  <a:pt x="42540" y="43868"/>
                  <a:pt x="42986" y="43828"/>
                  <a:pt x="43434" y="43756"/>
                </a:cubicBezTo>
                <a:cubicBezTo>
                  <a:pt x="43540" y="43812"/>
                  <a:pt x="43646" y="43833"/>
                  <a:pt x="43751" y="43833"/>
                </a:cubicBezTo>
                <a:cubicBezTo>
                  <a:pt x="43918" y="43833"/>
                  <a:pt x="44083" y="43779"/>
                  <a:pt x="44244" y="43721"/>
                </a:cubicBezTo>
                <a:cubicBezTo>
                  <a:pt x="44513" y="43810"/>
                  <a:pt x="44784" y="43842"/>
                  <a:pt x="45055" y="43842"/>
                </a:cubicBezTo>
                <a:cubicBezTo>
                  <a:pt x="45433" y="43842"/>
                  <a:pt x="45811" y="43781"/>
                  <a:pt x="46185" y="43733"/>
                </a:cubicBezTo>
                <a:cubicBezTo>
                  <a:pt x="47637" y="43518"/>
                  <a:pt x="49090" y="43256"/>
                  <a:pt x="50542" y="43006"/>
                </a:cubicBezTo>
                <a:cubicBezTo>
                  <a:pt x="50638" y="43041"/>
                  <a:pt x="50732" y="43056"/>
                  <a:pt x="50824" y="43056"/>
                </a:cubicBezTo>
                <a:cubicBezTo>
                  <a:pt x="51077" y="43056"/>
                  <a:pt x="51316" y="42947"/>
                  <a:pt x="51542" y="42851"/>
                </a:cubicBezTo>
                <a:cubicBezTo>
                  <a:pt x="53197" y="42149"/>
                  <a:pt x="54829" y="41458"/>
                  <a:pt x="56484" y="40768"/>
                </a:cubicBezTo>
                <a:cubicBezTo>
                  <a:pt x="56650" y="40696"/>
                  <a:pt x="56781" y="40601"/>
                  <a:pt x="56745" y="40363"/>
                </a:cubicBezTo>
                <a:cubicBezTo>
                  <a:pt x="56550" y="40224"/>
                  <a:pt x="56339" y="40166"/>
                  <a:pt x="56120" y="40166"/>
                </a:cubicBezTo>
                <a:cubicBezTo>
                  <a:pt x="55966" y="40166"/>
                  <a:pt x="55808" y="40195"/>
                  <a:pt x="55650" y="40244"/>
                </a:cubicBezTo>
                <a:cubicBezTo>
                  <a:pt x="55626" y="40240"/>
                  <a:pt x="55604" y="40237"/>
                  <a:pt x="55582" y="40237"/>
                </a:cubicBezTo>
                <a:cubicBezTo>
                  <a:pt x="55539" y="40237"/>
                  <a:pt x="55499" y="40248"/>
                  <a:pt x="55460" y="40280"/>
                </a:cubicBezTo>
                <a:cubicBezTo>
                  <a:pt x="55293" y="40200"/>
                  <a:pt x="55127" y="40177"/>
                  <a:pt x="54958" y="40177"/>
                </a:cubicBezTo>
                <a:cubicBezTo>
                  <a:pt x="54799" y="40177"/>
                  <a:pt x="54638" y="40197"/>
                  <a:pt x="54471" y="40208"/>
                </a:cubicBezTo>
                <a:lnTo>
                  <a:pt x="54459" y="40208"/>
                </a:lnTo>
                <a:cubicBezTo>
                  <a:pt x="54359" y="40077"/>
                  <a:pt x="54239" y="40031"/>
                  <a:pt x="54108" y="40031"/>
                </a:cubicBezTo>
                <a:cubicBezTo>
                  <a:pt x="54037" y="40031"/>
                  <a:pt x="53963" y="40044"/>
                  <a:pt x="53888" y="40065"/>
                </a:cubicBezTo>
                <a:cubicBezTo>
                  <a:pt x="53663" y="40081"/>
                  <a:pt x="53438" y="40088"/>
                  <a:pt x="53214" y="40088"/>
                </a:cubicBezTo>
                <a:cubicBezTo>
                  <a:pt x="51697" y="40088"/>
                  <a:pt x="50201" y="39773"/>
                  <a:pt x="48697" y="39649"/>
                </a:cubicBezTo>
                <a:cubicBezTo>
                  <a:pt x="47869" y="39595"/>
                  <a:pt x="47027" y="39377"/>
                  <a:pt x="46177" y="39377"/>
                </a:cubicBezTo>
                <a:cubicBezTo>
                  <a:pt x="45903" y="39377"/>
                  <a:pt x="45627" y="39400"/>
                  <a:pt x="45351" y="39458"/>
                </a:cubicBezTo>
                <a:cubicBezTo>
                  <a:pt x="45161" y="39331"/>
                  <a:pt x="44965" y="39262"/>
                  <a:pt x="44760" y="39262"/>
                </a:cubicBezTo>
                <a:cubicBezTo>
                  <a:pt x="44658" y="39262"/>
                  <a:pt x="44553" y="39280"/>
                  <a:pt x="44446" y="39315"/>
                </a:cubicBezTo>
                <a:cubicBezTo>
                  <a:pt x="44245" y="39189"/>
                  <a:pt x="44032" y="39093"/>
                  <a:pt x="43802" y="39093"/>
                </a:cubicBezTo>
                <a:cubicBezTo>
                  <a:pt x="43706" y="39093"/>
                  <a:pt x="43608" y="39110"/>
                  <a:pt x="43506" y="39149"/>
                </a:cubicBezTo>
                <a:cubicBezTo>
                  <a:pt x="43278" y="39016"/>
                  <a:pt x="43035" y="38913"/>
                  <a:pt x="42771" y="38913"/>
                </a:cubicBezTo>
                <a:cubicBezTo>
                  <a:pt x="42704" y="38913"/>
                  <a:pt x="42635" y="38920"/>
                  <a:pt x="42565" y="38934"/>
                </a:cubicBezTo>
                <a:cubicBezTo>
                  <a:pt x="40755" y="38851"/>
                  <a:pt x="38946" y="38756"/>
                  <a:pt x="37183" y="38256"/>
                </a:cubicBezTo>
                <a:cubicBezTo>
                  <a:pt x="37047" y="38220"/>
                  <a:pt x="36898" y="38190"/>
                  <a:pt x="36746" y="38190"/>
                </a:cubicBezTo>
                <a:cubicBezTo>
                  <a:pt x="36594" y="38190"/>
                  <a:pt x="36439" y="38220"/>
                  <a:pt x="36291" y="38303"/>
                </a:cubicBezTo>
                <a:cubicBezTo>
                  <a:pt x="35956" y="38268"/>
                  <a:pt x="35626" y="38201"/>
                  <a:pt x="35298" y="38201"/>
                </a:cubicBezTo>
                <a:cubicBezTo>
                  <a:pt x="35065" y="38201"/>
                  <a:pt x="34832" y="38235"/>
                  <a:pt x="34600" y="38339"/>
                </a:cubicBezTo>
                <a:cubicBezTo>
                  <a:pt x="34501" y="38326"/>
                  <a:pt x="34403" y="38321"/>
                  <a:pt x="34307" y="38321"/>
                </a:cubicBezTo>
                <a:cubicBezTo>
                  <a:pt x="33761" y="38321"/>
                  <a:pt x="33241" y="38496"/>
                  <a:pt x="32695" y="38577"/>
                </a:cubicBezTo>
                <a:cubicBezTo>
                  <a:pt x="32607" y="38546"/>
                  <a:pt x="32520" y="38534"/>
                  <a:pt x="32434" y="38534"/>
                </a:cubicBezTo>
                <a:cubicBezTo>
                  <a:pt x="32252" y="38534"/>
                  <a:pt x="32075" y="38588"/>
                  <a:pt x="31897" y="38637"/>
                </a:cubicBezTo>
                <a:lnTo>
                  <a:pt x="31897" y="38660"/>
                </a:lnTo>
                <a:cubicBezTo>
                  <a:pt x="31766" y="38660"/>
                  <a:pt x="31659" y="38601"/>
                  <a:pt x="31540" y="38565"/>
                </a:cubicBezTo>
                <a:lnTo>
                  <a:pt x="31528" y="38565"/>
                </a:lnTo>
                <a:cubicBezTo>
                  <a:pt x="31623" y="37887"/>
                  <a:pt x="32314" y="37565"/>
                  <a:pt x="32564" y="36970"/>
                </a:cubicBezTo>
                <a:cubicBezTo>
                  <a:pt x="33147" y="36791"/>
                  <a:pt x="33326" y="36172"/>
                  <a:pt x="33814" y="35886"/>
                </a:cubicBezTo>
                <a:cubicBezTo>
                  <a:pt x="34052" y="35755"/>
                  <a:pt x="34302" y="35624"/>
                  <a:pt x="34445" y="35351"/>
                </a:cubicBezTo>
                <a:cubicBezTo>
                  <a:pt x="34921" y="35362"/>
                  <a:pt x="35398" y="35410"/>
                  <a:pt x="35790" y="35660"/>
                </a:cubicBezTo>
                <a:cubicBezTo>
                  <a:pt x="36326" y="36005"/>
                  <a:pt x="36910" y="36053"/>
                  <a:pt x="37505" y="36053"/>
                </a:cubicBezTo>
                <a:cubicBezTo>
                  <a:pt x="37713" y="36324"/>
                  <a:pt x="37968" y="36485"/>
                  <a:pt x="38271" y="36485"/>
                </a:cubicBezTo>
                <a:cubicBezTo>
                  <a:pt x="38368" y="36485"/>
                  <a:pt x="38470" y="36469"/>
                  <a:pt x="38577" y="36434"/>
                </a:cubicBezTo>
                <a:cubicBezTo>
                  <a:pt x="38631" y="36473"/>
                  <a:pt x="38679" y="36489"/>
                  <a:pt x="38724" y="36489"/>
                </a:cubicBezTo>
                <a:cubicBezTo>
                  <a:pt x="38853" y="36489"/>
                  <a:pt x="38946" y="36356"/>
                  <a:pt x="39053" y="36303"/>
                </a:cubicBezTo>
                <a:cubicBezTo>
                  <a:pt x="39724" y="36517"/>
                  <a:pt x="40421" y="36609"/>
                  <a:pt x="41130" y="36609"/>
                </a:cubicBezTo>
                <a:cubicBezTo>
                  <a:pt x="41251" y="36609"/>
                  <a:pt x="41372" y="36606"/>
                  <a:pt x="41494" y="36601"/>
                </a:cubicBezTo>
                <a:cubicBezTo>
                  <a:pt x="41972" y="36677"/>
                  <a:pt x="42450" y="36727"/>
                  <a:pt x="42925" y="36727"/>
                </a:cubicBezTo>
                <a:cubicBezTo>
                  <a:pt x="43563" y="36727"/>
                  <a:pt x="44195" y="36637"/>
                  <a:pt x="44815" y="36398"/>
                </a:cubicBezTo>
                <a:cubicBezTo>
                  <a:pt x="44850" y="36400"/>
                  <a:pt x="44885" y="36401"/>
                  <a:pt x="44919" y="36401"/>
                </a:cubicBezTo>
                <a:cubicBezTo>
                  <a:pt x="45617" y="36401"/>
                  <a:pt x="46264" y="36068"/>
                  <a:pt x="46899" y="35886"/>
                </a:cubicBezTo>
                <a:cubicBezTo>
                  <a:pt x="48518" y="35422"/>
                  <a:pt x="50126" y="34850"/>
                  <a:pt x="51328" y="33565"/>
                </a:cubicBezTo>
                <a:cubicBezTo>
                  <a:pt x="51483" y="33493"/>
                  <a:pt x="51650" y="33422"/>
                  <a:pt x="51792" y="33362"/>
                </a:cubicBezTo>
                <a:cubicBezTo>
                  <a:pt x="51863" y="33383"/>
                  <a:pt x="51929" y="33392"/>
                  <a:pt x="51991" y="33392"/>
                </a:cubicBezTo>
                <a:cubicBezTo>
                  <a:pt x="52362" y="33392"/>
                  <a:pt x="52599" y="33066"/>
                  <a:pt x="52793" y="32862"/>
                </a:cubicBezTo>
                <a:cubicBezTo>
                  <a:pt x="53507" y="32053"/>
                  <a:pt x="54328" y="31350"/>
                  <a:pt x="55067" y="30564"/>
                </a:cubicBezTo>
                <a:cubicBezTo>
                  <a:pt x="55293" y="30326"/>
                  <a:pt x="55602" y="30100"/>
                  <a:pt x="55614" y="29695"/>
                </a:cubicBezTo>
                <a:lnTo>
                  <a:pt x="55793" y="29338"/>
                </a:lnTo>
                <a:cubicBezTo>
                  <a:pt x="56364" y="28981"/>
                  <a:pt x="56603" y="28362"/>
                  <a:pt x="57019" y="27885"/>
                </a:cubicBezTo>
                <a:cubicBezTo>
                  <a:pt x="57126" y="27766"/>
                  <a:pt x="57198" y="27564"/>
                  <a:pt x="57043" y="27421"/>
                </a:cubicBezTo>
                <a:cubicBezTo>
                  <a:pt x="56975" y="27347"/>
                  <a:pt x="56901" y="27314"/>
                  <a:pt x="56828" y="27314"/>
                </a:cubicBezTo>
                <a:cubicBezTo>
                  <a:pt x="56749" y="27314"/>
                  <a:pt x="56671" y="27353"/>
                  <a:pt x="56603" y="27421"/>
                </a:cubicBezTo>
                <a:cubicBezTo>
                  <a:pt x="56245" y="27766"/>
                  <a:pt x="55781" y="27897"/>
                  <a:pt x="55352" y="28088"/>
                </a:cubicBezTo>
                <a:cubicBezTo>
                  <a:pt x="53495" y="28909"/>
                  <a:pt x="51650" y="29743"/>
                  <a:pt x="49780" y="30564"/>
                </a:cubicBezTo>
                <a:cubicBezTo>
                  <a:pt x="49221" y="30767"/>
                  <a:pt x="48637" y="30957"/>
                  <a:pt x="48078" y="31171"/>
                </a:cubicBezTo>
                <a:cubicBezTo>
                  <a:pt x="47760" y="31109"/>
                  <a:pt x="47448" y="31083"/>
                  <a:pt x="47139" y="31083"/>
                </a:cubicBezTo>
                <a:cubicBezTo>
                  <a:pt x="45792" y="31083"/>
                  <a:pt x="44516" y="31589"/>
                  <a:pt x="43208" y="31850"/>
                </a:cubicBezTo>
                <a:cubicBezTo>
                  <a:pt x="42451" y="32009"/>
                  <a:pt x="41678" y="32080"/>
                  <a:pt x="40897" y="32080"/>
                </a:cubicBezTo>
                <a:cubicBezTo>
                  <a:pt x="40684" y="32080"/>
                  <a:pt x="40470" y="32075"/>
                  <a:pt x="40255" y="32064"/>
                </a:cubicBezTo>
                <a:cubicBezTo>
                  <a:pt x="40233" y="32064"/>
                  <a:pt x="40211" y="32063"/>
                  <a:pt x="40189" y="32063"/>
                </a:cubicBezTo>
                <a:cubicBezTo>
                  <a:pt x="39829" y="32063"/>
                  <a:pt x="39459" y="32151"/>
                  <a:pt x="39100" y="32195"/>
                </a:cubicBezTo>
                <a:cubicBezTo>
                  <a:pt x="38981" y="32148"/>
                  <a:pt x="38862" y="32124"/>
                  <a:pt x="38743" y="32076"/>
                </a:cubicBezTo>
                <a:cubicBezTo>
                  <a:pt x="38684" y="31910"/>
                  <a:pt x="38612" y="31767"/>
                  <a:pt x="38553" y="31600"/>
                </a:cubicBezTo>
                <a:cubicBezTo>
                  <a:pt x="38803" y="31374"/>
                  <a:pt x="39053" y="31160"/>
                  <a:pt x="39124" y="30802"/>
                </a:cubicBezTo>
                <a:cubicBezTo>
                  <a:pt x="39497" y="30345"/>
                  <a:pt x="39900" y="30005"/>
                  <a:pt x="40463" y="30005"/>
                </a:cubicBezTo>
                <a:cubicBezTo>
                  <a:pt x="40618" y="30005"/>
                  <a:pt x="40787" y="30031"/>
                  <a:pt x="40970" y="30088"/>
                </a:cubicBezTo>
                <a:cubicBezTo>
                  <a:pt x="41033" y="30105"/>
                  <a:pt x="41097" y="30112"/>
                  <a:pt x="41162" y="30112"/>
                </a:cubicBezTo>
                <a:cubicBezTo>
                  <a:pt x="41464" y="30112"/>
                  <a:pt x="41781" y="29949"/>
                  <a:pt x="42065" y="29802"/>
                </a:cubicBezTo>
                <a:cubicBezTo>
                  <a:pt x="42404" y="29867"/>
                  <a:pt x="42738" y="29895"/>
                  <a:pt x="43069" y="29895"/>
                </a:cubicBezTo>
                <a:cubicBezTo>
                  <a:pt x="44203" y="29895"/>
                  <a:pt x="45291" y="29558"/>
                  <a:pt x="46351" y="29171"/>
                </a:cubicBezTo>
                <a:cubicBezTo>
                  <a:pt x="47851" y="28624"/>
                  <a:pt x="49221" y="27838"/>
                  <a:pt x="50471" y="26814"/>
                </a:cubicBezTo>
                <a:cubicBezTo>
                  <a:pt x="50995" y="26659"/>
                  <a:pt x="51304" y="26302"/>
                  <a:pt x="51495" y="25826"/>
                </a:cubicBezTo>
                <a:cubicBezTo>
                  <a:pt x="52423" y="25159"/>
                  <a:pt x="52852" y="24111"/>
                  <a:pt x="53519" y="23254"/>
                </a:cubicBezTo>
                <a:cubicBezTo>
                  <a:pt x="53590" y="23135"/>
                  <a:pt x="53674" y="23016"/>
                  <a:pt x="53733" y="22897"/>
                </a:cubicBezTo>
                <a:lnTo>
                  <a:pt x="53817" y="22885"/>
                </a:lnTo>
                <a:lnTo>
                  <a:pt x="53888" y="22825"/>
                </a:lnTo>
                <a:cubicBezTo>
                  <a:pt x="55126" y="21896"/>
                  <a:pt x="55948" y="20646"/>
                  <a:pt x="56674" y="19325"/>
                </a:cubicBezTo>
                <a:cubicBezTo>
                  <a:pt x="56678" y="19318"/>
                  <a:pt x="56681" y="19312"/>
                  <a:pt x="56684" y="19305"/>
                </a:cubicBezTo>
                <a:lnTo>
                  <a:pt x="56684" y="19305"/>
                </a:lnTo>
                <a:cubicBezTo>
                  <a:pt x="56795" y="19225"/>
                  <a:pt x="56862" y="19133"/>
                  <a:pt x="56853" y="18986"/>
                </a:cubicBezTo>
                <a:lnTo>
                  <a:pt x="56853" y="18986"/>
                </a:lnTo>
                <a:cubicBezTo>
                  <a:pt x="56853" y="18984"/>
                  <a:pt x="56854" y="18981"/>
                  <a:pt x="56854" y="18979"/>
                </a:cubicBezTo>
                <a:lnTo>
                  <a:pt x="56854" y="18979"/>
                </a:lnTo>
                <a:cubicBezTo>
                  <a:pt x="56972" y="18895"/>
                  <a:pt x="56984" y="18777"/>
                  <a:pt x="56972" y="18622"/>
                </a:cubicBezTo>
                <a:cubicBezTo>
                  <a:pt x="57091" y="18539"/>
                  <a:pt x="57150" y="18432"/>
                  <a:pt x="57103" y="18277"/>
                </a:cubicBezTo>
                <a:cubicBezTo>
                  <a:pt x="57150" y="18158"/>
                  <a:pt x="57198" y="18063"/>
                  <a:pt x="57257" y="17944"/>
                </a:cubicBezTo>
                <a:cubicBezTo>
                  <a:pt x="57865" y="17586"/>
                  <a:pt x="57924" y="16872"/>
                  <a:pt x="58281" y="16348"/>
                </a:cubicBezTo>
                <a:cubicBezTo>
                  <a:pt x="58460" y="16217"/>
                  <a:pt x="58615" y="15943"/>
                  <a:pt x="58436" y="15836"/>
                </a:cubicBezTo>
                <a:cubicBezTo>
                  <a:pt x="58386" y="15807"/>
                  <a:pt x="58335" y="15794"/>
                  <a:pt x="58285" y="15794"/>
                </a:cubicBezTo>
                <a:cubicBezTo>
                  <a:pt x="58111" y="15794"/>
                  <a:pt x="57951" y="15957"/>
                  <a:pt x="57877" y="16170"/>
                </a:cubicBezTo>
                <a:cubicBezTo>
                  <a:pt x="57436" y="16467"/>
                  <a:pt x="56793" y="16515"/>
                  <a:pt x="56507" y="17063"/>
                </a:cubicBezTo>
                <a:cubicBezTo>
                  <a:pt x="56436" y="17074"/>
                  <a:pt x="56376" y="17122"/>
                  <a:pt x="56353" y="17182"/>
                </a:cubicBezTo>
                <a:cubicBezTo>
                  <a:pt x="56031" y="17241"/>
                  <a:pt x="55781" y="17372"/>
                  <a:pt x="55698" y="17717"/>
                </a:cubicBezTo>
                <a:cubicBezTo>
                  <a:pt x="55305" y="17979"/>
                  <a:pt x="54900" y="18217"/>
                  <a:pt x="54531" y="18515"/>
                </a:cubicBezTo>
                <a:cubicBezTo>
                  <a:pt x="53174" y="19575"/>
                  <a:pt x="51685" y="20456"/>
                  <a:pt x="50590" y="21789"/>
                </a:cubicBezTo>
                <a:cubicBezTo>
                  <a:pt x="50304" y="22051"/>
                  <a:pt x="49887" y="22123"/>
                  <a:pt x="49721" y="22528"/>
                </a:cubicBezTo>
                <a:cubicBezTo>
                  <a:pt x="49649" y="22539"/>
                  <a:pt x="49590" y="22563"/>
                  <a:pt x="49566" y="22647"/>
                </a:cubicBezTo>
                <a:cubicBezTo>
                  <a:pt x="48768" y="23325"/>
                  <a:pt x="47994" y="24028"/>
                  <a:pt x="47209" y="24706"/>
                </a:cubicBezTo>
                <a:cubicBezTo>
                  <a:pt x="45696" y="25361"/>
                  <a:pt x="44292" y="26242"/>
                  <a:pt x="42910" y="27123"/>
                </a:cubicBezTo>
                <a:cubicBezTo>
                  <a:pt x="42672" y="27111"/>
                  <a:pt x="42446" y="27076"/>
                  <a:pt x="42303" y="26885"/>
                </a:cubicBezTo>
                <a:cubicBezTo>
                  <a:pt x="42494" y="26790"/>
                  <a:pt x="42637" y="26671"/>
                  <a:pt x="42672" y="26457"/>
                </a:cubicBezTo>
                <a:cubicBezTo>
                  <a:pt x="44577" y="24611"/>
                  <a:pt x="45720" y="22182"/>
                  <a:pt x="47351" y="20122"/>
                </a:cubicBezTo>
                <a:cubicBezTo>
                  <a:pt x="48018" y="19515"/>
                  <a:pt x="48280" y="18670"/>
                  <a:pt x="48685" y="17896"/>
                </a:cubicBezTo>
                <a:cubicBezTo>
                  <a:pt x="49733" y="16693"/>
                  <a:pt x="50090" y="15110"/>
                  <a:pt x="50935" y="13788"/>
                </a:cubicBezTo>
                <a:cubicBezTo>
                  <a:pt x="51066" y="13717"/>
                  <a:pt x="51114" y="13598"/>
                  <a:pt x="51090" y="13443"/>
                </a:cubicBezTo>
                <a:cubicBezTo>
                  <a:pt x="51209" y="13360"/>
                  <a:pt x="51269" y="13253"/>
                  <a:pt x="51245" y="13098"/>
                </a:cubicBezTo>
                <a:cubicBezTo>
                  <a:pt x="51352" y="13014"/>
                  <a:pt x="51411" y="12907"/>
                  <a:pt x="51388" y="12764"/>
                </a:cubicBezTo>
                <a:cubicBezTo>
                  <a:pt x="51900" y="12383"/>
                  <a:pt x="51983" y="11812"/>
                  <a:pt x="52150" y="11276"/>
                </a:cubicBezTo>
                <a:cubicBezTo>
                  <a:pt x="52435" y="11121"/>
                  <a:pt x="52554" y="10895"/>
                  <a:pt x="52447" y="10574"/>
                </a:cubicBezTo>
                <a:cubicBezTo>
                  <a:pt x="52554" y="10478"/>
                  <a:pt x="52566" y="10359"/>
                  <a:pt x="52543" y="10228"/>
                </a:cubicBezTo>
                <a:lnTo>
                  <a:pt x="52543" y="10228"/>
                </a:lnTo>
                <a:cubicBezTo>
                  <a:pt x="52507" y="10347"/>
                  <a:pt x="52459" y="10467"/>
                  <a:pt x="52435" y="10574"/>
                </a:cubicBezTo>
                <a:cubicBezTo>
                  <a:pt x="52435" y="10455"/>
                  <a:pt x="52495" y="10336"/>
                  <a:pt x="52543" y="10216"/>
                </a:cubicBezTo>
                <a:cubicBezTo>
                  <a:pt x="53876" y="7538"/>
                  <a:pt x="54662" y="4632"/>
                  <a:pt x="55948" y="1942"/>
                </a:cubicBezTo>
                <a:cubicBezTo>
                  <a:pt x="56233" y="1346"/>
                  <a:pt x="56424" y="739"/>
                  <a:pt x="56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80818307-5B67-A358-112C-8AF2767ACEF8}"/>
              </a:ext>
            </a:extLst>
          </p:cNvPr>
          <p:cNvPicPr>
            <a:picLocks noChangeAspect="1"/>
          </p:cNvPicPr>
          <p:nvPr/>
        </p:nvPicPr>
        <p:blipFill rotWithShape="1">
          <a:blip r:embed="rId6">
            <a:clrChange>
              <a:clrFrom>
                <a:srgbClr val="FFFFFF"/>
              </a:clrFrom>
              <a:clrTo>
                <a:srgbClr val="FFFFFF">
                  <a:alpha val="0"/>
                </a:srgbClr>
              </a:clrTo>
            </a:clrChange>
          </a:blip>
          <a:srcRect r="4834" b="7315"/>
          <a:stretch/>
        </p:blipFill>
        <p:spPr>
          <a:xfrm>
            <a:off x="1860133" y="4698073"/>
            <a:ext cx="701578" cy="570906"/>
          </a:xfrm>
          <a:prstGeom prst="rect">
            <a:avLst/>
          </a:prstGeom>
        </p:spPr>
      </p:pic>
      <p:pic>
        <p:nvPicPr>
          <p:cNvPr id="5" name="Picture 4">
            <a:extLst>
              <a:ext uri="{FF2B5EF4-FFF2-40B4-BE49-F238E27FC236}">
                <a16:creationId xmlns:a16="http://schemas.microsoft.com/office/drawing/2014/main" id="{6DE79E64-9C90-C059-CBE0-A4BE7A1B3606}"/>
              </a:ext>
            </a:extLst>
          </p:cNvPr>
          <p:cNvPicPr>
            <a:picLocks noChangeAspect="1"/>
          </p:cNvPicPr>
          <p:nvPr/>
        </p:nvPicPr>
        <p:blipFill rotWithShape="1">
          <a:blip r:embed="rId7">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pic>
        <p:nvPicPr>
          <p:cNvPr id="6" name="Picture 8" descr="Blue dinosaur Images | Free Vectors, Stock Photos &amp; PSD">
            <a:extLst>
              <a:ext uri="{FF2B5EF4-FFF2-40B4-BE49-F238E27FC236}">
                <a16:creationId xmlns:a16="http://schemas.microsoft.com/office/drawing/2014/main" id="{5DDD44F4-C93C-DC41-9145-A61298910F2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86" y="4046285"/>
            <a:ext cx="1910649" cy="122269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697;p39">
            <a:extLst>
              <a:ext uri="{FF2B5EF4-FFF2-40B4-BE49-F238E27FC236}">
                <a16:creationId xmlns:a16="http://schemas.microsoft.com/office/drawing/2014/main" id="{D8FCD79A-CA66-9C13-5146-8AA75E58B5AE}"/>
              </a:ext>
            </a:extLst>
          </p:cNvPr>
          <p:cNvGrpSpPr/>
          <p:nvPr/>
        </p:nvGrpSpPr>
        <p:grpSpPr>
          <a:xfrm>
            <a:off x="5153977" y="741480"/>
            <a:ext cx="696225" cy="298400"/>
            <a:chOff x="1224575" y="1949675"/>
            <a:chExt cx="696225" cy="298400"/>
          </a:xfrm>
        </p:grpSpPr>
        <p:sp>
          <p:nvSpPr>
            <p:cNvPr id="8" name="Google Shape;698;p39">
              <a:extLst>
                <a:ext uri="{FF2B5EF4-FFF2-40B4-BE49-F238E27FC236}">
                  <a16:creationId xmlns:a16="http://schemas.microsoft.com/office/drawing/2014/main" id="{0B8BFB92-37D3-94D6-CEFF-4D447842EA00}"/>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99;p39">
              <a:extLst>
                <a:ext uri="{FF2B5EF4-FFF2-40B4-BE49-F238E27FC236}">
                  <a16:creationId xmlns:a16="http://schemas.microsoft.com/office/drawing/2014/main" id="{A514A63C-9D27-5DB3-FC6D-EED622EC7FC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697;p39">
            <a:extLst>
              <a:ext uri="{FF2B5EF4-FFF2-40B4-BE49-F238E27FC236}">
                <a16:creationId xmlns:a16="http://schemas.microsoft.com/office/drawing/2014/main" id="{2DDC6489-1ACD-FF00-DFA2-41F878D059A0}"/>
              </a:ext>
            </a:extLst>
          </p:cNvPr>
          <p:cNvGrpSpPr/>
          <p:nvPr/>
        </p:nvGrpSpPr>
        <p:grpSpPr>
          <a:xfrm>
            <a:off x="8176895" y="789988"/>
            <a:ext cx="696225" cy="298400"/>
            <a:chOff x="1224575" y="1949675"/>
            <a:chExt cx="696225" cy="298400"/>
          </a:xfrm>
        </p:grpSpPr>
        <p:sp>
          <p:nvSpPr>
            <p:cNvPr id="11" name="Google Shape;698;p39">
              <a:extLst>
                <a:ext uri="{FF2B5EF4-FFF2-40B4-BE49-F238E27FC236}">
                  <a16:creationId xmlns:a16="http://schemas.microsoft.com/office/drawing/2014/main" id="{A0E09CD9-B460-2F7D-DFFE-F631B8E99EFE}"/>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99;p39">
              <a:extLst>
                <a:ext uri="{FF2B5EF4-FFF2-40B4-BE49-F238E27FC236}">
                  <a16:creationId xmlns:a16="http://schemas.microsoft.com/office/drawing/2014/main" id="{8D29B3FD-117B-4424-8906-8AC6A6AAF5F2}"/>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697;p39">
            <a:extLst>
              <a:ext uri="{FF2B5EF4-FFF2-40B4-BE49-F238E27FC236}">
                <a16:creationId xmlns:a16="http://schemas.microsoft.com/office/drawing/2014/main" id="{D773122F-2140-167E-9C1F-DEF3DFFFC34C}"/>
              </a:ext>
            </a:extLst>
          </p:cNvPr>
          <p:cNvGrpSpPr/>
          <p:nvPr/>
        </p:nvGrpSpPr>
        <p:grpSpPr>
          <a:xfrm>
            <a:off x="756325" y="3312123"/>
            <a:ext cx="696225" cy="298400"/>
            <a:chOff x="1224575" y="1949675"/>
            <a:chExt cx="696225" cy="298400"/>
          </a:xfrm>
        </p:grpSpPr>
        <p:sp>
          <p:nvSpPr>
            <p:cNvPr id="14" name="Google Shape;698;p39">
              <a:extLst>
                <a:ext uri="{FF2B5EF4-FFF2-40B4-BE49-F238E27FC236}">
                  <a16:creationId xmlns:a16="http://schemas.microsoft.com/office/drawing/2014/main" id="{0EE5A36F-F7EF-3D5D-BCEF-4015E1560D9E}"/>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9;p39">
              <a:extLst>
                <a:ext uri="{FF2B5EF4-FFF2-40B4-BE49-F238E27FC236}">
                  <a16:creationId xmlns:a16="http://schemas.microsoft.com/office/drawing/2014/main" id="{9AC5380D-E383-4987-FB7E-CFB069B8BAA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3495;p46">
            <a:extLst>
              <a:ext uri="{FF2B5EF4-FFF2-40B4-BE49-F238E27FC236}">
                <a16:creationId xmlns:a16="http://schemas.microsoft.com/office/drawing/2014/main" id="{F8F3208C-AFF7-5663-CD00-56F36E0B599C}"/>
              </a:ext>
            </a:extLst>
          </p:cNvPr>
          <p:cNvGrpSpPr/>
          <p:nvPr/>
        </p:nvGrpSpPr>
        <p:grpSpPr>
          <a:xfrm>
            <a:off x="1087439" y="1007182"/>
            <a:ext cx="1353267" cy="1353267"/>
            <a:chOff x="2980626" y="-228474"/>
            <a:chExt cx="3182660" cy="3182660"/>
          </a:xfrm>
        </p:grpSpPr>
        <p:sp>
          <p:nvSpPr>
            <p:cNvPr id="24" name="Google Shape;3496;p46">
              <a:extLst>
                <a:ext uri="{FF2B5EF4-FFF2-40B4-BE49-F238E27FC236}">
                  <a16:creationId xmlns:a16="http://schemas.microsoft.com/office/drawing/2014/main" id="{266368FB-0FF0-A570-6580-14DDD5936B25}"/>
                </a:ext>
              </a:extLst>
            </p:cNvPr>
            <p:cNvSpPr/>
            <p:nvPr/>
          </p:nvSpPr>
          <p:spPr>
            <a:xfrm>
              <a:off x="2980626" y="-228474"/>
              <a:ext cx="3182660" cy="3182660"/>
            </a:xfrm>
            <a:custGeom>
              <a:avLst/>
              <a:gdLst/>
              <a:ahLst/>
              <a:cxnLst/>
              <a:rect l="l" t="t" r="r" b="b"/>
              <a:pathLst>
                <a:path w="34307" h="34307" extrusionOk="0">
                  <a:moveTo>
                    <a:pt x="17142" y="0"/>
                  </a:moveTo>
                  <a:cubicBezTo>
                    <a:pt x="7670" y="0"/>
                    <a:pt x="0" y="7669"/>
                    <a:pt x="0" y="17142"/>
                  </a:cubicBezTo>
                  <a:cubicBezTo>
                    <a:pt x="0" y="26614"/>
                    <a:pt x="7670" y="34307"/>
                    <a:pt x="17142" y="34307"/>
                  </a:cubicBezTo>
                  <a:cubicBezTo>
                    <a:pt x="26637" y="34307"/>
                    <a:pt x="34307" y="26614"/>
                    <a:pt x="34307" y="17142"/>
                  </a:cubicBezTo>
                  <a:cubicBezTo>
                    <a:pt x="34307" y="7669"/>
                    <a:pt x="26637" y="0"/>
                    <a:pt x="17142" y="0"/>
                  </a:cubicBezTo>
                  <a:close/>
                </a:path>
              </a:pathLst>
            </a:custGeom>
            <a:solidFill>
              <a:srgbClr val="FFFFFF">
                <a:alpha val="12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497;p46">
              <a:extLst>
                <a:ext uri="{FF2B5EF4-FFF2-40B4-BE49-F238E27FC236}">
                  <a16:creationId xmlns:a16="http://schemas.microsoft.com/office/drawing/2014/main" id="{EBFE2959-2FA0-7C9D-13A0-D04B24B0A8CD}"/>
                </a:ext>
              </a:extLst>
            </p:cNvPr>
            <p:cNvSpPr/>
            <p:nvPr/>
          </p:nvSpPr>
          <p:spPr>
            <a:xfrm>
              <a:off x="3283426" y="74329"/>
              <a:ext cx="2577058" cy="2577058"/>
            </a:xfrm>
            <a:custGeom>
              <a:avLst/>
              <a:gdLst/>
              <a:ahLst/>
              <a:cxnLst/>
              <a:rect l="l" t="t" r="r" b="b"/>
              <a:pathLst>
                <a:path w="27779" h="27779" extrusionOk="0">
                  <a:moveTo>
                    <a:pt x="13878" y="0"/>
                  </a:moveTo>
                  <a:cubicBezTo>
                    <a:pt x="6209" y="0"/>
                    <a:pt x="0" y="6209"/>
                    <a:pt x="0" y="13878"/>
                  </a:cubicBezTo>
                  <a:cubicBezTo>
                    <a:pt x="0" y="21547"/>
                    <a:pt x="6209" y="27779"/>
                    <a:pt x="13878" y="27779"/>
                  </a:cubicBezTo>
                  <a:cubicBezTo>
                    <a:pt x="21547" y="27779"/>
                    <a:pt x="27779" y="21547"/>
                    <a:pt x="27779" y="13878"/>
                  </a:cubicBezTo>
                  <a:cubicBezTo>
                    <a:pt x="27779" y="6209"/>
                    <a:pt x="21547" y="0"/>
                    <a:pt x="13878" y="0"/>
                  </a:cubicBezTo>
                  <a:close/>
                </a:path>
              </a:pathLst>
            </a:custGeom>
            <a:solidFill>
              <a:srgbClr val="FFDD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498;p46">
              <a:extLst>
                <a:ext uri="{FF2B5EF4-FFF2-40B4-BE49-F238E27FC236}">
                  <a16:creationId xmlns:a16="http://schemas.microsoft.com/office/drawing/2014/main" id="{38952071-3B4B-D31A-590F-E13C7251518F}"/>
                </a:ext>
              </a:extLst>
            </p:cNvPr>
            <p:cNvSpPr/>
            <p:nvPr/>
          </p:nvSpPr>
          <p:spPr>
            <a:xfrm>
              <a:off x="3283426" y="137784"/>
              <a:ext cx="2361089" cy="2513603"/>
            </a:xfrm>
            <a:custGeom>
              <a:avLst/>
              <a:gdLst/>
              <a:ahLst/>
              <a:cxnLst/>
              <a:rect l="l" t="t" r="r" b="b"/>
              <a:pathLst>
                <a:path w="25451" h="27095" extrusionOk="0">
                  <a:moveTo>
                    <a:pt x="9564" y="1"/>
                  </a:moveTo>
                  <a:cubicBezTo>
                    <a:pt x="4017" y="1827"/>
                    <a:pt x="0" y="7031"/>
                    <a:pt x="0" y="13194"/>
                  </a:cubicBezTo>
                  <a:cubicBezTo>
                    <a:pt x="0" y="20863"/>
                    <a:pt x="6209" y="27095"/>
                    <a:pt x="13878" y="27095"/>
                  </a:cubicBezTo>
                  <a:cubicBezTo>
                    <a:pt x="18717" y="27095"/>
                    <a:pt x="22963" y="24629"/>
                    <a:pt x="25450" y="20909"/>
                  </a:cubicBezTo>
                  <a:lnTo>
                    <a:pt x="25450" y="20909"/>
                  </a:lnTo>
                  <a:cubicBezTo>
                    <a:pt x="23099" y="23054"/>
                    <a:pt x="19972" y="24355"/>
                    <a:pt x="16549" y="24355"/>
                  </a:cubicBezTo>
                  <a:cubicBezTo>
                    <a:pt x="9267" y="24355"/>
                    <a:pt x="3356" y="18467"/>
                    <a:pt x="3356" y="11185"/>
                  </a:cubicBezTo>
                  <a:cubicBezTo>
                    <a:pt x="3356" y="6460"/>
                    <a:pt x="5844" y="2329"/>
                    <a:pt x="9564" y="1"/>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499;p46">
              <a:extLst>
                <a:ext uri="{FF2B5EF4-FFF2-40B4-BE49-F238E27FC236}">
                  <a16:creationId xmlns:a16="http://schemas.microsoft.com/office/drawing/2014/main" id="{E526A49B-FCC0-B105-FBC8-3B4AF39C02F7}"/>
                </a:ext>
              </a:extLst>
            </p:cNvPr>
            <p:cNvSpPr/>
            <p:nvPr/>
          </p:nvSpPr>
          <p:spPr>
            <a:xfrm>
              <a:off x="3624356" y="1707092"/>
              <a:ext cx="527305" cy="488805"/>
            </a:xfrm>
            <a:custGeom>
              <a:avLst/>
              <a:gdLst/>
              <a:ahLst/>
              <a:cxnLst/>
              <a:rect l="l" t="t" r="r" b="b"/>
              <a:pathLst>
                <a:path w="5684" h="5269" extrusionOk="0">
                  <a:moveTo>
                    <a:pt x="1534" y="1"/>
                  </a:moveTo>
                  <a:cubicBezTo>
                    <a:pt x="1218" y="1"/>
                    <a:pt x="941" y="88"/>
                    <a:pt x="731" y="272"/>
                  </a:cubicBezTo>
                  <a:cubicBezTo>
                    <a:pt x="0" y="911"/>
                    <a:pt x="365" y="2509"/>
                    <a:pt x="1529" y="3810"/>
                  </a:cubicBezTo>
                  <a:cubicBezTo>
                    <a:pt x="2358" y="4736"/>
                    <a:pt x="3371" y="5269"/>
                    <a:pt x="4150" y="5269"/>
                  </a:cubicBezTo>
                  <a:cubicBezTo>
                    <a:pt x="4466" y="5269"/>
                    <a:pt x="4743" y="5181"/>
                    <a:pt x="4953" y="4997"/>
                  </a:cubicBezTo>
                  <a:cubicBezTo>
                    <a:pt x="5684" y="4335"/>
                    <a:pt x="5318" y="2760"/>
                    <a:pt x="4154" y="1459"/>
                  </a:cubicBezTo>
                  <a:cubicBezTo>
                    <a:pt x="3326" y="533"/>
                    <a:pt x="2313" y="1"/>
                    <a:pt x="1534" y="1"/>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500;p46">
              <a:extLst>
                <a:ext uri="{FF2B5EF4-FFF2-40B4-BE49-F238E27FC236}">
                  <a16:creationId xmlns:a16="http://schemas.microsoft.com/office/drawing/2014/main" id="{65E0F868-6A27-19BA-19CC-7D394ADD1C65}"/>
                </a:ext>
              </a:extLst>
            </p:cNvPr>
            <p:cNvSpPr/>
            <p:nvPr/>
          </p:nvSpPr>
          <p:spPr>
            <a:xfrm>
              <a:off x="3817039" y="733928"/>
              <a:ext cx="239347" cy="360040"/>
            </a:xfrm>
            <a:custGeom>
              <a:avLst/>
              <a:gdLst/>
              <a:ahLst/>
              <a:cxnLst/>
              <a:rect l="l" t="t" r="r" b="b"/>
              <a:pathLst>
                <a:path w="2580" h="3881" extrusionOk="0">
                  <a:moveTo>
                    <a:pt x="1499" y="1"/>
                  </a:moveTo>
                  <a:cubicBezTo>
                    <a:pt x="923" y="1"/>
                    <a:pt x="353" y="744"/>
                    <a:pt x="183" y="1746"/>
                  </a:cubicBezTo>
                  <a:cubicBezTo>
                    <a:pt x="0" y="2819"/>
                    <a:pt x="343" y="3778"/>
                    <a:pt x="959" y="3869"/>
                  </a:cubicBezTo>
                  <a:cubicBezTo>
                    <a:pt x="999" y="3877"/>
                    <a:pt x="1040" y="3880"/>
                    <a:pt x="1080" y="3880"/>
                  </a:cubicBezTo>
                  <a:cubicBezTo>
                    <a:pt x="1657" y="3880"/>
                    <a:pt x="2226" y="3137"/>
                    <a:pt x="2397" y="2134"/>
                  </a:cubicBezTo>
                  <a:cubicBezTo>
                    <a:pt x="2579" y="1062"/>
                    <a:pt x="2237" y="126"/>
                    <a:pt x="1621" y="12"/>
                  </a:cubicBezTo>
                  <a:cubicBezTo>
                    <a:pt x="1580" y="4"/>
                    <a:pt x="1540" y="1"/>
                    <a:pt x="1499" y="1"/>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501;p46">
              <a:extLst>
                <a:ext uri="{FF2B5EF4-FFF2-40B4-BE49-F238E27FC236}">
                  <a16:creationId xmlns:a16="http://schemas.microsoft.com/office/drawing/2014/main" id="{AEFFC57F-19E4-DEDD-D397-9D55C042C801}"/>
                </a:ext>
              </a:extLst>
            </p:cNvPr>
            <p:cNvSpPr/>
            <p:nvPr/>
          </p:nvSpPr>
          <p:spPr>
            <a:xfrm>
              <a:off x="4704290" y="1950429"/>
              <a:ext cx="391768" cy="243614"/>
            </a:xfrm>
            <a:custGeom>
              <a:avLst/>
              <a:gdLst/>
              <a:ahLst/>
              <a:cxnLst/>
              <a:rect l="l" t="t" r="r" b="b"/>
              <a:pathLst>
                <a:path w="4223" h="2626" extrusionOk="0">
                  <a:moveTo>
                    <a:pt x="2100" y="0"/>
                  </a:moveTo>
                  <a:cubicBezTo>
                    <a:pt x="936" y="0"/>
                    <a:pt x="0" y="594"/>
                    <a:pt x="0" y="1324"/>
                  </a:cubicBezTo>
                  <a:cubicBezTo>
                    <a:pt x="0" y="2055"/>
                    <a:pt x="936" y="2625"/>
                    <a:pt x="2100" y="2625"/>
                  </a:cubicBezTo>
                  <a:cubicBezTo>
                    <a:pt x="3287" y="2625"/>
                    <a:pt x="4223" y="2055"/>
                    <a:pt x="4223" y="1324"/>
                  </a:cubicBezTo>
                  <a:cubicBezTo>
                    <a:pt x="4223" y="594"/>
                    <a:pt x="3287" y="0"/>
                    <a:pt x="2100" y="0"/>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502;p46">
              <a:extLst>
                <a:ext uri="{FF2B5EF4-FFF2-40B4-BE49-F238E27FC236}">
                  <a16:creationId xmlns:a16="http://schemas.microsoft.com/office/drawing/2014/main" id="{B7FA705E-86E9-71AB-3C06-35DAFCDD37EC}"/>
                </a:ext>
              </a:extLst>
            </p:cNvPr>
            <p:cNvSpPr/>
            <p:nvPr/>
          </p:nvSpPr>
          <p:spPr>
            <a:xfrm>
              <a:off x="4354826" y="329819"/>
              <a:ext cx="252149" cy="169212"/>
            </a:xfrm>
            <a:custGeom>
              <a:avLst/>
              <a:gdLst/>
              <a:ahLst/>
              <a:cxnLst/>
              <a:rect l="l" t="t" r="r" b="b"/>
              <a:pathLst>
                <a:path w="2718" h="1824" extrusionOk="0">
                  <a:moveTo>
                    <a:pt x="1650" y="0"/>
                  </a:moveTo>
                  <a:cubicBezTo>
                    <a:pt x="1466" y="0"/>
                    <a:pt x="1269" y="32"/>
                    <a:pt x="1074" y="99"/>
                  </a:cubicBezTo>
                  <a:cubicBezTo>
                    <a:pt x="412" y="350"/>
                    <a:pt x="1" y="898"/>
                    <a:pt x="138" y="1332"/>
                  </a:cubicBezTo>
                  <a:cubicBezTo>
                    <a:pt x="249" y="1649"/>
                    <a:pt x="613" y="1823"/>
                    <a:pt x="1048" y="1823"/>
                  </a:cubicBezTo>
                  <a:cubicBezTo>
                    <a:pt x="1238" y="1823"/>
                    <a:pt x="1442" y="1790"/>
                    <a:pt x="1644" y="1720"/>
                  </a:cubicBezTo>
                  <a:cubicBezTo>
                    <a:pt x="2306" y="1492"/>
                    <a:pt x="2717" y="944"/>
                    <a:pt x="2557" y="487"/>
                  </a:cubicBezTo>
                  <a:cubicBezTo>
                    <a:pt x="2461" y="181"/>
                    <a:pt x="2092" y="0"/>
                    <a:pt x="1650" y="0"/>
                  </a:cubicBezTo>
                  <a:close/>
                </a:path>
              </a:pathLst>
            </a:custGeom>
            <a:solidFill>
              <a:srgbClr val="FFAD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503;p46">
              <a:extLst>
                <a:ext uri="{FF2B5EF4-FFF2-40B4-BE49-F238E27FC236}">
                  <a16:creationId xmlns:a16="http://schemas.microsoft.com/office/drawing/2014/main" id="{094C0785-50BD-E5F5-0417-F9C7D0A431CA}"/>
                </a:ext>
              </a:extLst>
            </p:cNvPr>
            <p:cNvSpPr/>
            <p:nvPr/>
          </p:nvSpPr>
          <p:spPr>
            <a:xfrm>
              <a:off x="5335218" y="909635"/>
              <a:ext cx="425722" cy="692528"/>
            </a:xfrm>
            <a:custGeom>
              <a:avLst/>
              <a:gdLst/>
              <a:ahLst/>
              <a:cxnLst/>
              <a:rect l="l" t="t" r="r" b="b"/>
              <a:pathLst>
                <a:path w="4589" h="7465" extrusionOk="0">
                  <a:moveTo>
                    <a:pt x="1894" y="1"/>
                  </a:moveTo>
                  <a:cubicBezTo>
                    <a:pt x="1841" y="1"/>
                    <a:pt x="1788" y="4"/>
                    <a:pt x="1736" y="12"/>
                  </a:cubicBezTo>
                  <a:cubicBezTo>
                    <a:pt x="640" y="172"/>
                    <a:pt x="1" y="1975"/>
                    <a:pt x="321" y="4029"/>
                  </a:cubicBezTo>
                  <a:cubicBezTo>
                    <a:pt x="603" y="5985"/>
                    <a:pt x="1651" y="7465"/>
                    <a:pt x="2696" y="7465"/>
                  </a:cubicBezTo>
                  <a:cubicBezTo>
                    <a:pt x="2749" y="7465"/>
                    <a:pt x="2801" y="7461"/>
                    <a:pt x="2854" y="7453"/>
                  </a:cubicBezTo>
                  <a:cubicBezTo>
                    <a:pt x="3950" y="7293"/>
                    <a:pt x="4589" y="5490"/>
                    <a:pt x="4269" y="3436"/>
                  </a:cubicBezTo>
                  <a:cubicBezTo>
                    <a:pt x="3987" y="1480"/>
                    <a:pt x="2939" y="1"/>
                    <a:pt x="189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504;p46">
              <a:extLst>
                <a:ext uri="{FF2B5EF4-FFF2-40B4-BE49-F238E27FC236}">
                  <a16:creationId xmlns:a16="http://schemas.microsoft.com/office/drawing/2014/main" id="{326F462B-FC9D-FF86-1123-830F55FC5ED2}"/>
                </a:ext>
              </a:extLst>
            </p:cNvPr>
            <p:cNvSpPr/>
            <p:nvPr/>
          </p:nvSpPr>
          <p:spPr>
            <a:xfrm>
              <a:off x="5214524" y="503207"/>
              <a:ext cx="258457" cy="261611"/>
            </a:xfrm>
            <a:custGeom>
              <a:avLst/>
              <a:gdLst/>
              <a:ahLst/>
              <a:cxnLst/>
              <a:rect l="l" t="t" r="r" b="b"/>
              <a:pathLst>
                <a:path w="2786" h="2820" extrusionOk="0">
                  <a:moveTo>
                    <a:pt x="1097" y="1"/>
                  </a:moveTo>
                  <a:cubicBezTo>
                    <a:pt x="934" y="1"/>
                    <a:pt x="778" y="41"/>
                    <a:pt x="640" y="125"/>
                  </a:cubicBezTo>
                  <a:cubicBezTo>
                    <a:pt x="92" y="444"/>
                    <a:pt x="1" y="1289"/>
                    <a:pt x="435" y="1996"/>
                  </a:cubicBezTo>
                  <a:cubicBezTo>
                    <a:pt x="749" y="2510"/>
                    <a:pt x="1245" y="2819"/>
                    <a:pt x="1693" y="2819"/>
                  </a:cubicBezTo>
                  <a:cubicBezTo>
                    <a:pt x="1863" y="2819"/>
                    <a:pt x="2025" y="2775"/>
                    <a:pt x="2169" y="2681"/>
                  </a:cubicBezTo>
                  <a:cubicBezTo>
                    <a:pt x="2694" y="2362"/>
                    <a:pt x="2786" y="1540"/>
                    <a:pt x="2375" y="832"/>
                  </a:cubicBezTo>
                  <a:cubicBezTo>
                    <a:pt x="2055" y="311"/>
                    <a:pt x="1550" y="1"/>
                    <a:pt x="1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3" name="Google Shape;3505;p46">
            <a:extLst>
              <a:ext uri="{FF2B5EF4-FFF2-40B4-BE49-F238E27FC236}">
                <a16:creationId xmlns:a16="http://schemas.microsoft.com/office/drawing/2014/main" id="{91A7DB2A-A466-0C11-0930-2B146E6CB3DC}"/>
              </a:ext>
            </a:extLst>
          </p:cNvPr>
          <p:cNvSpPr txBox="1">
            <a:spLocks/>
          </p:cNvSpPr>
          <p:nvPr/>
        </p:nvSpPr>
        <p:spPr>
          <a:xfrm flipH="1">
            <a:off x="-544356" y="2793694"/>
            <a:ext cx="4895974" cy="7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Dangrek"/>
              <a:buNone/>
              <a:defRPr sz="5000" b="0" i="0" u="none" strike="noStrike" cap="none">
                <a:solidFill>
                  <a:schemeClr val="lt2"/>
                </a:solidFill>
                <a:latin typeface="Dangrek"/>
                <a:ea typeface="Dangrek"/>
                <a:cs typeface="Dangrek"/>
                <a:sym typeface="Dangrek"/>
              </a:defRPr>
            </a:lvl1pPr>
            <a:lvl2pPr marR="0" lvl="1"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ctr"/>
            <a:r>
              <a:rPr lang="en-US" sz="6000" b="1">
                <a:solidFill>
                  <a:schemeClr val="bg1"/>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Tổng kết</a:t>
            </a:r>
          </a:p>
        </p:txBody>
      </p:sp>
      <p:sp>
        <p:nvSpPr>
          <p:cNvPr id="34" name="Google Shape;3506;p46">
            <a:extLst>
              <a:ext uri="{FF2B5EF4-FFF2-40B4-BE49-F238E27FC236}">
                <a16:creationId xmlns:a16="http://schemas.microsoft.com/office/drawing/2014/main" id="{E6FAB108-C815-D980-DE87-96886DD8B6DE}"/>
              </a:ext>
            </a:extLst>
          </p:cNvPr>
          <p:cNvSpPr txBox="1">
            <a:spLocks/>
          </p:cNvSpPr>
          <p:nvPr/>
        </p:nvSpPr>
        <p:spPr>
          <a:xfrm flipH="1">
            <a:off x="1138124" y="1262914"/>
            <a:ext cx="12519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Dangrek"/>
              <a:buNone/>
              <a:defRPr sz="6000" b="0" i="0" u="none" strike="noStrike" cap="none">
                <a:solidFill>
                  <a:schemeClr val="dk1"/>
                </a:solidFill>
                <a:latin typeface="Dangrek"/>
                <a:ea typeface="Dangrek"/>
                <a:cs typeface="Dangrek"/>
                <a:sym typeface="Dangrek"/>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FFFFF"/>
              </a:buClr>
              <a:buSzPts val="6000"/>
              <a:buFont typeface="Dangrek"/>
              <a:buNone/>
              <a:tabLst/>
              <a:defRPr/>
            </a:pPr>
            <a:r>
              <a:rPr kumimoji="0" lang="en-US" sz="7200" b="1" i="0" u="none" strike="noStrike" kern="0" cap="none" spc="0" normalizeH="0" baseline="0" noProof="0">
                <a:ln>
                  <a:noFill/>
                </a:ln>
                <a:solidFill>
                  <a:srgbClr val="1C2C53"/>
                </a:solidFill>
                <a:effectLst/>
                <a:uLnTx/>
                <a:uFillTx/>
                <a:latin typeface="Times New Roman" panose="02020603050405020304" pitchFamily="18" charset="0"/>
                <a:cs typeface="Times New Roman" panose="02020603050405020304" pitchFamily="18" charset="0"/>
                <a:sym typeface="Dangrek"/>
              </a:rPr>
              <a:t>III</a:t>
            </a:r>
          </a:p>
        </p:txBody>
      </p:sp>
    </p:spTree>
    <p:extLst>
      <p:ext uri="{BB962C8B-B14F-4D97-AF65-F5344CB8AC3E}">
        <p14:creationId xmlns:p14="http://schemas.microsoft.com/office/powerpoint/2010/main" val="108265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1947350" y="160231"/>
            <a:ext cx="5071747" cy="694500"/>
          </a:xfrm>
          <a:ln w="28575">
            <a:noFill/>
          </a:ln>
        </p:spPr>
        <p:txBody>
          <a:bodyPr/>
          <a:lstStyle/>
          <a:p>
            <a:r>
              <a:rPr lang="en-US" sz="2800">
                <a:solidFill>
                  <a:schemeClr val="accent6">
                    <a:lumMod val="60000"/>
                    <a:lumOff val="40000"/>
                  </a:schemeClr>
                </a:solidFill>
                <a:effectLst/>
                <a:latin typeface="Times New Roman" panose="02020603050405020304" pitchFamily="18" charset="0"/>
                <a:ea typeface="Calibri" panose="020F0502020204030204" pitchFamily="34" charset="0"/>
              </a:rPr>
              <a:t>III. Tổng kết</a:t>
            </a:r>
            <a:endParaRPr lang="en-US" sz="4800">
              <a:solidFill>
                <a:schemeClr val="accent6">
                  <a:lumMod val="60000"/>
                  <a:lumOff val="40000"/>
                </a:schemeClr>
              </a:solidFill>
              <a:latin typeface="Times New Roman" panose="02020603050405020304" pitchFamily="18" charset="0"/>
              <a:cs typeface="Times New Roman" panose="02020603050405020304" pitchFamily="18" charset="0"/>
            </a:endParaRP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333" y="4120492"/>
            <a:ext cx="1910649" cy="122269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oogle Shape;4489;p64">
            <a:extLst>
              <a:ext uri="{FF2B5EF4-FFF2-40B4-BE49-F238E27FC236}">
                <a16:creationId xmlns:a16="http://schemas.microsoft.com/office/drawing/2014/main" id="{40F29ECE-8A44-D5DC-81D7-7416009A5CB1}"/>
              </a:ext>
            </a:extLst>
          </p:cNvPr>
          <p:cNvGrpSpPr/>
          <p:nvPr/>
        </p:nvGrpSpPr>
        <p:grpSpPr>
          <a:xfrm>
            <a:off x="478824" y="3516010"/>
            <a:ext cx="1330937" cy="848774"/>
            <a:chOff x="7408475" y="250000"/>
            <a:chExt cx="1445100" cy="667800"/>
          </a:xfrm>
        </p:grpSpPr>
        <p:sp>
          <p:nvSpPr>
            <p:cNvPr id="14" name="Google Shape;4490;p64">
              <a:extLst>
                <a:ext uri="{FF2B5EF4-FFF2-40B4-BE49-F238E27FC236}">
                  <a16:creationId xmlns:a16="http://schemas.microsoft.com/office/drawing/2014/main" id="{5AD7BB8F-EF71-6EB0-9EB4-C95D032005E7}"/>
                </a:ext>
              </a:extLst>
            </p:cNvPr>
            <p:cNvSpPr/>
            <p:nvPr/>
          </p:nvSpPr>
          <p:spPr>
            <a:xfrm>
              <a:off x="7408475" y="250000"/>
              <a:ext cx="1445100" cy="667800"/>
            </a:xfrm>
            <a:prstGeom prst="ellipse">
              <a:avLst/>
            </a:prstGeom>
            <a:solidFill>
              <a:srgbClr val="7CC4F4"/>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491;p64">
              <a:extLst>
                <a:ext uri="{FF2B5EF4-FFF2-40B4-BE49-F238E27FC236}">
                  <a16:creationId xmlns:a16="http://schemas.microsoft.com/office/drawing/2014/main" id="{5F274D4B-5DF3-2ACD-D5A3-D9840EE10414}"/>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 name="Google Shape;4492;p64">
            <a:extLst>
              <a:ext uri="{FF2B5EF4-FFF2-40B4-BE49-F238E27FC236}">
                <a16:creationId xmlns:a16="http://schemas.microsoft.com/office/drawing/2014/main" id="{F08518B6-1E52-40C9-9A20-B85EA75AB4F7}"/>
              </a:ext>
            </a:extLst>
          </p:cNvPr>
          <p:cNvGrpSpPr/>
          <p:nvPr/>
        </p:nvGrpSpPr>
        <p:grpSpPr>
          <a:xfrm>
            <a:off x="478824" y="1462910"/>
            <a:ext cx="1330937" cy="848774"/>
            <a:chOff x="7408475" y="250000"/>
            <a:chExt cx="1445100" cy="667800"/>
          </a:xfrm>
        </p:grpSpPr>
        <p:sp>
          <p:nvSpPr>
            <p:cNvPr id="17" name="Google Shape;4493;p64">
              <a:extLst>
                <a:ext uri="{FF2B5EF4-FFF2-40B4-BE49-F238E27FC236}">
                  <a16:creationId xmlns:a16="http://schemas.microsoft.com/office/drawing/2014/main" id="{7F584E93-92D5-3677-2E83-5C0ECDC1959D}"/>
                </a:ext>
              </a:extLst>
            </p:cNvPr>
            <p:cNvSpPr/>
            <p:nvPr/>
          </p:nvSpPr>
          <p:spPr>
            <a:xfrm>
              <a:off x="7408475" y="250000"/>
              <a:ext cx="1445100" cy="667800"/>
            </a:xfrm>
            <a:prstGeom prst="ellipse">
              <a:avLst/>
            </a:prstGeom>
            <a:solidFill>
              <a:srgbClr val="7CC4F4"/>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494;p64">
              <a:extLst>
                <a:ext uri="{FF2B5EF4-FFF2-40B4-BE49-F238E27FC236}">
                  <a16:creationId xmlns:a16="http://schemas.microsoft.com/office/drawing/2014/main" id="{9A927C77-111E-9852-33E7-2D8FBAE819C5}"/>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9" name="Google Shape;4495;p64">
            <a:extLst>
              <a:ext uri="{FF2B5EF4-FFF2-40B4-BE49-F238E27FC236}">
                <a16:creationId xmlns:a16="http://schemas.microsoft.com/office/drawing/2014/main" id="{F5CF4E59-5081-CA2C-1EBD-3A3560B43FFD}"/>
              </a:ext>
            </a:extLst>
          </p:cNvPr>
          <p:cNvGrpSpPr/>
          <p:nvPr/>
        </p:nvGrpSpPr>
        <p:grpSpPr>
          <a:xfrm>
            <a:off x="478824" y="2489447"/>
            <a:ext cx="1330937" cy="848774"/>
            <a:chOff x="7408475" y="250000"/>
            <a:chExt cx="1445100" cy="667800"/>
          </a:xfrm>
        </p:grpSpPr>
        <p:sp>
          <p:nvSpPr>
            <p:cNvPr id="20" name="Google Shape;4496;p64">
              <a:extLst>
                <a:ext uri="{FF2B5EF4-FFF2-40B4-BE49-F238E27FC236}">
                  <a16:creationId xmlns:a16="http://schemas.microsoft.com/office/drawing/2014/main" id="{0AFF3C84-8E18-5959-DD77-9913B3B1D418}"/>
                </a:ext>
              </a:extLst>
            </p:cNvPr>
            <p:cNvSpPr/>
            <p:nvPr/>
          </p:nvSpPr>
          <p:spPr>
            <a:xfrm>
              <a:off x="7408475" y="250000"/>
              <a:ext cx="1445100" cy="667800"/>
            </a:xfrm>
            <a:prstGeom prst="ellipse">
              <a:avLst/>
            </a:prstGeom>
            <a:solidFill>
              <a:srgbClr val="41C0A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4497;p64">
              <a:extLst>
                <a:ext uri="{FF2B5EF4-FFF2-40B4-BE49-F238E27FC236}">
                  <a16:creationId xmlns:a16="http://schemas.microsoft.com/office/drawing/2014/main" id="{B0C10FA0-6DE8-E5F8-D4F5-A7BF93323883}"/>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2" name="Google Shape;4505;p64">
            <a:extLst>
              <a:ext uri="{FF2B5EF4-FFF2-40B4-BE49-F238E27FC236}">
                <a16:creationId xmlns:a16="http://schemas.microsoft.com/office/drawing/2014/main" id="{B0D45190-1B17-5913-A146-45CC3EC3AACF}"/>
              </a:ext>
            </a:extLst>
          </p:cNvPr>
          <p:cNvSpPr txBox="1"/>
          <p:nvPr/>
        </p:nvSpPr>
        <p:spPr>
          <a:xfrm>
            <a:off x="547140" y="2733818"/>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02</a:t>
            </a:r>
            <a:endParaRPr sz="900">
              <a:solidFill>
                <a:srgbClr val="FCFBF0"/>
              </a:solidFill>
              <a:latin typeface="Spicy Rice"/>
              <a:ea typeface="Spicy Rice"/>
              <a:cs typeface="Spicy Rice"/>
              <a:sym typeface="Spicy Rice"/>
            </a:endParaRPr>
          </a:p>
        </p:txBody>
      </p:sp>
      <p:sp>
        <p:nvSpPr>
          <p:cNvPr id="23" name="Google Shape;4508;p64">
            <a:extLst>
              <a:ext uri="{FF2B5EF4-FFF2-40B4-BE49-F238E27FC236}">
                <a16:creationId xmlns:a16="http://schemas.microsoft.com/office/drawing/2014/main" id="{6C84A775-9233-D4BC-F902-9C4F54982057}"/>
              </a:ext>
            </a:extLst>
          </p:cNvPr>
          <p:cNvSpPr txBox="1"/>
          <p:nvPr/>
        </p:nvSpPr>
        <p:spPr>
          <a:xfrm>
            <a:off x="547140" y="3763093"/>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03</a:t>
            </a:r>
            <a:endParaRPr sz="900">
              <a:solidFill>
                <a:srgbClr val="FCFBF0"/>
              </a:solidFill>
              <a:latin typeface="Spicy Rice"/>
              <a:ea typeface="Spicy Rice"/>
              <a:cs typeface="Spicy Rice"/>
              <a:sym typeface="Spicy Rice"/>
            </a:endParaRPr>
          </a:p>
        </p:txBody>
      </p:sp>
      <p:cxnSp>
        <p:nvCxnSpPr>
          <p:cNvPr id="24" name="Google Shape;4571;p64">
            <a:extLst>
              <a:ext uri="{FF2B5EF4-FFF2-40B4-BE49-F238E27FC236}">
                <a16:creationId xmlns:a16="http://schemas.microsoft.com/office/drawing/2014/main" id="{61C821F6-F566-AECA-5E01-B3513246E6AC}"/>
              </a:ext>
            </a:extLst>
          </p:cNvPr>
          <p:cNvCxnSpPr>
            <a:endCxn id="22" idx="1"/>
          </p:cNvCxnSpPr>
          <p:nvPr/>
        </p:nvCxnSpPr>
        <p:spPr>
          <a:xfrm>
            <a:off x="547140" y="1884543"/>
            <a:ext cx="600" cy="1029300"/>
          </a:xfrm>
          <a:prstGeom prst="curvedConnector3">
            <a:avLst>
              <a:gd name="adj1" fmla="val -39687500"/>
            </a:avLst>
          </a:prstGeom>
          <a:noFill/>
          <a:ln w="19050" cap="flat" cmpd="sng">
            <a:solidFill>
              <a:srgbClr val="074785"/>
            </a:solidFill>
            <a:prstDash val="solid"/>
            <a:round/>
            <a:headEnd type="none" w="med" len="med"/>
            <a:tailEnd type="none" w="med" len="med"/>
          </a:ln>
        </p:spPr>
      </p:cxnSp>
      <p:cxnSp>
        <p:nvCxnSpPr>
          <p:cNvPr id="25" name="Google Shape;4572;p64">
            <a:extLst>
              <a:ext uri="{FF2B5EF4-FFF2-40B4-BE49-F238E27FC236}">
                <a16:creationId xmlns:a16="http://schemas.microsoft.com/office/drawing/2014/main" id="{A70BCB4E-A3D7-D0F6-A485-368520E94BAE}"/>
              </a:ext>
            </a:extLst>
          </p:cNvPr>
          <p:cNvCxnSpPr>
            <a:stCxn id="22" idx="1"/>
            <a:endCxn id="23" idx="1"/>
          </p:cNvCxnSpPr>
          <p:nvPr/>
        </p:nvCxnSpPr>
        <p:spPr>
          <a:xfrm>
            <a:off x="547140" y="2913818"/>
            <a:ext cx="600" cy="1029300"/>
          </a:xfrm>
          <a:prstGeom prst="curvedConnector3">
            <a:avLst>
              <a:gd name="adj1" fmla="val -39687500"/>
            </a:avLst>
          </a:prstGeom>
          <a:noFill/>
          <a:ln w="19050" cap="flat" cmpd="sng">
            <a:solidFill>
              <a:srgbClr val="074785"/>
            </a:solidFill>
            <a:prstDash val="solid"/>
            <a:round/>
            <a:headEnd type="none" w="med" len="med"/>
            <a:tailEnd type="none" w="med" len="med"/>
          </a:ln>
        </p:spPr>
      </p:cxnSp>
      <p:sp>
        <p:nvSpPr>
          <p:cNvPr id="26" name="Google Shape;4505;p64">
            <a:extLst>
              <a:ext uri="{FF2B5EF4-FFF2-40B4-BE49-F238E27FC236}">
                <a16:creationId xmlns:a16="http://schemas.microsoft.com/office/drawing/2014/main" id="{F756B25E-5A85-7729-D975-5FE5CFC49CD7}"/>
              </a:ext>
            </a:extLst>
          </p:cNvPr>
          <p:cNvSpPr txBox="1"/>
          <p:nvPr/>
        </p:nvSpPr>
        <p:spPr>
          <a:xfrm>
            <a:off x="583855" y="1759947"/>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01</a:t>
            </a:r>
            <a:endParaRPr sz="900">
              <a:solidFill>
                <a:srgbClr val="FCFBF0"/>
              </a:solidFill>
              <a:latin typeface="Spicy Rice"/>
              <a:ea typeface="Spicy Rice"/>
              <a:cs typeface="Spicy Rice"/>
              <a:sym typeface="Spicy Rice"/>
            </a:endParaRPr>
          </a:p>
        </p:txBody>
      </p:sp>
      <p:sp>
        <p:nvSpPr>
          <p:cNvPr id="27" name="TextBox 26">
            <a:extLst>
              <a:ext uri="{FF2B5EF4-FFF2-40B4-BE49-F238E27FC236}">
                <a16:creationId xmlns:a16="http://schemas.microsoft.com/office/drawing/2014/main" id="{D40D7983-3235-370F-3E62-4EA89FA42DA5}"/>
              </a:ext>
            </a:extLst>
          </p:cNvPr>
          <p:cNvSpPr txBox="1"/>
          <p:nvPr/>
        </p:nvSpPr>
        <p:spPr>
          <a:xfrm>
            <a:off x="1883048" y="1315916"/>
            <a:ext cx="4407787" cy="707886"/>
          </a:xfrm>
          <a:prstGeom prst="rect">
            <a:avLst/>
          </a:prstGeom>
          <a:noFill/>
        </p:spPr>
        <p:txBody>
          <a:bodyPr wrap="square">
            <a:spAutoFit/>
          </a:bodyPr>
          <a:lstStyle/>
          <a:p>
            <a:r>
              <a:rPr lang="vi-VN" sz="2000" i="1">
                <a:solidFill>
                  <a:schemeClr val="bg1"/>
                </a:solidFill>
                <a:latin typeface="+mj-lt"/>
              </a:rPr>
              <a:t>Hãy tóm tắt nội dung và ý nghĩa của văn bản?</a:t>
            </a:r>
            <a:endParaRPr lang="en-US" sz="2000">
              <a:solidFill>
                <a:schemeClr val="bg1"/>
              </a:solidFill>
              <a:latin typeface="+mj-lt"/>
            </a:endParaRPr>
          </a:p>
        </p:txBody>
      </p:sp>
      <p:sp>
        <p:nvSpPr>
          <p:cNvPr id="28" name="TextBox 27">
            <a:extLst>
              <a:ext uri="{FF2B5EF4-FFF2-40B4-BE49-F238E27FC236}">
                <a16:creationId xmlns:a16="http://schemas.microsoft.com/office/drawing/2014/main" id="{A840C42D-49C3-847C-D0A4-6F75E746ACAD}"/>
              </a:ext>
            </a:extLst>
          </p:cNvPr>
          <p:cNvSpPr txBox="1"/>
          <p:nvPr/>
        </p:nvSpPr>
        <p:spPr>
          <a:xfrm>
            <a:off x="1883158" y="2321432"/>
            <a:ext cx="4615673" cy="400110"/>
          </a:xfrm>
          <a:prstGeom prst="rect">
            <a:avLst/>
          </a:prstGeom>
          <a:noFill/>
        </p:spPr>
        <p:txBody>
          <a:bodyPr wrap="square">
            <a:spAutoFit/>
          </a:bodyPr>
          <a:lstStyle/>
          <a:p>
            <a:r>
              <a:rPr lang="vi-VN" sz="2000" i="1">
                <a:solidFill>
                  <a:schemeClr val="bg1"/>
                </a:solidFill>
                <a:latin typeface="+mj-lt"/>
              </a:rPr>
              <a:t>Theo em, chủ đề của văn bản là gì?</a:t>
            </a:r>
            <a:endParaRPr lang="en-US" sz="2000">
              <a:solidFill>
                <a:schemeClr val="bg1"/>
              </a:solidFill>
              <a:latin typeface="+mj-lt"/>
            </a:endParaRPr>
          </a:p>
        </p:txBody>
      </p:sp>
      <p:sp>
        <p:nvSpPr>
          <p:cNvPr id="29" name="TextBox 28">
            <a:extLst>
              <a:ext uri="{FF2B5EF4-FFF2-40B4-BE49-F238E27FC236}">
                <a16:creationId xmlns:a16="http://schemas.microsoft.com/office/drawing/2014/main" id="{78A6A41C-D211-7BDE-BEB0-B497002F229F}"/>
              </a:ext>
            </a:extLst>
          </p:cNvPr>
          <p:cNvSpPr txBox="1"/>
          <p:nvPr/>
        </p:nvSpPr>
        <p:spPr>
          <a:xfrm>
            <a:off x="1925475" y="3362125"/>
            <a:ext cx="3303776" cy="1138773"/>
          </a:xfrm>
          <a:prstGeom prst="rect">
            <a:avLst/>
          </a:prstGeom>
          <a:noFill/>
        </p:spPr>
        <p:txBody>
          <a:bodyPr wrap="square">
            <a:spAutoFit/>
          </a:bodyPr>
          <a:lstStyle/>
          <a:p>
            <a:r>
              <a:rPr lang="vi-VN" sz="2000" i="1">
                <a:solidFill>
                  <a:schemeClr val="bg1"/>
                </a:solidFill>
                <a:latin typeface="+mj-lt"/>
              </a:rPr>
              <a:t>Nghệ thuật đặc sắc được thể hiện qua văn bản? </a:t>
            </a:r>
            <a:endParaRPr lang="en-US" sz="2000">
              <a:solidFill>
                <a:schemeClr val="bg1"/>
              </a:solidFill>
              <a:latin typeface="+mj-lt"/>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chemeClr val="bg1"/>
              </a:solidFill>
              <a:effectLst/>
              <a:uLnTx/>
              <a:uFillTx/>
              <a:latin typeface="+mj-lt"/>
              <a:cs typeface="Times New Roman" panose="02020603050405020304" pitchFamily="18" charset="0"/>
            </a:endParaRPr>
          </a:p>
        </p:txBody>
      </p:sp>
      <p:grpSp>
        <p:nvGrpSpPr>
          <p:cNvPr id="30" name="Google Shape;3496;p65">
            <a:extLst>
              <a:ext uri="{FF2B5EF4-FFF2-40B4-BE49-F238E27FC236}">
                <a16:creationId xmlns:a16="http://schemas.microsoft.com/office/drawing/2014/main" id="{07ECF66A-5DED-2DFC-B8D9-0F2D93F86172}"/>
              </a:ext>
            </a:extLst>
          </p:cNvPr>
          <p:cNvGrpSpPr/>
          <p:nvPr/>
        </p:nvGrpSpPr>
        <p:grpSpPr>
          <a:xfrm>
            <a:off x="6516916" y="972492"/>
            <a:ext cx="2353639" cy="3058443"/>
            <a:chOff x="6075495" y="913414"/>
            <a:chExt cx="2353639" cy="3058443"/>
          </a:xfrm>
        </p:grpSpPr>
        <p:grpSp>
          <p:nvGrpSpPr>
            <p:cNvPr id="31" name="Google Shape;3497;p65">
              <a:extLst>
                <a:ext uri="{FF2B5EF4-FFF2-40B4-BE49-F238E27FC236}">
                  <a16:creationId xmlns:a16="http://schemas.microsoft.com/office/drawing/2014/main" id="{2AEF5742-C4B2-BEF9-19DC-86C165D8B9A9}"/>
                </a:ext>
              </a:extLst>
            </p:cNvPr>
            <p:cNvGrpSpPr/>
            <p:nvPr/>
          </p:nvGrpSpPr>
          <p:grpSpPr>
            <a:xfrm>
              <a:off x="6075495" y="1522324"/>
              <a:ext cx="2353639" cy="2449533"/>
              <a:chOff x="5846895" y="1522324"/>
              <a:chExt cx="2353639" cy="2449533"/>
            </a:xfrm>
          </p:grpSpPr>
          <p:grpSp>
            <p:nvGrpSpPr>
              <p:cNvPr id="330" name="Google Shape;3498;p65">
                <a:extLst>
                  <a:ext uri="{FF2B5EF4-FFF2-40B4-BE49-F238E27FC236}">
                    <a16:creationId xmlns:a16="http://schemas.microsoft.com/office/drawing/2014/main" id="{3EB7AE57-3A6B-A4C2-6CAA-E4AAE84B4B51}"/>
                  </a:ext>
                </a:extLst>
              </p:cNvPr>
              <p:cNvGrpSpPr/>
              <p:nvPr/>
            </p:nvGrpSpPr>
            <p:grpSpPr>
              <a:xfrm>
                <a:off x="7220924" y="1522324"/>
                <a:ext cx="956600" cy="772937"/>
                <a:chOff x="7220924" y="1522324"/>
                <a:chExt cx="956600" cy="772937"/>
              </a:xfrm>
            </p:grpSpPr>
            <p:grpSp>
              <p:nvGrpSpPr>
                <p:cNvPr id="412" name="Google Shape;3499;p65">
                  <a:extLst>
                    <a:ext uri="{FF2B5EF4-FFF2-40B4-BE49-F238E27FC236}">
                      <a16:creationId xmlns:a16="http://schemas.microsoft.com/office/drawing/2014/main" id="{831AF04E-D5EA-F7C9-1001-BD2BE65B2D1F}"/>
                    </a:ext>
                  </a:extLst>
                </p:cNvPr>
                <p:cNvGrpSpPr/>
                <p:nvPr/>
              </p:nvGrpSpPr>
              <p:grpSpPr>
                <a:xfrm rot="-931010">
                  <a:off x="7282221" y="1623507"/>
                  <a:ext cx="834185" cy="570571"/>
                  <a:chOff x="5657408" y="563356"/>
                  <a:chExt cx="860302" cy="588435"/>
                </a:xfrm>
              </p:grpSpPr>
              <p:sp>
                <p:nvSpPr>
                  <p:cNvPr id="456" name="Google Shape;3500;p65">
                    <a:extLst>
                      <a:ext uri="{FF2B5EF4-FFF2-40B4-BE49-F238E27FC236}">
                        <a16:creationId xmlns:a16="http://schemas.microsoft.com/office/drawing/2014/main" id="{4213562E-6001-BB58-5FD4-04B77FCA6F33}"/>
                      </a:ext>
                    </a:extLst>
                  </p:cNvPr>
                  <p:cNvSpPr/>
                  <p:nvPr/>
                </p:nvSpPr>
                <p:spPr>
                  <a:xfrm>
                    <a:off x="5792733" y="563356"/>
                    <a:ext cx="588435" cy="588435"/>
                  </a:xfrm>
                  <a:custGeom>
                    <a:avLst/>
                    <a:gdLst/>
                    <a:ahLst/>
                    <a:cxnLst/>
                    <a:rect l="l" t="t" r="r" b="b"/>
                    <a:pathLst>
                      <a:path w="24577" h="24577" extrusionOk="0">
                        <a:moveTo>
                          <a:pt x="12288" y="0"/>
                        </a:moveTo>
                        <a:cubicBezTo>
                          <a:pt x="5503" y="0"/>
                          <a:pt x="0" y="5499"/>
                          <a:pt x="0" y="12288"/>
                        </a:cubicBezTo>
                        <a:cubicBezTo>
                          <a:pt x="0" y="19075"/>
                          <a:pt x="5503" y="24576"/>
                          <a:pt x="12288" y="24576"/>
                        </a:cubicBezTo>
                        <a:cubicBezTo>
                          <a:pt x="19075" y="24576"/>
                          <a:pt x="24576" y="19075"/>
                          <a:pt x="24576" y="12288"/>
                        </a:cubicBezTo>
                        <a:cubicBezTo>
                          <a:pt x="24576" y="5499"/>
                          <a:pt x="19075" y="0"/>
                          <a:pt x="12288"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7" name="Google Shape;3501;p65">
                    <a:extLst>
                      <a:ext uri="{FF2B5EF4-FFF2-40B4-BE49-F238E27FC236}">
                        <a16:creationId xmlns:a16="http://schemas.microsoft.com/office/drawing/2014/main" id="{13A57201-AC58-4821-8F25-CB99FFE090EF}"/>
                      </a:ext>
                    </a:extLst>
                  </p:cNvPr>
                  <p:cNvSpPr/>
                  <p:nvPr/>
                </p:nvSpPr>
                <p:spPr>
                  <a:xfrm>
                    <a:off x="6083245" y="942246"/>
                    <a:ext cx="281803" cy="209545"/>
                  </a:xfrm>
                  <a:custGeom>
                    <a:avLst/>
                    <a:gdLst/>
                    <a:ahLst/>
                    <a:cxnLst/>
                    <a:rect l="l" t="t" r="r" b="b"/>
                    <a:pathLst>
                      <a:path w="11770" h="8752" extrusionOk="0">
                        <a:moveTo>
                          <a:pt x="11769" y="1"/>
                        </a:moveTo>
                        <a:cubicBezTo>
                          <a:pt x="10251" y="5061"/>
                          <a:pt x="5556" y="8751"/>
                          <a:pt x="0" y="8751"/>
                        </a:cubicBezTo>
                        <a:cubicBezTo>
                          <a:pt x="5556" y="8751"/>
                          <a:pt x="10256" y="5061"/>
                          <a:pt x="11769"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8" name="Google Shape;3502;p65">
                    <a:extLst>
                      <a:ext uri="{FF2B5EF4-FFF2-40B4-BE49-F238E27FC236}">
                        <a16:creationId xmlns:a16="http://schemas.microsoft.com/office/drawing/2014/main" id="{B08A17B5-4600-3E26-BF02-1019F98CA130}"/>
                      </a:ext>
                    </a:extLst>
                  </p:cNvPr>
                  <p:cNvSpPr/>
                  <p:nvPr/>
                </p:nvSpPr>
                <p:spPr>
                  <a:xfrm>
                    <a:off x="6110515" y="882510"/>
                    <a:ext cx="240167" cy="102450"/>
                  </a:xfrm>
                  <a:custGeom>
                    <a:avLst/>
                    <a:gdLst/>
                    <a:ahLst/>
                    <a:cxnLst/>
                    <a:rect l="l" t="t" r="r" b="b"/>
                    <a:pathLst>
                      <a:path w="10031" h="4279" extrusionOk="0">
                        <a:moveTo>
                          <a:pt x="2725" y="1"/>
                        </a:moveTo>
                        <a:cubicBezTo>
                          <a:pt x="1802" y="1"/>
                          <a:pt x="871" y="180"/>
                          <a:pt x="1" y="511"/>
                        </a:cubicBezTo>
                        <a:cubicBezTo>
                          <a:pt x="1015" y="477"/>
                          <a:pt x="2028" y="433"/>
                          <a:pt x="3042" y="382"/>
                        </a:cubicBezTo>
                        <a:cubicBezTo>
                          <a:pt x="3601" y="353"/>
                          <a:pt x="4158" y="324"/>
                          <a:pt x="4715" y="289"/>
                        </a:cubicBezTo>
                        <a:cubicBezTo>
                          <a:pt x="4066" y="98"/>
                          <a:pt x="3399" y="1"/>
                          <a:pt x="2725" y="1"/>
                        </a:cubicBezTo>
                        <a:close/>
                        <a:moveTo>
                          <a:pt x="10031" y="3403"/>
                        </a:moveTo>
                        <a:cubicBezTo>
                          <a:pt x="9310" y="3496"/>
                          <a:pt x="8593" y="3567"/>
                          <a:pt x="7877" y="3625"/>
                        </a:cubicBezTo>
                        <a:cubicBezTo>
                          <a:pt x="7411" y="3663"/>
                          <a:pt x="6950" y="3698"/>
                          <a:pt x="6484" y="3726"/>
                        </a:cubicBezTo>
                        <a:cubicBezTo>
                          <a:pt x="7262" y="3865"/>
                          <a:pt x="8093" y="3760"/>
                          <a:pt x="8843" y="4029"/>
                        </a:cubicBezTo>
                        <a:cubicBezTo>
                          <a:pt x="9021" y="4095"/>
                          <a:pt x="9194" y="4177"/>
                          <a:pt x="9352" y="4279"/>
                        </a:cubicBezTo>
                        <a:cubicBezTo>
                          <a:pt x="9588" y="3995"/>
                          <a:pt x="9814" y="3707"/>
                          <a:pt x="10031" y="3403"/>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9" name="Google Shape;3503;p65">
                    <a:extLst>
                      <a:ext uri="{FF2B5EF4-FFF2-40B4-BE49-F238E27FC236}">
                        <a16:creationId xmlns:a16="http://schemas.microsoft.com/office/drawing/2014/main" id="{DC4EE744-9103-CD05-53AF-B161C7CC367D}"/>
                      </a:ext>
                    </a:extLst>
                  </p:cNvPr>
                  <p:cNvSpPr/>
                  <p:nvPr/>
                </p:nvSpPr>
                <p:spPr>
                  <a:xfrm>
                    <a:off x="6021904" y="889429"/>
                    <a:ext cx="340367" cy="82314"/>
                  </a:xfrm>
                  <a:custGeom>
                    <a:avLst/>
                    <a:gdLst/>
                    <a:ahLst/>
                    <a:cxnLst/>
                    <a:rect l="l" t="t" r="r" b="b"/>
                    <a:pathLst>
                      <a:path w="14216" h="3438" extrusionOk="0">
                        <a:moveTo>
                          <a:pt x="8416" y="0"/>
                        </a:moveTo>
                        <a:cubicBezTo>
                          <a:pt x="7859" y="35"/>
                          <a:pt x="7302" y="64"/>
                          <a:pt x="6743" y="93"/>
                        </a:cubicBezTo>
                        <a:cubicBezTo>
                          <a:pt x="5729" y="144"/>
                          <a:pt x="4716" y="188"/>
                          <a:pt x="3702" y="222"/>
                        </a:cubicBezTo>
                        <a:cubicBezTo>
                          <a:pt x="2163" y="808"/>
                          <a:pt x="814" y="1885"/>
                          <a:pt x="1" y="3316"/>
                        </a:cubicBezTo>
                        <a:cubicBezTo>
                          <a:pt x="145" y="3345"/>
                          <a:pt x="284" y="3360"/>
                          <a:pt x="419" y="3360"/>
                        </a:cubicBezTo>
                        <a:cubicBezTo>
                          <a:pt x="1347" y="3360"/>
                          <a:pt x="2178" y="2759"/>
                          <a:pt x="3019" y="2154"/>
                        </a:cubicBezTo>
                        <a:cubicBezTo>
                          <a:pt x="3855" y="1553"/>
                          <a:pt x="4701" y="947"/>
                          <a:pt x="5648" y="947"/>
                        </a:cubicBezTo>
                        <a:cubicBezTo>
                          <a:pt x="5734" y="947"/>
                          <a:pt x="5825" y="958"/>
                          <a:pt x="5917" y="967"/>
                        </a:cubicBezTo>
                        <a:cubicBezTo>
                          <a:pt x="7426" y="1144"/>
                          <a:pt x="8311" y="2850"/>
                          <a:pt x="9752" y="3331"/>
                        </a:cubicBezTo>
                        <a:cubicBezTo>
                          <a:pt x="9897" y="3380"/>
                          <a:pt x="10041" y="3413"/>
                          <a:pt x="10185" y="3437"/>
                        </a:cubicBezTo>
                        <a:cubicBezTo>
                          <a:pt x="10651" y="3409"/>
                          <a:pt x="11112" y="3374"/>
                          <a:pt x="11578" y="3336"/>
                        </a:cubicBezTo>
                        <a:cubicBezTo>
                          <a:pt x="12294" y="3278"/>
                          <a:pt x="13011" y="3207"/>
                          <a:pt x="13732" y="3114"/>
                        </a:cubicBezTo>
                        <a:cubicBezTo>
                          <a:pt x="13899" y="2884"/>
                          <a:pt x="14063" y="2644"/>
                          <a:pt x="14216" y="2399"/>
                        </a:cubicBezTo>
                        <a:cubicBezTo>
                          <a:pt x="13741" y="2375"/>
                          <a:pt x="13251" y="2284"/>
                          <a:pt x="12745" y="2105"/>
                        </a:cubicBezTo>
                        <a:cubicBezTo>
                          <a:pt x="11410" y="1635"/>
                          <a:pt x="10271" y="727"/>
                          <a:pt x="8959" y="193"/>
                        </a:cubicBezTo>
                        <a:cubicBezTo>
                          <a:pt x="8781" y="121"/>
                          <a:pt x="8599" y="58"/>
                          <a:pt x="8416"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0" name="Google Shape;3504;p65">
                    <a:extLst>
                      <a:ext uri="{FF2B5EF4-FFF2-40B4-BE49-F238E27FC236}">
                        <a16:creationId xmlns:a16="http://schemas.microsoft.com/office/drawing/2014/main" id="{1E56CC9C-8D92-0AED-3120-F026518ECFF4}"/>
                      </a:ext>
                    </a:extLst>
                  </p:cNvPr>
                  <p:cNvSpPr/>
                  <p:nvPr/>
                </p:nvSpPr>
                <p:spPr>
                  <a:xfrm>
                    <a:off x="6373667" y="809916"/>
                    <a:ext cx="3807" cy="46855"/>
                  </a:xfrm>
                  <a:custGeom>
                    <a:avLst/>
                    <a:gdLst/>
                    <a:ahLst/>
                    <a:cxnLst/>
                    <a:rect l="l" t="t" r="r" b="b"/>
                    <a:pathLst>
                      <a:path w="159" h="1957" extrusionOk="0">
                        <a:moveTo>
                          <a:pt x="0" y="1"/>
                        </a:moveTo>
                        <a:cubicBezTo>
                          <a:pt x="101" y="640"/>
                          <a:pt x="158" y="1294"/>
                          <a:pt x="158" y="1957"/>
                        </a:cubicBezTo>
                        <a:lnTo>
                          <a:pt x="158" y="1928"/>
                        </a:lnTo>
                        <a:cubicBezTo>
                          <a:pt x="158" y="1269"/>
                          <a:pt x="106" y="626"/>
                          <a:pt x="5"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1" name="Google Shape;3505;p65">
                    <a:extLst>
                      <a:ext uri="{FF2B5EF4-FFF2-40B4-BE49-F238E27FC236}">
                        <a16:creationId xmlns:a16="http://schemas.microsoft.com/office/drawing/2014/main" id="{CFDE1B78-B835-9328-E4C4-89D6BB3B5A46}"/>
                      </a:ext>
                    </a:extLst>
                  </p:cNvPr>
                  <p:cNvSpPr/>
                  <p:nvPr/>
                </p:nvSpPr>
                <p:spPr>
                  <a:xfrm>
                    <a:off x="6288647" y="877937"/>
                    <a:ext cx="87318" cy="28085"/>
                  </a:xfrm>
                  <a:custGeom>
                    <a:avLst/>
                    <a:gdLst/>
                    <a:ahLst/>
                    <a:cxnLst/>
                    <a:rect l="l" t="t" r="r" b="b"/>
                    <a:pathLst>
                      <a:path w="3647" h="1173" extrusionOk="0">
                        <a:moveTo>
                          <a:pt x="3647" y="1"/>
                        </a:moveTo>
                        <a:lnTo>
                          <a:pt x="3647" y="1"/>
                        </a:lnTo>
                        <a:cubicBezTo>
                          <a:pt x="2498" y="120"/>
                          <a:pt x="1331" y="216"/>
                          <a:pt x="163" y="293"/>
                        </a:cubicBezTo>
                        <a:cubicBezTo>
                          <a:pt x="111" y="298"/>
                          <a:pt x="58" y="303"/>
                          <a:pt x="0" y="307"/>
                        </a:cubicBezTo>
                        <a:cubicBezTo>
                          <a:pt x="1153" y="735"/>
                          <a:pt x="2307" y="1125"/>
                          <a:pt x="3513" y="1172"/>
                        </a:cubicBezTo>
                        <a:cubicBezTo>
                          <a:pt x="3575" y="788"/>
                          <a:pt x="3618" y="394"/>
                          <a:pt x="3647"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2" name="Google Shape;3506;p65">
                    <a:extLst>
                      <a:ext uri="{FF2B5EF4-FFF2-40B4-BE49-F238E27FC236}">
                        <a16:creationId xmlns:a16="http://schemas.microsoft.com/office/drawing/2014/main" id="{88378910-A3C6-810B-816D-1C527EC5F14C}"/>
                      </a:ext>
                    </a:extLst>
                  </p:cNvPr>
                  <p:cNvSpPr/>
                  <p:nvPr/>
                </p:nvSpPr>
                <p:spPr>
                  <a:xfrm>
                    <a:off x="5843365" y="897498"/>
                    <a:ext cx="136448" cy="72713"/>
                  </a:xfrm>
                  <a:custGeom>
                    <a:avLst/>
                    <a:gdLst/>
                    <a:ahLst/>
                    <a:cxnLst/>
                    <a:rect l="l" t="t" r="r" b="b"/>
                    <a:pathLst>
                      <a:path w="5699" h="3037" extrusionOk="0">
                        <a:moveTo>
                          <a:pt x="3114" y="0"/>
                        </a:moveTo>
                        <a:cubicBezTo>
                          <a:pt x="2451" y="361"/>
                          <a:pt x="1956" y="961"/>
                          <a:pt x="1422" y="1495"/>
                        </a:cubicBezTo>
                        <a:cubicBezTo>
                          <a:pt x="1034" y="1889"/>
                          <a:pt x="533" y="2206"/>
                          <a:pt x="0" y="2495"/>
                        </a:cubicBezTo>
                        <a:cubicBezTo>
                          <a:pt x="72" y="2504"/>
                          <a:pt x="144" y="2513"/>
                          <a:pt x="216" y="2524"/>
                        </a:cubicBezTo>
                        <a:cubicBezTo>
                          <a:pt x="961" y="2615"/>
                          <a:pt x="1706" y="2697"/>
                          <a:pt x="2451" y="2773"/>
                        </a:cubicBezTo>
                        <a:cubicBezTo>
                          <a:pt x="2475" y="2744"/>
                          <a:pt x="2494" y="2715"/>
                          <a:pt x="2513" y="2682"/>
                        </a:cubicBezTo>
                        <a:cubicBezTo>
                          <a:pt x="2782" y="2287"/>
                          <a:pt x="3123" y="1855"/>
                          <a:pt x="3604" y="1832"/>
                        </a:cubicBezTo>
                        <a:lnTo>
                          <a:pt x="3638" y="1832"/>
                        </a:lnTo>
                        <a:cubicBezTo>
                          <a:pt x="4181" y="1832"/>
                          <a:pt x="4517" y="2384"/>
                          <a:pt x="4574" y="2956"/>
                        </a:cubicBezTo>
                        <a:cubicBezTo>
                          <a:pt x="4949" y="2985"/>
                          <a:pt x="5324" y="3014"/>
                          <a:pt x="5699" y="3037"/>
                        </a:cubicBezTo>
                        <a:cubicBezTo>
                          <a:pt x="5656" y="2835"/>
                          <a:pt x="5641" y="2624"/>
                          <a:pt x="5641" y="2413"/>
                        </a:cubicBezTo>
                        <a:cubicBezTo>
                          <a:pt x="5641" y="2085"/>
                          <a:pt x="5676" y="1754"/>
                          <a:pt x="5670" y="1433"/>
                        </a:cubicBezTo>
                        <a:cubicBezTo>
                          <a:pt x="5670" y="995"/>
                          <a:pt x="5618" y="577"/>
                          <a:pt x="5348" y="235"/>
                        </a:cubicBezTo>
                        <a:cubicBezTo>
                          <a:pt x="5277" y="144"/>
                          <a:pt x="5195" y="67"/>
                          <a:pt x="5104"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3" name="Google Shape;3507;p65">
                    <a:extLst>
                      <a:ext uri="{FF2B5EF4-FFF2-40B4-BE49-F238E27FC236}">
                        <a16:creationId xmlns:a16="http://schemas.microsoft.com/office/drawing/2014/main" id="{502F0008-D8B4-3339-AD4F-461BF96F9A9A}"/>
                      </a:ext>
                    </a:extLst>
                  </p:cNvPr>
                  <p:cNvSpPr/>
                  <p:nvPr/>
                </p:nvSpPr>
                <p:spPr>
                  <a:xfrm>
                    <a:off x="6146525" y="974593"/>
                    <a:ext cx="10487" cy="455"/>
                  </a:xfrm>
                  <a:custGeom>
                    <a:avLst/>
                    <a:gdLst/>
                    <a:ahLst/>
                    <a:cxnLst/>
                    <a:rect l="l" t="t" r="r" b="b"/>
                    <a:pathLst>
                      <a:path w="438" h="19" extrusionOk="0">
                        <a:moveTo>
                          <a:pt x="217" y="0"/>
                        </a:moveTo>
                        <a:cubicBezTo>
                          <a:pt x="145" y="0"/>
                          <a:pt x="72" y="5"/>
                          <a:pt x="1" y="19"/>
                        </a:cubicBezTo>
                        <a:lnTo>
                          <a:pt x="438" y="19"/>
                        </a:lnTo>
                        <a:cubicBezTo>
                          <a:pt x="366" y="5"/>
                          <a:pt x="289" y="0"/>
                          <a:pt x="217"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64" name="Google Shape;3508;p65">
                    <a:extLst>
                      <a:ext uri="{FF2B5EF4-FFF2-40B4-BE49-F238E27FC236}">
                        <a16:creationId xmlns:a16="http://schemas.microsoft.com/office/drawing/2014/main" id="{A887A534-4B67-A348-D26A-36CB1031E0AC}"/>
                      </a:ext>
                    </a:extLst>
                  </p:cNvPr>
                  <p:cNvGrpSpPr/>
                  <p:nvPr/>
                </p:nvGrpSpPr>
                <p:grpSpPr>
                  <a:xfrm>
                    <a:off x="5793346" y="565606"/>
                    <a:ext cx="588435" cy="535498"/>
                    <a:chOff x="5636639" y="413374"/>
                    <a:chExt cx="588435" cy="535498"/>
                  </a:xfrm>
                </p:grpSpPr>
                <p:sp>
                  <p:nvSpPr>
                    <p:cNvPr id="489" name="Google Shape;3509;p65">
                      <a:extLst>
                        <a:ext uri="{FF2B5EF4-FFF2-40B4-BE49-F238E27FC236}">
                          <a16:creationId xmlns:a16="http://schemas.microsoft.com/office/drawing/2014/main" id="{894763BD-82A1-8761-6106-A3BFBEB8FD44}"/>
                        </a:ext>
                      </a:extLst>
                    </p:cNvPr>
                    <p:cNvSpPr/>
                    <p:nvPr/>
                  </p:nvSpPr>
                  <p:spPr>
                    <a:xfrm>
                      <a:off x="6012896" y="531555"/>
                      <a:ext cx="201117" cy="114828"/>
                    </a:xfrm>
                    <a:custGeom>
                      <a:avLst/>
                      <a:gdLst/>
                      <a:ahLst/>
                      <a:cxnLst/>
                      <a:rect l="l" t="t" r="r" b="b"/>
                      <a:pathLst>
                        <a:path w="8400" h="4796" extrusionOk="0">
                          <a:moveTo>
                            <a:pt x="6497" y="0"/>
                          </a:moveTo>
                          <a:cubicBezTo>
                            <a:pt x="6219" y="187"/>
                            <a:pt x="5973" y="370"/>
                            <a:pt x="5767" y="543"/>
                          </a:cubicBezTo>
                          <a:cubicBezTo>
                            <a:pt x="6036" y="726"/>
                            <a:pt x="6397" y="821"/>
                            <a:pt x="6838" y="821"/>
                          </a:cubicBezTo>
                          <a:cubicBezTo>
                            <a:pt x="5738" y="821"/>
                            <a:pt x="5142" y="1418"/>
                            <a:pt x="5142" y="2523"/>
                          </a:cubicBezTo>
                          <a:cubicBezTo>
                            <a:pt x="5142" y="2234"/>
                            <a:pt x="5104" y="1979"/>
                            <a:pt x="5022" y="1764"/>
                          </a:cubicBezTo>
                          <a:cubicBezTo>
                            <a:pt x="4796" y="2177"/>
                            <a:pt x="4421" y="2504"/>
                            <a:pt x="3974" y="2667"/>
                          </a:cubicBezTo>
                          <a:cubicBezTo>
                            <a:pt x="3706" y="2937"/>
                            <a:pt x="3398" y="3172"/>
                            <a:pt x="3018" y="3330"/>
                          </a:cubicBezTo>
                          <a:cubicBezTo>
                            <a:pt x="2759" y="3436"/>
                            <a:pt x="5" y="3547"/>
                            <a:pt x="0" y="4253"/>
                          </a:cubicBezTo>
                          <a:cubicBezTo>
                            <a:pt x="0" y="4368"/>
                            <a:pt x="73" y="4498"/>
                            <a:pt x="246" y="4647"/>
                          </a:cubicBezTo>
                          <a:cubicBezTo>
                            <a:pt x="384" y="4772"/>
                            <a:pt x="577" y="4796"/>
                            <a:pt x="765" y="4796"/>
                          </a:cubicBezTo>
                          <a:lnTo>
                            <a:pt x="918" y="4796"/>
                          </a:lnTo>
                          <a:cubicBezTo>
                            <a:pt x="1980" y="4743"/>
                            <a:pt x="5436" y="4594"/>
                            <a:pt x="8400" y="3897"/>
                          </a:cubicBezTo>
                          <a:cubicBezTo>
                            <a:pt x="7996" y="2480"/>
                            <a:pt x="7348" y="1163"/>
                            <a:pt x="6497"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0" name="Google Shape;3510;p65">
                      <a:extLst>
                        <a:ext uri="{FF2B5EF4-FFF2-40B4-BE49-F238E27FC236}">
                          <a16:creationId xmlns:a16="http://schemas.microsoft.com/office/drawing/2014/main" id="{A1DA6CAC-B79F-8154-34F8-15727B0B41AE}"/>
                        </a:ext>
                      </a:extLst>
                    </p:cNvPr>
                    <p:cNvSpPr/>
                    <p:nvPr/>
                  </p:nvSpPr>
                  <p:spPr>
                    <a:xfrm>
                      <a:off x="5639297" y="495641"/>
                      <a:ext cx="325762" cy="169489"/>
                    </a:xfrm>
                    <a:custGeom>
                      <a:avLst/>
                      <a:gdLst/>
                      <a:ahLst/>
                      <a:cxnLst/>
                      <a:rect l="l" t="t" r="r" b="b"/>
                      <a:pathLst>
                        <a:path w="13606" h="7079" extrusionOk="0">
                          <a:moveTo>
                            <a:pt x="3547" y="1"/>
                          </a:moveTo>
                          <a:cubicBezTo>
                            <a:pt x="1663" y="1860"/>
                            <a:pt x="375" y="4321"/>
                            <a:pt x="0" y="7079"/>
                          </a:cubicBezTo>
                          <a:cubicBezTo>
                            <a:pt x="111" y="7061"/>
                            <a:pt x="222" y="7041"/>
                            <a:pt x="337" y="7012"/>
                          </a:cubicBezTo>
                          <a:cubicBezTo>
                            <a:pt x="1807" y="6666"/>
                            <a:pt x="2619" y="5109"/>
                            <a:pt x="3864" y="4264"/>
                          </a:cubicBezTo>
                          <a:cubicBezTo>
                            <a:pt x="4950" y="3519"/>
                            <a:pt x="6228" y="3379"/>
                            <a:pt x="7564" y="3379"/>
                          </a:cubicBezTo>
                          <a:cubicBezTo>
                            <a:pt x="7978" y="3379"/>
                            <a:pt x="8395" y="3388"/>
                            <a:pt x="8814" y="3403"/>
                          </a:cubicBezTo>
                          <a:cubicBezTo>
                            <a:pt x="9236" y="3417"/>
                            <a:pt x="9655" y="3432"/>
                            <a:pt x="10072" y="3432"/>
                          </a:cubicBezTo>
                          <a:cubicBezTo>
                            <a:pt x="10631" y="3432"/>
                            <a:pt x="11179" y="3408"/>
                            <a:pt x="11716" y="3326"/>
                          </a:cubicBezTo>
                          <a:cubicBezTo>
                            <a:pt x="12168" y="3259"/>
                            <a:pt x="13605" y="2884"/>
                            <a:pt x="13605" y="2250"/>
                          </a:cubicBezTo>
                          <a:cubicBezTo>
                            <a:pt x="13605" y="2148"/>
                            <a:pt x="13572" y="2048"/>
                            <a:pt x="13499" y="1937"/>
                          </a:cubicBezTo>
                          <a:cubicBezTo>
                            <a:pt x="13393" y="1788"/>
                            <a:pt x="13082" y="1740"/>
                            <a:pt x="12683" y="1740"/>
                          </a:cubicBezTo>
                          <a:cubicBezTo>
                            <a:pt x="12245" y="1740"/>
                            <a:pt x="11702" y="1798"/>
                            <a:pt x="11207" y="1860"/>
                          </a:cubicBezTo>
                          <a:cubicBezTo>
                            <a:pt x="10717" y="1922"/>
                            <a:pt x="10274" y="1986"/>
                            <a:pt x="10044" y="1986"/>
                          </a:cubicBezTo>
                          <a:cubicBezTo>
                            <a:pt x="10025" y="1986"/>
                            <a:pt x="10001" y="1986"/>
                            <a:pt x="9986" y="1980"/>
                          </a:cubicBezTo>
                          <a:cubicBezTo>
                            <a:pt x="8684" y="1893"/>
                            <a:pt x="7396" y="1611"/>
                            <a:pt x="6175" y="1154"/>
                          </a:cubicBezTo>
                          <a:cubicBezTo>
                            <a:pt x="5301" y="822"/>
                            <a:pt x="4436" y="361"/>
                            <a:pt x="3547"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1" name="Google Shape;3511;p65">
                      <a:extLst>
                        <a:ext uri="{FF2B5EF4-FFF2-40B4-BE49-F238E27FC236}">
                          <a16:creationId xmlns:a16="http://schemas.microsoft.com/office/drawing/2014/main" id="{C86547FE-1A4A-ADB1-BD14-26814049C93C}"/>
                        </a:ext>
                      </a:extLst>
                    </p:cNvPr>
                    <p:cNvSpPr/>
                    <p:nvPr/>
                  </p:nvSpPr>
                  <p:spPr>
                    <a:xfrm>
                      <a:off x="6024723" y="487357"/>
                      <a:ext cx="124645" cy="93448"/>
                    </a:xfrm>
                    <a:custGeom>
                      <a:avLst/>
                      <a:gdLst/>
                      <a:ahLst/>
                      <a:cxnLst/>
                      <a:rect l="l" t="t" r="r" b="b"/>
                      <a:pathLst>
                        <a:path w="5206" h="3903" extrusionOk="0">
                          <a:moveTo>
                            <a:pt x="4341" y="1"/>
                          </a:moveTo>
                          <a:cubicBezTo>
                            <a:pt x="4004" y="256"/>
                            <a:pt x="3667" y="515"/>
                            <a:pt x="3332" y="779"/>
                          </a:cubicBezTo>
                          <a:cubicBezTo>
                            <a:pt x="3778" y="904"/>
                            <a:pt x="4163" y="1178"/>
                            <a:pt x="4417" y="1547"/>
                          </a:cubicBezTo>
                          <a:cubicBezTo>
                            <a:pt x="4485" y="1500"/>
                            <a:pt x="4552" y="1447"/>
                            <a:pt x="4614" y="1394"/>
                          </a:cubicBezTo>
                          <a:cubicBezTo>
                            <a:pt x="4638" y="1265"/>
                            <a:pt x="4648" y="1121"/>
                            <a:pt x="4648" y="971"/>
                          </a:cubicBezTo>
                          <a:cubicBezTo>
                            <a:pt x="4648" y="1106"/>
                            <a:pt x="4658" y="1230"/>
                            <a:pt x="4672" y="1346"/>
                          </a:cubicBezTo>
                          <a:cubicBezTo>
                            <a:pt x="4865" y="1192"/>
                            <a:pt x="5042" y="1028"/>
                            <a:pt x="5206" y="866"/>
                          </a:cubicBezTo>
                          <a:cubicBezTo>
                            <a:pt x="4931" y="562"/>
                            <a:pt x="4643" y="274"/>
                            <a:pt x="4341" y="1"/>
                          </a:cubicBezTo>
                          <a:close/>
                          <a:moveTo>
                            <a:pt x="861" y="2851"/>
                          </a:moveTo>
                          <a:cubicBezTo>
                            <a:pt x="573" y="3104"/>
                            <a:pt x="285" y="3364"/>
                            <a:pt x="1" y="3623"/>
                          </a:cubicBezTo>
                          <a:cubicBezTo>
                            <a:pt x="178" y="3816"/>
                            <a:pt x="444" y="3903"/>
                            <a:pt x="708" y="3903"/>
                          </a:cubicBezTo>
                          <a:cubicBezTo>
                            <a:pt x="837" y="3903"/>
                            <a:pt x="967" y="3878"/>
                            <a:pt x="1092" y="3840"/>
                          </a:cubicBezTo>
                          <a:cubicBezTo>
                            <a:pt x="1130" y="3831"/>
                            <a:pt x="1174" y="3816"/>
                            <a:pt x="1212" y="3796"/>
                          </a:cubicBezTo>
                          <a:cubicBezTo>
                            <a:pt x="1015" y="3528"/>
                            <a:pt x="890" y="3201"/>
                            <a:pt x="861" y="285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2" name="Google Shape;3512;p65">
                      <a:extLst>
                        <a:ext uri="{FF2B5EF4-FFF2-40B4-BE49-F238E27FC236}">
                          <a16:creationId xmlns:a16="http://schemas.microsoft.com/office/drawing/2014/main" id="{7636C0FF-42AE-5923-A11E-4E5ADF2598EF}"/>
                        </a:ext>
                      </a:extLst>
                    </p:cNvPr>
                    <p:cNvSpPr/>
                    <p:nvPr/>
                  </p:nvSpPr>
                  <p:spPr>
                    <a:xfrm>
                      <a:off x="5761116" y="435928"/>
                      <a:ext cx="231763" cy="74677"/>
                    </a:xfrm>
                    <a:custGeom>
                      <a:avLst/>
                      <a:gdLst/>
                      <a:ahLst/>
                      <a:cxnLst/>
                      <a:rect l="l" t="t" r="r" b="b"/>
                      <a:pathLst>
                        <a:path w="9680" h="3119" extrusionOk="0">
                          <a:moveTo>
                            <a:pt x="2121" y="0"/>
                          </a:moveTo>
                          <a:cubicBezTo>
                            <a:pt x="1371" y="332"/>
                            <a:pt x="664" y="736"/>
                            <a:pt x="1" y="1202"/>
                          </a:cubicBezTo>
                          <a:cubicBezTo>
                            <a:pt x="174" y="1379"/>
                            <a:pt x="353" y="1528"/>
                            <a:pt x="491" y="1630"/>
                          </a:cubicBezTo>
                          <a:cubicBezTo>
                            <a:pt x="1890" y="2591"/>
                            <a:pt x="4288" y="3119"/>
                            <a:pt x="6397" y="3119"/>
                          </a:cubicBezTo>
                          <a:cubicBezTo>
                            <a:pt x="7340" y="3119"/>
                            <a:pt x="8224" y="3014"/>
                            <a:pt x="8930" y="2797"/>
                          </a:cubicBezTo>
                          <a:cubicBezTo>
                            <a:pt x="9199" y="2715"/>
                            <a:pt x="9483" y="2595"/>
                            <a:pt x="9613" y="2351"/>
                          </a:cubicBezTo>
                          <a:cubicBezTo>
                            <a:pt x="9660" y="2264"/>
                            <a:pt x="9680" y="2173"/>
                            <a:pt x="9680" y="2081"/>
                          </a:cubicBezTo>
                          <a:cubicBezTo>
                            <a:pt x="9680" y="1759"/>
                            <a:pt x="9420" y="1428"/>
                            <a:pt x="9099" y="1317"/>
                          </a:cubicBezTo>
                          <a:cubicBezTo>
                            <a:pt x="8964" y="1269"/>
                            <a:pt x="8824" y="1250"/>
                            <a:pt x="8686" y="1250"/>
                          </a:cubicBezTo>
                          <a:cubicBezTo>
                            <a:pt x="8392" y="1250"/>
                            <a:pt x="8094" y="1337"/>
                            <a:pt x="7815" y="1437"/>
                          </a:cubicBezTo>
                          <a:cubicBezTo>
                            <a:pt x="7402" y="1591"/>
                            <a:pt x="6994" y="1779"/>
                            <a:pt x="6557" y="1779"/>
                          </a:cubicBezTo>
                          <a:cubicBezTo>
                            <a:pt x="5456" y="1774"/>
                            <a:pt x="4707" y="639"/>
                            <a:pt x="3668" y="293"/>
                          </a:cubicBezTo>
                          <a:cubicBezTo>
                            <a:pt x="3168" y="126"/>
                            <a:pt x="2625" y="144"/>
                            <a:pt x="2121"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3" name="Google Shape;3513;p65">
                      <a:extLst>
                        <a:ext uri="{FF2B5EF4-FFF2-40B4-BE49-F238E27FC236}">
                          <a16:creationId xmlns:a16="http://schemas.microsoft.com/office/drawing/2014/main" id="{E0D58DFE-C675-2732-FADA-E1F22BA7A129}"/>
                        </a:ext>
                      </a:extLst>
                    </p:cNvPr>
                    <p:cNvSpPr/>
                    <p:nvPr/>
                  </p:nvSpPr>
                  <p:spPr>
                    <a:xfrm>
                      <a:off x="5911882" y="413374"/>
                      <a:ext cx="170423" cy="44222"/>
                    </a:xfrm>
                    <a:custGeom>
                      <a:avLst/>
                      <a:gdLst/>
                      <a:ahLst/>
                      <a:cxnLst/>
                      <a:rect l="l" t="t" r="r" b="b"/>
                      <a:pathLst>
                        <a:path w="7118" h="1847" extrusionOk="0">
                          <a:moveTo>
                            <a:pt x="2398" y="1"/>
                          </a:moveTo>
                          <a:cubicBezTo>
                            <a:pt x="1725" y="188"/>
                            <a:pt x="1056" y="376"/>
                            <a:pt x="384" y="563"/>
                          </a:cubicBezTo>
                          <a:cubicBezTo>
                            <a:pt x="211" y="611"/>
                            <a:pt x="0" y="711"/>
                            <a:pt x="0" y="889"/>
                          </a:cubicBezTo>
                          <a:lnTo>
                            <a:pt x="0" y="909"/>
                          </a:lnTo>
                          <a:cubicBezTo>
                            <a:pt x="9" y="1097"/>
                            <a:pt x="249" y="1168"/>
                            <a:pt x="442" y="1188"/>
                          </a:cubicBezTo>
                          <a:cubicBezTo>
                            <a:pt x="2191" y="1390"/>
                            <a:pt x="3946" y="1596"/>
                            <a:pt x="5694" y="1798"/>
                          </a:cubicBezTo>
                          <a:cubicBezTo>
                            <a:pt x="5896" y="1822"/>
                            <a:pt x="6102" y="1846"/>
                            <a:pt x="6304" y="1846"/>
                          </a:cubicBezTo>
                          <a:cubicBezTo>
                            <a:pt x="6506" y="1846"/>
                            <a:pt x="6708" y="1822"/>
                            <a:pt x="6896" y="1754"/>
                          </a:cubicBezTo>
                          <a:cubicBezTo>
                            <a:pt x="6973" y="1731"/>
                            <a:pt x="7049" y="1692"/>
                            <a:pt x="7117" y="1649"/>
                          </a:cubicBezTo>
                          <a:cubicBezTo>
                            <a:pt x="5705" y="798"/>
                            <a:pt x="4104" y="226"/>
                            <a:pt x="2398"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4" name="Google Shape;3514;p65">
                      <a:extLst>
                        <a:ext uri="{FF2B5EF4-FFF2-40B4-BE49-F238E27FC236}">
                          <a16:creationId xmlns:a16="http://schemas.microsoft.com/office/drawing/2014/main" id="{A7DCCE96-65A5-1164-BB4A-3E9EB7BEA8B4}"/>
                        </a:ext>
                      </a:extLst>
                    </p:cNvPr>
                    <p:cNvSpPr/>
                    <p:nvPr/>
                  </p:nvSpPr>
                  <p:spPr>
                    <a:xfrm>
                      <a:off x="5636639" y="634412"/>
                      <a:ext cx="295379" cy="110016"/>
                    </a:xfrm>
                    <a:custGeom>
                      <a:avLst/>
                      <a:gdLst/>
                      <a:ahLst/>
                      <a:cxnLst/>
                      <a:rect l="l" t="t" r="r" b="b"/>
                      <a:pathLst>
                        <a:path w="12337" h="4595" extrusionOk="0">
                          <a:moveTo>
                            <a:pt x="6244" y="0"/>
                          </a:moveTo>
                          <a:cubicBezTo>
                            <a:pt x="6027" y="0"/>
                            <a:pt x="5811" y="38"/>
                            <a:pt x="5599" y="130"/>
                          </a:cubicBezTo>
                          <a:cubicBezTo>
                            <a:pt x="4201" y="731"/>
                            <a:pt x="4046" y="2297"/>
                            <a:pt x="2384" y="2662"/>
                          </a:cubicBezTo>
                          <a:cubicBezTo>
                            <a:pt x="1606" y="2831"/>
                            <a:pt x="788" y="2793"/>
                            <a:pt x="0" y="2884"/>
                          </a:cubicBezTo>
                          <a:lnTo>
                            <a:pt x="0" y="2893"/>
                          </a:lnTo>
                          <a:cubicBezTo>
                            <a:pt x="0" y="3432"/>
                            <a:pt x="34" y="3960"/>
                            <a:pt x="102" y="4479"/>
                          </a:cubicBezTo>
                          <a:cubicBezTo>
                            <a:pt x="957" y="4527"/>
                            <a:pt x="1822" y="4556"/>
                            <a:pt x="2677" y="4580"/>
                          </a:cubicBezTo>
                          <a:cubicBezTo>
                            <a:pt x="2822" y="4585"/>
                            <a:pt x="2961" y="4590"/>
                            <a:pt x="3101" y="4594"/>
                          </a:cubicBezTo>
                          <a:cubicBezTo>
                            <a:pt x="3283" y="4388"/>
                            <a:pt x="3461" y="4177"/>
                            <a:pt x="3624" y="3955"/>
                          </a:cubicBezTo>
                          <a:cubicBezTo>
                            <a:pt x="4172" y="3230"/>
                            <a:pt x="4705" y="2374"/>
                            <a:pt x="5580" y="2124"/>
                          </a:cubicBezTo>
                          <a:cubicBezTo>
                            <a:pt x="5753" y="2076"/>
                            <a:pt x="5926" y="2052"/>
                            <a:pt x="6099" y="2052"/>
                          </a:cubicBezTo>
                          <a:cubicBezTo>
                            <a:pt x="7056" y="2052"/>
                            <a:pt x="7968" y="2749"/>
                            <a:pt x="8771" y="3354"/>
                          </a:cubicBezTo>
                          <a:cubicBezTo>
                            <a:pt x="9434" y="3854"/>
                            <a:pt x="10290" y="4315"/>
                            <a:pt x="11073" y="4315"/>
                          </a:cubicBezTo>
                          <a:cubicBezTo>
                            <a:pt x="11405" y="4315"/>
                            <a:pt x="11727" y="4234"/>
                            <a:pt x="12020" y="4033"/>
                          </a:cubicBezTo>
                          <a:cubicBezTo>
                            <a:pt x="12188" y="3911"/>
                            <a:pt x="12337" y="3710"/>
                            <a:pt x="12337" y="3518"/>
                          </a:cubicBezTo>
                          <a:cubicBezTo>
                            <a:pt x="12337" y="3450"/>
                            <a:pt x="12313" y="3383"/>
                            <a:pt x="12270" y="3321"/>
                          </a:cubicBezTo>
                          <a:cubicBezTo>
                            <a:pt x="12173" y="3206"/>
                            <a:pt x="12029" y="3177"/>
                            <a:pt x="11875" y="3177"/>
                          </a:cubicBezTo>
                          <a:cubicBezTo>
                            <a:pt x="11774" y="3177"/>
                            <a:pt x="11669" y="3186"/>
                            <a:pt x="11572" y="3196"/>
                          </a:cubicBezTo>
                          <a:cubicBezTo>
                            <a:pt x="11525" y="3196"/>
                            <a:pt x="11481" y="3201"/>
                            <a:pt x="11434" y="3201"/>
                          </a:cubicBezTo>
                          <a:cubicBezTo>
                            <a:pt x="10323" y="3201"/>
                            <a:pt x="9438" y="2225"/>
                            <a:pt x="8670" y="1394"/>
                          </a:cubicBezTo>
                          <a:cubicBezTo>
                            <a:pt x="8021" y="692"/>
                            <a:pt x="7132" y="0"/>
                            <a:pt x="6244"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5" name="Google Shape;3515;p65">
                      <a:extLst>
                        <a:ext uri="{FF2B5EF4-FFF2-40B4-BE49-F238E27FC236}">
                          <a16:creationId xmlns:a16="http://schemas.microsoft.com/office/drawing/2014/main" id="{FAF85C55-32BD-517A-DFE1-9D5507B492FF}"/>
                        </a:ext>
                      </a:extLst>
                    </p:cNvPr>
                    <p:cNvSpPr/>
                    <p:nvPr/>
                  </p:nvSpPr>
                  <p:spPr>
                    <a:xfrm>
                      <a:off x="5843862" y="600700"/>
                      <a:ext cx="381212" cy="152921"/>
                    </a:xfrm>
                    <a:custGeom>
                      <a:avLst/>
                      <a:gdLst/>
                      <a:ahLst/>
                      <a:cxnLst/>
                      <a:rect l="l" t="t" r="r" b="b"/>
                      <a:pathLst>
                        <a:path w="15922" h="6387" extrusionOk="0">
                          <a:moveTo>
                            <a:pt x="1182" y="0"/>
                          </a:moveTo>
                          <a:cubicBezTo>
                            <a:pt x="650" y="0"/>
                            <a:pt x="106" y="298"/>
                            <a:pt x="0" y="812"/>
                          </a:cubicBezTo>
                          <a:cubicBezTo>
                            <a:pt x="140" y="726"/>
                            <a:pt x="289" y="688"/>
                            <a:pt x="437" y="688"/>
                          </a:cubicBezTo>
                          <a:cubicBezTo>
                            <a:pt x="841" y="688"/>
                            <a:pt x="1269" y="952"/>
                            <a:pt x="1524" y="1293"/>
                          </a:cubicBezTo>
                          <a:cubicBezTo>
                            <a:pt x="1874" y="1759"/>
                            <a:pt x="2038" y="2345"/>
                            <a:pt x="2380" y="2821"/>
                          </a:cubicBezTo>
                          <a:cubicBezTo>
                            <a:pt x="2981" y="3671"/>
                            <a:pt x="4057" y="4061"/>
                            <a:pt x="5095" y="4176"/>
                          </a:cubicBezTo>
                          <a:cubicBezTo>
                            <a:pt x="6128" y="4296"/>
                            <a:pt x="7180" y="4201"/>
                            <a:pt x="8218" y="4321"/>
                          </a:cubicBezTo>
                          <a:cubicBezTo>
                            <a:pt x="9593" y="4483"/>
                            <a:pt x="10900" y="5031"/>
                            <a:pt x="12212" y="5521"/>
                          </a:cubicBezTo>
                          <a:cubicBezTo>
                            <a:pt x="12270" y="5517"/>
                            <a:pt x="12323" y="5512"/>
                            <a:pt x="12375" y="5507"/>
                          </a:cubicBezTo>
                          <a:cubicBezTo>
                            <a:pt x="13543" y="5430"/>
                            <a:pt x="14710" y="5334"/>
                            <a:pt x="15859" y="5215"/>
                          </a:cubicBezTo>
                          <a:lnTo>
                            <a:pt x="15859" y="5215"/>
                          </a:lnTo>
                          <a:cubicBezTo>
                            <a:pt x="15830" y="5608"/>
                            <a:pt x="15787" y="6002"/>
                            <a:pt x="15725" y="6386"/>
                          </a:cubicBezTo>
                          <a:lnTo>
                            <a:pt x="15744" y="6386"/>
                          </a:lnTo>
                          <a:cubicBezTo>
                            <a:pt x="15859" y="5719"/>
                            <a:pt x="15921" y="5031"/>
                            <a:pt x="15921" y="4330"/>
                          </a:cubicBezTo>
                          <a:cubicBezTo>
                            <a:pt x="15921" y="3667"/>
                            <a:pt x="15864" y="3013"/>
                            <a:pt x="15763" y="2374"/>
                          </a:cubicBezTo>
                          <a:cubicBezTo>
                            <a:pt x="15158" y="2528"/>
                            <a:pt x="14595" y="2696"/>
                            <a:pt x="14177" y="2768"/>
                          </a:cubicBezTo>
                          <a:cubicBezTo>
                            <a:pt x="11808" y="3152"/>
                            <a:pt x="9405" y="3345"/>
                            <a:pt x="7007" y="3345"/>
                          </a:cubicBezTo>
                          <a:lnTo>
                            <a:pt x="6867" y="3345"/>
                          </a:lnTo>
                          <a:cubicBezTo>
                            <a:pt x="5969" y="3340"/>
                            <a:pt x="5013" y="3292"/>
                            <a:pt x="4278" y="2773"/>
                          </a:cubicBezTo>
                          <a:cubicBezTo>
                            <a:pt x="3749" y="2398"/>
                            <a:pt x="3403" y="1826"/>
                            <a:pt x="3023" y="1298"/>
                          </a:cubicBezTo>
                          <a:cubicBezTo>
                            <a:pt x="2644" y="769"/>
                            <a:pt x="2187" y="240"/>
                            <a:pt x="1562" y="58"/>
                          </a:cubicBezTo>
                          <a:cubicBezTo>
                            <a:pt x="1442" y="20"/>
                            <a:pt x="1313" y="0"/>
                            <a:pt x="1182"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6" name="Google Shape;3516;p65">
                      <a:extLst>
                        <a:ext uri="{FF2B5EF4-FFF2-40B4-BE49-F238E27FC236}">
                          <a16:creationId xmlns:a16="http://schemas.microsoft.com/office/drawing/2014/main" id="{DF6B38C5-35E3-DECF-8307-A0F29E5A5234}"/>
                        </a:ext>
                      </a:extLst>
                    </p:cNvPr>
                    <p:cNvSpPr/>
                    <p:nvPr/>
                  </p:nvSpPr>
                  <p:spPr>
                    <a:xfrm>
                      <a:off x="5667477" y="738394"/>
                      <a:ext cx="266624" cy="187589"/>
                    </a:xfrm>
                    <a:custGeom>
                      <a:avLst/>
                      <a:gdLst/>
                      <a:ahLst/>
                      <a:cxnLst/>
                      <a:rect l="l" t="t" r="r" b="b"/>
                      <a:pathLst>
                        <a:path w="11136" h="7835" extrusionOk="0">
                          <a:moveTo>
                            <a:pt x="5152" y="1"/>
                          </a:moveTo>
                          <a:cubicBezTo>
                            <a:pt x="4816" y="1"/>
                            <a:pt x="4475" y="87"/>
                            <a:pt x="4177" y="237"/>
                          </a:cubicBezTo>
                          <a:cubicBezTo>
                            <a:pt x="4148" y="251"/>
                            <a:pt x="4119" y="266"/>
                            <a:pt x="4095" y="280"/>
                          </a:cubicBezTo>
                          <a:lnTo>
                            <a:pt x="6085" y="280"/>
                          </a:lnTo>
                          <a:cubicBezTo>
                            <a:pt x="5825" y="87"/>
                            <a:pt x="5493" y="1"/>
                            <a:pt x="5152" y="1"/>
                          </a:cubicBezTo>
                          <a:close/>
                          <a:moveTo>
                            <a:pt x="981" y="2775"/>
                          </a:moveTo>
                          <a:cubicBezTo>
                            <a:pt x="664" y="2952"/>
                            <a:pt x="327" y="3121"/>
                            <a:pt x="1" y="3288"/>
                          </a:cubicBezTo>
                          <a:cubicBezTo>
                            <a:pt x="553" y="4029"/>
                            <a:pt x="1183" y="4707"/>
                            <a:pt x="1870" y="5321"/>
                          </a:cubicBezTo>
                          <a:cubicBezTo>
                            <a:pt x="1899" y="5283"/>
                            <a:pt x="1922" y="5244"/>
                            <a:pt x="1951" y="5206"/>
                          </a:cubicBezTo>
                          <a:cubicBezTo>
                            <a:pt x="2441" y="4490"/>
                            <a:pt x="2937" y="3769"/>
                            <a:pt x="3432" y="3053"/>
                          </a:cubicBezTo>
                          <a:cubicBezTo>
                            <a:pt x="2687" y="2977"/>
                            <a:pt x="1942" y="2895"/>
                            <a:pt x="1197" y="2804"/>
                          </a:cubicBezTo>
                          <a:cubicBezTo>
                            <a:pt x="1125" y="2793"/>
                            <a:pt x="1053" y="2784"/>
                            <a:pt x="981" y="2775"/>
                          </a:cubicBezTo>
                          <a:close/>
                          <a:moveTo>
                            <a:pt x="5555" y="3236"/>
                          </a:moveTo>
                          <a:cubicBezTo>
                            <a:pt x="5566" y="3298"/>
                            <a:pt x="5566" y="3361"/>
                            <a:pt x="5566" y="3418"/>
                          </a:cubicBezTo>
                          <a:cubicBezTo>
                            <a:pt x="5566" y="3538"/>
                            <a:pt x="5555" y="3654"/>
                            <a:pt x="5532" y="3769"/>
                          </a:cubicBezTo>
                          <a:cubicBezTo>
                            <a:pt x="5369" y="4485"/>
                            <a:pt x="4907" y="5129"/>
                            <a:pt x="4863" y="5865"/>
                          </a:cubicBezTo>
                          <a:lnTo>
                            <a:pt x="4863" y="5951"/>
                          </a:lnTo>
                          <a:cubicBezTo>
                            <a:pt x="4863" y="6965"/>
                            <a:pt x="5859" y="7835"/>
                            <a:pt x="6859" y="7835"/>
                          </a:cubicBezTo>
                          <a:cubicBezTo>
                            <a:pt x="7055" y="7835"/>
                            <a:pt x="7252" y="7801"/>
                            <a:pt x="7440" y="7729"/>
                          </a:cubicBezTo>
                          <a:cubicBezTo>
                            <a:pt x="7137" y="7508"/>
                            <a:pt x="6830" y="7282"/>
                            <a:pt x="6633" y="6970"/>
                          </a:cubicBezTo>
                          <a:cubicBezTo>
                            <a:pt x="6522" y="6792"/>
                            <a:pt x="6455" y="6581"/>
                            <a:pt x="6455" y="6373"/>
                          </a:cubicBezTo>
                          <a:cubicBezTo>
                            <a:pt x="6455" y="6211"/>
                            <a:pt x="6498" y="6052"/>
                            <a:pt x="6589" y="5918"/>
                          </a:cubicBezTo>
                          <a:cubicBezTo>
                            <a:pt x="6777" y="5652"/>
                            <a:pt x="7060" y="5572"/>
                            <a:pt x="7378" y="5572"/>
                          </a:cubicBezTo>
                          <a:cubicBezTo>
                            <a:pt x="7786" y="5572"/>
                            <a:pt x="8257" y="5701"/>
                            <a:pt x="8669" y="5745"/>
                          </a:cubicBezTo>
                          <a:cubicBezTo>
                            <a:pt x="8742" y="5754"/>
                            <a:pt x="8814" y="5754"/>
                            <a:pt x="8882" y="5754"/>
                          </a:cubicBezTo>
                          <a:cubicBezTo>
                            <a:pt x="9895" y="5754"/>
                            <a:pt x="10880" y="5024"/>
                            <a:pt x="11135" y="4033"/>
                          </a:cubicBezTo>
                          <a:lnTo>
                            <a:pt x="11135" y="4033"/>
                          </a:lnTo>
                          <a:cubicBezTo>
                            <a:pt x="10395" y="4375"/>
                            <a:pt x="9631" y="4725"/>
                            <a:pt x="8814" y="4749"/>
                          </a:cubicBezTo>
                          <a:lnTo>
                            <a:pt x="8727" y="4749"/>
                          </a:lnTo>
                          <a:cubicBezTo>
                            <a:pt x="7935" y="4749"/>
                            <a:pt x="7099" y="4375"/>
                            <a:pt x="6786" y="3654"/>
                          </a:cubicBezTo>
                          <a:cubicBezTo>
                            <a:pt x="6738" y="3543"/>
                            <a:pt x="6704" y="3432"/>
                            <a:pt x="6680" y="3317"/>
                          </a:cubicBezTo>
                          <a:cubicBezTo>
                            <a:pt x="6305" y="3294"/>
                            <a:pt x="5930" y="3265"/>
                            <a:pt x="5555" y="3236"/>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7" name="Google Shape;3517;p65">
                      <a:extLst>
                        <a:ext uri="{FF2B5EF4-FFF2-40B4-BE49-F238E27FC236}">
                          <a16:creationId xmlns:a16="http://schemas.microsoft.com/office/drawing/2014/main" id="{73BE7609-3C38-E5D2-7069-251A578C2463}"/>
                        </a:ext>
                      </a:extLst>
                    </p:cNvPr>
                    <p:cNvSpPr/>
                    <p:nvPr/>
                  </p:nvSpPr>
                  <p:spPr>
                    <a:xfrm>
                      <a:off x="5874819" y="822624"/>
                      <a:ext cx="268228" cy="126249"/>
                    </a:xfrm>
                    <a:custGeom>
                      <a:avLst/>
                      <a:gdLst/>
                      <a:ahLst/>
                      <a:cxnLst/>
                      <a:rect l="l" t="t" r="r" b="b"/>
                      <a:pathLst>
                        <a:path w="11203" h="5273" extrusionOk="0">
                          <a:moveTo>
                            <a:pt x="4984" y="1"/>
                          </a:moveTo>
                          <a:cubicBezTo>
                            <a:pt x="4902" y="20"/>
                            <a:pt x="4820" y="45"/>
                            <a:pt x="4744" y="83"/>
                          </a:cubicBezTo>
                          <a:cubicBezTo>
                            <a:pt x="3773" y="526"/>
                            <a:pt x="3908" y="2178"/>
                            <a:pt x="2937" y="2630"/>
                          </a:cubicBezTo>
                          <a:cubicBezTo>
                            <a:pt x="2196" y="2966"/>
                            <a:pt x="985" y="2549"/>
                            <a:pt x="745" y="3322"/>
                          </a:cubicBezTo>
                          <a:cubicBezTo>
                            <a:pt x="721" y="3403"/>
                            <a:pt x="712" y="3485"/>
                            <a:pt x="712" y="3567"/>
                          </a:cubicBezTo>
                          <a:cubicBezTo>
                            <a:pt x="712" y="3711"/>
                            <a:pt x="736" y="3855"/>
                            <a:pt x="736" y="4004"/>
                          </a:cubicBezTo>
                          <a:lnTo>
                            <a:pt x="736" y="4053"/>
                          </a:lnTo>
                          <a:cubicBezTo>
                            <a:pt x="716" y="4514"/>
                            <a:pt x="413" y="4860"/>
                            <a:pt x="0" y="5076"/>
                          </a:cubicBezTo>
                          <a:cubicBezTo>
                            <a:pt x="759" y="5206"/>
                            <a:pt x="1543" y="5273"/>
                            <a:pt x="2340" y="5273"/>
                          </a:cubicBezTo>
                          <a:cubicBezTo>
                            <a:pt x="2489" y="5273"/>
                            <a:pt x="2633" y="5273"/>
                            <a:pt x="2783" y="5268"/>
                          </a:cubicBezTo>
                          <a:cubicBezTo>
                            <a:pt x="3081" y="4682"/>
                            <a:pt x="3245" y="3971"/>
                            <a:pt x="3696" y="3495"/>
                          </a:cubicBezTo>
                          <a:cubicBezTo>
                            <a:pt x="4090" y="3081"/>
                            <a:pt x="4652" y="2908"/>
                            <a:pt x="5224" y="2908"/>
                          </a:cubicBezTo>
                          <a:cubicBezTo>
                            <a:pt x="5603" y="2908"/>
                            <a:pt x="5988" y="2986"/>
                            <a:pt x="6334" y="3115"/>
                          </a:cubicBezTo>
                          <a:cubicBezTo>
                            <a:pt x="6925" y="3341"/>
                            <a:pt x="7449" y="3702"/>
                            <a:pt x="7963" y="4072"/>
                          </a:cubicBezTo>
                          <a:cubicBezTo>
                            <a:pt x="9141" y="3543"/>
                            <a:pt x="10232" y="2855"/>
                            <a:pt x="11203" y="2034"/>
                          </a:cubicBezTo>
                          <a:cubicBezTo>
                            <a:pt x="9953" y="1602"/>
                            <a:pt x="8324" y="1640"/>
                            <a:pt x="7329" y="1073"/>
                          </a:cubicBezTo>
                          <a:cubicBezTo>
                            <a:pt x="6705" y="712"/>
                            <a:pt x="6070" y="122"/>
                            <a:pt x="5421"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65" name="Google Shape;3518;p65">
                    <a:extLst>
                      <a:ext uri="{FF2B5EF4-FFF2-40B4-BE49-F238E27FC236}">
                        <a16:creationId xmlns:a16="http://schemas.microsoft.com/office/drawing/2014/main" id="{88E55237-5070-9722-A9D8-A0869BFE4FA0}"/>
                      </a:ext>
                    </a:extLst>
                  </p:cNvPr>
                  <p:cNvSpPr/>
                  <p:nvPr/>
                </p:nvSpPr>
                <p:spPr>
                  <a:xfrm>
                    <a:off x="6157227" y="1087817"/>
                    <a:ext cx="19010" cy="5076"/>
                  </a:xfrm>
                  <a:custGeom>
                    <a:avLst/>
                    <a:gdLst/>
                    <a:ahLst/>
                    <a:cxnLst/>
                    <a:rect l="l" t="t" r="r" b="b"/>
                    <a:pathLst>
                      <a:path w="794" h="212" extrusionOk="0">
                        <a:moveTo>
                          <a:pt x="663" y="0"/>
                        </a:moveTo>
                        <a:cubicBezTo>
                          <a:pt x="621" y="0"/>
                          <a:pt x="572" y="0"/>
                          <a:pt x="525" y="9"/>
                        </a:cubicBezTo>
                        <a:cubicBezTo>
                          <a:pt x="328" y="34"/>
                          <a:pt x="159" y="111"/>
                          <a:pt x="0" y="211"/>
                        </a:cubicBezTo>
                        <a:cubicBezTo>
                          <a:pt x="270" y="153"/>
                          <a:pt x="534" y="82"/>
                          <a:pt x="794" y="5"/>
                        </a:cubicBezTo>
                        <a:cubicBezTo>
                          <a:pt x="750" y="0"/>
                          <a:pt x="707" y="0"/>
                          <a:pt x="663"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66" name="Google Shape;3519;p65">
                    <a:extLst>
                      <a:ext uri="{FF2B5EF4-FFF2-40B4-BE49-F238E27FC236}">
                        <a16:creationId xmlns:a16="http://schemas.microsoft.com/office/drawing/2014/main" id="{CC1199F8-FAD5-B050-62AD-7D830FB73175}"/>
                      </a:ext>
                    </a:extLst>
                  </p:cNvPr>
                  <p:cNvGrpSpPr/>
                  <p:nvPr/>
                </p:nvGrpSpPr>
                <p:grpSpPr>
                  <a:xfrm>
                    <a:off x="5808560" y="938671"/>
                    <a:ext cx="562888" cy="209545"/>
                    <a:chOff x="5649760" y="789846"/>
                    <a:chExt cx="562888" cy="209545"/>
                  </a:xfrm>
                </p:grpSpPr>
                <p:sp>
                  <p:nvSpPr>
                    <p:cNvPr id="482" name="Google Shape;3520;p65">
                      <a:extLst>
                        <a:ext uri="{FF2B5EF4-FFF2-40B4-BE49-F238E27FC236}">
                          <a16:creationId xmlns:a16="http://schemas.microsoft.com/office/drawing/2014/main" id="{A3E2B1DC-7BD9-14B9-2624-E9FE368E452E}"/>
                        </a:ext>
                      </a:extLst>
                    </p:cNvPr>
                    <p:cNvSpPr/>
                    <p:nvPr/>
                  </p:nvSpPr>
                  <p:spPr>
                    <a:xfrm>
                      <a:off x="5652058" y="789846"/>
                      <a:ext cx="560590" cy="209545"/>
                    </a:xfrm>
                    <a:custGeom>
                      <a:avLst/>
                      <a:gdLst/>
                      <a:ahLst/>
                      <a:cxnLst/>
                      <a:rect l="l" t="t" r="r" b="b"/>
                      <a:pathLst>
                        <a:path w="23414" h="8752" extrusionOk="0">
                          <a:moveTo>
                            <a:pt x="23413" y="1"/>
                          </a:moveTo>
                          <a:lnTo>
                            <a:pt x="23413" y="1"/>
                          </a:lnTo>
                          <a:cubicBezTo>
                            <a:pt x="23395" y="39"/>
                            <a:pt x="23371" y="72"/>
                            <a:pt x="23351" y="107"/>
                          </a:cubicBezTo>
                          <a:cubicBezTo>
                            <a:pt x="23342" y="136"/>
                            <a:pt x="23333" y="164"/>
                            <a:pt x="23322" y="193"/>
                          </a:cubicBezTo>
                          <a:cubicBezTo>
                            <a:pt x="23327" y="193"/>
                            <a:pt x="23333" y="193"/>
                            <a:pt x="23333" y="198"/>
                          </a:cubicBezTo>
                          <a:cubicBezTo>
                            <a:pt x="23125" y="851"/>
                            <a:pt x="22856" y="1480"/>
                            <a:pt x="22544" y="2081"/>
                          </a:cubicBezTo>
                          <a:cubicBezTo>
                            <a:pt x="22414" y="1971"/>
                            <a:pt x="22275" y="1870"/>
                            <a:pt x="22135" y="1784"/>
                          </a:cubicBezTo>
                          <a:cubicBezTo>
                            <a:pt x="21636" y="2365"/>
                            <a:pt x="21093" y="2908"/>
                            <a:pt x="20507" y="3403"/>
                          </a:cubicBezTo>
                          <a:cubicBezTo>
                            <a:pt x="20838" y="3518"/>
                            <a:pt x="21146" y="3667"/>
                            <a:pt x="21405" y="3864"/>
                          </a:cubicBezTo>
                          <a:cubicBezTo>
                            <a:pt x="20674" y="4825"/>
                            <a:pt x="19800" y="5672"/>
                            <a:pt x="18824" y="6373"/>
                          </a:cubicBezTo>
                          <a:cubicBezTo>
                            <a:pt x="18507" y="6258"/>
                            <a:pt x="18229" y="6123"/>
                            <a:pt x="18021" y="5983"/>
                          </a:cubicBezTo>
                          <a:cubicBezTo>
                            <a:pt x="17768" y="5810"/>
                            <a:pt x="17517" y="5623"/>
                            <a:pt x="17267" y="5441"/>
                          </a:cubicBezTo>
                          <a:cubicBezTo>
                            <a:pt x="16710" y="5695"/>
                            <a:pt x="16129" y="5912"/>
                            <a:pt x="15528" y="6085"/>
                          </a:cubicBezTo>
                          <a:cubicBezTo>
                            <a:pt x="16153" y="6162"/>
                            <a:pt x="16777" y="6767"/>
                            <a:pt x="17118" y="7402"/>
                          </a:cubicBezTo>
                          <a:cubicBezTo>
                            <a:pt x="15470" y="8228"/>
                            <a:pt x="13610" y="8689"/>
                            <a:pt x="11644" y="8689"/>
                          </a:cubicBezTo>
                          <a:cubicBezTo>
                            <a:pt x="10957" y="8689"/>
                            <a:pt x="10285" y="8631"/>
                            <a:pt x="9631" y="8526"/>
                          </a:cubicBezTo>
                          <a:cubicBezTo>
                            <a:pt x="9703" y="8463"/>
                            <a:pt x="9785" y="8416"/>
                            <a:pt x="9867" y="8382"/>
                          </a:cubicBezTo>
                          <a:cubicBezTo>
                            <a:pt x="10136" y="8267"/>
                            <a:pt x="10424" y="8232"/>
                            <a:pt x="10712" y="8232"/>
                          </a:cubicBezTo>
                          <a:cubicBezTo>
                            <a:pt x="10948" y="8232"/>
                            <a:pt x="11183" y="8256"/>
                            <a:pt x="11414" y="8276"/>
                          </a:cubicBezTo>
                          <a:cubicBezTo>
                            <a:pt x="11616" y="8296"/>
                            <a:pt x="11817" y="8310"/>
                            <a:pt x="12019" y="8310"/>
                          </a:cubicBezTo>
                          <a:cubicBezTo>
                            <a:pt x="12347" y="8310"/>
                            <a:pt x="12664" y="8271"/>
                            <a:pt x="12952" y="8127"/>
                          </a:cubicBezTo>
                          <a:cubicBezTo>
                            <a:pt x="13711" y="7742"/>
                            <a:pt x="14071" y="6739"/>
                            <a:pt x="14734" y="6291"/>
                          </a:cubicBezTo>
                          <a:lnTo>
                            <a:pt x="14734" y="6291"/>
                          </a:lnTo>
                          <a:cubicBezTo>
                            <a:pt x="13880" y="6488"/>
                            <a:pt x="12995" y="6608"/>
                            <a:pt x="12087" y="6637"/>
                          </a:cubicBezTo>
                          <a:cubicBezTo>
                            <a:pt x="11933" y="6935"/>
                            <a:pt x="11746" y="7200"/>
                            <a:pt x="11462" y="7382"/>
                          </a:cubicBezTo>
                          <a:cubicBezTo>
                            <a:pt x="11188" y="7560"/>
                            <a:pt x="10890" y="7622"/>
                            <a:pt x="10578" y="7622"/>
                          </a:cubicBezTo>
                          <a:cubicBezTo>
                            <a:pt x="10174" y="7622"/>
                            <a:pt x="9746" y="7511"/>
                            <a:pt x="9309" y="7406"/>
                          </a:cubicBezTo>
                          <a:cubicBezTo>
                            <a:pt x="8876" y="7296"/>
                            <a:pt x="8435" y="7185"/>
                            <a:pt x="8007" y="7185"/>
                          </a:cubicBezTo>
                          <a:cubicBezTo>
                            <a:pt x="7877" y="7185"/>
                            <a:pt x="7752" y="7194"/>
                            <a:pt x="7623" y="7214"/>
                          </a:cubicBezTo>
                          <a:cubicBezTo>
                            <a:pt x="7266" y="7281"/>
                            <a:pt x="6944" y="7449"/>
                            <a:pt x="6623" y="7618"/>
                          </a:cubicBezTo>
                          <a:cubicBezTo>
                            <a:pt x="5926" y="7305"/>
                            <a:pt x="5258" y="6930"/>
                            <a:pt x="4638" y="6498"/>
                          </a:cubicBezTo>
                          <a:cubicBezTo>
                            <a:pt x="4811" y="6397"/>
                            <a:pt x="5008" y="6329"/>
                            <a:pt x="5201" y="6296"/>
                          </a:cubicBezTo>
                          <a:cubicBezTo>
                            <a:pt x="5325" y="6277"/>
                            <a:pt x="5445" y="6272"/>
                            <a:pt x="5571" y="6272"/>
                          </a:cubicBezTo>
                          <a:cubicBezTo>
                            <a:pt x="6359" y="6272"/>
                            <a:pt x="7132" y="6599"/>
                            <a:pt x="7929" y="6690"/>
                          </a:cubicBezTo>
                          <a:cubicBezTo>
                            <a:pt x="8016" y="6699"/>
                            <a:pt x="8102" y="6704"/>
                            <a:pt x="8195" y="6704"/>
                          </a:cubicBezTo>
                          <a:cubicBezTo>
                            <a:pt x="8579" y="6704"/>
                            <a:pt x="8978" y="6618"/>
                            <a:pt x="9304" y="6445"/>
                          </a:cubicBezTo>
                          <a:cubicBezTo>
                            <a:pt x="6724" y="6003"/>
                            <a:pt x="4389" y="4840"/>
                            <a:pt x="2514" y="3172"/>
                          </a:cubicBezTo>
                          <a:cubicBezTo>
                            <a:pt x="2336" y="3437"/>
                            <a:pt x="2149" y="3696"/>
                            <a:pt x="1942" y="3946"/>
                          </a:cubicBezTo>
                          <a:cubicBezTo>
                            <a:pt x="1313" y="3134"/>
                            <a:pt x="779" y="2241"/>
                            <a:pt x="366" y="1283"/>
                          </a:cubicBezTo>
                          <a:cubicBezTo>
                            <a:pt x="457" y="1236"/>
                            <a:pt x="548" y="1188"/>
                            <a:pt x="645" y="1139"/>
                          </a:cubicBezTo>
                          <a:cubicBezTo>
                            <a:pt x="467" y="904"/>
                            <a:pt x="299" y="664"/>
                            <a:pt x="140" y="418"/>
                          </a:cubicBezTo>
                          <a:cubicBezTo>
                            <a:pt x="92" y="409"/>
                            <a:pt x="44" y="404"/>
                            <a:pt x="0" y="395"/>
                          </a:cubicBezTo>
                          <a:lnTo>
                            <a:pt x="0" y="395"/>
                          </a:lnTo>
                          <a:cubicBezTo>
                            <a:pt x="1086" y="3619"/>
                            <a:pt x="3475" y="6248"/>
                            <a:pt x="6545" y="7646"/>
                          </a:cubicBezTo>
                          <a:cubicBezTo>
                            <a:pt x="6551" y="7651"/>
                            <a:pt x="6556" y="7651"/>
                            <a:pt x="6556" y="7651"/>
                          </a:cubicBezTo>
                          <a:cubicBezTo>
                            <a:pt x="6560" y="7656"/>
                            <a:pt x="6560" y="7656"/>
                            <a:pt x="6565" y="7656"/>
                          </a:cubicBezTo>
                          <a:cubicBezTo>
                            <a:pt x="6565" y="7656"/>
                            <a:pt x="6570" y="7656"/>
                            <a:pt x="6570" y="7661"/>
                          </a:cubicBezTo>
                          <a:cubicBezTo>
                            <a:pt x="8117" y="8363"/>
                            <a:pt x="9832" y="8751"/>
                            <a:pt x="11644" y="8751"/>
                          </a:cubicBezTo>
                          <a:cubicBezTo>
                            <a:pt x="17200" y="8751"/>
                            <a:pt x="21895" y="5061"/>
                            <a:pt x="23413"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3" name="Google Shape;3521;p65">
                      <a:extLst>
                        <a:ext uri="{FF2B5EF4-FFF2-40B4-BE49-F238E27FC236}">
                          <a16:creationId xmlns:a16="http://schemas.microsoft.com/office/drawing/2014/main" id="{4A4748F4-64AE-A5C2-138E-2C4EB9284092}"/>
                        </a:ext>
                      </a:extLst>
                    </p:cNvPr>
                    <p:cNvSpPr/>
                    <p:nvPr/>
                  </p:nvSpPr>
                  <p:spPr>
                    <a:xfrm>
                      <a:off x="6182026" y="794467"/>
                      <a:ext cx="28683" cy="45227"/>
                    </a:xfrm>
                    <a:custGeom>
                      <a:avLst/>
                      <a:gdLst/>
                      <a:ahLst/>
                      <a:cxnLst/>
                      <a:rect l="l" t="t" r="r" b="b"/>
                      <a:pathLst>
                        <a:path w="1198" h="1889" extrusionOk="0">
                          <a:moveTo>
                            <a:pt x="1187" y="0"/>
                          </a:moveTo>
                          <a:cubicBezTo>
                            <a:pt x="1116" y="231"/>
                            <a:pt x="1034" y="462"/>
                            <a:pt x="947" y="682"/>
                          </a:cubicBezTo>
                          <a:cubicBezTo>
                            <a:pt x="861" y="697"/>
                            <a:pt x="770" y="706"/>
                            <a:pt x="679" y="715"/>
                          </a:cubicBezTo>
                          <a:cubicBezTo>
                            <a:pt x="462" y="1019"/>
                            <a:pt x="236" y="1307"/>
                            <a:pt x="0" y="1591"/>
                          </a:cubicBezTo>
                          <a:cubicBezTo>
                            <a:pt x="140" y="1677"/>
                            <a:pt x="279" y="1778"/>
                            <a:pt x="409" y="1888"/>
                          </a:cubicBezTo>
                          <a:cubicBezTo>
                            <a:pt x="721" y="1287"/>
                            <a:pt x="990" y="658"/>
                            <a:pt x="1198" y="5"/>
                          </a:cubicBezTo>
                          <a:cubicBezTo>
                            <a:pt x="1198" y="0"/>
                            <a:pt x="1192" y="0"/>
                            <a:pt x="1187"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4" name="Google Shape;3522;p65">
                      <a:extLst>
                        <a:ext uri="{FF2B5EF4-FFF2-40B4-BE49-F238E27FC236}">
                          <a16:creationId xmlns:a16="http://schemas.microsoft.com/office/drawing/2014/main" id="{EDA3DA69-16FD-E292-1143-A2BCB1B55713}"/>
                        </a:ext>
                      </a:extLst>
                    </p:cNvPr>
                    <p:cNvSpPr/>
                    <p:nvPr/>
                  </p:nvSpPr>
                  <p:spPr>
                    <a:xfrm>
                      <a:off x="6198259" y="794467"/>
                      <a:ext cx="12211" cy="17143"/>
                    </a:xfrm>
                    <a:custGeom>
                      <a:avLst/>
                      <a:gdLst/>
                      <a:ahLst/>
                      <a:cxnLst/>
                      <a:rect l="l" t="t" r="r" b="b"/>
                      <a:pathLst>
                        <a:path w="510" h="716" extrusionOk="0">
                          <a:moveTo>
                            <a:pt x="485" y="0"/>
                          </a:moveTo>
                          <a:cubicBezTo>
                            <a:pt x="332" y="245"/>
                            <a:pt x="168" y="485"/>
                            <a:pt x="1" y="715"/>
                          </a:cubicBezTo>
                          <a:cubicBezTo>
                            <a:pt x="92" y="706"/>
                            <a:pt x="183" y="697"/>
                            <a:pt x="269" y="682"/>
                          </a:cubicBezTo>
                          <a:cubicBezTo>
                            <a:pt x="356" y="462"/>
                            <a:pt x="438" y="231"/>
                            <a:pt x="509"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5" name="Google Shape;3523;p65">
                      <a:extLst>
                        <a:ext uri="{FF2B5EF4-FFF2-40B4-BE49-F238E27FC236}">
                          <a16:creationId xmlns:a16="http://schemas.microsoft.com/office/drawing/2014/main" id="{8F279697-1853-41F7-FF56-E4111396D46C}"/>
                        </a:ext>
                      </a:extLst>
                    </p:cNvPr>
                    <p:cNvSpPr/>
                    <p:nvPr/>
                  </p:nvSpPr>
                  <p:spPr>
                    <a:xfrm>
                      <a:off x="5649760" y="791019"/>
                      <a:ext cx="1748" cy="3113"/>
                    </a:xfrm>
                    <a:custGeom>
                      <a:avLst/>
                      <a:gdLst/>
                      <a:ahLst/>
                      <a:cxnLst/>
                      <a:rect l="l" t="t" r="r" b="b"/>
                      <a:pathLst>
                        <a:path w="73" h="130" extrusionOk="0">
                          <a:moveTo>
                            <a:pt x="0" y="0"/>
                          </a:moveTo>
                          <a:lnTo>
                            <a:pt x="44" y="129"/>
                          </a:lnTo>
                          <a:cubicBezTo>
                            <a:pt x="53" y="125"/>
                            <a:pt x="63" y="120"/>
                            <a:pt x="73" y="115"/>
                          </a:cubicBezTo>
                          <a:cubicBezTo>
                            <a:pt x="49" y="76"/>
                            <a:pt x="25" y="38"/>
                            <a:pt x="0"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6" name="Google Shape;3524;p65">
                      <a:extLst>
                        <a:ext uri="{FF2B5EF4-FFF2-40B4-BE49-F238E27FC236}">
                          <a16:creationId xmlns:a16="http://schemas.microsoft.com/office/drawing/2014/main" id="{BFB02DAD-770E-61A2-8721-6A5F872642B0}"/>
                        </a:ext>
                      </a:extLst>
                    </p:cNvPr>
                    <p:cNvSpPr/>
                    <p:nvPr/>
                  </p:nvSpPr>
                  <p:spPr>
                    <a:xfrm>
                      <a:off x="5660797" y="817117"/>
                      <a:ext cx="51476" cy="67231"/>
                    </a:xfrm>
                    <a:custGeom>
                      <a:avLst/>
                      <a:gdLst/>
                      <a:ahLst/>
                      <a:cxnLst/>
                      <a:rect l="l" t="t" r="r" b="b"/>
                      <a:pathLst>
                        <a:path w="2150" h="2808" extrusionOk="0">
                          <a:moveTo>
                            <a:pt x="280" y="0"/>
                          </a:moveTo>
                          <a:cubicBezTo>
                            <a:pt x="183" y="49"/>
                            <a:pt x="92" y="97"/>
                            <a:pt x="1" y="144"/>
                          </a:cubicBezTo>
                          <a:cubicBezTo>
                            <a:pt x="414" y="1102"/>
                            <a:pt x="948" y="1995"/>
                            <a:pt x="1577" y="2807"/>
                          </a:cubicBezTo>
                          <a:cubicBezTo>
                            <a:pt x="1784" y="2557"/>
                            <a:pt x="1971" y="2298"/>
                            <a:pt x="2149" y="2033"/>
                          </a:cubicBezTo>
                          <a:cubicBezTo>
                            <a:pt x="1462" y="1419"/>
                            <a:pt x="832" y="741"/>
                            <a:pt x="280"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7" name="Google Shape;3525;p65">
                      <a:extLst>
                        <a:ext uri="{FF2B5EF4-FFF2-40B4-BE49-F238E27FC236}">
                          <a16:creationId xmlns:a16="http://schemas.microsoft.com/office/drawing/2014/main" id="{A15A2AE6-CF4C-C1BA-E6A2-DD45F75CE52A}"/>
                        </a:ext>
                      </a:extLst>
                    </p:cNvPr>
                    <p:cNvSpPr/>
                    <p:nvPr/>
                  </p:nvSpPr>
                  <p:spPr>
                    <a:xfrm>
                      <a:off x="5763080" y="871323"/>
                      <a:ext cx="401492" cy="101037"/>
                    </a:xfrm>
                    <a:custGeom>
                      <a:avLst/>
                      <a:gdLst/>
                      <a:ahLst/>
                      <a:cxnLst/>
                      <a:rect l="l" t="t" r="r" b="b"/>
                      <a:pathLst>
                        <a:path w="16769" h="4220" extrusionOk="0">
                          <a:moveTo>
                            <a:pt x="15870" y="0"/>
                          </a:moveTo>
                          <a:cubicBezTo>
                            <a:pt x="14899" y="821"/>
                            <a:pt x="13808" y="1509"/>
                            <a:pt x="12630" y="2038"/>
                          </a:cubicBezTo>
                          <a:cubicBezTo>
                            <a:pt x="12880" y="2220"/>
                            <a:pt x="13131" y="2407"/>
                            <a:pt x="13384" y="2580"/>
                          </a:cubicBezTo>
                          <a:cubicBezTo>
                            <a:pt x="13592" y="2720"/>
                            <a:pt x="13870" y="2855"/>
                            <a:pt x="14187" y="2970"/>
                          </a:cubicBezTo>
                          <a:cubicBezTo>
                            <a:pt x="15163" y="2269"/>
                            <a:pt x="16037" y="1422"/>
                            <a:pt x="16768" y="461"/>
                          </a:cubicBezTo>
                          <a:cubicBezTo>
                            <a:pt x="16509" y="264"/>
                            <a:pt x="16201" y="115"/>
                            <a:pt x="15870" y="0"/>
                          </a:cubicBezTo>
                          <a:close/>
                          <a:moveTo>
                            <a:pt x="934" y="2869"/>
                          </a:moveTo>
                          <a:cubicBezTo>
                            <a:pt x="808" y="2869"/>
                            <a:pt x="688" y="2874"/>
                            <a:pt x="564" y="2893"/>
                          </a:cubicBezTo>
                          <a:cubicBezTo>
                            <a:pt x="371" y="2926"/>
                            <a:pt x="174" y="2994"/>
                            <a:pt x="1" y="3095"/>
                          </a:cubicBezTo>
                          <a:cubicBezTo>
                            <a:pt x="621" y="3527"/>
                            <a:pt x="1289" y="3902"/>
                            <a:pt x="1986" y="4215"/>
                          </a:cubicBezTo>
                          <a:cubicBezTo>
                            <a:pt x="2307" y="4046"/>
                            <a:pt x="2629" y="3878"/>
                            <a:pt x="2986" y="3811"/>
                          </a:cubicBezTo>
                          <a:cubicBezTo>
                            <a:pt x="3115" y="3791"/>
                            <a:pt x="3240" y="3782"/>
                            <a:pt x="3370" y="3782"/>
                          </a:cubicBezTo>
                          <a:cubicBezTo>
                            <a:pt x="3798" y="3782"/>
                            <a:pt x="4239" y="3893"/>
                            <a:pt x="4672" y="4003"/>
                          </a:cubicBezTo>
                          <a:cubicBezTo>
                            <a:pt x="5109" y="4108"/>
                            <a:pt x="5537" y="4219"/>
                            <a:pt x="5941" y="4219"/>
                          </a:cubicBezTo>
                          <a:cubicBezTo>
                            <a:pt x="6253" y="4219"/>
                            <a:pt x="6551" y="4157"/>
                            <a:pt x="6825" y="3979"/>
                          </a:cubicBezTo>
                          <a:cubicBezTo>
                            <a:pt x="7109" y="3797"/>
                            <a:pt x="7296" y="3532"/>
                            <a:pt x="7450" y="3234"/>
                          </a:cubicBezTo>
                          <a:lnTo>
                            <a:pt x="7450" y="3234"/>
                          </a:lnTo>
                          <a:cubicBezTo>
                            <a:pt x="7300" y="3239"/>
                            <a:pt x="7156" y="3239"/>
                            <a:pt x="7007" y="3239"/>
                          </a:cubicBezTo>
                          <a:cubicBezTo>
                            <a:pt x="6210" y="3239"/>
                            <a:pt x="5426" y="3172"/>
                            <a:pt x="4667" y="3042"/>
                          </a:cubicBezTo>
                          <a:cubicBezTo>
                            <a:pt x="4341" y="3215"/>
                            <a:pt x="3942" y="3301"/>
                            <a:pt x="3558" y="3301"/>
                          </a:cubicBezTo>
                          <a:cubicBezTo>
                            <a:pt x="3465" y="3301"/>
                            <a:pt x="3379" y="3296"/>
                            <a:pt x="3292" y="3287"/>
                          </a:cubicBezTo>
                          <a:cubicBezTo>
                            <a:pt x="2495" y="3196"/>
                            <a:pt x="1722" y="2869"/>
                            <a:pt x="934" y="2869"/>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8" name="Google Shape;3526;p65">
                      <a:extLst>
                        <a:ext uri="{FF2B5EF4-FFF2-40B4-BE49-F238E27FC236}">
                          <a16:creationId xmlns:a16="http://schemas.microsoft.com/office/drawing/2014/main" id="{73701743-FA94-B367-B48B-8A993F7D84EA}"/>
                        </a:ext>
                      </a:extLst>
                    </p:cNvPr>
                    <p:cNvSpPr/>
                    <p:nvPr/>
                  </p:nvSpPr>
                  <p:spPr>
                    <a:xfrm>
                      <a:off x="5882625" y="935512"/>
                      <a:ext cx="179305" cy="62370"/>
                    </a:xfrm>
                    <a:custGeom>
                      <a:avLst/>
                      <a:gdLst/>
                      <a:ahLst/>
                      <a:cxnLst/>
                      <a:rect l="l" t="t" r="r" b="b"/>
                      <a:pathLst>
                        <a:path w="7489" h="2605" extrusionOk="0">
                          <a:moveTo>
                            <a:pt x="5898" y="1"/>
                          </a:moveTo>
                          <a:cubicBezTo>
                            <a:pt x="5638" y="78"/>
                            <a:pt x="5374" y="149"/>
                            <a:pt x="5104" y="207"/>
                          </a:cubicBezTo>
                          <a:cubicBezTo>
                            <a:pt x="4441" y="655"/>
                            <a:pt x="4081" y="1658"/>
                            <a:pt x="3322" y="2043"/>
                          </a:cubicBezTo>
                          <a:cubicBezTo>
                            <a:pt x="3034" y="2187"/>
                            <a:pt x="2717" y="2226"/>
                            <a:pt x="2389" y="2226"/>
                          </a:cubicBezTo>
                          <a:cubicBezTo>
                            <a:pt x="2187" y="2226"/>
                            <a:pt x="1986" y="2212"/>
                            <a:pt x="1784" y="2192"/>
                          </a:cubicBezTo>
                          <a:cubicBezTo>
                            <a:pt x="1553" y="2172"/>
                            <a:pt x="1318" y="2148"/>
                            <a:pt x="1082" y="2148"/>
                          </a:cubicBezTo>
                          <a:cubicBezTo>
                            <a:pt x="794" y="2148"/>
                            <a:pt x="506" y="2183"/>
                            <a:pt x="237" y="2298"/>
                          </a:cubicBezTo>
                          <a:cubicBezTo>
                            <a:pt x="155" y="2332"/>
                            <a:pt x="73" y="2379"/>
                            <a:pt x="1" y="2442"/>
                          </a:cubicBezTo>
                          <a:cubicBezTo>
                            <a:pt x="655" y="2547"/>
                            <a:pt x="1327" y="2605"/>
                            <a:pt x="2014" y="2605"/>
                          </a:cubicBezTo>
                          <a:cubicBezTo>
                            <a:pt x="3980" y="2605"/>
                            <a:pt x="5840" y="2144"/>
                            <a:pt x="7488" y="1318"/>
                          </a:cubicBezTo>
                          <a:cubicBezTo>
                            <a:pt x="7147" y="683"/>
                            <a:pt x="6523" y="78"/>
                            <a:pt x="5898"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67" name="Google Shape;3527;p65">
                    <a:extLst>
                      <a:ext uri="{FF2B5EF4-FFF2-40B4-BE49-F238E27FC236}">
                        <a16:creationId xmlns:a16="http://schemas.microsoft.com/office/drawing/2014/main" id="{F5562BEA-A260-87D0-B5AE-4842B6DC12F9}"/>
                      </a:ext>
                    </a:extLst>
                  </p:cNvPr>
                  <p:cNvSpPr/>
                  <p:nvPr/>
                </p:nvSpPr>
                <p:spPr>
                  <a:xfrm>
                    <a:off x="5657408" y="797551"/>
                    <a:ext cx="860302" cy="150191"/>
                  </a:xfrm>
                  <a:custGeom>
                    <a:avLst/>
                    <a:gdLst/>
                    <a:ahLst/>
                    <a:cxnLst/>
                    <a:rect l="l" t="t" r="r" b="b"/>
                    <a:pathLst>
                      <a:path w="35932" h="6273" extrusionOk="0">
                        <a:moveTo>
                          <a:pt x="1370" y="2715"/>
                        </a:moveTo>
                        <a:cubicBezTo>
                          <a:pt x="1355" y="2735"/>
                          <a:pt x="1342" y="2748"/>
                          <a:pt x="1342" y="2748"/>
                        </a:cubicBezTo>
                        <a:cubicBezTo>
                          <a:pt x="1331" y="2748"/>
                          <a:pt x="1351" y="2735"/>
                          <a:pt x="1370" y="2715"/>
                        </a:cubicBezTo>
                        <a:close/>
                        <a:moveTo>
                          <a:pt x="30007" y="0"/>
                        </a:moveTo>
                        <a:lnTo>
                          <a:pt x="30007" y="0"/>
                        </a:lnTo>
                        <a:cubicBezTo>
                          <a:pt x="30156" y="721"/>
                          <a:pt x="30242" y="1461"/>
                          <a:pt x="30252" y="2225"/>
                        </a:cubicBezTo>
                        <a:cubicBezTo>
                          <a:pt x="30300" y="2235"/>
                          <a:pt x="30343" y="2244"/>
                          <a:pt x="30391" y="2258"/>
                        </a:cubicBezTo>
                        <a:cubicBezTo>
                          <a:pt x="30497" y="2283"/>
                          <a:pt x="30598" y="2311"/>
                          <a:pt x="30704" y="2340"/>
                        </a:cubicBezTo>
                        <a:cubicBezTo>
                          <a:pt x="30579" y="2355"/>
                          <a:pt x="30454" y="2369"/>
                          <a:pt x="30324" y="2389"/>
                        </a:cubicBezTo>
                        <a:cubicBezTo>
                          <a:pt x="30305" y="2389"/>
                          <a:pt x="30276" y="2393"/>
                          <a:pt x="30256" y="2393"/>
                        </a:cubicBezTo>
                        <a:cubicBezTo>
                          <a:pt x="28907" y="2557"/>
                          <a:pt x="27523" y="2672"/>
                          <a:pt x="26139" y="2768"/>
                        </a:cubicBezTo>
                        <a:cubicBezTo>
                          <a:pt x="24726" y="2874"/>
                          <a:pt x="23307" y="2956"/>
                          <a:pt x="21885" y="3028"/>
                        </a:cubicBezTo>
                        <a:cubicBezTo>
                          <a:pt x="20463" y="3105"/>
                          <a:pt x="19035" y="3158"/>
                          <a:pt x="17613" y="3187"/>
                        </a:cubicBezTo>
                        <a:cubicBezTo>
                          <a:pt x="16185" y="3225"/>
                          <a:pt x="14759" y="3244"/>
                          <a:pt x="13331" y="3254"/>
                        </a:cubicBezTo>
                        <a:cubicBezTo>
                          <a:pt x="12978" y="3255"/>
                          <a:pt x="12625" y="3256"/>
                          <a:pt x="12272" y="3256"/>
                        </a:cubicBezTo>
                        <a:cubicBezTo>
                          <a:pt x="11198" y="3256"/>
                          <a:pt x="10124" y="3248"/>
                          <a:pt x="9054" y="3216"/>
                        </a:cubicBezTo>
                        <a:cubicBezTo>
                          <a:pt x="7930" y="3181"/>
                          <a:pt x="6805" y="3143"/>
                          <a:pt x="5690" y="3061"/>
                        </a:cubicBezTo>
                        <a:cubicBezTo>
                          <a:pt x="5397" y="3037"/>
                          <a:pt x="5099" y="3014"/>
                          <a:pt x="4806" y="2985"/>
                        </a:cubicBezTo>
                        <a:cubicBezTo>
                          <a:pt x="4110" y="2917"/>
                          <a:pt x="3407" y="2841"/>
                          <a:pt x="2739" y="2715"/>
                        </a:cubicBezTo>
                        <a:cubicBezTo>
                          <a:pt x="2408" y="2653"/>
                          <a:pt x="2081" y="2581"/>
                          <a:pt x="1792" y="2484"/>
                        </a:cubicBezTo>
                        <a:cubicBezTo>
                          <a:pt x="1783" y="2480"/>
                          <a:pt x="1774" y="2480"/>
                          <a:pt x="1764" y="2475"/>
                        </a:cubicBezTo>
                        <a:cubicBezTo>
                          <a:pt x="2038" y="2345"/>
                          <a:pt x="2360" y="2229"/>
                          <a:pt x="2682" y="2129"/>
                        </a:cubicBezTo>
                        <a:cubicBezTo>
                          <a:pt x="3340" y="1923"/>
                          <a:pt x="4032" y="1754"/>
                          <a:pt x="4729" y="1615"/>
                        </a:cubicBezTo>
                        <a:cubicBezTo>
                          <a:pt x="5061" y="1548"/>
                          <a:pt x="5392" y="1490"/>
                          <a:pt x="5724" y="1432"/>
                        </a:cubicBezTo>
                        <a:cubicBezTo>
                          <a:pt x="5747" y="1140"/>
                          <a:pt x="5782" y="851"/>
                          <a:pt x="5829" y="563"/>
                        </a:cubicBezTo>
                        <a:lnTo>
                          <a:pt x="5829" y="563"/>
                        </a:lnTo>
                        <a:cubicBezTo>
                          <a:pt x="5416" y="596"/>
                          <a:pt x="5003" y="634"/>
                          <a:pt x="4589" y="678"/>
                        </a:cubicBezTo>
                        <a:cubicBezTo>
                          <a:pt x="3859" y="759"/>
                          <a:pt x="3129" y="841"/>
                          <a:pt x="2393" y="990"/>
                        </a:cubicBezTo>
                        <a:cubicBezTo>
                          <a:pt x="2019" y="1062"/>
                          <a:pt x="1648" y="1144"/>
                          <a:pt x="1260" y="1278"/>
                        </a:cubicBezTo>
                        <a:cubicBezTo>
                          <a:pt x="1067" y="1351"/>
                          <a:pt x="870" y="1428"/>
                          <a:pt x="649" y="1562"/>
                        </a:cubicBezTo>
                        <a:cubicBezTo>
                          <a:pt x="539" y="1624"/>
                          <a:pt x="419" y="1706"/>
                          <a:pt x="288" y="1845"/>
                        </a:cubicBezTo>
                        <a:cubicBezTo>
                          <a:pt x="260" y="1879"/>
                          <a:pt x="226" y="1918"/>
                          <a:pt x="193" y="1965"/>
                        </a:cubicBezTo>
                        <a:cubicBezTo>
                          <a:pt x="164" y="2009"/>
                          <a:pt x="130" y="2062"/>
                          <a:pt x="106" y="2120"/>
                        </a:cubicBezTo>
                        <a:cubicBezTo>
                          <a:pt x="49" y="2229"/>
                          <a:pt x="9" y="2384"/>
                          <a:pt x="0" y="2542"/>
                        </a:cubicBezTo>
                        <a:cubicBezTo>
                          <a:pt x="0" y="2697"/>
                          <a:pt x="38" y="2855"/>
                          <a:pt x="91" y="2970"/>
                        </a:cubicBezTo>
                        <a:cubicBezTo>
                          <a:pt x="115" y="3028"/>
                          <a:pt x="149" y="3090"/>
                          <a:pt x="173" y="3129"/>
                        </a:cubicBezTo>
                        <a:cubicBezTo>
                          <a:pt x="207" y="3176"/>
                          <a:pt x="235" y="3225"/>
                          <a:pt x="269" y="3254"/>
                        </a:cubicBezTo>
                        <a:cubicBezTo>
                          <a:pt x="390" y="3407"/>
                          <a:pt x="505" y="3498"/>
                          <a:pt x="610" y="3575"/>
                        </a:cubicBezTo>
                        <a:cubicBezTo>
                          <a:pt x="827" y="3729"/>
                          <a:pt x="1019" y="3826"/>
                          <a:pt x="1216" y="3917"/>
                        </a:cubicBezTo>
                        <a:cubicBezTo>
                          <a:pt x="1595" y="4090"/>
                          <a:pt x="1965" y="4219"/>
                          <a:pt x="2331" y="4334"/>
                        </a:cubicBezTo>
                        <a:cubicBezTo>
                          <a:pt x="3061" y="4560"/>
                          <a:pt x="3787" y="4733"/>
                          <a:pt x="4513" y="4888"/>
                        </a:cubicBezTo>
                        <a:cubicBezTo>
                          <a:pt x="5003" y="4988"/>
                          <a:pt x="5483" y="5079"/>
                          <a:pt x="5973" y="5166"/>
                        </a:cubicBezTo>
                        <a:cubicBezTo>
                          <a:pt x="6935" y="5339"/>
                          <a:pt x="7901" y="5478"/>
                          <a:pt x="8872" y="5603"/>
                        </a:cubicBezTo>
                        <a:cubicBezTo>
                          <a:pt x="11779" y="5964"/>
                          <a:pt x="14692" y="6170"/>
                          <a:pt x="17613" y="6243"/>
                        </a:cubicBezTo>
                        <a:cubicBezTo>
                          <a:pt x="18511" y="6261"/>
                          <a:pt x="19411" y="6272"/>
                          <a:pt x="20311" y="6272"/>
                        </a:cubicBezTo>
                        <a:cubicBezTo>
                          <a:pt x="22333" y="6272"/>
                          <a:pt x="24360" y="6215"/>
                          <a:pt x="26388" y="6046"/>
                        </a:cubicBezTo>
                        <a:cubicBezTo>
                          <a:pt x="27537" y="5949"/>
                          <a:pt x="28685" y="5820"/>
                          <a:pt x="29848" y="5647"/>
                        </a:cubicBezTo>
                        <a:cubicBezTo>
                          <a:pt x="30165" y="5598"/>
                          <a:pt x="30482" y="5545"/>
                          <a:pt x="30804" y="5488"/>
                        </a:cubicBezTo>
                        <a:cubicBezTo>
                          <a:pt x="31545" y="5349"/>
                          <a:pt x="32285" y="5199"/>
                          <a:pt x="33059" y="4979"/>
                        </a:cubicBezTo>
                        <a:cubicBezTo>
                          <a:pt x="33443" y="4864"/>
                          <a:pt x="33832" y="4744"/>
                          <a:pt x="34270" y="4556"/>
                        </a:cubicBezTo>
                        <a:cubicBezTo>
                          <a:pt x="34486" y="4455"/>
                          <a:pt x="34712" y="4349"/>
                          <a:pt x="35000" y="4157"/>
                        </a:cubicBezTo>
                        <a:cubicBezTo>
                          <a:pt x="35140" y="4061"/>
                          <a:pt x="35302" y="3941"/>
                          <a:pt x="35490" y="3715"/>
                        </a:cubicBezTo>
                        <a:cubicBezTo>
                          <a:pt x="35539" y="3667"/>
                          <a:pt x="35586" y="3595"/>
                          <a:pt x="35634" y="3522"/>
                        </a:cubicBezTo>
                        <a:cubicBezTo>
                          <a:pt x="35683" y="3455"/>
                          <a:pt x="35735" y="3360"/>
                          <a:pt x="35779" y="3263"/>
                        </a:cubicBezTo>
                        <a:cubicBezTo>
                          <a:pt x="35865" y="3071"/>
                          <a:pt x="35932" y="2806"/>
                          <a:pt x="35932" y="2542"/>
                        </a:cubicBezTo>
                        <a:cubicBezTo>
                          <a:pt x="35932" y="2273"/>
                          <a:pt x="35860" y="2009"/>
                          <a:pt x="35769" y="1821"/>
                        </a:cubicBezTo>
                        <a:cubicBezTo>
                          <a:pt x="35721" y="1725"/>
                          <a:pt x="35668" y="1634"/>
                          <a:pt x="35619" y="1572"/>
                        </a:cubicBezTo>
                        <a:cubicBezTo>
                          <a:pt x="35572" y="1499"/>
                          <a:pt x="35519" y="1428"/>
                          <a:pt x="35475" y="1379"/>
                        </a:cubicBezTo>
                        <a:cubicBezTo>
                          <a:pt x="35284" y="1168"/>
                          <a:pt x="35115" y="1053"/>
                          <a:pt x="34971" y="961"/>
                        </a:cubicBezTo>
                        <a:cubicBezTo>
                          <a:pt x="34683" y="783"/>
                          <a:pt x="34457" y="697"/>
                          <a:pt x="34231" y="615"/>
                        </a:cubicBezTo>
                        <a:cubicBezTo>
                          <a:pt x="33794" y="457"/>
                          <a:pt x="33399" y="375"/>
                          <a:pt x="33006" y="298"/>
                        </a:cubicBezTo>
                        <a:cubicBezTo>
                          <a:pt x="32232" y="153"/>
                          <a:pt x="31482" y="82"/>
                          <a:pt x="30733" y="33"/>
                        </a:cubicBezTo>
                        <a:cubicBezTo>
                          <a:pt x="30493" y="20"/>
                          <a:pt x="30247" y="5"/>
                          <a:pt x="30007"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8" name="Google Shape;3528;p65">
                    <a:extLst>
                      <a:ext uri="{FF2B5EF4-FFF2-40B4-BE49-F238E27FC236}">
                        <a16:creationId xmlns:a16="http://schemas.microsoft.com/office/drawing/2014/main" id="{7AA64055-62C1-0235-6654-C259C0AD07AA}"/>
                      </a:ext>
                    </a:extLst>
                  </p:cNvPr>
                  <p:cNvSpPr/>
                  <p:nvPr/>
                </p:nvSpPr>
                <p:spPr>
                  <a:xfrm>
                    <a:off x="6247802" y="662981"/>
                    <a:ext cx="81237" cy="81381"/>
                  </a:xfrm>
                  <a:custGeom>
                    <a:avLst/>
                    <a:gdLst/>
                    <a:ahLst/>
                    <a:cxnLst/>
                    <a:rect l="l" t="t" r="r" b="b"/>
                    <a:pathLst>
                      <a:path w="3393" h="3399" extrusionOk="0">
                        <a:moveTo>
                          <a:pt x="1696" y="1"/>
                        </a:moveTo>
                        <a:cubicBezTo>
                          <a:pt x="1696" y="1102"/>
                          <a:pt x="1101" y="1697"/>
                          <a:pt x="0" y="1697"/>
                        </a:cubicBezTo>
                        <a:cubicBezTo>
                          <a:pt x="1101" y="1697"/>
                          <a:pt x="1696" y="2294"/>
                          <a:pt x="1696" y="3399"/>
                        </a:cubicBezTo>
                        <a:cubicBezTo>
                          <a:pt x="1696" y="2294"/>
                          <a:pt x="2292" y="1697"/>
                          <a:pt x="3392" y="1697"/>
                        </a:cubicBezTo>
                        <a:cubicBezTo>
                          <a:pt x="2292" y="1697"/>
                          <a:pt x="1696" y="1102"/>
                          <a:pt x="1696"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9" name="Google Shape;3529;p65">
                    <a:extLst>
                      <a:ext uri="{FF2B5EF4-FFF2-40B4-BE49-F238E27FC236}">
                        <a16:creationId xmlns:a16="http://schemas.microsoft.com/office/drawing/2014/main" id="{1DD1C6C3-DE17-D874-DE72-99FC577457DD}"/>
                      </a:ext>
                    </a:extLst>
                  </p:cNvPr>
                  <p:cNvSpPr/>
                  <p:nvPr/>
                </p:nvSpPr>
                <p:spPr>
                  <a:xfrm>
                    <a:off x="5852559" y="963292"/>
                    <a:ext cx="83918" cy="83918"/>
                  </a:xfrm>
                  <a:custGeom>
                    <a:avLst/>
                    <a:gdLst/>
                    <a:ahLst/>
                    <a:cxnLst/>
                    <a:rect l="l" t="t" r="r" b="b"/>
                    <a:pathLst>
                      <a:path w="3505" h="3505" extrusionOk="0">
                        <a:moveTo>
                          <a:pt x="1750" y="1"/>
                        </a:moveTo>
                        <a:cubicBezTo>
                          <a:pt x="1750" y="1135"/>
                          <a:pt x="1134" y="1750"/>
                          <a:pt x="0" y="1750"/>
                        </a:cubicBezTo>
                        <a:cubicBezTo>
                          <a:pt x="1134" y="1750"/>
                          <a:pt x="1750" y="2365"/>
                          <a:pt x="1750" y="3504"/>
                        </a:cubicBezTo>
                        <a:cubicBezTo>
                          <a:pt x="1750" y="2365"/>
                          <a:pt x="2365" y="1750"/>
                          <a:pt x="3504" y="1750"/>
                        </a:cubicBezTo>
                        <a:cubicBezTo>
                          <a:pt x="2365" y="1750"/>
                          <a:pt x="1750" y="1135"/>
                          <a:pt x="1750"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0" name="Google Shape;3530;p65">
                    <a:extLst>
                      <a:ext uri="{FF2B5EF4-FFF2-40B4-BE49-F238E27FC236}">
                        <a16:creationId xmlns:a16="http://schemas.microsoft.com/office/drawing/2014/main" id="{6CF0AA5A-2F3A-21FF-BF79-4F3F66F07F5D}"/>
                      </a:ext>
                    </a:extLst>
                  </p:cNvPr>
                  <p:cNvSpPr/>
                  <p:nvPr/>
                </p:nvSpPr>
                <p:spPr>
                  <a:xfrm>
                    <a:off x="5928600" y="1020155"/>
                    <a:ext cx="54110" cy="53990"/>
                  </a:xfrm>
                  <a:custGeom>
                    <a:avLst/>
                    <a:gdLst/>
                    <a:ahLst/>
                    <a:cxnLst/>
                    <a:rect l="l" t="t" r="r" b="b"/>
                    <a:pathLst>
                      <a:path w="2260" h="2255" extrusionOk="0">
                        <a:moveTo>
                          <a:pt x="1130" y="0"/>
                        </a:moveTo>
                        <a:cubicBezTo>
                          <a:pt x="1130" y="730"/>
                          <a:pt x="736" y="1129"/>
                          <a:pt x="1" y="1129"/>
                        </a:cubicBezTo>
                        <a:cubicBezTo>
                          <a:pt x="736" y="1129"/>
                          <a:pt x="1130" y="1524"/>
                          <a:pt x="1130" y="2254"/>
                        </a:cubicBezTo>
                        <a:cubicBezTo>
                          <a:pt x="1130" y="1524"/>
                          <a:pt x="1529" y="1129"/>
                          <a:pt x="2260" y="1129"/>
                        </a:cubicBezTo>
                        <a:cubicBezTo>
                          <a:pt x="1529" y="1129"/>
                          <a:pt x="1130" y="730"/>
                          <a:pt x="1130"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1" name="Google Shape;3531;p65">
                    <a:extLst>
                      <a:ext uri="{FF2B5EF4-FFF2-40B4-BE49-F238E27FC236}">
                        <a16:creationId xmlns:a16="http://schemas.microsoft.com/office/drawing/2014/main" id="{7128F26B-A945-AE52-556C-668699E96C3A}"/>
                      </a:ext>
                    </a:extLst>
                  </p:cNvPr>
                  <p:cNvSpPr/>
                  <p:nvPr/>
                </p:nvSpPr>
                <p:spPr>
                  <a:xfrm>
                    <a:off x="5948736" y="745415"/>
                    <a:ext cx="94262" cy="36584"/>
                  </a:xfrm>
                  <a:custGeom>
                    <a:avLst/>
                    <a:gdLst/>
                    <a:ahLst/>
                    <a:cxnLst/>
                    <a:rect l="l" t="t" r="r" b="b"/>
                    <a:pathLst>
                      <a:path w="3937" h="1528" extrusionOk="0">
                        <a:moveTo>
                          <a:pt x="3796" y="1"/>
                        </a:moveTo>
                        <a:cubicBezTo>
                          <a:pt x="3744" y="1"/>
                          <a:pt x="3697" y="33"/>
                          <a:pt x="3682" y="86"/>
                        </a:cubicBezTo>
                        <a:cubicBezTo>
                          <a:pt x="3677" y="86"/>
                          <a:pt x="3653" y="162"/>
                          <a:pt x="3586" y="277"/>
                        </a:cubicBezTo>
                        <a:cubicBezTo>
                          <a:pt x="3489" y="450"/>
                          <a:pt x="3316" y="701"/>
                          <a:pt x="3034" y="907"/>
                        </a:cubicBezTo>
                        <a:cubicBezTo>
                          <a:pt x="2894" y="1013"/>
                          <a:pt x="2726" y="1104"/>
                          <a:pt x="2524" y="1171"/>
                        </a:cubicBezTo>
                        <a:cubicBezTo>
                          <a:pt x="2327" y="1239"/>
                          <a:pt x="2096" y="1277"/>
                          <a:pt x="1827" y="1277"/>
                        </a:cubicBezTo>
                        <a:cubicBezTo>
                          <a:pt x="1462" y="1277"/>
                          <a:pt x="1188" y="1206"/>
                          <a:pt x="976" y="1095"/>
                        </a:cubicBezTo>
                        <a:cubicBezTo>
                          <a:pt x="818" y="1013"/>
                          <a:pt x="698" y="907"/>
                          <a:pt x="601" y="802"/>
                        </a:cubicBezTo>
                        <a:cubicBezTo>
                          <a:pt x="452" y="638"/>
                          <a:pt x="366" y="465"/>
                          <a:pt x="318" y="330"/>
                        </a:cubicBezTo>
                        <a:cubicBezTo>
                          <a:pt x="294" y="264"/>
                          <a:pt x="279" y="206"/>
                          <a:pt x="270" y="168"/>
                        </a:cubicBezTo>
                        <a:cubicBezTo>
                          <a:pt x="266" y="148"/>
                          <a:pt x="260" y="133"/>
                          <a:pt x="260" y="124"/>
                        </a:cubicBezTo>
                        <a:lnTo>
                          <a:pt x="260" y="115"/>
                        </a:lnTo>
                        <a:lnTo>
                          <a:pt x="260" y="110"/>
                        </a:lnTo>
                        <a:cubicBezTo>
                          <a:pt x="251" y="48"/>
                          <a:pt x="198" y="3"/>
                          <a:pt x="134" y="3"/>
                        </a:cubicBezTo>
                        <a:cubicBezTo>
                          <a:pt x="128" y="3"/>
                          <a:pt x="122" y="3"/>
                          <a:pt x="116" y="4"/>
                        </a:cubicBezTo>
                        <a:cubicBezTo>
                          <a:pt x="49" y="13"/>
                          <a:pt x="0" y="76"/>
                          <a:pt x="11" y="144"/>
                        </a:cubicBezTo>
                        <a:cubicBezTo>
                          <a:pt x="11" y="148"/>
                          <a:pt x="25" y="235"/>
                          <a:pt x="68" y="364"/>
                        </a:cubicBezTo>
                        <a:cubicBezTo>
                          <a:pt x="97" y="465"/>
                          <a:pt x="150" y="585"/>
                          <a:pt x="222" y="710"/>
                        </a:cubicBezTo>
                        <a:cubicBezTo>
                          <a:pt x="279" y="807"/>
                          <a:pt x="352" y="907"/>
                          <a:pt x="443" y="998"/>
                        </a:cubicBezTo>
                        <a:cubicBezTo>
                          <a:pt x="577" y="1142"/>
                          <a:pt x="756" y="1277"/>
                          <a:pt x="986" y="1373"/>
                        </a:cubicBezTo>
                        <a:cubicBezTo>
                          <a:pt x="1211" y="1470"/>
                          <a:pt x="1490" y="1528"/>
                          <a:pt x="1827" y="1528"/>
                        </a:cubicBezTo>
                        <a:cubicBezTo>
                          <a:pt x="2226" y="1528"/>
                          <a:pt x="2557" y="1446"/>
                          <a:pt x="2826" y="1315"/>
                        </a:cubicBezTo>
                        <a:cubicBezTo>
                          <a:pt x="3034" y="1224"/>
                          <a:pt x="3201" y="1104"/>
                          <a:pt x="3340" y="980"/>
                        </a:cubicBezTo>
                        <a:cubicBezTo>
                          <a:pt x="3553" y="792"/>
                          <a:pt x="3697" y="590"/>
                          <a:pt x="3783" y="437"/>
                        </a:cubicBezTo>
                        <a:cubicBezTo>
                          <a:pt x="3874" y="283"/>
                          <a:pt x="3913" y="177"/>
                          <a:pt x="3917" y="168"/>
                        </a:cubicBezTo>
                        <a:cubicBezTo>
                          <a:pt x="3937" y="104"/>
                          <a:pt x="3903" y="33"/>
                          <a:pt x="3841" y="9"/>
                        </a:cubicBezTo>
                        <a:cubicBezTo>
                          <a:pt x="3826" y="3"/>
                          <a:pt x="3811" y="1"/>
                          <a:pt x="3796"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2" name="Google Shape;3532;p65">
                    <a:extLst>
                      <a:ext uri="{FF2B5EF4-FFF2-40B4-BE49-F238E27FC236}">
                        <a16:creationId xmlns:a16="http://schemas.microsoft.com/office/drawing/2014/main" id="{B066D72C-80A4-52BB-7117-0B4BB31A1BE8}"/>
                      </a:ext>
                    </a:extLst>
                  </p:cNvPr>
                  <p:cNvSpPr/>
                  <p:nvPr/>
                </p:nvSpPr>
                <p:spPr>
                  <a:xfrm>
                    <a:off x="5874538" y="734090"/>
                    <a:ext cx="62155" cy="39385"/>
                  </a:xfrm>
                  <a:custGeom>
                    <a:avLst/>
                    <a:gdLst/>
                    <a:ahLst/>
                    <a:cxnLst/>
                    <a:rect l="l" t="t" r="r" b="b"/>
                    <a:pathLst>
                      <a:path w="2596" h="1645" extrusionOk="0">
                        <a:moveTo>
                          <a:pt x="1298" y="1"/>
                        </a:moveTo>
                        <a:cubicBezTo>
                          <a:pt x="582" y="1"/>
                          <a:pt x="0" y="371"/>
                          <a:pt x="0" y="823"/>
                        </a:cubicBezTo>
                        <a:cubicBezTo>
                          <a:pt x="0" y="1275"/>
                          <a:pt x="582" y="1644"/>
                          <a:pt x="1298" y="1644"/>
                        </a:cubicBezTo>
                        <a:cubicBezTo>
                          <a:pt x="2014" y="1644"/>
                          <a:pt x="2595" y="1275"/>
                          <a:pt x="2595" y="823"/>
                        </a:cubicBezTo>
                        <a:cubicBezTo>
                          <a:pt x="2595" y="371"/>
                          <a:pt x="2014" y="1"/>
                          <a:pt x="1298"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3" name="Google Shape;3533;p65">
                    <a:extLst>
                      <a:ext uri="{FF2B5EF4-FFF2-40B4-BE49-F238E27FC236}">
                        <a16:creationId xmlns:a16="http://schemas.microsoft.com/office/drawing/2014/main" id="{89E35544-BD2D-859C-67A2-219072DBB020}"/>
                      </a:ext>
                    </a:extLst>
                  </p:cNvPr>
                  <p:cNvSpPr/>
                  <p:nvPr/>
                </p:nvSpPr>
                <p:spPr>
                  <a:xfrm>
                    <a:off x="6052167" y="734090"/>
                    <a:ext cx="62155" cy="39385"/>
                  </a:xfrm>
                  <a:custGeom>
                    <a:avLst/>
                    <a:gdLst/>
                    <a:ahLst/>
                    <a:cxnLst/>
                    <a:rect l="l" t="t" r="r" b="b"/>
                    <a:pathLst>
                      <a:path w="2596" h="1645" extrusionOk="0">
                        <a:moveTo>
                          <a:pt x="1298" y="1"/>
                        </a:moveTo>
                        <a:cubicBezTo>
                          <a:pt x="582" y="1"/>
                          <a:pt x="1" y="371"/>
                          <a:pt x="1" y="823"/>
                        </a:cubicBezTo>
                        <a:cubicBezTo>
                          <a:pt x="1" y="1275"/>
                          <a:pt x="582" y="1644"/>
                          <a:pt x="1298" y="1644"/>
                        </a:cubicBezTo>
                        <a:cubicBezTo>
                          <a:pt x="2015" y="1644"/>
                          <a:pt x="2596" y="1275"/>
                          <a:pt x="2596" y="823"/>
                        </a:cubicBezTo>
                        <a:cubicBezTo>
                          <a:pt x="2596" y="371"/>
                          <a:pt x="2015" y="1"/>
                          <a:pt x="1298"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4" name="Google Shape;3534;p65">
                    <a:extLst>
                      <a:ext uri="{FF2B5EF4-FFF2-40B4-BE49-F238E27FC236}">
                        <a16:creationId xmlns:a16="http://schemas.microsoft.com/office/drawing/2014/main" id="{AE270224-226E-AC56-CFD5-F25C943F6E6A}"/>
                      </a:ext>
                    </a:extLst>
                  </p:cNvPr>
                  <p:cNvSpPr/>
                  <p:nvPr/>
                </p:nvSpPr>
                <p:spPr>
                  <a:xfrm>
                    <a:off x="5900875" y="707059"/>
                    <a:ext cx="29234" cy="40176"/>
                  </a:xfrm>
                  <a:custGeom>
                    <a:avLst/>
                    <a:gdLst/>
                    <a:ahLst/>
                    <a:cxnLst/>
                    <a:rect l="l" t="t" r="r" b="b"/>
                    <a:pathLst>
                      <a:path w="1221" h="1678" extrusionOk="0">
                        <a:moveTo>
                          <a:pt x="611" y="1"/>
                        </a:moveTo>
                        <a:cubicBezTo>
                          <a:pt x="351" y="1"/>
                          <a:pt x="102" y="351"/>
                          <a:pt x="49" y="812"/>
                        </a:cubicBezTo>
                        <a:cubicBezTo>
                          <a:pt x="1" y="1274"/>
                          <a:pt x="251" y="1678"/>
                          <a:pt x="611" y="1678"/>
                        </a:cubicBezTo>
                        <a:cubicBezTo>
                          <a:pt x="972" y="1678"/>
                          <a:pt x="1221" y="1274"/>
                          <a:pt x="1174" y="812"/>
                        </a:cubicBezTo>
                        <a:cubicBezTo>
                          <a:pt x="1120" y="351"/>
                          <a:pt x="870" y="1"/>
                          <a:pt x="611"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5" name="Google Shape;3535;p65">
                    <a:extLst>
                      <a:ext uri="{FF2B5EF4-FFF2-40B4-BE49-F238E27FC236}">
                        <a16:creationId xmlns:a16="http://schemas.microsoft.com/office/drawing/2014/main" id="{46E11B8F-810C-A7DF-F87D-FDB806AD2584}"/>
                      </a:ext>
                    </a:extLst>
                  </p:cNvPr>
                  <p:cNvSpPr/>
                  <p:nvPr/>
                </p:nvSpPr>
                <p:spPr>
                  <a:xfrm>
                    <a:off x="5914785" y="712590"/>
                    <a:ext cx="8308" cy="6345"/>
                  </a:xfrm>
                  <a:custGeom>
                    <a:avLst/>
                    <a:gdLst/>
                    <a:ahLst/>
                    <a:cxnLst/>
                    <a:rect l="l" t="t" r="r" b="b"/>
                    <a:pathLst>
                      <a:path w="347" h="265" extrusionOk="0">
                        <a:moveTo>
                          <a:pt x="174" y="0"/>
                        </a:moveTo>
                        <a:cubicBezTo>
                          <a:pt x="1" y="0"/>
                          <a:pt x="1" y="264"/>
                          <a:pt x="174" y="264"/>
                        </a:cubicBezTo>
                        <a:cubicBezTo>
                          <a:pt x="347" y="264"/>
                          <a:pt x="347" y="0"/>
                          <a:pt x="174"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6" name="Google Shape;3536;p65">
                    <a:extLst>
                      <a:ext uri="{FF2B5EF4-FFF2-40B4-BE49-F238E27FC236}">
                        <a16:creationId xmlns:a16="http://schemas.microsoft.com/office/drawing/2014/main" id="{098C8A60-0F72-C1A6-2993-6E2EA0B2C877}"/>
                      </a:ext>
                    </a:extLst>
                  </p:cNvPr>
                  <p:cNvSpPr/>
                  <p:nvPr/>
                </p:nvSpPr>
                <p:spPr>
                  <a:xfrm>
                    <a:off x="6071872" y="712470"/>
                    <a:ext cx="29354" cy="40176"/>
                  </a:xfrm>
                  <a:custGeom>
                    <a:avLst/>
                    <a:gdLst/>
                    <a:ahLst/>
                    <a:cxnLst/>
                    <a:rect l="l" t="t" r="r" b="b"/>
                    <a:pathLst>
                      <a:path w="1226" h="1678" extrusionOk="0">
                        <a:moveTo>
                          <a:pt x="610" y="1"/>
                        </a:moveTo>
                        <a:cubicBezTo>
                          <a:pt x="355" y="1"/>
                          <a:pt x="105" y="351"/>
                          <a:pt x="53" y="813"/>
                        </a:cubicBezTo>
                        <a:cubicBezTo>
                          <a:pt x="0" y="1274"/>
                          <a:pt x="249" y="1678"/>
                          <a:pt x="610" y="1678"/>
                        </a:cubicBezTo>
                        <a:cubicBezTo>
                          <a:pt x="976" y="1678"/>
                          <a:pt x="1225" y="1274"/>
                          <a:pt x="1172" y="813"/>
                        </a:cubicBezTo>
                        <a:cubicBezTo>
                          <a:pt x="1120" y="351"/>
                          <a:pt x="870" y="1"/>
                          <a:pt x="610"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7" name="Google Shape;3537;p65">
                    <a:extLst>
                      <a:ext uri="{FF2B5EF4-FFF2-40B4-BE49-F238E27FC236}">
                        <a16:creationId xmlns:a16="http://schemas.microsoft.com/office/drawing/2014/main" id="{483C58E2-F374-95A4-52FD-B0098F1EB1B5}"/>
                      </a:ext>
                    </a:extLst>
                  </p:cNvPr>
                  <p:cNvSpPr/>
                  <p:nvPr/>
                </p:nvSpPr>
                <p:spPr>
                  <a:xfrm>
                    <a:off x="6085902" y="718001"/>
                    <a:ext cx="8188" cy="6345"/>
                  </a:xfrm>
                  <a:custGeom>
                    <a:avLst/>
                    <a:gdLst/>
                    <a:ahLst/>
                    <a:cxnLst/>
                    <a:rect l="l" t="t" r="r" b="b"/>
                    <a:pathLst>
                      <a:path w="342" h="265" extrusionOk="0">
                        <a:moveTo>
                          <a:pt x="168" y="0"/>
                        </a:moveTo>
                        <a:cubicBezTo>
                          <a:pt x="0" y="0"/>
                          <a:pt x="0" y="264"/>
                          <a:pt x="168" y="264"/>
                        </a:cubicBezTo>
                        <a:cubicBezTo>
                          <a:pt x="341" y="264"/>
                          <a:pt x="341" y="0"/>
                          <a:pt x="168"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8" name="Google Shape;3538;p65">
                    <a:extLst>
                      <a:ext uri="{FF2B5EF4-FFF2-40B4-BE49-F238E27FC236}">
                        <a16:creationId xmlns:a16="http://schemas.microsoft.com/office/drawing/2014/main" id="{C7156DCB-976A-73A6-D80F-C8E56A894297}"/>
                      </a:ext>
                    </a:extLst>
                  </p:cNvPr>
                  <p:cNvSpPr/>
                  <p:nvPr/>
                </p:nvSpPr>
                <p:spPr>
                  <a:xfrm>
                    <a:off x="6197498" y="656780"/>
                    <a:ext cx="88037" cy="93807"/>
                  </a:xfrm>
                  <a:custGeom>
                    <a:avLst/>
                    <a:gdLst/>
                    <a:ahLst/>
                    <a:cxnLst/>
                    <a:rect l="l" t="t" r="r" b="b"/>
                    <a:pathLst>
                      <a:path w="3677" h="3918" extrusionOk="0">
                        <a:moveTo>
                          <a:pt x="1962" y="0"/>
                        </a:moveTo>
                        <a:cubicBezTo>
                          <a:pt x="880" y="0"/>
                          <a:pt x="1" y="876"/>
                          <a:pt x="1" y="1956"/>
                        </a:cubicBezTo>
                        <a:cubicBezTo>
                          <a:pt x="1" y="2019"/>
                          <a:pt x="6" y="2076"/>
                          <a:pt x="10" y="2140"/>
                        </a:cubicBezTo>
                        <a:cubicBezTo>
                          <a:pt x="813" y="1423"/>
                          <a:pt x="1640" y="736"/>
                          <a:pt x="2481" y="68"/>
                        </a:cubicBezTo>
                        <a:cubicBezTo>
                          <a:pt x="2317" y="24"/>
                          <a:pt x="2139" y="0"/>
                          <a:pt x="1962" y="0"/>
                        </a:cubicBezTo>
                        <a:close/>
                        <a:moveTo>
                          <a:pt x="3566" y="836"/>
                        </a:moveTo>
                        <a:cubicBezTo>
                          <a:pt x="2769" y="1457"/>
                          <a:pt x="1842" y="2000"/>
                          <a:pt x="1236" y="2515"/>
                        </a:cubicBezTo>
                        <a:cubicBezTo>
                          <a:pt x="962" y="2735"/>
                          <a:pt x="683" y="2961"/>
                          <a:pt x="361" y="3085"/>
                        </a:cubicBezTo>
                        <a:cubicBezTo>
                          <a:pt x="711" y="3591"/>
                          <a:pt x="1299" y="3917"/>
                          <a:pt x="1962" y="3917"/>
                        </a:cubicBezTo>
                        <a:cubicBezTo>
                          <a:pt x="2197" y="3917"/>
                          <a:pt x="2418" y="3874"/>
                          <a:pt x="2629" y="3802"/>
                        </a:cubicBezTo>
                        <a:cubicBezTo>
                          <a:pt x="2971" y="3451"/>
                          <a:pt x="3255" y="3038"/>
                          <a:pt x="3552" y="2639"/>
                        </a:cubicBezTo>
                        <a:cubicBezTo>
                          <a:pt x="3283" y="2192"/>
                          <a:pt x="2788" y="1956"/>
                          <a:pt x="2101" y="1956"/>
                        </a:cubicBezTo>
                        <a:cubicBezTo>
                          <a:pt x="2913" y="1956"/>
                          <a:pt x="3451" y="1630"/>
                          <a:pt x="3677" y="1015"/>
                        </a:cubicBezTo>
                        <a:cubicBezTo>
                          <a:pt x="3643" y="952"/>
                          <a:pt x="3610" y="894"/>
                          <a:pt x="3566" y="836"/>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9" name="Google Shape;3539;p65">
                    <a:extLst>
                      <a:ext uri="{FF2B5EF4-FFF2-40B4-BE49-F238E27FC236}">
                        <a16:creationId xmlns:a16="http://schemas.microsoft.com/office/drawing/2014/main" id="{9F15DC44-21EE-BB6C-43A0-52559890B184}"/>
                      </a:ext>
                    </a:extLst>
                  </p:cNvPr>
                  <p:cNvSpPr/>
                  <p:nvPr/>
                </p:nvSpPr>
                <p:spPr>
                  <a:xfrm>
                    <a:off x="6260443" y="719964"/>
                    <a:ext cx="25092" cy="27845"/>
                  </a:xfrm>
                  <a:custGeom>
                    <a:avLst/>
                    <a:gdLst/>
                    <a:ahLst/>
                    <a:cxnLst/>
                    <a:rect l="l" t="t" r="r" b="b"/>
                    <a:pathLst>
                      <a:path w="1048" h="1163" extrusionOk="0">
                        <a:moveTo>
                          <a:pt x="923" y="0"/>
                        </a:moveTo>
                        <a:cubicBezTo>
                          <a:pt x="626" y="399"/>
                          <a:pt x="342" y="812"/>
                          <a:pt x="0" y="1163"/>
                        </a:cubicBezTo>
                        <a:cubicBezTo>
                          <a:pt x="447" y="1000"/>
                          <a:pt x="822" y="673"/>
                          <a:pt x="1048" y="260"/>
                        </a:cubicBezTo>
                        <a:cubicBezTo>
                          <a:pt x="1014" y="169"/>
                          <a:pt x="972" y="77"/>
                          <a:pt x="923"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0" name="Google Shape;3540;p65">
                    <a:extLst>
                      <a:ext uri="{FF2B5EF4-FFF2-40B4-BE49-F238E27FC236}">
                        <a16:creationId xmlns:a16="http://schemas.microsoft.com/office/drawing/2014/main" id="{C7A327DB-7FAD-73F8-142F-01C237A2699F}"/>
                      </a:ext>
                    </a:extLst>
                  </p:cNvPr>
                  <p:cNvSpPr/>
                  <p:nvPr/>
                </p:nvSpPr>
                <p:spPr>
                  <a:xfrm>
                    <a:off x="6197738" y="658408"/>
                    <a:ext cx="85163" cy="72258"/>
                  </a:xfrm>
                  <a:custGeom>
                    <a:avLst/>
                    <a:gdLst/>
                    <a:ahLst/>
                    <a:cxnLst/>
                    <a:rect l="l" t="t" r="r" b="b"/>
                    <a:pathLst>
                      <a:path w="3557" h="3018" extrusionOk="0">
                        <a:moveTo>
                          <a:pt x="2471" y="0"/>
                        </a:moveTo>
                        <a:cubicBezTo>
                          <a:pt x="1630" y="668"/>
                          <a:pt x="803" y="1355"/>
                          <a:pt x="0" y="2072"/>
                        </a:cubicBezTo>
                        <a:cubicBezTo>
                          <a:pt x="29" y="2422"/>
                          <a:pt x="154" y="2749"/>
                          <a:pt x="351" y="3017"/>
                        </a:cubicBezTo>
                        <a:cubicBezTo>
                          <a:pt x="673" y="2893"/>
                          <a:pt x="952" y="2667"/>
                          <a:pt x="1226" y="2447"/>
                        </a:cubicBezTo>
                        <a:cubicBezTo>
                          <a:pt x="1832" y="1932"/>
                          <a:pt x="2759" y="1389"/>
                          <a:pt x="3556" y="768"/>
                        </a:cubicBezTo>
                        <a:cubicBezTo>
                          <a:pt x="3302" y="399"/>
                          <a:pt x="2917" y="125"/>
                          <a:pt x="2471"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1" name="Google Shape;3541;p65">
                    <a:extLst>
                      <a:ext uri="{FF2B5EF4-FFF2-40B4-BE49-F238E27FC236}">
                        <a16:creationId xmlns:a16="http://schemas.microsoft.com/office/drawing/2014/main" id="{2B100FB0-A0DE-5B23-C87D-1362A1C297BE}"/>
                      </a:ext>
                    </a:extLst>
                  </p:cNvPr>
                  <p:cNvSpPr/>
                  <p:nvPr/>
                </p:nvSpPr>
                <p:spPr>
                  <a:xfrm>
                    <a:off x="6247802" y="681081"/>
                    <a:ext cx="43504" cy="45108"/>
                  </a:xfrm>
                  <a:custGeom>
                    <a:avLst/>
                    <a:gdLst/>
                    <a:ahLst/>
                    <a:cxnLst/>
                    <a:rect l="l" t="t" r="r" b="b"/>
                    <a:pathLst>
                      <a:path w="1817" h="1884" extrusionOk="0">
                        <a:moveTo>
                          <a:pt x="1576" y="0"/>
                        </a:moveTo>
                        <a:cubicBezTo>
                          <a:pt x="1350" y="615"/>
                          <a:pt x="812" y="941"/>
                          <a:pt x="0" y="941"/>
                        </a:cubicBezTo>
                        <a:cubicBezTo>
                          <a:pt x="687" y="941"/>
                          <a:pt x="1182" y="1177"/>
                          <a:pt x="1451" y="1624"/>
                        </a:cubicBezTo>
                        <a:cubicBezTo>
                          <a:pt x="1500" y="1701"/>
                          <a:pt x="1542" y="1793"/>
                          <a:pt x="1576" y="1884"/>
                        </a:cubicBezTo>
                        <a:cubicBezTo>
                          <a:pt x="1730" y="1605"/>
                          <a:pt x="1817" y="1283"/>
                          <a:pt x="1817" y="941"/>
                        </a:cubicBezTo>
                        <a:cubicBezTo>
                          <a:pt x="1817" y="600"/>
                          <a:pt x="1730" y="278"/>
                          <a:pt x="1576"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3" name="Google Shape;3542;p65">
                  <a:extLst>
                    <a:ext uri="{FF2B5EF4-FFF2-40B4-BE49-F238E27FC236}">
                      <a16:creationId xmlns:a16="http://schemas.microsoft.com/office/drawing/2014/main" id="{D6C4A4CC-0299-A2B3-FE60-C17F8CD56B6D}"/>
                    </a:ext>
                  </a:extLst>
                </p:cNvPr>
                <p:cNvGrpSpPr/>
                <p:nvPr/>
              </p:nvGrpSpPr>
              <p:grpSpPr>
                <a:xfrm rot="-931010">
                  <a:off x="7282042" y="1623507"/>
                  <a:ext cx="834185" cy="570571"/>
                  <a:chOff x="5505008" y="410956"/>
                  <a:chExt cx="860302" cy="588435"/>
                </a:xfrm>
              </p:grpSpPr>
              <p:sp>
                <p:nvSpPr>
                  <p:cNvPr id="414" name="Google Shape;3543;p65">
                    <a:extLst>
                      <a:ext uri="{FF2B5EF4-FFF2-40B4-BE49-F238E27FC236}">
                        <a16:creationId xmlns:a16="http://schemas.microsoft.com/office/drawing/2014/main" id="{3632E9BB-8043-9EB2-0DB7-732227D703AC}"/>
                      </a:ext>
                    </a:extLst>
                  </p:cNvPr>
                  <p:cNvSpPr/>
                  <p:nvPr/>
                </p:nvSpPr>
                <p:spPr>
                  <a:xfrm>
                    <a:off x="5640333" y="410956"/>
                    <a:ext cx="588435" cy="588435"/>
                  </a:xfrm>
                  <a:custGeom>
                    <a:avLst/>
                    <a:gdLst/>
                    <a:ahLst/>
                    <a:cxnLst/>
                    <a:rect l="l" t="t" r="r" b="b"/>
                    <a:pathLst>
                      <a:path w="24577" h="24577" extrusionOk="0">
                        <a:moveTo>
                          <a:pt x="12288" y="0"/>
                        </a:moveTo>
                        <a:cubicBezTo>
                          <a:pt x="5503" y="0"/>
                          <a:pt x="0" y="5499"/>
                          <a:pt x="0" y="12288"/>
                        </a:cubicBezTo>
                        <a:cubicBezTo>
                          <a:pt x="0" y="19075"/>
                          <a:pt x="5503" y="24576"/>
                          <a:pt x="12288" y="24576"/>
                        </a:cubicBezTo>
                        <a:cubicBezTo>
                          <a:pt x="19075" y="24576"/>
                          <a:pt x="24576" y="19075"/>
                          <a:pt x="24576" y="12288"/>
                        </a:cubicBezTo>
                        <a:cubicBezTo>
                          <a:pt x="24576" y="5499"/>
                          <a:pt x="19075" y="0"/>
                          <a:pt x="12288"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5" name="Google Shape;3544;p65">
                    <a:extLst>
                      <a:ext uri="{FF2B5EF4-FFF2-40B4-BE49-F238E27FC236}">
                        <a16:creationId xmlns:a16="http://schemas.microsoft.com/office/drawing/2014/main" id="{106D4F20-8DA1-286C-3086-9628DC2FDAFB}"/>
                      </a:ext>
                    </a:extLst>
                  </p:cNvPr>
                  <p:cNvSpPr/>
                  <p:nvPr/>
                </p:nvSpPr>
                <p:spPr>
                  <a:xfrm>
                    <a:off x="5930845" y="789846"/>
                    <a:ext cx="281803" cy="209545"/>
                  </a:xfrm>
                  <a:custGeom>
                    <a:avLst/>
                    <a:gdLst/>
                    <a:ahLst/>
                    <a:cxnLst/>
                    <a:rect l="l" t="t" r="r" b="b"/>
                    <a:pathLst>
                      <a:path w="11770" h="8752" extrusionOk="0">
                        <a:moveTo>
                          <a:pt x="11769" y="1"/>
                        </a:moveTo>
                        <a:cubicBezTo>
                          <a:pt x="10251" y="5061"/>
                          <a:pt x="5556" y="8751"/>
                          <a:pt x="0" y="8751"/>
                        </a:cubicBezTo>
                        <a:cubicBezTo>
                          <a:pt x="5556" y="8751"/>
                          <a:pt x="10256" y="5061"/>
                          <a:pt x="11769" y="1"/>
                        </a:cubicBez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 name="Google Shape;3545;p65">
                    <a:extLst>
                      <a:ext uri="{FF2B5EF4-FFF2-40B4-BE49-F238E27FC236}">
                        <a16:creationId xmlns:a16="http://schemas.microsoft.com/office/drawing/2014/main" id="{A686DA53-984F-3104-3363-56EC14CC74BD}"/>
                      </a:ext>
                    </a:extLst>
                  </p:cNvPr>
                  <p:cNvSpPr/>
                  <p:nvPr/>
                </p:nvSpPr>
                <p:spPr>
                  <a:xfrm>
                    <a:off x="5958115" y="730110"/>
                    <a:ext cx="240167" cy="102450"/>
                  </a:xfrm>
                  <a:custGeom>
                    <a:avLst/>
                    <a:gdLst/>
                    <a:ahLst/>
                    <a:cxnLst/>
                    <a:rect l="l" t="t" r="r" b="b"/>
                    <a:pathLst>
                      <a:path w="10031" h="4279" extrusionOk="0">
                        <a:moveTo>
                          <a:pt x="2725" y="1"/>
                        </a:moveTo>
                        <a:cubicBezTo>
                          <a:pt x="1802" y="1"/>
                          <a:pt x="871" y="180"/>
                          <a:pt x="1" y="511"/>
                        </a:cubicBezTo>
                        <a:cubicBezTo>
                          <a:pt x="1015" y="477"/>
                          <a:pt x="2028" y="433"/>
                          <a:pt x="3042" y="382"/>
                        </a:cubicBezTo>
                        <a:cubicBezTo>
                          <a:pt x="3601" y="353"/>
                          <a:pt x="4158" y="324"/>
                          <a:pt x="4715" y="289"/>
                        </a:cubicBezTo>
                        <a:cubicBezTo>
                          <a:pt x="4066" y="98"/>
                          <a:pt x="3399" y="1"/>
                          <a:pt x="2725" y="1"/>
                        </a:cubicBezTo>
                        <a:close/>
                        <a:moveTo>
                          <a:pt x="10031" y="3403"/>
                        </a:moveTo>
                        <a:cubicBezTo>
                          <a:pt x="9310" y="3496"/>
                          <a:pt x="8593" y="3567"/>
                          <a:pt x="7877" y="3625"/>
                        </a:cubicBezTo>
                        <a:cubicBezTo>
                          <a:pt x="7411" y="3663"/>
                          <a:pt x="6950" y="3698"/>
                          <a:pt x="6484" y="3726"/>
                        </a:cubicBezTo>
                        <a:cubicBezTo>
                          <a:pt x="7262" y="3865"/>
                          <a:pt x="8093" y="3760"/>
                          <a:pt x="8843" y="4029"/>
                        </a:cubicBezTo>
                        <a:cubicBezTo>
                          <a:pt x="9021" y="4095"/>
                          <a:pt x="9194" y="4177"/>
                          <a:pt x="9352" y="4279"/>
                        </a:cubicBezTo>
                        <a:cubicBezTo>
                          <a:pt x="9588" y="3995"/>
                          <a:pt x="9814" y="3707"/>
                          <a:pt x="10031" y="3403"/>
                        </a:cubicBezTo>
                        <a:close/>
                      </a:path>
                    </a:pathLst>
                  </a:custGeom>
                  <a:solidFill>
                    <a:srgbClr val="EA65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 name="Google Shape;3546;p65">
                    <a:extLst>
                      <a:ext uri="{FF2B5EF4-FFF2-40B4-BE49-F238E27FC236}">
                        <a16:creationId xmlns:a16="http://schemas.microsoft.com/office/drawing/2014/main" id="{66416486-8582-D2A9-5F44-CBEC3404E20E}"/>
                      </a:ext>
                    </a:extLst>
                  </p:cNvPr>
                  <p:cNvSpPr/>
                  <p:nvPr/>
                </p:nvSpPr>
                <p:spPr>
                  <a:xfrm>
                    <a:off x="5869504" y="737029"/>
                    <a:ext cx="340367" cy="82314"/>
                  </a:xfrm>
                  <a:custGeom>
                    <a:avLst/>
                    <a:gdLst/>
                    <a:ahLst/>
                    <a:cxnLst/>
                    <a:rect l="l" t="t" r="r" b="b"/>
                    <a:pathLst>
                      <a:path w="14216" h="3438" extrusionOk="0">
                        <a:moveTo>
                          <a:pt x="8416" y="0"/>
                        </a:moveTo>
                        <a:cubicBezTo>
                          <a:pt x="7859" y="35"/>
                          <a:pt x="7302" y="64"/>
                          <a:pt x="6743" y="93"/>
                        </a:cubicBezTo>
                        <a:cubicBezTo>
                          <a:pt x="5729" y="144"/>
                          <a:pt x="4716" y="188"/>
                          <a:pt x="3702" y="222"/>
                        </a:cubicBezTo>
                        <a:cubicBezTo>
                          <a:pt x="2163" y="808"/>
                          <a:pt x="814" y="1885"/>
                          <a:pt x="1" y="3316"/>
                        </a:cubicBezTo>
                        <a:cubicBezTo>
                          <a:pt x="145" y="3345"/>
                          <a:pt x="284" y="3360"/>
                          <a:pt x="419" y="3360"/>
                        </a:cubicBezTo>
                        <a:cubicBezTo>
                          <a:pt x="1347" y="3360"/>
                          <a:pt x="2178" y="2759"/>
                          <a:pt x="3019" y="2154"/>
                        </a:cubicBezTo>
                        <a:cubicBezTo>
                          <a:pt x="3855" y="1553"/>
                          <a:pt x="4701" y="947"/>
                          <a:pt x="5648" y="947"/>
                        </a:cubicBezTo>
                        <a:cubicBezTo>
                          <a:pt x="5734" y="947"/>
                          <a:pt x="5825" y="958"/>
                          <a:pt x="5917" y="967"/>
                        </a:cubicBezTo>
                        <a:cubicBezTo>
                          <a:pt x="7426" y="1144"/>
                          <a:pt x="8311" y="2850"/>
                          <a:pt x="9752" y="3331"/>
                        </a:cubicBezTo>
                        <a:cubicBezTo>
                          <a:pt x="9897" y="3380"/>
                          <a:pt x="10041" y="3413"/>
                          <a:pt x="10185" y="3437"/>
                        </a:cubicBezTo>
                        <a:cubicBezTo>
                          <a:pt x="10651" y="3409"/>
                          <a:pt x="11112" y="3374"/>
                          <a:pt x="11578" y="3336"/>
                        </a:cubicBezTo>
                        <a:cubicBezTo>
                          <a:pt x="12294" y="3278"/>
                          <a:pt x="13011" y="3207"/>
                          <a:pt x="13732" y="3114"/>
                        </a:cubicBezTo>
                        <a:cubicBezTo>
                          <a:pt x="13899" y="2884"/>
                          <a:pt x="14063" y="2644"/>
                          <a:pt x="14216" y="2399"/>
                        </a:cubicBezTo>
                        <a:cubicBezTo>
                          <a:pt x="13741" y="2375"/>
                          <a:pt x="13251" y="2284"/>
                          <a:pt x="12745" y="2105"/>
                        </a:cubicBezTo>
                        <a:cubicBezTo>
                          <a:pt x="11410" y="1635"/>
                          <a:pt x="10271" y="727"/>
                          <a:pt x="8959" y="193"/>
                        </a:cubicBezTo>
                        <a:cubicBezTo>
                          <a:pt x="8781" y="121"/>
                          <a:pt x="8599" y="58"/>
                          <a:pt x="8416"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8" name="Google Shape;3547;p65">
                    <a:extLst>
                      <a:ext uri="{FF2B5EF4-FFF2-40B4-BE49-F238E27FC236}">
                        <a16:creationId xmlns:a16="http://schemas.microsoft.com/office/drawing/2014/main" id="{A918685D-22DF-F4A2-C875-90C5B3E85D39}"/>
                      </a:ext>
                    </a:extLst>
                  </p:cNvPr>
                  <p:cNvSpPr/>
                  <p:nvPr/>
                </p:nvSpPr>
                <p:spPr>
                  <a:xfrm>
                    <a:off x="6221267" y="657516"/>
                    <a:ext cx="3807" cy="46855"/>
                  </a:xfrm>
                  <a:custGeom>
                    <a:avLst/>
                    <a:gdLst/>
                    <a:ahLst/>
                    <a:cxnLst/>
                    <a:rect l="l" t="t" r="r" b="b"/>
                    <a:pathLst>
                      <a:path w="159" h="1957" extrusionOk="0">
                        <a:moveTo>
                          <a:pt x="0" y="1"/>
                        </a:moveTo>
                        <a:cubicBezTo>
                          <a:pt x="101" y="640"/>
                          <a:pt x="158" y="1294"/>
                          <a:pt x="158" y="1957"/>
                        </a:cubicBezTo>
                        <a:lnTo>
                          <a:pt x="158" y="1928"/>
                        </a:lnTo>
                        <a:cubicBezTo>
                          <a:pt x="158" y="1269"/>
                          <a:pt x="106" y="626"/>
                          <a:pt x="5" y="1"/>
                        </a:cubicBezTo>
                        <a:close/>
                      </a:path>
                    </a:pathLst>
                  </a:custGeom>
                  <a:solidFill>
                    <a:srgbClr val="EAD2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9" name="Google Shape;3548;p65">
                    <a:extLst>
                      <a:ext uri="{FF2B5EF4-FFF2-40B4-BE49-F238E27FC236}">
                        <a16:creationId xmlns:a16="http://schemas.microsoft.com/office/drawing/2014/main" id="{296B431F-7C9C-08D3-6CD1-E26ABF26C89F}"/>
                      </a:ext>
                    </a:extLst>
                  </p:cNvPr>
                  <p:cNvSpPr/>
                  <p:nvPr/>
                </p:nvSpPr>
                <p:spPr>
                  <a:xfrm>
                    <a:off x="6136247" y="725537"/>
                    <a:ext cx="87318" cy="28085"/>
                  </a:xfrm>
                  <a:custGeom>
                    <a:avLst/>
                    <a:gdLst/>
                    <a:ahLst/>
                    <a:cxnLst/>
                    <a:rect l="l" t="t" r="r" b="b"/>
                    <a:pathLst>
                      <a:path w="3647" h="1173" extrusionOk="0">
                        <a:moveTo>
                          <a:pt x="3647" y="1"/>
                        </a:moveTo>
                        <a:lnTo>
                          <a:pt x="3647" y="1"/>
                        </a:lnTo>
                        <a:cubicBezTo>
                          <a:pt x="2498" y="120"/>
                          <a:pt x="1331" y="216"/>
                          <a:pt x="163" y="293"/>
                        </a:cubicBezTo>
                        <a:cubicBezTo>
                          <a:pt x="111" y="298"/>
                          <a:pt x="58" y="303"/>
                          <a:pt x="0" y="307"/>
                        </a:cubicBezTo>
                        <a:cubicBezTo>
                          <a:pt x="1153" y="735"/>
                          <a:pt x="2307" y="1125"/>
                          <a:pt x="3513" y="1172"/>
                        </a:cubicBezTo>
                        <a:cubicBezTo>
                          <a:pt x="3575" y="788"/>
                          <a:pt x="3618" y="394"/>
                          <a:pt x="3647" y="1"/>
                        </a:cubicBezTo>
                        <a:close/>
                      </a:path>
                    </a:pathLst>
                  </a:custGeom>
                  <a:solidFill>
                    <a:srgbClr val="E2490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0" name="Google Shape;3549;p65">
                    <a:extLst>
                      <a:ext uri="{FF2B5EF4-FFF2-40B4-BE49-F238E27FC236}">
                        <a16:creationId xmlns:a16="http://schemas.microsoft.com/office/drawing/2014/main" id="{38A859DA-891D-DD9E-10F8-29C683056C97}"/>
                      </a:ext>
                    </a:extLst>
                  </p:cNvPr>
                  <p:cNvSpPr/>
                  <p:nvPr/>
                </p:nvSpPr>
                <p:spPr>
                  <a:xfrm>
                    <a:off x="5690965" y="745098"/>
                    <a:ext cx="136448" cy="72713"/>
                  </a:xfrm>
                  <a:custGeom>
                    <a:avLst/>
                    <a:gdLst/>
                    <a:ahLst/>
                    <a:cxnLst/>
                    <a:rect l="l" t="t" r="r" b="b"/>
                    <a:pathLst>
                      <a:path w="5699" h="3037" extrusionOk="0">
                        <a:moveTo>
                          <a:pt x="3114" y="0"/>
                        </a:moveTo>
                        <a:cubicBezTo>
                          <a:pt x="2451" y="361"/>
                          <a:pt x="1956" y="961"/>
                          <a:pt x="1422" y="1495"/>
                        </a:cubicBezTo>
                        <a:cubicBezTo>
                          <a:pt x="1034" y="1889"/>
                          <a:pt x="533" y="2206"/>
                          <a:pt x="0" y="2495"/>
                        </a:cubicBezTo>
                        <a:cubicBezTo>
                          <a:pt x="72" y="2504"/>
                          <a:pt x="144" y="2513"/>
                          <a:pt x="216" y="2524"/>
                        </a:cubicBezTo>
                        <a:cubicBezTo>
                          <a:pt x="961" y="2615"/>
                          <a:pt x="1706" y="2697"/>
                          <a:pt x="2451" y="2773"/>
                        </a:cubicBezTo>
                        <a:cubicBezTo>
                          <a:pt x="2475" y="2744"/>
                          <a:pt x="2494" y="2715"/>
                          <a:pt x="2513" y="2682"/>
                        </a:cubicBezTo>
                        <a:cubicBezTo>
                          <a:pt x="2782" y="2287"/>
                          <a:pt x="3123" y="1855"/>
                          <a:pt x="3604" y="1832"/>
                        </a:cubicBezTo>
                        <a:lnTo>
                          <a:pt x="3638" y="1832"/>
                        </a:lnTo>
                        <a:cubicBezTo>
                          <a:pt x="4181" y="1832"/>
                          <a:pt x="4517" y="2384"/>
                          <a:pt x="4574" y="2956"/>
                        </a:cubicBezTo>
                        <a:cubicBezTo>
                          <a:pt x="4949" y="2985"/>
                          <a:pt x="5324" y="3014"/>
                          <a:pt x="5699" y="3037"/>
                        </a:cubicBezTo>
                        <a:cubicBezTo>
                          <a:pt x="5656" y="2835"/>
                          <a:pt x="5641" y="2624"/>
                          <a:pt x="5641" y="2413"/>
                        </a:cubicBezTo>
                        <a:cubicBezTo>
                          <a:pt x="5641" y="2085"/>
                          <a:pt x="5676" y="1754"/>
                          <a:pt x="5670" y="1433"/>
                        </a:cubicBezTo>
                        <a:cubicBezTo>
                          <a:pt x="5670" y="995"/>
                          <a:pt x="5618" y="577"/>
                          <a:pt x="5348" y="235"/>
                        </a:cubicBezTo>
                        <a:cubicBezTo>
                          <a:pt x="5277" y="144"/>
                          <a:pt x="5195" y="67"/>
                          <a:pt x="5104"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1" name="Google Shape;3550;p65">
                    <a:extLst>
                      <a:ext uri="{FF2B5EF4-FFF2-40B4-BE49-F238E27FC236}">
                        <a16:creationId xmlns:a16="http://schemas.microsoft.com/office/drawing/2014/main" id="{38CA53D4-19FC-76B0-C299-860DB1A8D308}"/>
                      </a:ext>
                    </a:extLst>
                  </p:cNvPr>
                  <p:cNvSpPr/>
                  <p:nvPr/>
                </p:nvSpPr>
                <p:spPr>
                  <a:xfrm>
                    <a:off x="5994125" y="822193"/>
                    <a:ext cx="10487" cy="455"/>
                  </a:xfrm>
                  <a:custGeom>
                    <a:avLst/>
                    <a:gdLst/>
                    <a:ahLst/>
                    <a:cxnLst/>
                    <a:rect l="l" t="t" r="r" b="b"/>
                    <a:pathLst>
                      <a:path w="438" h="19" extrusionOk="0">
                        <a:moveTo>
                          <a:pt x="217" y="0"/>
                        </a:moveTo>
                        <a:cubicBezTo>
                          <a:pt x="145" y="0"/>
                          <a:pt x="72" y="5"/>
                          <a:pt x="1" y="19"/>
                        </a:cubicBezTo>
                        <a:lnTo>
                          <a:pt x="438" y="19"/>
                        </a:lnTo>
                        <a:cubicBezTo>
                          <a:pt x="366" y="5"/>
                          <a:pt x="289" y="0"/>
                          <a:pt x="217" y="0"/>
                        </a:cubicBezTo>
                        <a:close/>
                      </a:path>
                    </a:pathLst>
                  </a:custGeom>
                  <a:solidFill>
                    <a:srgbClr val="E2490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22" name="Google Shape;3551;p65">
                    <a:extLst>
                      <a:ext uri="{FF2B5EF4-FFF2-40B4-BE49-F238E27FC236}">
                        <a16:creationId xmlns:a16="http://schemas.microsoft.com/office/drawing/2014/main" id="{6B386626-4931-5872-A055-CA20C6636C26}"/>
                      </a:ext>
                    </a:extLst>
                  </p:cNvPr>
                  <p:cNvGrpSpPr/>
                  <p:nvPr/>
                </p:nvGrpSpPr>
                <p:grpSpPr>
                  <a:xfrm>
                    <a:off x="5640946" y="413206"/>
                    <a:ext cx="588435" cy="535498"/>
                    <a:chOff x="5636639" y="413374"/>
                    <a:chExt cx="588435" cy="535498"/>
                  </a:xfrm>
                </p:grpSpPr>
                <p:sp>
                  <p:nvSpPr>
                    <p:cNvPr id="447" name="Google Shape;3552;p65">
                      <a:extLst>
                        <a:ext uri="{FF2B5EF4-FFF2-40B4-BE49-F238E27FC236}">
                          <a16:creationId xmlns:a16="http://schemas.microsoft.com/office/drawing/2014/main" id="{BD9B11AB-71D5-2392-09B4-4D942557012C}"/>
                        </a:ext>
                      </a:extLst>
                    </p:cNvPr>
                    <p:cNvSpPr/>
                    <p:nvPr/>
                  </p:nvSpPr>
                  <p:spPr>
                    <a:xfrm>
                      <a:off x="6012896" y="531555"/>
                      <a:ext cx="201117" cy="114828"/>
                    </a:xfrm>
                    <a:custGeom>
                      <a:avLst/>
                      <a:gdLst/>
                      <a:ahLst/>
                      <a:cxnLst/>
                      <a:rect l="l" t="t" r="r" b="b"/>
                      <a:pathLst>
                        <a:path w="8400" h="4796" extrusionOk="0">
                          <a:moveTo>
                            <a:pt x="6497" y="0"/>
                          </a:moveTo>
                          <a:cubicBezTo>
                            <a:pt x="6219" y="187"/>
                            <a:pt x="5973" y="370"/>
                            <a:pt x="5767" y="543"/>
                          </a:cubicBezTo>
                          <a:cubicBezTo>
                            <a:pt x="6036" y="726"/>
                            <a:pt x="6397" y="821"/>
                            <a:pt x="6838" y="821"/>
                          </a:cubicBezTo>
                          <a:cubicBezTo>
                            <a:pt x="5738" y="821"/>
                            <a:pt x="5142" y="1418"/>
                            <a:pt x="5142" y="2523"/>
                          </a:cubicBezTo>
                          <a:cubicBezTo>
                            <a:pt x="5142" y="2234"/>
                            <a:pt x="5104" y="1979"/>
                            <a:pt x="5022" y="1764"/>
                          </a:cubicBezTo>
                          <a:cubicBezTo>
                            <a:pt x="4796" y="2177"/>
                            <a:pt x="4421" y="2504"/>
                            <a:pt x="3974" y="2667"/>
                          </a:cubicBezTo>
                          <a:cubicBezTo>
                            <a:pt x="3706" y="2937"/>
                            <a:pt x="3398" y="3172"/>
                            <a:pt x="3018" y="3330"/>
                          </a:cubicBezTo>
                          <a:cubicBezTo>
                            <a:pt x="2759" y="3436"/>
                            <a:pt x="5" y="3547"/>
                            <a:pt x="0" y="4253"/>
                          </a:cubicBezTo>
                          <a:cubicBezTo>
                            <a:pt x="0" y="4368"/>
                            <a:pt x="73" y="4498"/>
                            <a:pt x="246" y="4647"/>
                          </a:cubicBezTo>
                          <a:cubicBezTo>
                            <a:pt x="384" y="4772"/>
                            <a:pt x="577" y="4796"/>
                            <a:pt x="765" y="4796"/>
                          </a:cubicBezTo>
                          <a:lnTo>
                            <a:pt x="918" y="4796"/>
                          </a:lnTo>
                          <a:cubicBezTo>
                            <a:pt x="1980" y="4743"/>
                            <a:pt x="5436" y="4594"/>
                            <a:pt x="8400" y="3897"/>
                          </a:cubicBezTo>
                          <a:cubicBezTo>
                            <a:pt x="7996" y="2480"/>
                            <a:pt x="7348" y="1163"/>
                            <a:pt x="6497" y="0"/>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8" name="Google Shape;3553;p65">
                      <a:extLst>
                        <a:ext uri="{FF2B5EF4-FFF2-40B4-BE49-F238E27FC236}">
                          <a16:creationId xmlns:a16="http://schemas.microsoft.com/office/drawing/2014/main" id="{3ED9163E-58C5-D8DE-7969-EC5B627C7880}"/>
                        </a:ext>
                      </a:extLst>
                    </p:cNvPr>
                    <p:cNvSpPr/>
                    <p:nvPr/>
                  </p:nvSpPr>
                  <p:spPr>
                    <a:xfrm>
                      <a:off x="5639297" y="495641"/>
                      <a:ext cx="325762" cy="169489"/>
                    </a:xfrm>
                    <a:custGeom>
                      <a:avLst/>
                      <a:gdLst/>
                      <a:ahLst/>
                      <a:cxnLst/>
                      <a:rect l="l" t="t" r="r" b="b"/>
                      <a:pathLst>
                        <a:path w="13606" h="7079" extrusionOk="0">
                          <a:moveTo>
                            <a:pt x="3547" y="1"/>
                          </a:moveTo>
                          <a:cubicBezTo>
                            <a:pt x="1663" y="1860"/>
                            <a:pt x="375" y="4321"/>
                            <a:pt x="0" y="7079"/>
                          </a:cubicBezTo>
                          <a:cubicBezTo>
                            <a:pt x="111" y="7061"/>
                            <a:pt x="222" y="7041"/>
                            <a:pt x="337" y="7012"/>
                          </a:cubicBezTo>
                          <a:cubicBezTo>
                            <a:pt x="1807" y="6666"/>
                            <a:pt x="2619" y="5109"/>
                            <a:pt x="3864" y="4264"/>
                          </a:cubicBezTo>
                          <a:cubicBezTo>
                            <a:pt x="4950" y="3519"/>
                            <a:pt x="6228" y="3379"/>
                            <a:pt x="7564" y="3379"/>
                          </a:cubicBezTo>
                          <a:cubicBezTo>
                            <a:pt x="7978" y="3379"/>
                            <a:pt x="8395" y="3388"/>
                            <a:pt x="8814" y="3403"/>
                          </a:cubicBezTo>
                          <a:cubicBezTo>
                            <a:pt x="9236" y="3417"/>
                            <a:pt x="9655" y="3432"/>
                            <a:pt x="10072" y="3432"/>
                          </a:cubicBezTo>
                          <a:cubicBezTo>
                            <a:pt x="10631" y="3432"/>
                            <a:pt x="11179" y="3408"/>
                            <a:pt x="11716" y="3326"/>
                          </a:cubicBezTo>
                          <a:cubicBezTo>
                            <a:pt x="12168" y="3259"/>
                            <a:pt x="13605" y="2884"/>
                            <a:pt x="13605" y="2250"/>
                          </a:cubicBezTo>
                          <a:cubicBezTo>
                            <a:pt x="13605" y="2148"/>
                            <a:pt x="13572" y="2048"/>
                            <a:pt x="13499" y="1937"/>
                          </a:cubicBezTo>
                          <a:cubicBezTo>
                            <a:pt x="13393" y="1788"/>
                            <a:pt x="13082" y="1740"/>
                            <a:pt x="12683" y="1740"/>
                          </a:cubicBezTo>
                          <a:cubicBezTo>
                            <a:pt x="12245" y="1740"/>
                            <a:pt x="11702" y="1798"/>
                            <a:pt x="11207" y="1860"/>
                          </a:cubicBezTo>
                          <a:cubicBezTo>
                            <a:pt x="10717" y="1922"/>
                            <a:pt x="10274" y="1986"/>
                            <a:pt x="10044" y="1986"/>
                          </a:cubicBezTo>
                          <a:cubicBezTo>
                            <a:pt x="10025" y="1986"/>
                            <a:pt x="10001" y="1986"/>
                            <a:pt x="9986" y="1980"/>
                          </a:cubicBezTo>
                          <a:cubicBezTo>
                            <a:pt x="8684" y="1893"/>
                            <a:pt x="7396" y="1611"/>
                            <a:pt x="6175" y="1154"/>
                          </a:cubicBezTo>
                          <a:cubicBezTo>
                            <a:pt x="5301" y="822"/>
                            <a:pt x="4436" y="361"/>
                            <a:pt x="3547" y="1"/>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9" name="Google Shape;3554;p65">
                      <a:extLst>
                        <a:ext uri="{FF2B5EF4-FFF2-40B4-BE49-F238E27FC236}">
                          <a16:creationId xmlns:a16="http://schemas.microsoft.com/office/drawing/2014/main" id="{EAB5E073-5551-61AD-8A7E-67D4B2C23FA4}"/>
                        </a:ext>
                      </a:extLst>
                    </p:cNvPr>
                    <p:cNvSpPr/>
                    <p:nvPr/>
                  </p:nvSpPr>
                  <p:spPr>
                    <a:xfrm>
                      <a:off x="6024723" y="487357"/>
                      <a:ext cx="124645" cy="93448"/>
                    </a:xfrm>
                    <a:custGeom>
                      <a:avLst/>
                      <a:gdLst/>
                      <a:ahLst/>
                      <a:cxnLst/>
                      <a:rect l="l" t="t" r="r" b="b"/>
                      <a:pathLst>
                        <a:path w="5206" h="3903" extrusionOk="0">
                          <a:moveTo>
                            <a:pt x="4341" y="1"/>
                          </a:moveTo>
                          <a:cubicBezTo>
                            <a:pt x="4004" y="256"/>
                            <a:pt x="3667" y="515"/>
                            <a:pt x="3332" y="779"/>
                          </a:cubicBezTo>
                          <a:cubicBezTo>
                            <a:pt x="3778" y="904"/>
                            <a:pt x="4163" y="1178"/>
                            <a:pt x="4417" y="1547"/>
                          </a:cubicBezTo>
                          <a:cubicBezTo>
                            <a:pt x="4485" y="1500"/>
                            <a:pt x="4552" y="1447"/>
                            <a:pt x="4614" y="1394"/>
                          </a:cubicBezTo>
                          <a:cubicBezTo>
                            <a:pt x="4638" y="1265"/>
                            <a:pt x="4648" y="1121"/>
                            <a:pt x="4648" y="971"/>
                          </a:cubicBezTo>
                          <a:cubicBezTo>
                            <a:pt x="4648" y="1106"/>
                            <a:pt x="4658" y="1230"/>
                            <a:pt x="4672" y="1346"/>
                          </a:cubicBezTo>
                          <a:cubicBezTo>
                            <a:pt x="4865" y="1192"/>
                            <a:pt x="5042" y="1028"/>
                            <a:pt x="5206" y="866"/>
                          </a:cubicBezTo>
                          <a:cubicBezTo>
                            <a:pt x="4931" y="562"/>
                            <a:pt x="4643" y="274"/>
                            <a:pt x="4341" y="1"/>
                          </a:cubicBezTo>
                          <a:close/>
                          <a:moveTo>
                            <a:pt x="861" y="2851"/>
                          </a:moveTo>
                          <a:cubicBezTo>
                            <a:pt x="573" y="3104"/>
                            <a:pt x="285" y="3364"/>
                            <a:pt x="1" y="3623"/>
                          </a:cubicBezTo>
                          <a:cubicBezTo>
                            <a:pt x="178" y="3816"/>
                            <a:pt x="444" y="3903"/>
                            <a:pt x="708" y="3903"/>
                          </a:cubicBezTo>
                          <a:cubicBezTo>
                            <a:pt x="837" y="3903"/>
                            <a:pt x="967" y="3878"/>
                            <a:pt x="1092" y="3840"/>
                          </a:cubicBezTo>
                          <a:cubicBezTo>
                            <a:pt x="1130" y="3831"/>
                            <a:pt x="1174" y="3816"/>
                            <a:pt x="1212" y="3796"/>
                          </a:cubicBezTo>
                          <a:cubicBezTo>
                            <a:pt x="1015" y="3528"/>
                            <a:pt x="890" y="3201"/>
                            <a:pt x="861" y="2851"/>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0" name="Google Shape;3555;p65">
                      <a:extLst>
                        <a:ext uri="{FF2B5EF4-FFF2-40B4-BE49-F238E27FC236}">
                          <a16:creationId xmlns:a16="http://schemas.microsoft.com/office/drawing/2014/main" id="{41C4F34A-2EE2-BF7C-4284-CEA1C11060B4}"/>
                        </a:ext>
                      </a:extLst>
                    </p:cNvPr>
                    <p:cNvSpPr/>
                    <p:nvPr/>
                  </p:nvSpPr>
                  <p:spPr>
                    <a:xfrm>
                      <a:off x="5761116" y="435928"/>
                      <a:ext cx="231763" cy="74677"/>
                    </a:xfrm>
                    <a:custGeom>
                      <a:avLst/>
                      <a:gdLst/>
                      <a:ahLst/>
                      <a:cxnLst/>
                      <a:rect l="l" t="t" r="r" b="b"/>
                      <a:pathLst>
                        <a:path w="9680" h="3119" extrusionOk="0">
                          <a:moveTo>
                            <a:pt x="2121" y="0"/>
                          </a:moveTo>
                          <a:cubicBezTo>
                            <a:pt x="1371" y="332"/>
                            <a:pt x="664" y="736"/>
                            <a:pt x="1" y="1202"/>
                          </a:cubicBezTo>
                          <a:cubicBezTo>
                            <a:pt x="174" y="1379"/>
                            <a:pt x="353" y="1528"/>
                            <a:pt x="491" y="1630"/>
                          </a:cubicBezTo>
                          <a:cubicBezTo>
                            <a:pt x="1890" y="2591"/>
                            <a:pt x="4288" y="3119"/>
                            <a:pt x="6397" y="3119"/>
                          </a:cubicBezTo>
                          <a:cubicBezTo>
                            <a:pt x="7340" y="3119"/>
                            <a:pt x="8224" y="3014"/>
                            <a:pt x="8930" y="2797"/>
                          </a:cubicBezTo>
                          <a:cubicBezTo>
                            <a:pt x="9199" y="2715"/>
                            <a:pt x="9483" y="2595"/>
                            <a:pt x="9613" y="2351"/>
                          </a:cubicBezTo>
                          <a:cubicBezTo>
                            <a:pt x="9660" y="2264"/>
                            <a:pt x="9680" y="2173"/>
                            <a:pt x="9680" y="2081"/>
                          </a:cubicBezTo>
                          <a:cubicBezTo>
                            <a:pt x="9680" y="1759"/>
                            <a:pt x="9420" y="1428"/>
                            <a:pt x="9099" y="1317"/>
                          </a:cubicBezTo>
                          <a:cubicBezTo>
                            <a:pt x="8964" y="1269"/>
                            <a:pt x="8824" y="1250"/>
                            <a:pt x="8686" y="1250"/>
                          </a:cubicBezTo>
                          <a:cubicBezTo>
                            <a:pt x="8392" y="1250"/>
                            <a:pt x="8094" y="1337"/>
                            <a:pt x="7815" y="1437"/>
                          </a:cubicBezTo>
                          <a:cubicBezTo>
                            <a:pt x="7402" y="1591"/>
                            <a:pt x="6994" y="1779"/>
                            <a:pt x="6557" y="1779"/>
                          </a:cubicBezTo>
                          <a:cubicBezTo>
                            <a:pt x="5456" y="1774"/>
                            <a:pt x="4707" y="639"/>
                            <a:pt x="3668" y="293"/>
                          </a:cubicBezTo>
                          <a:cubicBezTo>
                            <a:pt x="3168" y="126"/>
                            <a:pt x="2625" y="144"/>
                            <a:pt x="2121" y="0"/>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1" name="Google Shape;3556;p65">
                      <a:extLst>
                        <a:ext uri="{FF2B5EF4-FFF2-40B4-BE49-F238E27FC236}">
                          <a16:creationId xmlns:a16="http://schemas.microsoft.com/office/drawing/2014/main" id="{D538A8DE-CB07-4C2B-3510-568CFFACAB1A}"/>
                        </a:ext>
                      </a:extLst>
                    </p:cNvPr>
                    <p:cNvSpPr/>
                    <p:nvPr/>
                  </p:nvSpPr>
                  <p:spPr>
                    <a:xfrm>
                      <a:off x="5911882" y="413374"/>
                      <a:ext cx="170423" cy="44222"/>
                    </a:xfrm>
                    <a:custGeom>
                      <a:avLst/>
                      <a:gdLst/>
                      <a:ahLst/>
                      <a:cxnLst/>
                      <a:rect l="l" t="t" r="r" b="b"/>
                      <a:pathLst>
                        <a:path w="7118" h="1847" extrusionOk="0">
                          <a:moveTo>
                            <a:pt x="2398" y="1"/>
                          </a:moveTo>
                          <a:cubicBezTo>
                            <a:pt x="1725" y="188"/>
                            <a:pt x="1056" y="376"/>
                            <a:pt x="384" y="563"/>
                          </a:cubicBezTo>
                          <a:cubicBezTo>
                            <a:pt x="211" y="611"/>
                            <a:pt x="0" y="711"/>
                            <a:pt x="0" y="889"/>
                          </a:cubicBezTo>
                          <a:lnTo>
                            <a:pt x="0" y="909"/>
                          </a:lnTo>
                          <a:cubicBezTo>
                            <a:pt x="9" y="1097"/>
                            <a:pt x="249" y="1168"/>
                            <a:pt x="442" y="1188"/>
                          </a:cubicBezTo>
                          <a:cubicBezTo>
                            <a:pt x="2191" y="1390"/>
                            <a:pt x="3946" y="1596"/>
                            <a:pt x="5694" y="1798"/>
                          </a:cubicBezTo>
                          <a:cubicBezTo>
                            <a:pt x="5896" y="1822"/>
                            <a:pt x="6102" y="1846"/>
                            <a:pt x="6304" y="1846"/>
                          </a:cubicBezTo>
                          <a:cubicBezTo>
                            <a:pt x="6506" y="1846"/>
                            <a:pt x="6708" y="1822"/>
                            <a:pt x="6896" y="1754"/>
                          </a:cubicBezTo>
                          <a:cubicBezTo>
                            <a:pt x="6973" y="1731"/>
                            <a:pt x="7049" y="1692"/>
                            <a:pt x="7117" y="1649"/>
                          </a:cubicBezTo>
                          <a:cubicBezTo>
                            <a:pt x="5705" y="798"/>
                            <a:pt x="4104" y="226"/>
                            <a:pt x="2398" y="1"/>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2" name="Google Shape;3557;p65">
                      <a:extLst>
                        <a:ext uri="{FF2B5EF4-FFF2-40B4-BE49-F238E27FC236}">
                          <a16:creationId xmlns:a16="http://schemas.microsoft.com/office/drawing/2014/main" id="{6C35EE6A-FF53-8969-6997-078F0DC251BA}"/>
                        </a:ext>
                      </a:extLst>
                    </p:cNvPr>
                    <p:cNvSpPr/>
                    <p:nvPr/>
                  </p:nvSpPr>
                  <p:spPr>
                    <a:xfrm>
                      <a:off x="5636639" y="634412"/>
                      <a:ext cx="295379" cy="110016"/>
                    </a:xfrm>
                    <a:custGeom>
                      <a:avLst/>
                      <a:gdLst/>
                      <a:ahLst/>
                      <a:cxnLst/>
                      <a:rect l="l" t="t" r="r" b="b"/>
                      <a:pathLst>
                        <a:path w="12337" h="4595" extrusionOk="0">
                          <a:moveTo>
                            <a:pt x="6244" y="0"/>
                          </a:moveTo>
                          <a:cubicBezTo>
                            <a:pt x="6027" y="0"/>
                            <a:pt x="5811" y="38"/>
                            <a:pt x="5599" y="130"/>
                          </a:cubicBezTo>
                          <a:cubicBezTo>
                            <a:pt x="4201" y="731"/>
                            <a:pt x="4046" y="2297"/>
                            <a:pt x="2384" y="2662"/>
                          </a:cubicBezTo>
                          <a:cubicBezTo>
                            <a:pt x="1606" y="2831"/>
                            <a:pt x="788" y="2793"/>
                            <a:pt x="0" y="2884"/>
                          </a:cubicBezTo>
                          <a:lnTo>
                            <a:pt x="0" y="2893"/>
                          </a:lnTo>
                          <a:cubicBezTo>
                            <a:pt x="0" y="3432"/>
                            <a:pt x="34" y="3960"/>
                            <a:pt x="102" y="4479"/>
                          </a:cubicBezTo>
                          <a:cubicBezTo>
                            <a:pt x="957" y="4527"/>
                            <a:pt x="1822" y="4556"/>
                            <a:pt x="2677" y="4580"/>
                          </a:cubicBezTo>
                          <a:cubicBezTo>
                            <a:pt x="2822" y="4585"/>
                            <a:pt x="2961" y="4590"/>
                            <a:pt x="3101" y="4594"/>
                          </a:cubicBezTo>
                          <a:cubicBezTo>
                            <a:pt x="3283" y="4388"/>
                            <a:pt x="3461" y="4177"/>
                            <a:pt x="3624" y="3955"/>
                          </a:cubicBezTo>
                          <a:cubicBezTo>
                            <a:pt x="4172" y="3230"/>
                            <a:pt x="4705" y="2374"/>
                            <a:pt x="5580" y="2124"/>
                          </a:cubicBezTo>
                          <a:cubicBezTo>
                            <a:pt x="5753" y="2076"/>
                            <a:pt x="5926" y="2052"/>
                            <a:pt x="6099" y="2052"/>
                          </a:cubicBezTo>
                          <a:cubicBezTo>
                            <a:pt x="7056" y="2052"/>
                            <a:pt x="7968" y="2749"/>
                            <a:pt x="8771" y="3354"/>
                          </a:cubicBezTo>
                          <a:cubicBezTo>
                            <a:pt x="9434" y="3854"/>
                            <a:pt x="10290" y="4315"/>
                            <a:pt x="11073" y="4315"/>
                          </a:cubicBezTo>
                          <a:cubicBezTo>
                            <a:pt x="11405" y="4315"/>
                            <a:pt x="11727" y="4234"/>
                            <a:pt x="12020" y="4033"/>
                          </a:cubicBezTo>
                          <a:cubicBezTo>
                            <a:pt x="12188" y="3911"/>
                            <a:pt x="12337" y="3710"/>
                            <a:pt x="12337" y="3518"/>
                          </a:cubicBezTo>
                          <a:cubicBezTo>
                            <a:pt x="12337" y="3450"/>
                            <a:pt x="12313" y="3383"/>
                            <a:pt x="12270" y="3321"/>
                          </a:cubicBezTo>
                          <a:cubicBezTo>
                            <a:pt x="12173" y="3206"/>
                            <a:pt x="12029" y="3177"/>
                            <a:pt x="11875" y="3177"/>
                          </a:cubicBezTo>
                          <a:cubicBezTo>
                            <a:pt x="11774" y="3177"/>
                            <a:pt x="11669" y="3186"/>
                            <a:pt x="11572" y="3196"/>
                          </a:cubicBezTo>
                          <a:cubicBezTo>
                            <a:pt x="11525" y="3196"/>
                            <a:pt x="11481" y="3201"/>
                            <a:pt x="11434" y="3201"/>
                          </a:cubicBezTo>
                          <a:cubicBezTo>
                            <a:pt x="10323" y="3201"/>
                            <a:pt x="9438" y="2225"/>
                            <a:pt x="8670" y="1394"/>
                          </a:cubicBezTo>
                          <a:cubicBezTo>
                            <a:pt x="8021" y="692"/>
                            <a:pt x="7132" y="0"/>
                            <a:pt x="6244" y="0"/>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3" name="Google Shape;3558;p65">
                      <a:extLst>
                        <a:ext uri="{FF2B5EF4-FFF2-40B4-BE49-F238E27FC236}">
                          <a16:creationId xmlns:a16="http://schemas.microsoft.com/office/drawing/2014/main" id="{FD2BFB03-BAC3-41DD-833E-3604A91C0D40}"/>
                        </a:ext>
                      </a:extLst>
                    </p:cNvPr>
                    <p:cNvSpPr/>
                    <p:nvPr/>
                  </p:nvSpPr>
                  <p:spPr>
                    <a:xfrm>
                      <a:off x="5843862" y="600700"/>
                      <a:ext cx="381212" cy="152921"/>
                    </a:xfrm>
                    <a:custGeom>
                      <a:avLst/>
                      <a:gdLst/>
                      <a:ahLst/>
                      <a:cxnLst/>
                      <a:rect l="l" t="t" r="r" b="b"/>
                      <a:pathLst>
                        <a:path w="15922" h="6387" extrusionOk="0">
                          <a:moveTo>
                            <a:pt x="1182" y="0"/>
                          </a:moveTo>
                          <a:cubicBezTo>
                            <a:pt x="650" y="0"/>
                            <a:pt x="106" y="298"/>
                            <a:pt x="0" y="812"/>
                          </a:cubicBezTo>
                          <a:cubicBezTo>
                            <a:pt x="140" y="726"/>
                            <a:pt x="289" y="688"/>
                            <a:pt x="437" y="688"/>
                          </a:cubicBezTo>
                          <a:cubicBezTo>
                            <a:pt x="841" y="688"/>
                            <a:pt x="1269" y="952"/>
                            <a:pt x="1524" y="1293"/>
                          </a:cubicBezTo>
                          <a:cubicBezTo>
                            <a:pt x="1874" y="1759"/>
                            <a:pt x="2038" y="2345"/>
                            <a:pt x="2380" y="2821"/>
                          </a:cubicBezTo>
                          <a:cubicBezTo>
                            <a:pt x="2981" y="3671"/>
                            <a:pt x="4057" y="4061"/>
                            <a:pt x="5095" y="4176"/>
                          </a:cubicBezTo>
                          <a:cubicBezTo>
                            <a:pt x="6128" y="4296"/>
                            <a:pt x="7180" y="4201"/>
                            <a:pt x="8218" y="4321"/>
                          </a:cubicBezTo>
                          <a:cubicBezTo>
                            <a:pt x="9593" y="4483"/>
                            <a:pt x="10900" y="5031"/>
                            <a:pt x="12212" y="5521"/>
                          </a:cubicBezTo>
                          <a:cubicBezTo>
                            <a:pt x="12270" y="5517"/>
                            <a:pt x="12323" y="5512"/>
                            <a:pt x="12375" y="5507"/>
                          </a:cubicBezTo>
                          <a:cubicBezTo>
                            <a:pt x="13543" y="5430"/>
                            <a:pt x="14710" y="5334"/>
                            <a:pt x="15859" y="5215"/>
                          </a:cubicBezTo>
                          <a:lnTo>
                            <a:pt x="15859" y="5215"/>
                          </a:lnTo>
                          <a:cubicBezTo>
                            <a:pt x="15830" y="5608"/>
                            <a:pt x="15787" y="6002"/>
                            <a:pt x="15725" y="6386"/>
                          </a:cubicBezTo>
                          <a:lnTo>
                            <a:pt x="15744" y="6386"/>
                          </a:lnTo>
                          <a:cubicBezTo>
                            <a:pt x="15859" y="5719"/>
                            <a:pt x="15921" y="5031"/>
                            <a:pt x="15921" y="4330"/>
                          </a:cubicBezTo>
                          <a:cubicBezTo>
                            <a:pt x="15921" y="3667"/>
                            <a:pt x="15864" y="3013"/>
                            <a:pt x="15763" y="2374"/>
                          </a:cubicBezTo>
                          <a:cubicBezTo>
                            <a:pt x="15158" y="2528"/>
                            <a:pt x="14595" y="2696"/>
                            <a:pt x="14177" y="2768"/>
                          </a:cubicBezTo>
                          <a:cubicBezTo>
                            <a:pt x="11808" y="3152"/>
                            <a:pt x="9405" y="3345"/>
                            <a:pt x="7007" y="3345"/>
                          </a:cubicBezTo>
                          <a:lnTo>
                            <a:pt x="6867" y="3345"/>
                          </a:lnTo>
                          <a:cubicBezTo>
                            <a:pt x="5969" y="3340"/>
                            <a:pt x="5013" y="3292"/>
                            <a:pt x="4278" y="2773"/>
                          </a:cubicBezTo>
                          <a:cubicBezTo>
                            <a:pt x="3749" y="2398"/>
                            <a:pt x="3403" y="1826"/>
                            <a:pt x="3023" y="1298"/>
                          </a:cubicBezTo>
                          <a:cubicBezTo>
                            <a:pt x="2644" y="769"/>
                            <a:pt x="2187" y="240"/>
                            <a:pt x="1562" y="58"/>
                          </a:cubicBezTo>
                          <a:cubicBezTo>
                            <a:pt x="1442" y="20"/>
                            <a:pt x="1313" y="0"/>
                            <a:pt x="1182" y="0"/>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4" name="Google Shape;3559;p65">
                      <a:extLst>
                        <a:ext uri="{FF2B5EF4-FFF2-40B4-BE49-F238E27FC236}">
                          <a16:creationId xmlns:a16="http://schemas.microsoft.com/office/drawing/2014/main" id="{75AE9B92-35A7-5ED3-EE9B-86E21D001672}"/>
                        </a:ext>
                      </a:extLst>
                    </p:cNvPr>
                    <p:cNvSpPr/>
                    <p:nvPr/>
                  </p:nvSpPr>
                  <p:spPr>
                    <a:xfrm>
                      <a:off x="5667477" y="738394"/>
                      <a:ext cx="266624" cy="187589"/>
                    </a:xfrm>
                    <a:custGeom>
                      <a:avLst/>
                      <a:gdLst/>
                      <a:ahLst/>
                      <a:cxnLst/>
                      <a:rect l="l" t="t" r="r" b="b"/>
                      <a:pathLst>
                        <a:path w="11136" h="7835" extrusionOk="0">
                          <a:moveTo>
                            <a:pt x="5152" y="1"/>
                          </a:moveTo>
                          <a:cubicBezTo>
                            <a:pt x="4816" y="1"/>
                            <a:pt x="4475" y="87"/>
                            <a:pt x="4177" y="237"/>
                          </a:cubicBezTo>
                          <a:cubicBezTo>
                            <a:pt x="4148" y="251"/>
                            <a:pt x="4119" y="266"/>
                            <a:pt x="4095" y="280"/>
                          </a:cubicBezTo>
                          <a:lnTo>
                            <a:pt x="6085" y="280"/>
                          </a:lnTo>
                          <a:cubicBezTo>
                            <a:pt x="5825" y="87"/>
                            <a:pt x="5493" y="1"/>
                            <a:pt x="5152" y="1"/>
                          </a:cubicBezTo>
                          <a:close/>
                          <a:moveTo>
                            <a:pt x="981" y="2775"/>
                          </a:moveTo>
                          <a:cubicBezTo>
                            <a:pt x="664" y="2952"/>
                            <a:pt x="327" y="3121"/>
                            <a:pt x="1" y="3288"/>
                          </a:cubicBezTo>
                          <a:cubicBezTo>
                            <a:pt x="553" y="4029"/>
                            <a:pt x="1183" y="4707"/>
                            <a:pt x="1870" y="5321"/>
                          </a:cubicBezTo>
                          <a:cubicBezTo>
                            <a:pt x="1899" y="5283"/>
                            <a:pt x="1922" y="5244"/>
                            <a:pt x="1951" y="5206"/>
                          </a:cubicBezTo>
                          <a:cubicBezTo>
                            <a:pt x="2441" y="4490"/>
                            <a:pt x="2937" y="3769"/>
                            <a:pt x="3432" y="3053"/>
                          </a:cubicBezTo>
                          <a:cubicBezTo>
                            <a:pt x="2687" y="2977"/>
                            <a:pt x="1942" y="2895"/>
                            <a:pt x="1197" y="2804"/>
                          </a:cubicBezTo>
                          <a:cubicBezTo>
                            <a:pt x="1125" y="2793"/>
                            <a:pt x="1053" y="2784"/>
                            <a:pt x="981" y="2775"/>
                          </a:cubicBezTo>
                          <a:close/>
                          <a:moveTo>
                            <a:pt x="5555" y="3236"/>
                          </a:moveTo>
                          <a:cubicBezTo>
                            <a:pt x="5566" y="3298"/>
                            <a:pt x="5566" y="3361"/>
                            <a:pt x="5566" y="3418"/>
                          </a:cubicBezTo>
                          <a:cubicBezTo>
                            <a:pt x="5566" y="3538"/>
                            <a:pt x="5555" y="3654"/>
                            <a:pt x="5532" y="3769"/>
                          </a:cubicBezTo>
                          <a:cubicBezTo>
                            <a:pt x="5369" y="4485"/>
                            <a:pt x="4907" y="5129"/>
                            <a:pt x="4863" y="5865"/>
                          </a:cubicBezTo>
                          <a:lnTo>
                            <a:pt x="4863" y="5951"/>
                          </a:lnTo>
                          <a:cubicBezTo>
                            <a:pt x="4863" y="6965"/>
                            <a:pt x="5859" y="7835"/>
                            <a:pt x="6859" y="7835"/>
                          </a:cubicBezTo>
                          <a:cubicBezTo>
                            <a:pt x="7055" y="7835"/>
                            <a:pt x="7252" y="7801"/>
                            <a:pt x="7440" y="7729"/>
                          </a:cubicBezTo>
                          <a:cubicBezTo>
                            <a:pt x="7137" y="7508"/>
                            <a:pt x="6830" y="7282"/>
                            <a:pt x="6633" y="6970"/>
                          </a:cubicBezTo>
                          <a:cubicBezTo>
                            <a:pt x="6522" y="6792"/>
                            <a:pt x="6455" y="6581"/>
                            <a:pt x="6455" y="6373"/>
                          </a:cubicBezTo>
                          <a:cubicBezTo>
                            <a:pt x="6455" y="6211"/>
                            <a:pt x="6498" y="6052"/>
                            <a:pt x="6589" y="5918"/>
                          </a:cubicBezTo>
                          <a:cubicBezTo>
                            <a:pt x="6777" y="5652"/>
                            <a:pt x="7060" y="5572"/>
                            <a:pt x="7378" y="5572"/>
                          </a:cubicBezTo>
                          <a:cubicBezTo>
                            <a:pt x="7786" y="5572"/>
                            <a:pt x="8257" y="5701"/>
                            <a:pt x="8669" y="5745"/>
                          </a:cubicBezTo>
                          <a:cubicBezTo>
                            <a:pt x="8742" y="5754"/>
                            <a:pt x="8814" y="5754"/>
                            <a:pt x="8882" y="5754"/>
                          </a:cubicBezTo>
                          <a:cubicBezTo>
                            <a:pt x="9895" y="5754"/>
                            <a:pt x="10880" y="5024"/>
                            <a:pt x="11135" y="4033"/>
                          </a:cubicBezTo>
                          <a:lnTo>
                            <a:pt x="11135" y="4033"/>
                          </a:lnTo>
                          <a:cubicBezTo>
                            <a:pt x="10395" y="4375"/>
                            <a:pt x="9631" y="4725"/>
                            <a:pt x="8814" y="4749"/>
                          </a:cubicBezTo>
                          <a:lnTo>
                            <a:pt x="8727" y="4749"/>
                          </a:lnTo>
                          <a:cubicBezTo>
                            <a:pt x="7935" y="4749"/>
                            <a:pt x="7099" y="4375"/>
                            <a:pt x="6786" y="3654"/>
                          </a:cubicBezTo>
                          <a:cubicBezTo>
                            <a:pt x="6738" y="3543"/>
                            <a:pt x="6704" y="3432"/>
                            <a:pt x="6680" y="3317"/>
                          </a:cubicBezTo>
                          <a:cubicBezTo>
                            <a:pt x="6305" y="3294"/>
                            <a:pt x="5930" y="3265"/>
                            <a:pt x="5555" y="3236"/>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5" name="Google Shape;3560;p65">
                      <a:extLst>
                        <a:ext uri="{FF2B5EF4-FFF2-40B4-BE49-F238E27FC236}">
                          <a16:creationId xmlns:a16="http://schemas.microsoft.com/office/drawing/2014/main" id="{C8892DB1-3E9A-FA7D-8063-1E79031423D6}"/>
                        </a:ext>
                      </a:extLst>
                    </p:cNvPr>
                    <p:cNvSpPr/>
                    <p:nvPr/>
                  </p:nvSpPr>
                  <p:spPr>
                    <a:xfrm>
                      <a:off x="5874819" y="822624"/>
                      <a:ext cx="268228" cy="126249"/>
                    </a:xfrm>
                    <a:custGeom>
                      <a:avLst/>
                      <a:gdLst/>
                      <a:ahLst/>
                      <a:cxnLst/>
                      <a:rect l="l" t="t" r="r" b="b"/>
                      <a:pathLst>
                        <a:path w="11203" h="5273" extrusionOk="0">
                          <a:moveTo>
                            <a:pt x="4984" y="1"/>
                          </a:moveTo>
                          <a:cubicBezTo>
                            <a:pt x="4902" y="20"/>
                            <a:pt x="4820" y="45"/>
                            <a:pt x="4744" y="83"/>
                          </a:cubicBezTo>
                          <a:cubicBezTo>
                            <a:pt x="3773" y="526"/>
                            <a:pt x="3908" y="2178"/>
                            <a:pt x="2937" y="2630"/>
                          </a:cubicBezTo>
                          <a:cubicBezTo>
                            <a:pt x="2196" y="2966"/>
                            <a:pt x="985" y="2549"/>
                            <a:pt x="745" y="3322"/>
                          </a:cubicBezTo>
                          <a:cubicBezTo>
                            <a:pt x="721" y="3403"/>
                            <a:pt x="712" y="3485"/>
                            <a:pt x="712" y="3567"/>
                          </a:cubicBezTo>
                          <a:cubicBezTo>
                            <a:pt x="712" y="3711"/>
                            <a:pt x="736" y="3855"/>
                            <a:pt x="736" y="4004"/>
                          </a:cubicBezTo>
                          <a:lnTo>
                            <a:pt x="736" y="4053"/>
                          </a:lnTo>
                          <a:cubicBezTo>
                            <a:pt x="716" y="4514"/>
                            <a:pt x="413" y="4860"/>
                            <a:pt x="0" y="5076"/>
                          </a:cubicBezTo>
                          <a:cubicBezTo>
                            <a:pt x="759" y="5206"/>
                            <a:pt x="1543" y="5273"/>
                            <a:pt x="2340" y="5273"/>
                          </a:cubicBezTo>
                          <a:cubicBezTo>
                            <a:pt x="2489" y="5273"/>
                            <a:pt x="2633" y="5273"/>
                            <a:pt x="2783" y="5268"/>
                          </a:cubicBezTo>
                          <a:cubicBezTo>
                            <a:pt x="3081" y="4682"/>
                            <a:pt x="3245" y="3971"/>
                            <a:pt x="3696" y="3495"/>
                          </a:cubicBezTo>
                          <a:cubicBezTo>
                            <a:pt x="4090" y="3081"/>
                            <a:pt x="4652" y="2908"/>
                            <a:pt x="5224" y="2908"/>
                          </a:cubicBezTo>
                          <a:cubicBezTo>
                            <a:pt x="5603" y="2908"/>
                            <a:pt x="5988" y="2986"/>
                            <a:pt x="6334" y="3115"/>
                          </a:cubicBezTo>
                          <a:cubicBezTo>
                            <a:pt x="6925" y="3341"/>
                            <a:pt x="7449" y="3702"/>
                            <a:pt x="7963" y="4072"/>
                          </a:cubicBezTo>
                          <a:cubicBezTo>
                            <a:pt x="9141" y="3543"/>
                            <a:pt x="10232" y="2855"/>
                            <a:pt x="11203" y="2034"/>
                          </a:cubicBezTo>
                          <a:cubicBezTo>
                            <a:pt x="9953" y="1602"/>
                            <a:pt x="8324" y="1640"/>
                            <a:pt x="7329" y="1073"/>
                          </a:cubicBezTo>
                          <a:cubicBezTo>
                            <a:pt x="6705" y="712"/>
                            <a:pt x="6070" y="122"/>
                            <a:pt x="5421" y="1"/>
                          </a:cubicBezTo>
                          <a:close/>
                        </a:path>
                      </a:pathLst>
                    </a:custGeom>
                    <a:solidFill>
                      <a:srgbClr val="000000">
                        <a:alpha val="134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23" name="Google Shape;3561;p65">
                    <a:extLst>
                      <a:ext uri="{FF2B5EF4-FFF2-40B4-BE49-F238E27FC236}">
                        <a16:creationId xmlns:a16="http://schemas.microsoft.com/office/drawing/2014/main" id="{232279DB-4087-7945-1B8D-1A8625A8370D}"/>
                      </a:ext>
                    </a:extLst>
                  </p:cNvPr>
                  <p:cNvSpPr/>
                  <p:nvPr/>
                </p:nvSpPr>
                <p:spPr>
                  <a:xfrm>
                    <a:off x="6004827" y="935417"/>
                    <a:ext cx="19010" cy="5076"/>
                  </a:xfrm>
                  <a:custGeom>
                    <a:avLst/>
                    <a:gdLst/>
                    <a:ahLst/>
                    <a:cxnLst/>
                    <a:rect l="l" t="t" r="r" b="b"/>
                    <a:pathLst>
                      <a:path w="794" h="212" extrusionOk="0">
                        <a:moveTo>
                          <a:pt x="663" y="0"/>
                        </a:moveTo>
                        <a:cubicBezTo>
                          <a:pt x="621" y="0"/>
                          <a:pt x="572" y="0"/>
                          <a:pt x="525" y="9"/>
                        </a:cubicBezTo>
                        <a:cubicBezTo>
                          <a:pt x="328" y="34"/>
                          <a:pt x="159" y="111"/>
                          <a:pt x="0" y="211"/>
                        </a:cubicBezTo>
                        <a:cubicBezTo>
                          <a:pt x="270" y="153"/>
                          <a:pt x="534" y="82"/>
                          <a:pt x="794" y="5"/>
                        </a:cubicBezTo>
                        <a:cubicBezTo>
                          <a:pt x="750" y="0"/>
                          <a:pt x="707" y="0"/>
                          <a:pt x="663" y="0"/>
                        </a:cubicBezTo>
                        <a:close/>
                      </a:path>
                    </a:pathLst>
                  </a:custGeom>
                  <a:solidFill>
                    <a:srgbClr val="EA65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24" name="Google Shape;3562;p65">
                    <a:extLst>
                      <a:ext uri="{FF2B5EF4-FFF2-40B4-BE49-F238E27FC236}">
                        <a16:creationId xmlns:a16="http://schemas.microsoft.com/office/drawing/2014/main" id="{47715AE8-6C3A-9141-B1C6-6D86F5DC5E77}"/>
                      </a:ext>
                    </a:extLst>
                  </p:cNvPr>
                  <p:cNvGrpSpPr/>
                  <p:nvPr/>
                </p:nvGrpSpPr>
                <p:grpSpPr>
                  <a:xfrm>
                    <a:off x="5656160" y="786271"/>
                    <a:ext cx="562888" cy="209545"/>
                    <a:chOff x="5649760" y="789846"/>
                    <a:chExt cx="562888" cy="209545"/>
                  </a:xfrm>
                </p:grpSpPr>
                <p:sp>
                  <p:nvSpPr>
                    <p:cNvPr id="440" name="Google Shape;3563;p65">
                      <a:extLst>
                        <a:ext uri="{FF2B5EF4-FFF2-40B4-BE49-F238E27FC236}">
                          <a16:creationId xmlns:a16="http://schemas.microsoft.com/office/drawing/2014/main" id="{CE9BD632-E534-FB97-4EA6-919D622015E9}"/>
                        </a:ext>
                      </a:extLst>
                    </p:cNvPr>
                    <p:cNvSpPr/>
                    <p:nvPr/>
                  </p:nvSpPr>
                  <p:spPr>
                    <a:xfrm>
                      <a:off x="5652058" y="789846"/>
                      <a:ext cx="560590" cy="209545"/>
                    </a:xfrm>
                    <a:custGeom>
                      <a:avLst/>
                      <a:gdLst/>
                      <a:ahLst/>
                      <a:cxnLst/>
                      <a:rect l="l" t="t" r="r" b="b"/>
                      <a:pathLst>
                        <a:path w="23414" h="8752" extrusionOk="0">
                          <a:moveTo>
                            <a:pt x="23413" y="1"/>
                          </a:moveTo>
                          <a:lnTo>
                            <a:pt x="23413" y="1"/>
                          </a:lnTo>
                          <a:cubicBezTo>
                            <a:pt x="23395" y="39"/>
                            <a:pt x="23371" y="72"/>
                            <a:pt x="23351" y="107"/>
                          </a:cubicBezTo>
                          <a:cubicBezTo>
                            <a:pt x="23342" y="136"/>
                            <a:pt x="23333" y="164"/>
                            <a:pt x="23322" y="193"/>
                          </a:cubicBezTo>
                          <a:cubicBezTo>
                            <a:pt x="23327" y="193"/>
                            <a:pt x="23333" y="193"/>
                            <a:pt x="23333" y="198"/>
                          </a:cubicBezTo>
                          <a:cubicBezTo>
                            <a:pt x="23125" y="851"/>
                            <a:pt x="22856" y="1480"/>
                            <a:pt x="22544" y="2081"/>
                          </a:cubicBezTo>
                          <a:cubicBezTo>
                            <a:pt x="22414" y="1971"/>
                            <a:pt x="22275" y="1870"/>
                            <a:pt x="22135" y="1784"/>
                          </a:cubicBezTo>
                          <a:cubicBezTo>
                            <a:pt x="21636" y="2365"/>
                            <a:pt x="21093" y="2908"/>
                            <a:pt x="20507" y="3403"/>
                          </a:cubicBezTo>
                          <a:cubicBezTo>
                            <a:pt x="20838" y="3518"/>
                            <a:pt x="21146" y="3667"/>
                            <a:pt x="21405" y="3864"/>
                          </a:cubicBezTo>
                          <a:cubicBezTo>
                            <a:pt x="20674" y="4825"/>
                            <a:pt x="19800" y="5672"/>
                            <a:pt x="18824" y="6373"/>
                          </a:cubicBezTo>
                          <a:cubicBezTo>
                            <a:pt x="18507" y="6258"/>
                            <a:pt x="18229" y="6123"/>
                            <a:pt x="18021" y="5983"/>
                          </a:cubicBezTo>
                          <a:cubicBezTo>
                            <a:pt x="17768" y="5810"/>
                            <a:pt x="17517" y="5623"/>
                            <a:pt x="17267" y="5441"/>
                          </a:cubicBezTo>
                          <a:cubicBezTo>
                            <a:pt x="16710" y="5695"/>
                            <a:pt x="16129" y="5912"/>
                            <a:pt x="15528" y="6085"/>
                          </a:cubicBezTo>
                          <a:cubicBezTo>
                            <a:pt x="16153" y="6162"/>
                            <a:pt x="16777" y="6767"/>
                            <a:pt x="17118" y="7402"/>
                          </a:cubicBezTo>
                          <a:cubicBezTo>
                            <a:pt x="15470" y="8228"/>
                            <a:pt x="13610" y="8689"/>
                            <a:pt x="11644" y="8689"/>
                          </a:cubicBezTo>
                          <a:cubicBezTo>
                            <a:pt x="10957" y="8689"/>
                            <a:pt x="10285" y="8631"/>
                            <a:pt x="9631" y="8526"/>
                          </a:cubicBezTo>
                          <a:cubicBezTo>
                            <a:pt x="9703" y="8463"/>
                            <a:pt x="9785" y="8416"/>
                            <a:pt x="9867" y="8382"/>
                          </a:cubicBezTo>
                          <a:cubicBezTo>
                            <a:pt x="10136" y="8267"/>
                            <a:pt x="10424" y="8232"/>
                            <a:pt x="10712" y="8232"/>
                          </a:cubicBezTo>
                          <a:cubicBezTo>
                            <a:pt x="10948" y="8232"/>
                            <a:pt x="11183" y="8256"/>
                            <a:pt x="11414" y="8276"/>
                          </a:cubicBezTo>
                          <a:cubicBezTo>
                            <a:pt x="11616" y="8296"/>
                            <a:pt x="11817" y="8310"/>
                            <a:pt x="12019" y="8310"/>
                          </a:cubicBezTo>
                          <a:cubicBezTo>
                            <a:pt x="12347" y="8310"/>
                            <a:pt x="12664" y="8271"/>
                            <a:pt x="12952" y="8127"/>
                          </a:cubicBezTo>
                          <a:cubicBezTo>
                            <a:pt x="13711" y="7742"/>
                            <a:pt x="14071" y="6739"/>
                            <a:pt x="14734" y="6291"/>
                          </a:cubicBezTo>
                          <a:lnTo>
                            <a:pt x="14734" y="6291"/>
                          </a:lnTo>
                          <a:cubicBezTo>
                            <a:pt x="13880" y="6488"/>
                            <a:pt x="12995" y="6608"/>
                            <a:pt x="12087" y="6637"/>
                          </a:cubicBezTo>
                          <a:cubicBezTo>
                            <a:pt x="11933" y="6935"/>
                            <a:pt x="11746" y="7200"/>
                            <a:pt x="11462" y="7382"/>
                          </a:cubicBezTo>
                          <a:cubicBezTo>
                            <a:pt x="11188" y="7560"/>
                            <a:pt x="10890" y="7622"/>
                            <a:pt x="10578" y="7622"/>
                          </a:cubicBezTo>
                          <a:cubicBezTo>
                            <a:pt x="10174" y="7622"/>
                            <a:pt x="9746" y="7511"/>
                            <a:pt x="9309" y="7406"/>
                          </a:cubicBezTo>
                          <a:cubicBezTo>
                            <a:pt x="8876" y="7296"/>
                            <a:pt x="8435" y="7185"/>
                            <a:pt x="8007" y="7185"/>
                          </a:cubicBezTo>
                          <a:cubicBezTo>
                            <a:pt x="7877" y="7185"/>
                            <a:pt x="7752" y="7194"/>
                            <a:pt x="7623" y="7214"/>
                          </a:cubicBezTo>
                          <a:cubicBezTo>
                            <a:pt x="7266" y="7281"/>
                            <a:pt x="6944" y="7449"/>
                            <a:pt x="6623" y="7618"/>
                          </a:cubicBezTo>
                          <a:cubicBezTo>
                            <a:pt x="5926" y="7305"/>
                            <a:pt x="5258" y="6930"/>
                            <a:pt x="4638" y="6498"/>
                          </a:cubicBezTo>
                          <a:cubicBezTo>
                            <a:pt x="4811" y="6397"/>
                            <a:pt x="5008" y="6329"/>
                            <a:pt x="5201" y="6296"/>
                          </a:cubicBezTo>
                          <a:cubicBezTo>
                            <a:pt x="5325" y="6277"/>
                            <a:pt x="5445" y="6272"/>
                            <a:pt x="5571" y="6272"/>
                          </a:cubicBezTo>
                          <a:cubicBezTo>
                            <a:pt x="6359" y="6272"/>
                            <a:pt x="7132" y="6599"/>
                            <a:pt x="7929" y="6690"/>
                          </a:cubicBezTo>
                          <a:cubicBezTo>
                            <a:pt x="8016" y="6699"/>
                            <a:pt x="8102" y="6704"/>
                            <a:pt x="8195" y="6704"/>
                          </a:cubicBezTo>
                          <a:cubicBezTo>
                            <a:pt x="8579" y="6704"/>
                            <a:pt x="8978" y="6618"/>
                            <a:pt x="9304" y="6445"/>
                          </a:cubicBezTo>
                          <a:cubicBezTo>
                            <a:pt x="6724" y="6003"/>
                            <a:pt x="4389" y="4840"/>
                            <a:pt x="2514" y="3172"/>
                          </a:cubicBezTo>
                          <a:cubicBezTo>
                            <a:pt x="2336" y="3437"/>
                            <a:pt x="2149" y="3696"/>
                            <a:pt x="1942" y="3946"/>
                          </a:cubicBezTo>
                          <a:cubicBezTo>
                            <a:pt x="1313" y="3134"/>
                            <a:pt x="779" y="2241"/>
                            <a:pt x="366" y="1283"/>
                          </a:cubicBezTo>
                          <a:cubicBezTo>
                            <a:pt x="457" y="1236"/>
                            <a:pt x="548" y="1188"/>
                            <a:pt x="645" y="1139"/>
                          </a:cubicBezTo>
                          <a:cubicBezTo>
                            <a:pt x="467" y="904"/>
                            <a:pt x="299" y="664"/>
                            <a:pt x="140" y="418"/>
                          </a:cubicBezTo>
                          <a:cubicBezTo>
                            <a:pt x="92" y="409"/>
                            <a:pt x="44" y="404"/>
                            <a:pt x="0" y="395"/>
                          </a:cubicBezTo>
                          <a:lnTo>
                            <a:pt x="0" y="395"/>
                          </a:lnTo>
                          <a:cubicBezTo>
                            <a:pt x="1086" y="3619"/>
                            <a:pt x="3475" y="6248"/>
                            <a:pt x="6545" y="7646"/>
                          </a:cubicBezTo>
                          <a:cubicBezTo>
                            <a:pt x="6551" y="7651"/>
                            <a:pt x="6556" y="7651"/>
                            <a:pt x="6556" y="7651"/>
                          </a:cubicBezTo>
                          <a:cubicBezTo>
                            <a:pt x="6560" y="7656"/>
                            <a:pt x="6560" y="7656"/>
                            <a:pt x="6565" y="7656"/>
                          </a:cubicBezTo>
                          <a:cubicBezTo>
                            <a:pt x="6565" y="7656"/>
                            <a:pt x="6570" y="7656"/>
                            <a:pt x="6570" y="7661"/>
                          </a:cubicBezTo>
                          <a:cubicBezTo>
                            <a:pt x="8117" y="8363"/>
                            <a:pt x="9832" y="8751"/>
                            <a:pt x="11644" y="8751"/>
                          </a:cubicBezTo>
                          <a:cubicBezTo>
                            <a:pt x="17200" y="8751"/>
                            <a:pt x="21895" y="5061"/>
                            <a:pt x="23413" y="1"/>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1" name="Google Shape;3564;p65">
                      <a:extLst>
                        <a:ext uri="{FF2B5EF4-FFF2-40B4-BE49-F238E27FC236}">
                          <a16:creationId xmlns:a16="http://schemas.microsoft.com/office/drawing/2014/main" id="{83D12500-E704-7B56-DDE5-B4AEEB00FC1B}"/>
                        </a:ext>
                      </a:extLst>
                    </p:cNvPr>
                    <p:cNvSpPr/>
                    <p:nvPr/>
                  </p:nvSpPr>
                  <p:spPr>
                    <a:xfrm>
                      <a:off x="6182026" y="794467"/>
                      <a:ext cx="28683" cy="45227"/>
                    </a:xfrm>
                    <a:custGeom>
                      <a:avLst/>
                      <a:gdLst/>
                      <a:ahLst/>
                      <a:cxnLst/>
                      <a:rect l="l" t="t" r="r" b="b"/>
                      <a:pathLst>
                        <a:path w="1198" h="1889" extrusionOk="0">
                          <a:moveTo>
                            <a:pt x="1187" y="0"/>
                          </a:moveTo>
                          <a:cubicBezTo>
                            <a:pt x="1116" y="231"/>
                            <a:pt x="1034" y="462"/>
                            <a:pt x="947" y="682"/>
                          </a:cubicBezTo>
                          <a:cubicBezTo>
                            <a:pt x="861" y="697"/>
                            <a:pt x="770" y="706"/>
                            <a:pt x="679" y="715"/>
                          </a:cubicBezTo>
                          <a:cubicBezTo>
                            <a:pt x="462" y="1019"/>
                            <a:pt x="236" y="1307"/>
                            <a:pt x="0" y="1591"/>
                          </a:cubicBezTo>
                          <a:cubicBezTo>
                            <a:pt x="140" y="1677"/>
                            <a:pt x="279" y="1778"/>
                            <a:pt x="409" y="1888"/>
                          </a:cubicBezTo>
                          <a:cubicBezTo>
                            <a:pt x="721" y="1287"/>
                            <a:pt x="990" y="658"/>
                            <a:pt x="1198" y="5"/>
                          </a:cubicBezTo>
                          <a:cubicBezTo>
                            <a:pt x="1198" y="0"/>
                            <a:pt x="1192" y="0"/>
                            <a:pt x="1187" y="0"/>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2" name="Google Shape;3565;p65">
                      <a:extLst>
                        <a:ext uri="{FF2B5EF4-FFF2-40B4-BE49-F238E27FC236}">
                          <a16:creationId xmlns:a16="http://schemas.microsoft.com/office/drawing/2014/main" id="{8224BC0A-5EE6-779F-53EB-30B78D3AC3CD}"/>
                        </a:ext>
                      </a:extLst>
                    </p:cNvPr>
                    <p:cNvSpPr/>
                    <p:nvPr/>
                  </p:nvSpPr>
                  <p:spPr>
                    <a:xfrm>
                      <a:off x="6198259" y="794467"/>
                      <a:ext cx="12211" cy="17143"/>
                    </a:xfrm>
                    <a:custGeom>
                      <a:avLst/>
                      <a:gdLst/>
                      <a:ahLst/>
                      <a:cxnLst/>
                      <a:rect l="l" t="t" r="r" b="b"/>
                      <a:pathLst>
                        <a:path w="510" h="716" extrusionOk="0">
                          <a:moveTo>
                            <a:pt x="485" y="0"/>
                          </a:moveTo>
                          <a:cubicBezTo>
                            <a:pt x="332" y="245"/>
                            <a:pt x="168" y="485"/>
                            <a:pt x="1" y="715"/>
                          </a:cubicBezTo>
                          <a:cubicBezTo>
                            <a:pt x="92" y="706"/>
                            <a:pt x="183" y="697"/>
                            <a:pt x="269" y="682"/>
                          </a:cubicBezTo>
                          <a:cubicBezTo>
                            <a:pt x="356" y="462"/>
                            <a:pt x="438" y="231"/>
                            <a:pt x="509" y="0"/>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3" name="Google Shape;3566;p65">
                      <a:extLst>
                        <a:ext uri="{FF2B5EF4-FFF2-40B4-BE49-F238E27FC236}">
                          <a16:creationId xmlns:a16="http://schemas.microsoft.com/office/drawing/2014/main" id="{14793ECA-3EFD-46E2-E6BF-889D1A103D5D}"/>
                        </a:ext>
                      </a:extLst>
                    </p:cNvPr>
                    <p:cNvSpPr/>
                    <p:nvPr/>
                  </p:nvSpPr>
                  <p:spPr>
                    <a:xfrm>
                      <a:off x="5649760" y="791019"/>
                      <a:ext cx="1748" cy="3113"/>
                    </a:xfrm>
                    <a:custGeom>
                      <a:avLst/>
                      <a:gdLst/>
                      <a:ahLst/>
                      <a:cxnLst/>
                      <a:rect l="l" t="t" r="r" b="b"/>
                      <a:pathLst>
                        <a:path w="73" h="130" extrusionOk="0">
                          <a:moveTo>
                            <a:pt x="0" y="0"/>
                          </a:moveTo>
                          <a:lnTo>
                            <a:pt x="44" y="129"/>
                          </a:lnTo>
                          <a:cubicBezTo>
                            <a:pt x="53" y="125"/>
                            <a:pt x="63" y="120"/>
                            <a:pt x="73" y="115"/>
                          </a:cubicBezTo>
                          <a:cubicBezTo>
                            <a:pt x="49" y="76"/>
                            <a:pt x="25" y="38"/>
                            <a:pt x="0" y="0"/>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4" name="Google Shape;3567;p65">
                      <a:extLst>
                        <a:ext uri="{FF2B5EF4-FFF2-40B4-BE49-F238E27FC236}">
                          <a16:creationId xmlns:a16="http://schemas.microsoft.com/office/drawing/2014/main" id="{E9A36657-8C07-347D-3034-99993A7C3223}"/>
                        </a:ext>
                      </a:extLst>
                    </p:cNvPr>
                    <p:cNvSpPr/>
                    <p:nvPr/>
                  </p:nvSpPr>
                  <p:spPr>
                    <a:xfrm>
                      <a:off x="5660797" y="817117"/>
                      <a:ext cx="51476" cy="67231"/>
                    </a:xfrm>
                    <a:custGeom>
                      <a:avLst/>
                      <a:gdLst/>
                      <a:ahLst/>
                      <a:cxnLst/>
                      <a:rect l="l" t="t" r="r" b="b"/>
                      <a:pathLst>
                        <a:path w="2150" h="2808" extrusionOk="0">
                          <a:moveTo>
                            <a:pt x="280" y="0"/>
                          </a:moveTo>
                          <a:cubicBezTo>
                            <a:pt x="183" y="49"/>
                            <a:pt x="92" y="97"/>
                            <a:pt x="1" y="144"/>
                          </a:cubicBezTo>
                          <a:cubicBezTo>
                            <a:pt x="414" y="1102"/>
                            <a:pt x="948" y="1995"/>
                            <a:pt x="1577" y="2807"/>
                          </a:cubicBezTo>
                          <a:cubicBezTo>
                            <a:pt x="1784" y="2557"/>
                            <a:pt x="1971" y="2298"/>
                            <a:pt x="2149" y="2033"/>
                          </a:cubicBezTo>
                          <a:cubicBezTo>
                            <a:pt x="1462" y="1419"/>
                            <a:pt x="832" y="741"/>
                            <a:pt x="280" y="0"/>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5" name="Google Shape;3568;p65">
                      <a:extLst>
                        <a:ext uri="{FF2B5EF4-FFF2-40B4-BE49-F238E27FC236}">
                          <a16:creationId xmlns:a16="http://schemas.microsoft.com/office/drawing/2014/main" id="{CE169E1C-6B97-11F2-2D4F-E696557C406B}"/>
                        </a:ext>
                      </a:extLst>
                    </p:cNvPr>
                    <p:cNvSpPr/>
                    <p:nvPr/>
                  </p:nvSpPr>
                  <p:spPr>
                    <a:xfrm>
                      <a:off x="5763080" y="871323"/>
                      <a:ext cx="401492" cy="101037"/>
                    </a:xfrm>
                    <a:custGeom>
                      <a:avLst/>
                      <a:gdLst/>
                      <a:ahLst/>
                      <a:cxnLst/>
                      <a:rect l="l" t="t" r="r" b="b"/>
                      <a:pathLst>
                        <a:path w="16769" h="4220" extrusionOk="0">
                          <a:moveTo>
                            <a:pt x="15870" y="0"/>
                          </a:moveTo>
                          <a:cubicBezTo>
                            <a:pt x="14899" y="821"/>
                            <a:pt x="13808" y="1509"/>
                            <a:pt x="12630" y="2038"/>
                          </a:cubicBezTo>
                          <a:cubicBezTo>
                            <a:pt x="12880" y="2220"/>
                            <a:pt x="13131" y="2407"/>
                            <a:pt x="13384" y="2580"/>
                          </a:cubicBezTo>
                          <a:cubicBezTo>
                            <a:pt x="13592" y="2720"/>
                            <a:pt x="13870" y="2855"/>
                            <a:pt x="14187" y="2970"/>
                          </a:cubicBezTo>
                          <a:cubicBezTo>
                            <a:pt x="15163" y="2269"/>
                            <a:pt x="16037" y="1422"/>
                            <a:pt x="16768" y="461"/>
                          </a:cubicBezTo>
                          <a:cubicBezTo>
                            <a:pt x="16509" y="264"/>
                            <a:pt x="16201" y="115"/>
                            <a:pt x="15870" y="0"/>
                          </a:cubicBezTo>
                          <a:close/>
                          <a:moveTo>
                            <a:pt x="934" y="2869"/>
                          </a:moveTo>
                          <a:cubicBezTo>
                            <a:pt x="808" y="2869"/>
                            <a:pt x="688" y="2874"/>
                            <a:pt x="564" y="2893"/>
                          </a:cubicBezTo>
                          <a:cubicBezTo>
                            <a:pt x="371" y="2926"/>
                            <a:pt x="174" y="2994"/>
                            <a:pt x="1" y="3095"/>
                          </a:cubicBezTo>
                          <a:cubicBezTo>
                            <a:pt x="621" y="3527"/>
                            <a:pt x="1289" y="3902"/>
                            <a:pt x="1986" y="4215"/>
                          </a:cubicBezTo>
                          <a:cubicBezTo>
                            <a:pt x="2307" y="4046"/>
                            <a:pt x="2629" y="3878"/>
                            <a:pt x="2986" y="3811"/>
                          </a:cubicBezTo>
                          <a:cubicBezTo>
                            <a:pt x="3115" y="3791"/>
                            <a:pt x="3240" y="3782"/>
                            <a:pt x="3370" y="3782"/>
                          </a:cubicBezTo>
                          <a:cubicBezTo>
                            <a:pt x="3798" y="3782"/>
                            <a:pt x="4239" y="3893"/>
                            <a:pt x="4672" y="4003"/>
                          </a:cubicBezTo>
                          <a:cubicBezTo>
                            <a:pt x="5109" y="4108"/>
                            <a:pt x="5537" y="4219"/>
                            <a:pt x="5941" y="4219"/>
                          </a:cubicBezTo>
                          <a:cubicBezTo>
                            <a:pt x="6253" y="4219"/>
                            <a:pt x="6551" y="4157"/>
                            <a:pt x="6825" y="3979"/>
                          </a:cubicBezTo>
                          <a:cubicBezTo>
                            <a:pt x="7109" y="3797"/>
                            <a:pt x="7296" y="3532"/>
                            <a:pt x="7450" y="3234"/>
                          </a:cubicBezTo>
                          <a:lnTo>
                            <a:pt x="7450" y="3234"/>
                          </a:lnTo>
                          <a:cubicBezTo>
                            <a:pt x="7300" y="3239"/>
                            <a:pt x="7156" y="3239"/>
                            <a:pt x="7007" y="3239"/>
                          </a:cubicBezTo>
                          <a:cubicBezTo>
                            <a:pt x="6210" y="3239"/>
                            <a:pt x="5426" y="3172"/>
                            <a:pt x="4667" y="3042"/>
                          </a:cubicBezTo>
                          <a:cubicBezTo>
                            <a:pt x="4341" y="3215"/>
                            <a:pt x="3942" y="3301"/>
                            <a:pt x="3558" y="3301"/>
                          </a:cubicBezTo>
                          <a:cubicBezTo>
                            <a:pt x="3465" y="3301"/>
                            <a:pt x="3379" y="3296"/>
                            <a:pt x="3292" y="3287"/>
                          </a:cubicBezTo>
                          <a:cubicBezTo>
                            <a:pt x="2495" y="3196"/>
                            <a:pt x="1722" y="2869"/>
                            <a:pt x="934" y="2869"/>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6" name="Google Shape;3569;p65">
                      <a:extLst>
                        <a:ext uri="{FF2B5EF4-FFF2-40B4-BE49-F238E27FC236}">
                          <a16:creationId xmlns:a16="http://schemas.microsoft.com/office/drawing/2014/main" id="{1F9A01C3-3D6A-EA2A-E1E4-68E4A774B1C3}"/>
                        </a:ext>
                      </a:extLst>
                    </p:cNvPr>
                    <p:cNvSpPr/>
                    <p:nvPr/>
                  </p:nvSpPr>
                  <p:spPr>
                    <a:xfrm>
                      <a:off x="5882625" y="935512"/>
                      <a:ext cx="179305" cy="62370"/>
                    </a:xfrm>
                    <a:custGeom>
                      <a:avLst/>
                      <a:gdLst/>
                      <a:ahLst/>
                      <a:cxnLst/>
                      <a:rect l="l" t="t" r="r" b="b"/>
                      <a:pathLst>
                        <a:path w="7489" h="2605" extrusionOk="0">
                          <a:moveTo>
                            <a:pt x="5898" y="1"/>
                          </a:moveTo>
                          <a:cubicBezTo>
                            <a:pt x="5638" y="78"/>
                            <a:pt x="5374" y="149"/>
                            <a:pt x="5104" y="207"/>
                          </a:cubicBezTo>
                          <a:cubicBezTo>
                            <a:pt x="4441" y="655"/>
                            <a:pt x="4081" y="1658"/>
                            <a:pt x="3322" y="2043"/>
                          </a:cubicBezTo>
                          <a:cubicBezTo>
                            <a:pt x="3034" y="2187"/>
                            <a:pt x="2717" y="2226"/>
                            <a:pt x="2389" y="2226"/>
                          </a:cubicBezTo>
                          <a:cubicBezTo>
                            <a:pt x="2187" y="2226"/>
                            <a:pt x="1986" y="2212"/>
                            <a:pt x="1784" y="2192"/>
                          </a:cubicBezTo>
                          <a:cubicBezTo>
                            <a:pt x="1553" y="2172"/>
                            <a:pt x="1318" y="2148"/>
                            <a:pt x="1082" y="2148"/>
                          </a:cubicBezTo>
                          <a:cubicBezTo>
                            <a:pt x="794" y="2148"/>
                            <a:pt x="506" y="2183"/>
                            <a:pt x="237" y="2298"/>
                          </a:cubicBezTo>
                          <a:cubicBezTo>
                            <a:pt x="155" y="2332"/>
                            <a:pt x="73" y="2379"/>
                            <a:pt x="1" y="2442"/>
                          </a:cubicBezTo>
                          <a:cubicBezTo>
                            <a:pt x="655" y="2547"/>
                            <a:pt x="1327" y="2605"/>
                            <a:pt x="2014" y="2605"/>
                          </a:cubicBezTo>
                          <a:cubicBezTo>
                            <a:pt x="3980" y="2605"/>
                            <a:pt x="5840" y="2144"/>
                            <a:pt x="7488" y="1318"/>
                          </a:cubicBezTo>
                          <a:cubicBezTo>
                            <a:pt x="7147" y="683"/>
                            <a:pt x="6523" y="78"/>
                            <a:pt x="5898" y="1"/>
                          </a:cubicBezTo>
                          <a:close/>
                        </a:path>
                      </a:pathLst>
                    </a:custGeom>
                    <a:solidFill>
                      <a:srgbClr val="1F2E56">
                        <a:alpha val="19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25" name="Google Shape;3570;p65">
                    <a:extLst>
                      <a:ext uri="{FF2B5EF4-FFF2-40B4-BE49-F238E27FC236}">
                        <a16:creationId xmlns:a16="http://schemas.microsoft.com/office/drawing/2014/main" id="{D439DDDD-1765-9AF2-057E-0D2C3C19F06A}"/>
                      </a:ext>
                    </a:extLst>
                  </p:cNvPr>
                  <p:cNvSpPr/>
                  <p:nvPr/>
                </p:nvSpPr>
                <p:spPr>
                  <a:xfrm>
                    <a:off x="5505008" y="645151"/>
                    <a:ext cx="860302" cy="150191"/>
                  </a:xfrm>
                  <a:custGeom>
                    <a:avLst/>
                    <a:gdLst/>
                    <a:ahLst/>
                    <a:cxnLst/>
                    <a:rect l="l" t="t" r="r" b="b"/>
                    <a:pathLst>
                      <a:path w="35932" h="6273" extrusionOk="0">
                        <a:moveTo>
                          <a:pt x="1370" y="2715"/>
                        </a:moveTo>
                        <a:cubicBezTo>
                          <a:pt x="1355" y="2735"/>
                          <a:pt x="1342" y="2748"/>
                          <a:pt x="1342" y="2748"/>
                        </a:cubicBezTo>
                        <a:cubicBezTo>
                          <a:pt x="1331" y="2748"/>
                          <a:pt x="1351" y="2735"/>
                          <a:pt x="1370" y="2715"/>
                        </a:cubicBezTo>
                        <a:close/>
                        <a:moveTo>
                          <a:pt x="30007" y="0"/>
                        </a:moveTo>
                        <a:lnTo>
                          <a:pt x="30007" y="0"/>
                        </a:lnTo>
                        <a:cubicBezTo>
                          <a:pt x="30156" y="721"/>
                          <a:pt x="30242" y="1461"/>
                          <a:pt x="30252" y="2225"/>
                        </a:cubicBezTo>
                        <a:cubicBezTo>
                          <a:pt x="30300" y="2235"/>
                          <a:pt x="30343" y="2244"/>
                          <a:pt x="30391" y="2258"/>
                        </a:cubicBezTo>
                        <a:cubicBezTo>
                          <a:pt x="30497" y="2283"/>
                          <a:pt x="30598" y="2311"/>
                          <a:pt x="30704" y="2340"/>
                        </a:cubicBezTo>
                        <a:cubicBezTo>
                          <a:pt x="30579" y="2355"/>
                          <a:pt x="30454" y="2369"/>
                          <a:pt x="30324" y="2389"/>
                        </a:cubicBezTo>
                        <a:cubicBezTo>
                          <a:pt x="30305" y="2389"/>
                          <a:pt x="30276" y="2393"/>
                          <a:pt x="30256" y="2393"/>
                        </a:cubicBezTo>
                        <a:cubicBezTo>
                          <a:pt x="28907" y="2557"/>
                          <a:pt x="27523" y="2672"/>
                          <a:pt x="26139" y="2768"/>
                        </a:cubicBezTo>
                        <a:cubicBezTo>
                          <a:pt x="24726" y="2874"/>
                          <a:pt x="23307" y="2956"/>
                          <a:pt x="21885" y="3028"/>
                        </a:cubicBezTo>
                        <a:cubicBezTo>
                          <a:pt x="20463" y="3105"/>
                          <a:pt x="19035" y="3158"/>
                          <a:pt x="17613" y="3187"/>
                        </a:cubicBezTo>
                        <a:cubicBezTo>
                          <a:pt x="16185" y="3225"/>
                          <a:pt x="14759" y="3244"/>
                          <a:pt x="13331" y="3254"/>
                        </a:cubicBezTo>
                        <a:cubicBezTo>
                          <a:pt x="12978" y="3255"/>
                          <a:pt x="12625" y="3256"/>
                          <a:pt x="12272" y="3256"/>
                        </a:cubicBezTo>
                        <a:cubicBezTo>
                          <a:pt x="11198" y="3256"/>
                          <a:pt x="10124" y="3248"/>
                          <a:pt x="9054" y="3216"/>
                        </a:cubicBezTo>
                        <a:cubicBezTo>
                          <a:pt x="7930" y="3181"/>
                          <a:pt x="6805" y="3143"/>
                          <a:pt x="5690" y="3061"/>
                        </a:cubicBezTo>
                        <a:cubicBezTo>
                          <a:pt x="5397" y="3037"/>
                          <a:pt x="5099" y="3014"/>
                          <a:pt x="4806" y="2985"/>
                        </a:cubicBezTo>
                        <a:cubicBezTo>
                          <a:pt x="4110" y="2917"/>
                          <a:pt x="3407" y="2841"/>
                          <a:pt x="2739" y="2715"/>
                        </a:cubicBezTo>
                        <a:cubicBezTo>
                          <a:pt x="2408" y="2653"/>
                          <a:pt x="2081" y="2581"/>
                          <a:pt x="1792" y="2484"/>
                        </a:cubicBezTo>
                        <a:cubicBezTo>
                          <a:pt x="1783" y="2480"/>
                          <a:pt x="1774" y="2480"/>
                          <a:pt x="1764" y="2475"/>
                        </a:cubicBezTo>
                        <a:cubicBezTo>
                          <a:pt x="2038" y="2345"/>
                          <a:pt x="2360" y="2229"/>
                          <a:pt x="2682" y="2129"/>
                        </a:cubicBezTo>
                        <a:cubicBezTo>
                          <a:pt x="3340" y="1923"/>
                          <a:pt x="4032" y="1754"/>
                          <a:pt x="4729" y="1615"/>
                        </a:cubicBezTo>
                        <a:cubicBezTo>
                          <a:pt x="5061" y="1548"/>
                          <a:pt x="5392" y="1490"/>
                          <a:pt x="5724" y="1432"/>
                        </a:cubicBezTo>
                        <a:cubicBezTo>
                          <a:pt x="5747" y="1140"/>
                          <a:pt x="5782" y="851"/>
                          <a:pt x="5829" y="563"/>
                        </a:cubicBezTo>
                        <a:lnTo>
                          <a:pt x="5829" y="563"/>
                        </a:lnTo>
                        <a:cubicBezTo>
                          <a:pt x="5416" y="596"/>
                          <a:pt x="5003" y="634"/>
                          <a:pt x="4589" y="678"/>
                        </a:cubicBezTo>
                        <a:cubicBezTo>
                          <a:pt x="3859" y="759"/>
                          <a:pt x="3129" y="841"/>
                          <a:pt x="2393" y="990"/>
                        </a:cubicBezTo>
                        <a:cubicBezTo>
                          <a:pt x="2019" y="1062"/>
                          <a:pt x="1648" y="1144"/>
                          <a:pt x="1260" y="1278"/>
                        </a:cubicBezTo>
                        <a:cubicBezTo>
                          <a:pt x="1067" y="1351"/>
                          <a:pt x="870" y="1428"/>
                          <a:pt x="649" y="1562"/>
                        </a:cubicBezTo>
                        <a:cubicBezTo>
                          <a:pt x="539" y="1624"/>
                          <a:pt x="419" y="1706"/>
                          <a:pt x="288" y="1845"/>
                        </a:cubicBezTo>
                        <a:cubicBezTo>
                          <a:pt x="260" y="1879"/>
                          <a:pt x="226" y="1918"/>
                          <a:pt x="193" y="1965"/>
                        </a:cubicBezTo>
                        <a:cubicBezTo>
                          <a:pt x="164" y="2009"/>
                          <a:pt x="130" y="2062"/>
                          <a:pt x="106" y="2120"/>
                        </a:cubicBezTo>
                        <a:cubicBezTo>
                          <a:pt x="49" y="2229"/>
                          <a:pt x="9" y="2384"/>
                          <a:pt x="0" y="2542"/>
                        </a:cubicBezTo>
                        <a:cubicBezTo>
                          <a:pt x="0" y="2697"/>
                          <a:pt x="38" y="2855"/>
                          <a:pt x="91" y="2970"/>
                        </a:cubicBezTo>
                        <a:cubicBezTo>
                          <a:pt x="115" y="3028"/>
                          <a:pt x="149" y="3090"/>
                          <a:pt x="173" y="3129"/>
                        </a:cubicBezTo>
                        <a:cubicBezTo>
                          <a:pt x="207" y="3176"/>
                          <a:pt x="235" y="3225"/>
                          <a:pt x="269" y="3254"/>
                        </a:cubicBezTo>
                        <a:cubicBezTo>
                          <a:pt x="390" y="3407"/>
                          <a:pt x="505" y="3498"/>
                          <a:pt x="610" y="3575"/>
                        </a:cubicBezTo>
                        <a:cubicBezTo>
                          <a:pt x="827" y="3729"/>
                          <a:pt x="1019" y="3826"/>
                          <a:pt x="1216" y="3917"/>
                        </a:cubicBezTo>
                        <a:cubicBezTo>
                          <a:pt x="1595" y="4090"/>
                          <a:pt x="1965" y="4219"/>
                          <a:pt x="2331" y="4334"/>
                        </a:cubicBezTo>
                        <a:cubicBezTo>
                          <a:pt x="3061" y="4560"/>
                          <a:pt x="3787" y="4733"/>
                          <a:pt x="4513" y="4888"/>
                        </a:cubicBezTo>
                        <a:cubicBezTo>
                          <a:pt x="5003" y="4988"/>
                          <a:pt x="5483" y="5079"/>
                          <a:pt x="5973" y="5166"/>
                        </a:cubicBezTo>
                        <a:cubicBezTo>
                          <a:pt x="6935" y="5339"/>
                          <a:pt x="7901" y="5478"/>
                          <a:pt x="8872" y="5603"/>
                        </a:cubicBezTo>
                        <a:cubicBezTo>
                          <a:pt x="11779" y="5964"/>
                          <a:pt x="14692" y="6170"/>
                          <a:pt x="17613" y="6243"/>
                        </a:cubicBezTo>
                        <a:cubicBezTo>
                          <a:pt x="18511" y="6261"/>
                          <a:pt x="19411" y="6272"/>
                          <a:pt x="20311" y="6272"/>
                        </a:cubicBezTo>
                        <a:cubicBezTo>
                          <a:pt x="22333" y="6272"/>
                          <a:pt x="24360" y="6215"/>
                          <a:pt x="26388" y="6046"/>
                        </a:cubicBezTo>
                        <a:cubicBezTo>
                          <a:pt x="27537" y="5949"/>
                          <a:pt x="28685" y="5820"/>
                          <a:pt x="29848" y="5647"/>
                        </a:cubicBezTo>
                        <a:cubicBezTo>
                          <a:pt x="30165" y="5598"/>
                          <a:pt x="30482" y="5545"/>
                          <a:pt x="30804" y="5488"/>
                        </a:cubicBezTo>
                        <a:cubicBezTo>
                          <a:pt x="31545" y="5349"/>
                          <a:pt x="32285" y="5199"/>
                          <a:pt x="33059" y="4979"/>
                        </a:cubicBezTo>
                        <a:cubicBezTo>
                          <a:pt x="33443" y="4864"/>
                          <a:pt x="33832" y="4744"/>
                          <a:pt x="34270" y="4556"/>
                        </a:cubicBezTo>
                        <a:cubicBezTo>
                          <a:pt x="34486" y="4455"/>
                          <a:pt x="34712" y="4349"/>
                          <a:pt x="35000" y="4157"/>
                        </a:cubicBezTo>
                        <a:cubicBezTo>
                          <a:pt x="35140" y="4061"/>
                          <a:pt x="35302" y="3941"/>
                          <a:pt x="35490" y="3715"/>
                        </a:cubicBezTo>
                        <a:cubicBezTo>
                          <a:pt x="35539" y="3667"/>
                          <a:pt x="35586" y="3595"/>
                          <a:pt x="35634" y="3522"/>
                        </a:cubicBezTo>
                        <a:cubicBezTo>
                          <a:pt x="35683" y="3455"/>
                          <a:pt x="35735" y="3360"/>
                          <a:pt x="35779" y="3263"/>
                        </a:cubicBezTo>
                        <a:cubicBezTo>
                          <a:pt x="35865" y="3071"/>
                          <a:pt x="35932" y="2806"/>
                          <a:pt x="35932" y="2542"/>
                        </a:cubicBezTo>
                        <a:cubicBezTo>
                          <a:pt x="35932" y="2273"/>
                          <a:pt x="35860" y="2009"/>
                          <a:pt x="35769" y="1821"/>
                        </a:cubicBezTo>
                        <a:cubicBezTo>
                          <a:pt x="35721" y="1725"/>
                          <a:pt x="35668" y="1634"/>
                          <a:pt x="35619" y="1572"/>
                        </a:cubicBezTo>
                        <a:cubicBezTo>
                          <a:pt x="35572" y="1499"/>
                          <a:pt x="35519" y="1428"/>
                          <a:pt x="35475" y="1379"/>
                        </a:cubicBezTo>
                        <a:cubicBezTo>
                          <a:pt x="35284" y="1168"/>
                          <a:pt x="35115" y="1053"/>
                          <a:pt x="34971" y="961"/>
                        </a:cubicBezTo>
                        <a:cubicBezTo>
                          <a:pt x="34683" y="783"/>
                          <a:pt x="34457" y="697"/>
                          <a:pt x="34231" y="615"/>
                        </a:cubicBezTo>
                        <a:cubicBezTo>
                          <a:pt x="33794" y="457"/>
                          <a:pt x="33399" y="375"/>
                          <a:pt x="33006" y="298"/>
                        </a:cubicBezTo>
                        <a:cubicBezTo>
                          <a:pt x="32232" y="153"/>
                          <a:pt x="31482" y="82"/>
                          <a:pt x="30733" y="33"/>
                        </a:cubicBezTo>
                        <a:cubicBezTo>
                          <a:pt x="30493" y="20"/>
                          <a:pt x="30247" y="5"/>
                          <a:pt x="30007" y="0"/>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6" name="Google Shape;3571;p65">
                    <a:extLst>
                      <a:ext uri="{FF2B5EF4-FFF2-40B4-BE49-F238E27FC236}">
                        <a16:creationId xmlns:a16="http://schemas.microsoft.com/office/drawing/2014/main" id="{86C96279-6B07-2186-9504-A310AB03A158}"/>
                      </a:ext>
                    </a:extLst>
                  </p:cNvPr>
                  <p:cNvSpPr/>
                  <p:nvPr/>
                </p:nvSpPr>
                <p:spPr>
                  <a:xfrm>
                    <a:off x="6095402" y="510581"/>
                    <a:ext cx="81237" cy="81381"/>
                  </a:xfrm>
                  <a:custGeom>
                    <a:avLst/>
                    <a:gdLst/>
                    <a:ahLst/>
                    <a:cxnLst/>
                    <a:rect l="l" t="t" r="r" b="b"/>
                    <a:pathLst>
                      <a:path w="3393" h="3399" extrusionOk="0">
                        <a:moveTo>
                          <a:pt x="1696" y="1"/>
                        </a:moveTo>
                        <a:cubicBezTo>
                          <a:pt x="1696" y="1102"/>
                          <a:pt x="1101" y="1697"/>
                          <a:pt x="0" y="1697"/>
                        </a:cubicBezTo>
                        <a:cubicBezTo>
                          <a:pt x="1101" y="1697"/>
                          <a:pt x="1696" y="2294"/>
                          <a:pt x="1696" y="3399"/>
                        </a:cubicBezTo>
                        <a:cubicBezTo>
                          <a:pt x="1696" y="2294"/>
                          <a:pt x="2292" y="1697"/>
                          <a:pt x="3392" y="1697"/>
                        </a:cubicBezTo>
                        <a:cubicBezTo>
                          <a:pt x="2292" y="1697"/>
                          <a:pt x="1696" y="1102"/>
                          <a:pt x="16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7" name="Google Shape;3572;p65">
                    <a:extLst>
                      <a:ext uri="{FF2B5EF4-FFF2-40B4-BE49-F238E27FC236}">
                        <a16:creationId xmlns:a16="http://schemas.microsoft.com/office/drawing/2014/main" id="{2A9E69D7-46A5-47E7-3FA0-1F948F2B3B58}"/>
                      </a:ext>
                    </a:extLst>
                  </p:cNvPr>
                  <p:cNvSpPr/>
                  <p:nvPr/>
                </p:nvSpPr>
                <p:spPr>
                  <a:xfrm>
                    <a:off x="5700159" y="810892"/>
                    <a:ext cx="83918" cy="83918"/>
                  </a:xfrm>
                  <a:custGeom>
                    <a:avLst/>
                    <a:gdLst/>
                    <a:ahLst/>
                    <a:cxnLst/>
                    <a:rect l="l" t="t" r="r" b="b"/>
                    <a:pathLst>
                      <a:path w="3505" h="3505" extrusionOk="0">
                        <a:moveTo>
                          <a:pt x="1750" y="1"/>
                        </a:moveTo>
                        <a:cubicBezTo>
                          <a:pt x="1750" y="1135"/>
                          <a:pt x="1134" y="1750"/>
                          <a:pt x="0" y="1750"/>
                        </a:cubicBezTo>
                        <a:cubicBezTo>
                          <a:pt x="1134" y="1750"/>
                          <a:pt x="1750" y="2365"/>
                          <a:pt x="1750" y="3504"/>
                        </a:cubicBezTo>
                        <a:cubicBezTo>
                          <a:pt x="1750" y="2365"/>
                          <a:pt x="2365" y="1750"/>
                          <a:pt x="3504" y="1750"/>
                        </a:cubicBezTo>
                        <a:cubicBezTo>
                          <a:pt x="2365" y="1750"/>
                          <a:pt x="1750" y="1135"/>
                          <a:pt x="1750"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8" name="Google Shape;3573;p65">
                    <a:extLst>
                      <a:ext uri="{FF2B5EF4-FFF2-40B4-BE49-F238E27FC236}">
                        <a16:creationId xmlns:a16="http://schemas.microsoft.com/office/drawing/2014/main" id="{CD23E978-A272-C5D7-B998-D8F10ABBE4B0}"/>
                      </a:ext>
                    </a:extLst>
                  </p:cNvPr>
                  <p:cNvSpPr/>
                  <p:nvPr/>
                </p:nvSpPr>
                <p:spPr>
                  <a:xfrm>
                    <a:off x="5776200" y="867755"/>
                    <a:ext cx="54110" cy="53990"/>
                  </a:xfrm>
                  <a:custGeom>
                    <a:avLst/>
                    <a:gdLst/>
                    <a:ahLst/>
                    <a:cxnLst/>
                    <a:rect l="l" t="t" r="r" b="b"/>
                    <a:pathLst>
                      <a:path w="2260" h="2255" extrusionOk="0">
                        <a:moveTo>
                          <a:pt x="1130" y="0"/>
                        </a:moveTo>
                        <a:cubicBezTo>
                          <a:pt x="1130" y="730"/>
                          <a:pt x="736" y="1129"/>
                          <a:pt x="1" y="1129"/>
                        </a:cubicBezTo>
                        <a:cubicBezTo>
                          <a:pt x="736" y="1129"/>
                          <a:pt x="1130" y="1524"/>
                          <a:pt x="1130" y="2254"/>
                        </a:cubicBezTo>
                        <a:cubicBezTo>
                          <a:pt x="1130" y="1524"/>
                          <a:pt x="1529" y="1129"/>
                          <a:pt x="2260" y="1129"/>
                        </a:cubicBezTo>
                        <a:cubicBezTo>
                          <a:pt x="1529" y="1129"/>
                          <a:pt x="1130" y="730"/>
                          <a:pt x="113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9" name="Google Shape;3574;p65">
                    <a:extLst>
                      <a:ext uri="{FF2B5EF4-FFF2-40B4-BE49-F238E27FC236}">
                        <a16:creationId xmlns:a16="http://schemas.microsoft.com/office/drawing/2014/main" id="{A1403DD4-2BBE-EB2F-A9BC-E59B92764C21}"/>
                      </a:ext>
                    </a:extLst>
                  </p:cNvPr>
                  <p:cNvSpPr/>
                  <p:nvPr/>
                </p:nvSpPr>
                <p:spPr>
                  <a:xfrm>
                    <a:off x="5796336" y="593015"/>
                    <a:ext cx="94262" cy="36584"/>
                  </a:xfrm>
                  <a:custGeom>
                    <a:avLst/>
                    <a:gdLst/>
                    <a:ahLst/>
                    <a:cxnLst/>
                    <a:rect l="l" t="t" r="r" b="b"/>
                    <a:pathLst>
                      <a:path w="3937" h="1528" extrusionOk="0">
                        <a:moveTo>
                          <a:pt x="3796" y="1"/>
                        </a:moveTo>
                        <a:cubicBezTo>
                          <a:pt x="3744" y="1"/>
                          <a:pt x="3697" y="33"/>
                          <a:pt x="3682" y="86"/>
                        </a:cubicBezTo>
                        <a:cubicBezTo>
                          <a:pt x="3677" y="86"/>
                          <a:pt x="3653" y="162"/>
                          <a:pt x="3586" y="277"/>
                        </a:cubicBezTo>
                        <a:cubicBezTo>
                          <a:pt x="3489" y="450"/>
                          <a:pt x="3316" y="701"/>
                          <a:pt x="3034" y="907"/>
                        </a:cubicBezTo>
                        <a:cubicBezTo>
                          <a:pt x="2894" y="1013"/>
                          <a:pt x="2726" y="1104"/>
                          <a:pt x="2524" y="1171"/>
                        </a:cubicBezTo>
                        <a:cubicBezTo>
                          <a:pt x="2327" y="1239"/>
                          <a:pt x="2096" y="1277"/>
                          <a:pt x="1827" y="1277"/>
                        </a:cubicBezTo>
                        <a:cubicBezTo>
                          <a:pt x="1462" y="1277"/>
                          <a:pt x="1188" y="1206"/>
                          <a:pt x="976" y="1095"/>
                        </a:cubicBezTo>
                        <a:cubicBezTo>
                          <a:pt x="818" y="1013"/>
                          <a:pt x="698" y="907"/>
                          <a:pt x="601" y="802"/>
                        </a:cubicBezTo>
                        <a:cubicBezTo>
                          <a:pt x="452" y="638"/>
                          <a:pt x="366" y="465"/>
                          <a:pt x="318" y="330"/>
                        </a:cubicBezTo>
                        <a:cubicBezTo>
                          <a:pt x="294" y="264"/>
                          <a:pt x="279" y="206"/>
                          <a:pt x="270" y="168"/>
                        </a:cubicBezTo>
                        <a:cubicBezTo>
                          <a:pt x="266" y="148"/>
                          <a:pt x="260" y="133"/>
                          <a:pt x="260" y="124"/>
                        </a:cubicBezTo>
                        <a:lnTo>
                          <a:pt x="260" y="115"/>
                        </a:lnTo>
                        <a:lnTo>
                          <a:pt x="260" y="110"/>
                        </a:lnTo>
                        <a:cubicBezTo>
                          <a:pt x="251" y="48"/>
                          <a:pt x="198" y="3"/>
                          <a:pt x="134" y="3"/>
                        </a:cubicBezTo>
                        <a:cubicBezTo>
                          <a:pt x="128" y="3"/>
                          <a:pt x="122" y="3"/>
                          <a:pt x="116" y="4"/>
                        </a:cubicBezTo>
                        <a:cubicBezTo>
                          <a:pt x="49" y="13"/>
                          <a:pt x="0" y="76"/>
                          <a:pt x="11" y="144"/>
                        </a:cubicBezTo>
                        <a:cubicBezTo>
                          <a:pt x="11" y="148"/>
                          <a:pt x="25" y="235"/>
                          <a:pt x="68" y="364"/>
                        </a:cubicBezTo>
                        <a:cubicBezTo>
                          <a:pt x="97" y="465"/>
                          <a:pt x="150" y="585"/>
                          <a:pt x="222" y="710"/>
                        </a:cubicBezTo>
                        <a:cubicBezTo>
                          <a:pt x="279" y="807"/>
                          <a:pt x="352" y="907"/>
                          <a:pt x="443" y="998"/>
                        </a:cubicBezTo>
                        <a:cubicBezTo>
                          <a:pt x="577" y="1142"/>
                          <a:pt x="756" y="1277"/>
                          <a:pt x="986" y="1373"/>
                        </a:cubicBezTo>
                        <a:cubicBezTo>
                          <a:pt x="1211" y="1470"/>
                          <a:pt x="1490" y="1528"/>
                          <a:pt x="1827" y="1528"/>
                        </a:cubicBezTo>
                        <a:cubicBezTo>
                          <a:pt x="2226" y="1528"/>
                          <a:pt x="2557" y="1446"/>
                          <a:pt x="2826" y="1315"/>
                        </a:cubicBezTo>
                        <a:cubicBezTo>
                          <a:pt x="3034" y="1224"/>
                          <a:pt x="3201" y="1104"/>
                          <a:pt x="3340" y="980"/>
                        </a:cubicBezTo>
                        <a:cubicBezTo>
                          <a:pt x="3553" y="792"/>
                          <a:pt x="3697" y="590"/>
                          <a:pt x="3783" y="437"/>
                        </a:cubicBezTo>
                        <a:cubicBezTo>
                          <a:pt x="3874" y="283"/>
                          <a:pt x="3913" y="177"/>
                          <a:pt x="3917" y="168"/>
                        </a:cubicBezTo>
                        <a:cubicBezTo>
                          <a:pt x="3937" y="104"/>
                          <a:pt x="3903" y="33"/>
                          <a:pt x="3841" y="9"/>
                        </a:cubicBezTo>
                        <a:cubicBezTo>
                          <a:pt x="3826" y="3"/>
                          <a:pt x="3811" y="1"/>
                          <a:pt x="3796" y="1"/>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0" name="Google Shape;3575;p65">
                    <a:extLst>
                      <a:ext uri="{FF2B5EF4-FFF2-40B4-BE49-F238E27FC236}">
                        <a16:creationId xmlns:a16="http://schemas.microsoft.com/office/drawing/2014/main" id="{741D3858-2890-C114-2E36-25CC13B3C7FB}"/>
                      </a:ext>
                    </a:extLst>
                  </p:cNvPr>
                  <p:cNvSpPr/>
                  <p:nvPr/>
                </p:nvSpPr>
                <p:spPr>
                  <a:xfrm>
                    <a:off x="5722138" y="581690"/>
                    <a:ext cx="62155" cy="39385"/>
                  </a:xfrm>
                  <a:custGeom>
                    <a:avLst/>
                    <a:gdLst/>
                    <a:ahLst/>
                    <a:cxnLst/>
                    <a:rect l="l" t="t" r="r" b="b"/>
                    <a:pathLst>
                      <a:path w="2596" h="1645" extrusionOk="0">
                        <a:moveTo>
                          <a:pt x="1298" y="1"/>
                        </a:moveTo>
                        <a:cubicBezTo>
                          <a:pt x="582" y="1"/>
                          <a:pt x="0" y="371"/>
                          <a:pt x="0" y="823"/>
                        </a:cubicBezTo>
                        <a:cubicBezTo>
                          <a:pt x="0" y="1275"/>
                          <a:pt x="582" y="1644"/>
                          <a:pt x="1298" y="1644"/>
                        </a:cubicBezTo>
                        <a:cubicBezTo>
                          <a:pt x="2014" y="1644"/>
                          <a:pt x="2595" y="1275"/>
                          <a:pt x="2595" y="823"/>
                        </a:cubicBezTo>
                        <a:cubicBezTo>
                          <a:pt x="2595" y="371"/>
                          <a:pt x="2014" y="1"/>
                          <a:pt x="1298" y="1"/>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1" name="Google Shape;3576;p65">
                    <a:extLst>
                      <a:ext uri="{FF2B5EF4-FFF2-40B4-BE49-F238E27FC236}">
                        <a16:creationId xmlns:a16="http://schemas.microsoft.com/office/drawing/2014/main" id="{A1B0138A-5EFA-6F10-C714-1A82C3F5ACC3}"/>
                      </a:ext>
                    </a:extLst>
                  </p:cNvPr>
                  <p:cNvSpPr/>
                  <p:nvPr/>
                </p:nvSpPr>
                <p:spPr>
                  <a:xfrm>
                    <a:off x="5899767" y="581690"/>
                    <a:ext cx="62155" cy="39385"/>
                  </a:xfrm>
                  <a:custGeom>
                    <a:avLst/>
                    <a:gdLst/>
                    <a:ahLst/>
                    <a:cxnLst/>
                    <a:rect l="l" t="t" r="r" b="b"/>
                    <a:pathLst>
                      <a:path w="2596" h="1645" extrusionOk="0">
                        <a:moveTo>
                          <a:pt x="1298" y="1"/>
                        </a:moveTo>
                        <a:cubicBezTo>
                          <a:pt x="582" y="1"/>
                          <a:pt x="1" y="371"/>
                          <a:pt x="1" y="823"/>
                        </a:cubicBezTo>
                        <a:cubicBezTo>
                          <a:pt x="1" y="1275"/>
                          <a:pt x="582" y="1644"/>
                          <a:pt x="1298" y="1644"/>
                        </a:cubicBezTo>
                        <a:cubicBezTo>
                          <a:pt x="2015" y="1644"/>
                          <a:pt x="2596" y="1275"/>
                          <a:pt x="2596" y="823"/>
                        </a:cubicBezTo>
                        <a:cubicBezTo>
                          <a:pt x="2596" y="371"/>
                          <a:pt x="2015" y="1"/>
                          <a:pt x="1298" y="1"/>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2" name="Google Shape;3577;p65">
                    <a:extLst>
                      <a:ext uri="{FF2B5EF4-FFF2-40B4-BE49-F238E27FC236}">
                        <a16:creationId xmlns:a16="http://schemas.microsoft.com/office/drawing/2014/main" id="{61AC170E-67BB-194B-07EA-19B2A8D694D4}"/>
                      </a:ext>
                    </a:extLst>
                  </p:cNvPr>
                  <p:cNvSpPr/>
                  <p:nvPr/>
                </p:nvSpPr>
                <p:spPr>
                  <a:xfrm>
                    <a:off x="5748475" y="554659"/>
                    <a:ext cx="29234" cy="40176"/>
                  </a:xfrm>
                  <a:custGeom>
                    <a:avLst/>
                    <a:gdLst/>
                    <a:ahLst/>
                    <a:cxnLst/>
                    <a:rect l="l" t="t" r="r" b="b"/>
                    <a:pathLst>
                      <a:path w="1221" h="1678" extrusionOk="0">
                        <a:moveTo>
                          <a:pt x="611" y="1"/>
                        </a:moveTo>
                        <a:cubicBezTo>
                          <a:pt x="351" y="1"/>
                          <a:pt x="102" y="351"/>
                          <a:pt x="49" y="812"/>
                        </a:cubicBezTo>
                        <a:cubicBezTo>
                          <a:pt x="1" y="1274"/>
                          <a:pt x="251" y="1678"/>
                          <a:pt x="611" y="1678"/>
                        </a:cubicBezTo>
                        <a:cubicBezTo>
                          <a:pt x="972" y="1678"/>
                          <a:pt x="1221" y="1274"/>
                          <a:pt x="1174" y="812"/>
                        </a:cubicBezTo>
                        <a:cubicBezTo>
                          <a:pt x="1120" y="351"/>
                          <a:pt x="870" y="1"/>
                          <a:pt x="611" y="1"/>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3" name="Google Shape;3578;p65">
                    <a:extLst>
                      <a:ext uri="{FF2B5EF4-FFF2-40B4-BE49-F238E27FC236}">
                        <a16:creationId xmlns:a16="http://schemas.microsoft.com/office/drawing/2014/main" id="{A02854F0-BC02-1AB9-666C-CFE49739123E}"/>
                      </a:ext>
                    </a:extLst>
                  </p:cNvPr>
                  <p:cNvSpPr/>
                  <p:nvPr/>
                </p:nvSpPr>
                <p:spPr>
                  <a:xfrm>
                    <a:off x="5762385" y="560190"/>
                    <a:ext cx="8308" cy="6345"/>
                  </a:xfrm>
                  <a:custGeom>
                    <a:avLst/>
                    <a:gdLst/>
                    <a:ahLst/>
                    <a:cxnLst/>
                    <a:rect l="l" t="t" r="r" b="b"/>
                    <a:pathLst>
                      <a:path w="347" h="265" extrusionOk="0">
                        <a:moveTo>
                          <a:pt x="174" y="0"/>
                        </a:moveTo>
                        <a:cubicBezTo>
                          <a:pt x="1" y="0"/>
                          <a:pt x="1" y="264"/>
                          <a:pt x="174" y="264"/>
                        </a:cubicBezTo>
                        <a:cubicBezTo>
                          <a:pt x="347" y="264"/>
                          <a:pt x="347" y="0"/>
                          <a:pt x="174"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4" name="Google Shape;3579;p65">
                    <a:extLst>
                      <a:ext uri="{FF2B5EF4-FFF2-40B4-BE49-F238E27FC236}">
                        <a16:creationId xmlns:a16="http://schemas.microsoft.com/office/drawing/2014/main" id="{86136784-C719-8203-E636-E19D5C5B640A}"/>
                      </a:ext>
                    </a:extLst>
                  </p:cNvPr>
                  <p:cNvSpPr/>
                  <p:nvPr/>
                </p:nvSpPr>
                <p:spPr>
                  <a:xfrm>
                    <a:off x="5919472" y="560070"/>
                    <a:ext cx="29354" cy="40176"/>
                  </a:xfrm>
                  <a:custGeom>
                    <a:avLst/>
                    <a:gdLst/>
                    <a:ahLst/>
                    <a:cxnLst/>
                    <a:rect l="l" t="t" r="r" b="b"/>
                    <a:pathLst>
                      <a:path w="1226" h="1678" extrusionOk="0">
                        <a:moveTo>
                          <a:pt x="610" y="1"/>
                        </a:moveTo>
                        <a:cubicBezTo>
                          <a:pt x="355" y="1"/>
                          <a:pt x="105" y="351"/>
                          <a:pt x="53" y="813"/>
                        </a:cubicBezTo>
                        <a:cubicBezTo>
                          <a:pt x="0" y="1274"/>
                          <a:pt x="249" y="1678"/>
                          <a:pt x="610" y="1678"/>
                        </a:cubicBezTo>
                        <a:cubicBezTo>
                          <a:pt x="976" y="1678"/>
                          <a:pt x="1225" y="1274"/>
                          <a:pt x="1172" y="813"/>
                        </a:cubicBezTo>
                        <a:cubicBezTo>
                          <a:pt x="1120" y="351"/>
                          <a:pt x="870" y="1"/>
                          <a:pt x="610" y="1"/>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5" name="Google Shape;3580;p65">
                    <a:extLst>
                      <a:ext uri="{FF2B5EF4-FFF2-40B4-BE49-F238E27FC236}">
                        <a16:creationId xmlns:a16="http://schemas.microsoft.com/office/drawing/2014/main" id="{5B05D2BC-E92E-6874-8777-36C5D4376F87}"/>
                      </a:ext>
                    </a:extLst>
                  </p:cNvPr>
                  <p:cNvSpPr/>
                  <p:nvPr/>
                </p:nvSpPr>
                <p:spPr>
                  <a:xfrm>
                    <a:off x="5933502" y="565601"/>
                    <a:ext cx="8188" cy="6345"/>
                  </a:xfrm>
                  <a:custGeom>
                    <a:avLst/>
                    <a:gdLst/>
                    <a:ahLst/>
                    <a:cxnLst/>
                    <a:rect l="l" t="t" r="r" b="b"/>
                    <a:pathLst>
                      <a:path w="342" h="265" extrusionOk="0">
                        <a:moveTo>
                          <a:pt x="168" y="0"/>
                        </a:moveTo>
                        <a:cubicBezTo>
                          <a:pt x="0" y="0"/>
                          <a:pt x="0" y="264"/>
                          <a:pt x="168" y="264"/>
                        </a:cubicBezTo>
                        <a:cubicBezTo>
                          <a:pt x="341" y="264"/>
                          <a:pt x="341" y="0"/>
                          <a:pt x="168"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6" name="Google Shape;3581;p65">
                    <a:extLst>
                      <a:ext uri="{FF2B5EF4-FFF2-40B4-BE49-F238E27FC236}">
                        <a16:creationId xmlns:a16="http://schemas.microsoft.com/office/drawing/2014/main" id="{9F61BFD9-F772-B481-7FFE-964AE60AFD76}"/>
                      </a:ext>
                    </a:extLst>
                  </p:cNvPr>
                  <p:cNvSpPr/>
                  <p:nvPr/>
                </p:nvSpPr>
                <p:spPr>
                  <a:xfrm>
                    <a:off x="6045098" y="504380"/>
                    <a:ext cx="88037" cy="93807"/>
                  </a:xfrm>
                  <a:custGeom>
                    <a:avLst/>
                    <a:gdLst/>
                    <a:ahLst/>
                    <a:cxnLst/>
                    <a:rect l="l" t="t" r="r" b="b"/>
                    <a:pathLst>
                      <a:path w="3677" h="3918" extrusionOk="0">
                        <a:moveTo>
                          <a:pt x="1962" y="0"/>
                        </a:moveTo>
                        <a:cubicBezTo>
                          <a:pt x="880" y="0"/>
                          <a:pt x="1" y="876"/>
                          <a:pt x="1" y="1956"/>
                        </a:cubicBezTo>
                        <a:cubicBezTo>
                          <a:pt x="1" y="2019"/>
                          <a:pt x="6" y="2076"/>
                          <a:pt x="10" y="2140"/>
                        </a:cubicBezTo>
                        <a:cubicBezTo>
                          <a:pt x="813" y="1423"/>
                          <a:pt x="1640" y="736"/>
                          <a:pt x="2481" y="68"/>
                        </a:cubicBezTo>
                        <a:cubicBezTo>
                          <a:pt x="2317" y="24"/>
                          <a:pt x="2139" y="0"/>
                          <a:pt x="1962" y="0"/>
                        </a:cubicBezTo>
                        <a:close/>
                        <a:moveTo>
                          <a:pt x="3566" y="836"/>
                        </a:moveTo>
                        <a:cubicBezTo>
                          <a:pt x="2769" y="1457"/>
                          <a:pt x="1842" y="2000"/>
                          <a:pt x="1236" y="2515"/>
                        </a:cubicBezTo>
                        <a:cubicBezTo>
                          <a:pt x="962" y="2735"/>
                          <a:pt x="683" y="2961"/>
                          <a:pt x="361" y="3085"/>
                        </a:cubicBezTo>
                        <a:cubicBezTo>
                          <a:pt x="711" y="3591"/>
                          <a:pt x="1299" y="3917"/>
                          <a:pt x="1962" y="3917"/>
                        </a:cubicBezTo>
                        <a:cubicBezTo>
                          <a:pt x="2197" y="3917"/>
                          <a:pt x="2418" y="3874"/>
                          <a:pt x="2629" y="3802"/>
                        </a:cubicBezTo>
                        <a:cubicBezTo>
                          <a:pt x="2971" y="3451"/>
                          <a:pt x="3255" y="3038"/>
                          <a:pt x="3552" y="2639"/>
                        </a:cubicBezTo>
                        <a:cubicBezTo>
                          <a:pt x="3283" y="2192"/>
                          <a:pt x="2788" y="1956"/>
                          <a:pt x="2101" y="1956"/>
                        </a:cubicBezTo>
                        <a:cubicBezTo>
                          <a:pt x="2913" y="1956"/>
                          <a:pt x="3451" y="1630"/>
                          <a:pt x="3677" y="1015"/>
                        </a:cubicBezTo>
                        <a:cubicBezTo>
                          <a:pt x="3643" y="952"/>
                          <a:pt x="3610" y="894"/>
                          <a:pt x="3566" y="836"/>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7" name="Google Shape;3582;p65">
                    <a:extLst>
                      <a:ext uri="{FF2B5EF4-FFF2-40B4-BE49-F238E27FC236}">
                        <a16:creationId xmlns:a16="http://schemas.microsoft.com/office/drawing/2014/main" id="{69257383-C566-1A4B-9F74-F833788F3A26}"/>
                      </a:ext>
                    </a:extLst>
                  </p:cNvPr>
                  <p:cNvSpPr/>
                  <p:nvPr/>
                </p:nvSpPr>
                <p:spPr>
                  <a:xfrm>
                    <a:off x="6108043" y="567564"/>
                    <a:ext cx="25092" cy="27845"/>
                  </a:xfrm>
                  <a:custGeom>
                    <a:avLst/>
                    <a:gdLst/>
                    <a:ahLst/>
                    <a:cxnLst/>
                    <a:rect l="l" t="t" r="r" b="b"/>
                    <a:pathLst>
                      <a:path w="1048" h="1163" extrusionOk="0">
                        <a:moveTo>
                          <a:pt x="923" y="0"/>
                        </a:moveTo>
                        <a:cubicBezTo>
                          <a:pt x="626" y="399"/>
                          <a:pt x="342" y="812"/>
                          <a:pt x="0" y="1163"/>
                        </a:cubicBezTo>
                        <a:cubicBezTo>
                          <a:pt x="447" y="1000"/>
                          <a:pt x="822" y="673"/>
                          <a:pt x="1048" y="260"/>
                        </a:cubicBezTo>
                        <a:cubicBezTo>
                          <a:pt x="1014" y="169"/>
                          <a:pt x="972" y="77"/>
                          <a:pt x="923" y="0"/>
                        </a:cubicBezTo>
                        <a:close/>
                      </a:path>
                    </a:pathLst>
                  </a:custGeom>
                  <a:solidFill>
                    <a:srgbClr val="F2980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8" name="Google Shape;3583;p65">
                    <a:extLst>
                      <a:ext uri="{FF2B5EF4-FFF2-40B4-BE49-F238E27FC236}">
                        <a16:creationId xmlns:a16="http://schemas.microsoft.com/office/drawing/2014/main" id="{C4CDDFA1-277D-BD29-F019-B4F85696F80B}"/>
                      </a:ext>
                    </a:extLst>
                  </p:cNvPr>
                  <p:cNvSpPr/>
                  <p:nvPr/>
                </p:nvSpPr>
                <p:spPr>
                  <a:xfrm>
                    <a:off x="6045338" y="506008"/>
                    <a:ext cx="85163" cy="72258"/>
                  </a:xfrm>
                  <a:custGeom>
                    <a:avLst/>
                    <a:gdLst/>
                    <a:ahLst/>
                    <a:cxnLst/>
                    <a:rect l="l" t="t" r="r" b="b"/>
                    <a:pathLst>
                      <a:path w="3557" h="3018" extrusionOk="0">
                        <a:moveTo>
                          <a:pt x="2471" y="0"/>
                        </a:moveTo>
                        <a:cubicBezTo>
                          <a:pt x="1630" y="668"/>
                          <a:pt x="803" y="1355"/>
                          <a:pt x="0" y="2072"/>
                        </a:cubicBezTo>
                        <a:cubicBezTo>
                          <a:pt x="29" y="2422"/>
                          <a:pt x="154" y="2749"/>
                          <a:pt x="351" y="3017"/>
                        </a:cubicBezTo>
                        <a:cubicBezTo>
                          <a:pt x="673" y="2893"/>
                          <a:pt x="952" y="2667"/>
                          <a:pt x="1226" y="2447"/>
                        </a:cubicBezTo>
                        <a:cubicBezTo>
                          <a:pt x="1832" y="1932"/>
                          <a:pt x="2759" y="1389"/>
                          <a:pt x="3556" y="768"/>
                        </a:cubicBezTo>
                        <a:cubicBezTo>
                          <a:pt x="3302" y="399"/>
                          <a:pt x="2917" y="125"/>
                          <a:pt x="247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9" name="Google Shape;3584;p65">
                    <a:extLst>
                      <a:ext uri="{FF2B5EF4-FFF2-40B4-BE49-F238E27FC236}">
                        <a16:creationId xmlns:a16="http://schemas.microsoft.com/office/drawing/2014/main" id="{A24C1C04-4C28-4F33-18DF-7FE587B0655A}"/>
                      </a:ext>
                    </a:extLst>
                  </p:cNvPr>
                  <p:cNvSpPr/>
                  <p:nvPr/>
                </p:nvSpPr>
                <p:spPr>
                  <a:xfrm>
                    <a:off x="6095402" y="528681"/>
                    <a:ext cx="43504" cy="45108"/>
                  </a:xfrm>
                  <a:custGeom>
                    <a:avLst/>
                    <a:gdLst/>
                    <a:ahLst/>
                    <a:cxnLst/>
                    <a:rect l="l" t="t" r="r" b="b"/>
                    <a:pathLst>
                      <a:path w="1817" h="1884" extrusionOk="0">
                        <a:moveTo>
                          <a:pt x="1576" y="0"/>
                        </a:moveTo>
                        <a:cubicBezTo>
                          <a:pt x="1350" y="615"/>
                          <a:pt x="812" y="941"/>
                          <a:pt x="0" y="941"/>
                        </a:cubicBezTo>
                        <a:cubicBezTo>
                          <a:pt x="687" y="941"/>
                          <a:pt x="1182" y="1177"/>
                          <a:pt x="1451" y="1624"/>
                        </a:cubicBezTo>
                        <a:cubicBezTo>
                          <a:pt x="1500" y="1701"/>
                          <a:pt x="1542" y="1793"/>
                          <a:pt x="1576" y="1884"/>
                        </a:cubicBezTo>
                        <a:cubicBezTo>
                          <a:pt x="1730" y="1605"/>
                          <a:pt x="1817" y="1283"/>
                          <a:pt x="1817" y="941"/>
                        </a:cubicBezTo>
                        <a:cubicBezTo>
                          <a:pt x="1817" y="600"/>
                          <a:pt x="1730" y="278"/>
                          <a:pt x="157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331" name="Google Shape;3585;p65">
                <a:extLst>
                  <a:ext uri="{FF2B5EF4-FFF2-40B4-BE49-F238E27FC236}">
                    <a16:creationId xmlns:a16="http://schemas.microsoft.com/office/drawing/2014/main" id="{E15F0978-015C-79E3-E4FA-F691F8F085C4}"/>
                  </a:ext>
                </a:extLst>
              </p:cNvPr>
              <p:cNvGrpSpPr/>
              <p:nvPr/>
            </p:nvGrpSpPr>
            <p:grpSpPr>
              <a:xfrm>
                <a:off x="6986410" y="3266607"/>
                <a:ext cx="1214124" cy="705250"/>
                <a:chOff x="6986410" y="3266607"/>
                <a:chExt cx="1214124" cy="705250"/>
              </a:xfrm>
            </p:grpSpPr>
            <p:grpSp>
              <p:nvGrpSpPr>
                <p:cNvPr id="372" name="Google Shape;3586;p65">
                  <a:extLst>
                    <a:ext uri="{FF2B5EF4-FFF2-40B4-BE49-F238E27FC236}">
                      <a16:creationId xmlns:a16="http://schemas.microsoft.com/office/drawing/2014/main" id="{FC562FD1-52F6-2C0D-4FF0-011D90BA698B}"/>
                    </a:ext>
                  </a:extLst>
                </p:cNvPr>
                <p:cNvGrpSpPr/>
                <p:nvPr/>
              </p:nvGrpSpPr>
              <p:grpSpPr>
                <a:xfrm>
                  <a:off x="6986410" y="3266607"/>
                  <a:ext cx="1214124" cy="705250"/>
                  <a:chOff x="5449672" y="3715519"/>
                  <a:chExt cx="1214124" cy="705250"/>
                </a:xfrm>
              </p:grpSpPr>
              <p:sp>
                <p:nvSpPr>
                  <p:cNvPr id="393" name="Google Shape;3587;p65">
                    <a:extLst>
                      <a:ext uri="{FF2B5EF4-FFF2-40B4-BE49-F238E27FC236}">
                        <a16:creationId xmlns:a16="http://schemas.microsoft.com/office/drawing/2014/main" id="{B2F993CF-201C-679D-0C4F-3EF2EF96ED30}"/>
                      </a:ext>
                    </a:extLst>
                  </p:cNvPr>
                  <p:cNvSpPr/>
                  <p:nvPr/>
                </p:nvSpPr>
                <p:spPr>
                  <a:xfrm>
                    <a:off x="6349096" y="3735320"/>
                    <a:ext cx="54086" cy="51452"/>
                  </a:xfrm>
                  <a:custGeom>
                    <a:avLst/>
                    <a:gdLst/>
                    <a:ahLst/>
                    <a:cxnLst/>
                    <a:rect l="l" t="t" r="r" b="b"/>
                    <a:pathLst>
                      <a:path w="2259" h="2149" extrusionOk="0">
                        <a:moveTo>
                          <a:pt x="1129" y="1"/>
                        </a:moveTo>
                        <a:lnTo>
                          <a:pt x="779" y="707"/>
                        </a:lnTo>
                        <a:lnTo>
                          <a:pt x="0" y="822"/>
                        </a:lnTo>
                        <a:lnTo>
                          <a:pt x="563" y="1370"/>
                        </a:lnTo>
                        <a:lnTo>
                          <a:pt x="433" y="2148"/>
                        </a:lnTo>
                        <a:lnTo>
                          <a:pt x="1129" y="1784"/>
                        </a:lnTo>
                        <a:lnTo>
                          <a:pt x="1826" y="2148"/>
                        </a:lnTo>
                        <a:lnTo>
                          <a:pt x="1697" y="1370"/>
                        </a:lnTo>
                        <a:lnTo>
                          <a:pt x="2258" y="822"/>
                        </a:lnTo>
                        <a:lnTo>
                          <a:pt x="1480" y="707"/>
                        </a:lnTo>
                        <a:lnTo>
                          <a:pt x="1129" y="1"/>
                        </a:ln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4" name="Google Shape;3588;p65">
                    <a:extLst>
                      <a:ext uri="{FF2B5EF4-FFF2-40B4-BE49-F238E27FC236}">
                        <a16:creationId xmlns:a16="http://schemas.microsoft.com/office/drawing/2014/main" id="{AF5DE8ED-3039-3DF4-8940-7D9E0E4E8C72}"/>
                      </a:ext>
                    </a:extLst>
                  </p:cNvPr>
                  <p:cNvSpPr/>
                  <p:nvPr/>
                </p:nvSpPr>
                <p:spPr>
                  <a:xfrm>
                    <a:off x="5742274" y="4369293"/>
                    <a:ext cx="54086" cy="51476"/>
                  </a:xfrm>
                  <a:custGeom>
                    <a:avLst/>
                    <a:gdLst/>
                    <a:ahLst/>
                    <a:cxnLst/>
                    <a:rect l="l" t="t" r="r" b="b"/>
                    <a:pathLst>
                      <a:path w="2259" h="2150" extrusionOk="0">
                        <a:moveTo>
                          <a:pt x="1129" y="1"/>
                        </a:moveTo>
                        <a:lnTo>
                          <a:pt x="779" y="708"/>
                        </a:lnTo>
                        <a:lnTo>
                          <a:pt x="0" y="823"/>
                        </a:lnTo>
                        <a:lnTo>
                          <a:pt x="563" y="1375"/>
                        </a:lnTo>
                        <a:lnTo>
                          <a:pt x="433" y="2149"/>
                        </a:lnTo>
                        <a:lnTo>
                          <a:pt x="1129" y="1784"/>
                        </a:lnTo>
                        <a:lnTo>
                          <a:pt x="1826" y="2149"/>
                        </a:lnTo>
                        <a:lnTo>
                          <a:pt x="1697" y="1375"/>
                        </a:lnTo>
                        <a:lnTo>
                          <a:pt x="2258" y="823"/>
                        </a:lnTo>
                        <a:lnTo>
                          <a:pt x="1480" y="708"/>
                        </a:lnTo>
                        <a:lnTo>
                          <a:pt x="1129" y="1"/>
                        </a:ln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5" name="Google Shape;3589;p65">
                    <a:extLst>
                      <a:ext uri="{FF2B5EF4-FFF2-40B4-BE49-F238E27FC236}">
                        <a16:creationId xmlns:a16="http://schemas.microsoft.com/office/drawing/2014/main" id="{ABA0A2B8-ADF5-4964-29CF-23676680C213}"/>
                      </a:ext>
                    </a:extLst>
                  </p:cNvPr>
                  <p:cNvSpPr/>
                  <p:nvPr/>
                </p:nvSpPr>
                <p:spPr>
                  <a:xfrm>
                    <a:off x="5684381" y="4105351"/>
                    <a:ext cx="35483" cy="33735"/>
                  </a:xfrm>
                  <a:custGeom>
                    <a:avLst/>
                    <a:gdLst/>
                    <a:ahLst/>
                    <a:cxnLst/>
                    <a:rect l="l" t="t" r="r" b="b"/>
                    <a:pathLst>
                      <a:path w="1482" h="1409" extrusionOk="0">
                        <a:moveTo>
                          <a:pt x="741" y="1"/>
                        </a:moveTo>
                        <a:lnTo>
                          <a:pt x="510" y="462"/>
                        </a:lnTo>
                        <a:lnTo>
                          <a:pt x="1" y="539"/>
                        </a:lnTo>
                        <a:lnTo>
                          <a:pt x="371" y="899"/>
                        </a:lnTo>
                        <a:lnTo>
                          <a:pt x="280" y="1409"/>
                        </a:lnTo>
                        <a:lnTo>
                          <a:pt x="741" y="1168"/>
                        </a:lnTo>
                        <a:lnTo>
                          <a:pt x="1198" y="1409"/>
                        </a:lnTo>
                        <a:lnTo>
                          <a:pt x="1111" y="899"/>
                        </a:lnTo>
                        <a:lnTo>
                          <a:pt x="1482" y="539"/>
                        </a:lnTo>
                        <a:lnTo>
                          <a:pt x="967" y="462"/>
                        </a:lnTo>
                        <a:lnTo>
                          <a:pt x="741" y="1"/>
                        </a:ln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3590;p65">
                    <a:extLst>
                      <a:ext uri="{FF2B5EF4-FFF2-40B4-BE49-F238E27FC236}">
                        <a16:creationId xmlns:a16="http://schemas.microsoft.com/office/drawing/2014/main" id="{9CB4E15B-B875-72AA-789D-7F98E6057008}"/>
                      </a:ext>
                    </a:extLst>
                  </p:cNvPr>
                  <p:cNvSpPr/>
                  <p:nvPr/>
                </p:nvSpPr>
                <p:spPr>
                  <a:xfrm>
                    <a:off x="6628362" y="3718392"/>
                    <a:ext cx="35435" cy="33735"/>
                  </a:xfrm>
                  <a:custGeom>
                    <a:avLst/>
                    <a:gdLst/>
                    <a:ahLst/>
                    <a:cxnLst/>
                    <a:rect l="l" t="t" r="r" b="b"/>
                    <a:pathLst>
                      <a:path w="1480" h="1409" extrusionOk="0">
                        <a:moveTo>
                          <a:pt x="739" y="1"/>
                        </a:moveTo>
                        <a:lnTo>
                          <a:pt x="509" y="468"/>
                        </a:lnTo>
                        <a:lnTo>
                          <a:pt x="0" y="539"/>
                        </a:lnTo>
                        <a:lnTo>
                          <a:pt x="369" y="900"/>
                        </a:lnTo>
                        <a:lnTo>
                          <a:pt x="283" y="1409"/>
                        </a:lnTo>
                        <a:lnTo>
                          <a:pt x="739" y="1169"/>
                        </a:lnTo>
                        <a:lnTo>
                          <a:pt x="1196" y="1409"/>
                        </a:lnTo>
                        <a:lnTo>
                          <a:pt x="1196" y="1409"/>
                        </a:lnTo>
                        <a:lnTo>
                          <a:pt x="1110" y="900"/>
                        </a:lnTo>
                        <a:lnTo>
                          <a:pt x="1480" y="539"/>
                        </a:lnTo>
                        <a:lnTo>
                          <a:pt x="965" y="468"/>
                        </a:lnTo>
                        <a:lnTo>
                          <a:pt x="739" y="1"/>
                        </a:ln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3591;p65">
                    <a:extLst>
                      <a:ext uri="{FF2B5EF4-FFF2-40B4-BE49-F238E27FC236}">
                        <a16:creationId xmlns:a16="http://schemas.microsoft.com/office/drawing/2014/main" id="{9515CF6C-7EF5-9066-A92B-C610C6F16272}"/>
                      </a:ext>
                    </a:extLst>
                  </p:cNvPr>
                  <p:cNvSpPr/>
                  <p:nvPr/>
                </p:nvSpPr>
                <p:spPr>
                  <a:xfrm>
                    <a:off x="5449672" y="4352509"/>
                    <a:ext cx="35459" cy="33615"/>
                  </a:xfrm>
                  <a:custGeom>
                    <a:avLst/>
                    <a:gdLst/>
                    <a:ahLst/>
                    <a:cxnLst/>
                    <a:rect l="l" t="t" r="r" b="b"/>
                    <a:pathLst>
                      <a:path w="1481" h="1404" extrusionOk="0">
                        <a:moveTo>
                          <a:pt x="740" y="0"/>
                        </a:moveTo>
                        <a:lnTo>
                          <a:pt x="514" y="462"/>
                        </a:lnTo>
                        <a:lnTo>
                          <a:pt x="0" y="533"/>
                        </a:lnTo>
                        <a:lnTo>
                          <a:pt x="370" y="899"/>
                        </a:lnTo>
                        <a:lnTo>
                          <a:pt x="284" y="1404"/>
                        </a:lnTo>
                        <a:lnTo>
                          <a:pt x="740" y="1163"/>
                        </a:lnTo>
                        <a:lnTo>
                          <a:pt x="1197" y="1404"/>
                        </a:lnTo>
                        <a:lnTo>
                          <a:pt x="1111" y="899"/>
                        </a:lnTo>
                        <a:lnTo>
                          <a:pt x="1481" y="533"/>
                        </a:lnTo>
                        <a:lnTo>
                          <a:pt x="971" y="462"/>
                        </a:lnTo>
                        <a:lnTo>
                          <a:pt x="740" y="0"/>
                        </a:ln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3592;p65">
                    <a:extLst>
                      <a:ext uri="{FF2B5EF4-FFF2-40B4-BE49-F238E27FC236}">
                        <a16:creationId xmlns:a16="http://schemas.microsoft.com/office/drawing/2014/main" id="{FC6BA2B1-39DA-4940-D6A5-B07E17F30D69}"/>
                      </a:ext>
                    </a:extLst>
                  </p:cNvPr>
                  <p:cNvSpPr/>
                  <p:nvPr/>
                </p:nvSpPr>
                <p:spPr>
                  <a:xfrm>
                    <a:off x="6496247" y="3943452"/>
                    <a:ext cx="35483" cy="33735"/>
                  </a:xfrm>
                  <a:custGeom>
                    <a:avLst/>
                    <a:gdLst/>
                    <a:ahLst/>
                    <a:cxnLst/>
                    <a:rect l="l" t="t" r="r" b="b"/>
                    <a:pathLst>
                      <a:path w="1482" h="1409" extrusionOk="0">
                        <a:moveTo>
                          <a:pt x="741" y="1"/>
                        </a:moveTo>
                        <a:lnTo>
                          <a:pt x="515" y="468"/>
                        </a:lnTo>
                        <a:lnTo>
                          <a:pt x="0" y="539"/>
                        </a:lnTo>
                        <a:lnTo>
                          <a:pt x="371" y="900"/>
                        </a:lnTo>
                        <a:lnTo>
                          <a:pt x="284" y="1409"/>
                        </a:lnTo>
                        <a:lnTo>
                          <a:pt x="741" y="1169"/>
                        </a:lnTo>
                        <a:lnTo>
                          <a:pt x="1198" y="1409"/>
                        </a:lnTo>
                        <a:lnTo>
                          <a:pt x="1111" y="900"/>
                        </a:lnTo>
                        <a:lnTo>
                          <a:pt x="1481" y="539"/>
                        </a:lnTo>
                        <a:lnTo>
                          <a:pt x="972" y="468"/>
                        </a:lnTo>
                        <a:lnTo>
                          <a:pt x="741" y="1"/>
                        </a:ln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9" name="Google Shape;3593;p65">
                    <a:extLst>
                      <a:ext uri="{FF2B5EF4-FFF2-40B4-BE49-F238E27FC236}">
                        <a16:creationId xmlns:a16="http://schemas.microsoft.com/office/drawing/2014/main" id="{5EB7B6EC-7540-E018-0733-17CE5108F819}"/>
                      </a:ext>
                    </a:extLst>
                  </p:cNvPr>
                  <p:cNvSpPr/>
                  <p:nvPr/>
                </p:nvSpPr>
                <p:spPr>
                  <a:xfrm>
                    <a:off x="5835578" y="3808512"/>
                    <a:ext cx="502385" cy="502385"/>
                  </a:xfrm>
                  <a:custGeom>
                    <a:avLst/>
                    <a:gdLst/>
                    <a:ahLst/>
                    <a:cxnLst/>
                    <a:rect l="l" t="t" r="r" b="b"/>
                    <a:pathLst>
                      <a:path w="20983" h="20983" extrusionOk="0">
                        <a:moveTo>
                          <a:pt x="10491" y="0"/>
                        </a:moveTo>
                        <a:cubicBezTo>
                          <a:pt x="4700" y="0"/>
                          <a:pt x="0" y="4695"/>
                          <a:pt x="0" y="10491"/>
                        </a:cubicBezTo>
                        <a:cubicBezTo>
                          <a:pt x="0" y="16282"/>
                          <a:pt x="4700" y="20982"/>
                          <a:pt x="10491" y="20982"/>
                        </a:cubicBezTo>
                        <a:cubicBezTo>
                          <a:pt x="16287" y="20982"/>
                          <a:pt x="20982" y="16282"/>
                          <a:pt x="20982" y="10491"/>
                        </a:cubicBezTo>
                        <a:cubicBezTo>
                          <a:pt x="20982" y="4695"/>
                          <a:pt x="16287" y="0"/>
                          <a:pt x="10491"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0" name="Google Shape;3594;p65">
                    <a:extLst>
                      <a:ext uri="{FF2B5EF4-FFF2-40B4-BE49-F238E27FC236}">
                        <a16:creationId xmlns:a16="http://schemas.microsoft.com/office/drawing/2014/main" id="{8C304FBC-803F-98EE-A791-017225409DD3}"/>
                      </a:ext>
                    </a:extLst>
                  </p:cNvPr>
                  <p:cNvSpPr/>
                  <p:nvPr/>
                </p:nvSpPr>
                <p:spPr>
                  <a:xfrm>
                    <a:off x="5835578" y="3979701"/>
                    <a:ext cx="501117" cy="331197"/>
                  </a:xfrm>
                  <a:custGeom>
                    <a:avLst/>
                    <a:gdLst/>
                    <a:ahLst/>
                    <a:cxnLst/>
                    <a:rect l="l" t="t" r="r" b="b"/>
                    <a:pathLst>
                      <a:path w="20930" h="13833" extrusionOk="0">
                        <a:moveTo>
                          <a:pt x="553" y="1"/>
                        </a:moveTo>
                        <a:cubicBezTo>
                          <a:pt x="202" y="1048"/>
                          <a:pt x="0" y="2173"/>
                          <a:pt x="0" y="3341"/>
                        </a:cubicBezTo>
                        <a:cubicBezTo>
                          <a:pt x="0" y="9132"/>
                          <a:pt x="4700" y="13832"/>
                          <a:pt x="10491" y="13832"/>
                        </a:cubicBezTo>
                        <a:cubicBezTo>
                          <a:pt x="15941" y="13832"/>
                          <a:pt x="20415" y="9680"/>
                          <a:pt x="20929" y="4364"/>
                        </a:cubicBezTo>
                        <a:lnTo>
                          <a:pt x="20929" y="4364"/>
                        </a:lnTo>
                        <a:cubicBezTo>
                          <a:pt x="20324" y="4912"/>
                          <a:pt x="19636" y="5369"/>
                          <a:pt x="18868" y="5701"/>
                        </a:cubicBezTo>
                        <a:cubicBezTo>
                          <a:pt x="16908" y="6455"/>
                          <a:pt x="14621" y="6882"/>
                          <a:pt x="12325" y="6882"/>
                        </a:cubicBezTo>
                        <a:cubicBezTo>
                          <a:pt x="7404" y="6882"/>
                          <a:pt x="2440" y="4919"/>
                          <a:pt x="553"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1" name="Google Shape;3595;p65">
                    <a:extLst>
                      <a:ext uri="{FF2B5EF4-FFF2-40B4-BE49-F238E27FC236}">
                        <a16:creationId xmlns:a16="http://schemas.microsoft.com/office/drawing/2014/main" id="{89DF8931-2D0F-44BD-36B1-734B87917AD7}"/>
                      </a:ext>
                    </a:extLst>
                  </p:cNvPr>
                  <p:cNvSpPr/>
                  <p:nvPr/>
                </p:nvSpPr>
                <p:spPr>
                  <a:xfrm>
                    <a:off x="5472681" y="3715519"/>
                    <a:ext cx="1181107" cy="700677"/>
                  </a:xfrm>
                  <a:custGeom>
                    <a:avLst/>
                    <a:gdLst/>
                    <a:ahLst/>
                    <a:cxnLst/>
                    <a:rect l="l" t="t" r="r" b="b"/>
                    <a:pathLst>
                      <a:path w="49331" h="29265" extrusionOk="0">
                        <a:moveTo>
                          <a:pt x="46173" y="1"/>
                        </a:moveTo>
                        <a:cubicBezTo>
                          <a:pt x="45131" y="45"/>
                          <a:pt x="44140" y="178"/>
                          <a:pt x="43141" y="391"/>
                        </a:cubicBezTo>
                        <a:cubicBezTo>
                          <a:pt x="41156" y="808"/>
                          <a:pt x="39234" y="1505"/>
                          <a:pt x="37451" y="2456"/>
                        </a:cubicBezTo>
                        <a:cubicBezTo>
                          <a:pt x="35658" y="3389"/>
                          <a:pt x="34019" y="4605"/>
                          <a:pt x="32583" y="6003"/>
                        </a:cubicBezTo>
                        <a:cubicBezTo>
                          <a:pt x="35596" y="3350"/>
                          <a:pt x="39311" y="1524"/>
                          <a:pt x="43232" y="857"/>
                        </a:cubicBezTo>
                        <a:cubicBezTo>
                          <a:pt x="44204" y="684"/>
                          <a:pt x="45207" y="568"/>
                          <a:pt x="46173" y="549"/>
                        </a:cubicBezTo>
                        <a:cubicBezTo>
                          <a:pt x="46654" y="559"/>
                          <a:pt x="47130" y="617"/>
                          <a:pt x="47562" y="770"/>
                        </a:cubicBezTo>
                        <a:cubicBezTo>
                          <a:pt x="47995" y="919"/>
                          <a:pt x="48360" y="1178"/>
                          <a:pt x="48542" y="1539"/>
                        </a:cubicBezTo>
                        <a:cubicBezTo>
                          <a:pt x="48735" y="1904"/>
                          <a:pt x="48730" y="2332"/>
                          <a:pt x="48571" y="2745"/>
                        </a:cubicBezTo>
                        <a:cubicBezTo>
                          <a:pt x="48423" y="3163"/>
                          <a:pt x="48154" y="3558"/>
                          <a:pt x="47850" y="3933"/>
                        </a:cubicBezTo>
                        <a:cubicBezTo>
                          <a:pt x="47216" y="4682"/>
                          <a:pt x="46524" y="5422"/>
                          <a:pt x="45866" y="6162"/>
                        </a:cubicBezTo>
                        <a:cubicBezTo>
                          <a:pt x="43137" y="9079"/>
                          <a:pt x="40196" y="11794"/>
                          <a:pt x="37028" y="14221"/>
                        </a:cubicBezTo>
                        <a:cubicBezTo>
                          <a:pt x="33871" y="16658"/>
                          <a:pt x="30517" y="18840"/>
                          <a:pt x="27003" y="20728"/>
                        </a:cubicBezTo>
                        <a:cubicBezTo>
                          <a:pt x="19992" y="24525"/>
                          <a:pt x="12332" y="27138"/>
                          <a:pt x="4475" y="28455"/>
                        </a:cubicBezTo>
                        <a:cubicBezTo>
                          <a:pt x="4118" y="28507"/>
                          <a:pt x="3759" y="28542"/>
                          <a:pt x="3408" y="28542"/>
                        </a:cubicBezTo>
                        <a:cubicBezTo>
                          <a:pt x="2818" y="28542"/>
                          <a:pt x="2251" y="28444"/>
                          <a:pt x="1760" y="28167"/>
                        </a:cubicBezTo>
                        <a:cubicBezTo>
                          <a:pt x="1370" y="27951"/>
                          <a:pt x="1029" y="27639"/>
                          <a:pt x="851" y="27259"/>
                        </a:cubicBezTo>
                        <a:cubicBezTo>
                          <a:pt x="669" y="26879"/>
                          <a:pt x="635" y="26437"/>
                          <a:pt x="745" y="26009"/>
                        </a:cubicBezTo>
                        <a:cubicBezTo>
                          <a:pt x="860" y="25577"/>
                          <a:pt x="1097" y="25164"/>
                          <a:pt x="1379" y="24780"/>
                        </a:cubicBezTo>
                        <a:cubicBezTo>
                          <a:pt x="1668" y="24394"/>
                          <a:pt x="2004" y="24044"/>
                          <a:pt x="2360" y="23702"/>
                        </a:cubicBezTo>
                        <a:cubicBezTo>
                          <a:pt x="3080" y="23010"/>
                          <a:pt x="3825" y="22342"/>
                          <a:pt x="4580" y="21689"/>
                        </a:cubicBezTo>
                        <a:cubicBezTo>
                          <a:pt x="6094" y="20386"/>
                          <a:pt x="7689" y="19171"/>
                          <a:pt x="9372" y="18090"/>
                        </a:cubicBezTo>
                        <a:cubicBezTo>
                          <a:pt x="11054" y="17008"/>
                          <a:pt x="12817" y="16047"/>
                          <a:pt x="14638" y="15192"/>
                        </a:cubicBezTo>
                        <a:lnTo>
                          <a:pt x="14638" y="15192"/>
                        </a:lnTo>
                        <a:cubicBezTo>
                          <a:pt x="10905" y="16686"/>
                          <a:pt x="7421" y="18796"/>
                          <a:pt x="4278" y="21324"/>
                        </a:cubicBezTo>
                        <a:cubicBezTo>
                          <a:pt x="3494" y="21958"/>
                          <a:pt x="2730" y="22622"/>
                          <a:pt x="1985" y="23303"/>
                        </a:cubicBezTo>
                        <a:cubicBezTo>
                          <a:pt x="1610" y="23645"/>
                          <a:pt x="1241" y="24015"/>
                          <a:pt x="918" y="24428"/>
                        </a:cubicBezTo>
                        <a:cubicBezTo>
                          <a:pt x="596" y="24842"/>
                          <a:pt x="312" y="25308"/>
                          <a:pt x="154" y="25846"/>
                        </a:cubicBezTo>
                        <a:cubicBezTo>
                          <a:pt x="1" y="26384"/>
                          <a:pt x="19" y="27004"/>
                          <a:pt x="265" y="27537"/>
                        </a:cubicBezTo>
                        <a:cubicBezTo>
                          <a:pt x="510" y="28071"/>
                          <a:pt x="942" y="28480"/>
                          <a:pt x="1423" y="28759"/>
                        </a:cubicBezTo>
                        <a:cubicBezTo>
                          <a:pt x="1898" y="29037"/>
                          <a:pt x="2456" y="29191"/>
                          <a:pt x="2989" y="29238"/>
                        </a:cubicBezTo>
                        <a:cubicBezTo>
                          <a:pt x="3176" y="29257"/>
                          <a:pt x="3362" y="29265"/>
                          <a:pt x="3547" y="29265"/>
                        </a:cubicBezTo>
                        <a:cubicBezTo>
                          <a:pt x="3895" y="29265"/>
                          <a:pt x="4238" y="29236"/>
                          <a:pt x="4571" y="29196"/>
                        </a:cubicBezTo>
                        <a:cubicBezTo>
                          <a:pt x="8583" y="28619"/>
                          <a:pt x="12515" y="27668"/>
                          <a:pt x="16354" y="26394"/>
                        </a:cubicBezTo>
                        <a:cubicBezTo>
                          <a:pt x="20185" y="25111"/>
                          <a:pt x="23904" y="23491"/>
                          <a:pt x="27465" y="21584"/>
                        </a:cubicBezTo>
                        <a:cubicBezTo>
                          <a:pt x="31021" y="19661"/>
                          <a:pt x="34418" y="17441"/>
                          <a:pt x="37595" y="14952"/>
                        </a:cubicBezTo>
                        <a:cubicBezTo>
                          <a:pt x="40767" y="12448"/>
                          <a:pt x="43747" y="9694"/>
                          <a:pt x="46418" y="6666"/>
                        </a:cubicBezTo>
                        <a:cubicBezTo>
                          <a:pt x="47077" y="5893"/>
                          <a:pt x="47740" y="5153"/>
                          <a:pt x="48389" y="4355"/>
                        </a:cubicBezTo>
                        <a:cubicBezTo>
                          <a:pt x="48706" y="3942"/>
                          <a:pt x="49004" y="3490"/>
                          <a:pt x="49186" y="2961"/>
                        </a:cubicBezTo>
                        <a:cubicBezTo>
                          <a:pt x="49278" y="2693"/>
                          <a:pt x="49330" y="2404"/>
                          <a:pt x="49321" y="2106"/>
                        </a:cubicBezTo>
                        <a:cubicBezTo>
                          <a:pt x="49312" y="1808"/>
                          <a:pt x="49230" y="1510"/>
                          <a:pt x="49090" y="1251"/>
                        </a:cubicBezTo>
                        <a:cubicBezTo>
                          <a:pt x="48797" y="708"/>
                          <a:pt x="48263" y="380"/>
                          <a:pt x="47750" y="218"/>
                        </a:cubicBezTo>
                        <a:cubicBezTo>
                          <a:pt x="47225" y="49"/>
                          <a:pt x="46697" y="1"/>
                          <a:pt x="46173"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2" name="Google Shape;3596;p65">
                    <a:extLst>
                      <a:ext uri="{FF2B5EF4-FFF2-40B4-BE49-F238E27FC236}">
                        <a16:creationId xmlns:a16="http://schemas.microsoft.com/office/drawing/2014/main" id="{37D944E3-6C26-83B7-86F0-9C039003795A}"/>
                      </a:ext>
                    </a:extLst>
                  </p:cNvPr>
                  <p:cNvSpPr/>
                  <p:nvPr/>
                </p:nvSpPr>
                <p:spPr>
                  <a:xfrm>
                    <a:off x="5551141" y="3761968"/>
                    <a:ext cx="1025218" cy="607972"/>
                  </a:xfrm>
                  <a:custGeom>
                    <a:avLst/>
                    <a:gdLst/>
                    <a:ahLst/>
                    <a:cxnLst/>
                    <a:rect l="l" t="t" r="r" b="b"/>
                    <a:pathLst>
                      <a:path w="42820" h="25393" extrusionOk="0">
                        <a:moveTo>
                          <a:pt x="40073" y="0"/>
                        </a:moveTo>
                        <a:cubicBezTo>
                          <a:pt x="39967" y="0"/>
                          <a:pt x="39862" y="3"/>
                          <a:pt x="39758" y="8"/>
                        </a:cubicBezTo>
                        <a:cubicBezTo>
                          <a:pt x="39321" y="41"/>
                          <a:pt x="38908" y="79"/>
                          <a:pt x="38485" y="141"/>
                        </a:cubicBezTo>
                        <a:cubicBezTo>
                          <a:pt x="35121" y="618"/>
                          <a:pt x="31896" y="2031"/>
                          <a:pt x="29369" y="4251"/>
                        </a:cubicBezTo>
                        <a:cubicBezTo>
                          <a:pt x="30704" y="3232"/>
                          <a:pt x="32166" y="2401"/>
                          <a:pt x="33712" y="1780"/>
                        </a:cubicBezTo>
                        <a:cubicBezTo>
                          <a:pt x="35260" y="1166"/>
                          <a:pt x="36894" y="786"/>
                          <a:pt x="38543" y="618"/>
                        </a:cubicBezTo>
                        <a:cubicBezTo>
                          <a:pt x="38951" y="574"/>
                          <a:pt x="39374" y="540"/>
                          <a:pt x="39778" y="522"/>
                        </a:cubicBezTo>
                        <a:cubicBezTo>
                          <a:pt x="39824" y="521"/>
                          <a:pt x="39871" y="520"/>
                          <a:pt x="39917" y="520"/>
                        </a:cubicBezTo>
                        <a:cubicBezTo>
                          <a:pt x="40270" y="520"/>
                          <a:pt x="40623" y="556"/>
                          <a:pt x="40950" y="637"/>
                        </a:cubicBezTo>
                        <a:cubicBezTo>
                          <a:pt x="41324" y="728"/>
                          <a:pt x="41670" y="897"/>
                          <a:pt x="41887" y="1151"/>
                        </a:cubicBezTo>
                        <a:cubicBezTo>
                          <a:pt x="42109" y="1401"/>
                          <a:pt x="42195" y="1747"/>
                          <a:pt x="42138" y="2084"/>
                        </a:cubicBezTo>
                        <a:cubicBezTo>
                          <a:pt x="42080" y="2425"/>
                          <a:pt x="41897" y="2765"/>
                          <a:pt x="41670" y="3088"/>
                        </a:cubicBezTo>
                        <a:cubicBezTo>
                          <a:pt x="41450" y="3410"/>
                          <a:pt x="41171" y="3712"/>
                          <a:pt x="40887" y="4025"/>
                        </a:cubicBezTo>
                        <a:cubicBezTo>
                          <a:pt x="40326" y="4639"/>
                          <a:pt x="39782" y="5269"/>
                          <a:pt x="39201" y="5870"/>
                        </a:cubicBezTo>
                        <a:cubicBezTo>
                          <a:pt x="38614" y="6462"/>
                          <a:pt x="38033" y="7057"/>
                          <a:pt x="37438" y="7644"/>
                        </a:cubicBezTo>
                        <a:lnTo>
                          <a:pt x="35611" y="9350"/>
                        </a:lnTo>
                        <a:lnTo>
                          <a:pt x="33712" y="10974"/>
                        </a:lnTo>
                        <a:cubicBezTo>
                          <a:pt x="33073" y="11502"/>
                          <a:pt x="32405" y="12003"/>
                          <a:pt x="31752" y="12522"/>
                        </a:cubicBezTo>
                        <a:cubicBezTo>
                          <a:pt x="29105" y="14535"/>
                          <a:pt x="26297" y="16346"/>
                          <a:pt x="23361" y="17918"/>
                        </a:cubicBezTo>
                        <a:cubicBezTo>
                          <a:pt x="20435" y="19504"/>
                          <a:pt x="17378" y="20844"/>
                          <a:pt x="14235" y="21950"/>
                        </a:cubicBezTo>
                        <a:cubicBezTo>
                          <a:pt x="11097" y="23060"/>
                          <a:pt x="7863" y="23901"/>
                          <a:pt x="4581" y="24497"/>
                        </a:cubicBezTo>
                        <a:cubicBezTo>
                          <a:pt x="4040" y="24598"/>
                          <a:pt x="3506" y="24688"/>
                          <a:pt x="2991" y="24688"/>
                        </a:cubicBezTo>
                        <a:cubicBezTo>
                          <a:pt x="2729" y="24688"/>
                          <a:pt x="2471" y="24665"/>
                          <a:pt x="2221" y="24608"/>
                        </a:cubicBezTo>
                        <a:cubicBezTo>
                          <a:pt x="1510" y="24454"/>
                          <a:pt x="823" y="23954"/>
                          <a:pt x="693" y="23266"/>
                        </a:cubicBezTo>
                        <a:cubicBezTo>
                          <a:pt x="544" y="22580"/>
                          <a:pt x="948" y="21840"/>
                          <a:pt x="1457" y="21234"/>
                        </a:cubicBezTo>
                        <a:cubicBezTo>
                          <a:pt x="1717" y="20922"/>
                          <a:pt x="2005" y="20638"/>
                          <a:pt x="2312" y="20349"/>
                        </a:cubicBezTo>
                        <a:cubicBezTo>
                          <a:pt x="2615" y="20061"/>
                          <a:pt x="2923" y="19783"/>
                          <a:pt x="3230" y="19499"/>
                        </a:cubicBezTo>
                        <a:cubicBezTo>
                          <a:pt x="4461" y="18370"/>
                          <a:pt x="5758" y="17317"/>
                          <a:pt x="7133" y="16361"/>
                        </a:cubicBezTo>
                        <a:cubicBezTo>
                          <a:pt x="8502" y="15410"/>
                          <a:pt x="9948" y="14549"/>
                          <a:pt x="11434" y="13775"/>
                        </a:cubicBezTo>
                        <a:lnTo>
                          <a:pt x="11434" y="13775"/>
                        </a:lnTo>
                        <a:cubicBezTo>
                          <a:pt x="8358" y="15117"/>
                          <a:pt x="5499" y="16971"/>
                          <a:pt x="2917" y="19143"/>
                        </a:cubicBezTo>
                        <a:cubicBezTo>
                          <a:pt x="2596" y="19413"/>
                          <a:pt x="2279" y="19691"/>
                          <a:pt x="1966" y="19975"/>
                        </a:cubicBezTo>
                        <a:cubicBezTo>
                          <a:pt x="1655" y="20254"/>
                          <a:pt x="1332" y="20547"/>
                          <a:pt x="1043" y="20873"/>
                        </a:cubicBezTo>
                        <a:cubicBezTo>
                          <a:pt x="761" y="21205"/>
                          <a:pt x="486" y="21560"/>
                          <a:pt x="299" y="21984"/>
                        </a:cubicBezTo>
                        <a:cubicBezTo>
                          <a:pt x="107" y="22397"/>
                          <a:pt x="1" y="22897"/>
                          <a:pt x="92" y="23387"/>
                        </a:cubicBezTo>
                        <a:cubicBezTo>
                          <a:pt x="169" y="23878"/>
                          <a:pt x="462" y="24319"/>
                          <a:pt x="818" y="24632"/>
                        </a:cubicBezTo>
                        <a:cubicBezTo>
                          <a:pt x="1178" y="24944"/>
                          <a:pt x="1611" y="25155"/>
                          <a:pt x="2067" y="25271"/>
                        </a:cubicBezTo>
                        <a:cubicBezTo>
                          <a:pt x="2423" y="25359"/>
                          <a:pt x="2778" y="25393"/>
                          <a:pt x="3128" y="25393"/>
                        </a:cubicBezTo>
                        <a:cubicBezTo>
                          <a:pt x="3670" y="25393"/>
                          <a:pt x="4201" y="25313"/>
                          <a:pt x="4705" y="25237"/>
                        </a:cubicBezTo>
                        <a:cubicBezTo>
                          <a:pt x="11385" y="24213"/>
                          <a:pt x="17864" y="21964"/>
                          <a:pt x="23822" y="18774"/>
                        </a:cubicBezTo>
                        <a:cubicBezTo>
                          <a:pt x="29768" y="15558"/>
                          <a:pt x="35222" y="11397"/>
                          <a:pt x="39749" y="6380"/>
                        </a:cubicBezTo>
                        <a:cubicBezTo>
                          <a:pt x="40321" y="5759"/>
                          <a:pt x="40854" y="5107"/>
                          <a:pt x="41406" y="4466"/>
                        </a:cubicBezTo>
                        <a:cubicBezTo>
                          <a:pt x="41681" y="4149"/>
                          <a:pt x="41965" y="3828"/>
                          <a:pt x="42209" y="3453"/>
                        </a:cubicBezTo>
                        <a:cubicBezTo>
                          <a:pt x="42455" y="3082"/>
                          <a:pt x="42675" y="2665"/>
                          <a:pt x="42748" y="2170"/>
                        </a:cubicBezTo>
                        <a:cubicBezTo>
                          <a:pt x="42819" y="1680"/>
                          <a:pt x="42670" y="1137"/>
                          <a:pt x="42324" y="762"/>
                        </a:cubicBezTo>
                        <a:cubicBezTo>
                          <a:pt x="41978" y="387"/>
                          <a:pt x="41517" y="199"/>
                          <a:pt x="41080" y="103"/>
                        </a:cubicBezTo>
                        <a:cubicBezTo>
                          <a:pt x="40745" y="27"/>
                          <a:pt x="40406" y="0"/>
                          <a:pt x="40073"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3" name="Google Shape;3597;p65">
                    <a:extLst>
                      <a:ext uri="{FF2B5EF4-FFF2-40B4-BE49-F238E27FC236}">
                        <a16:creationId xmlns:a16="http://schemas.microsoft.com/office/drawing/2014/main" id="{5D4669DF-D9D8-E30E-3A30-2CF48F16451A}"/>
                      </a:ext>
                    </a:extLst>
                  </p:cNvPr>
                  <p:cNvSpPr/>
                  <p:nvPr/>
                </p:nvSpPr>
                <p:spPr>
                  <a:xfrm>
                    <a:off x="5637693" y="3813420"/>
                    <a:ext cx="852257" cy="505785"/>
                  </a:xfrm>
                  <a:custGeom>
                    <a:avLst/>
                    <a:gdLst/>
                    <a:ahLst/>
                    <a:cxnLst/>
                    <a:rect l="l" t="t" r="r" b="b"/>
                    <a:pathLst>
                      <a:path w="35596" h="21125" extrusionOk="0">
                        <a:moveTo>
                          <a:pt x="33321" y="1"/>
                        </a:moveTo>
                        <a:cubicBezTo>
                          <a:pt x="33122" y="1"/>
                          <a:pt x="32923" y="13"/>
                          <a:pt x="32732" y="35"/>
                        </a:cubicBezTo>
                        <a:cubicBezTo>
                          <a:pt x="32404" y="68"/>
                          <a:pt x="32078" y="108"/>
                          <a:pt x="31751" y="161"/>
                        </a:cubicBezTo>
                        <a:cubicBezTo>
                          <a:pt x="31102" y="261"/>
                          <a:pt x="30454" y="396"/>
                          <a:pt x="29819" y="578"/>
                        </a:cubicBezTo>
                        <a:cubicBezTo>
                          <a:pt x="29185" y="766"/>
                          <a:pt x="28564" y="997"/>
                          <a:pt x="27974" y="1279"/>
                        </a:cubicBezTo>
                        <a:cubicBezTo>
                          <a:pt x="27382" y="1563"/>
                          <a:pt x="26816" y="1895"/>
                          <a:pt x="26273" y="2260"/>
                        </a:cubicBezTo>
                        <a:cubicBezTo>
                          <a:pt x="27406" y="1616"/>
                          <a:pt x="28622" y="1121"/>
                          <a:pt x="29882" y="829"/>
                        </a:cubicBezTo>
                        <a:cubicBezTo>
                          <a:pt x="30516" y="684"/>
                          <a:pt x="31155" y="587"/>
                          <a:pt x="31798" y="525"/>
                        </a:cubicBezTo>
                        <a:cubicBezTo>
                          <a:pt x="32121" y="492"/>
                          <a:pt x="32443" y="472"/>
                          <a:pt x="32765" y="458"/>
                        </a:cubicBezTo>
                        <a:cubicBezTo>
                          <a:pt x="32866" y="452"/>
                          <a:pt x="32967" y="449"/>
                          <a:pt x="33066" y="449"/>
                        </a:cubicBezTo>
                        <a:cubicBezTo>
                          <a:pt x="33280" y="449"/>
                          <a:pt x="33490" y="464"/>
                          <a:pt x="33697" y="496"/>
                        </a:cubicBezTo>
                        <a:cubicBezTo>
                          <a:pt x="33996" y="545"/>
                          <a:pt x="34289" y="627"/>
                          <a:pt x="34519" y="775"/>
                        </a:cubicBezTo>
                        <a:cubicBezTo>
                          <a:pt x="34750" y="920"/>
                          <a:pt x="34899" y="1131"/>
                          <a:pt x="34952" y="1376"/>
                        </a:cubicBezTo>
                        <a:cubicBezTo>
                          <a:pt x="35047" y="1871"/>
                          <a:pt x="34697" y="2419"/>
                          <a:pt x="34302" y="2885"/>
                        </a:cubicBezTo>
                        <a:lnTo>
                          <a:pt x="33000" y="4322"/>
                        </a:lnTo>
                        <a:cubicBezTo>
                          <a:pt x="32785" y="4567"/>
                          <a:pt x="32559" y="4797"/>
                          <a:pt x="32328" y="5028"/>
                        </a:cubicBezTo>
                        <a:lnTo>
                          <a:pt x="31645" y="5715"/>
                        </a:lnTo>
                        <a:cubicBezTo>
                          <a:pt x="29795" y="7532"/>
                          <a:pt x="27834" y="9233"/>
                          <a:pt x="25749" y="10766"/>
                        </a:cubicBezTo>
                        <a:cubicBezTo>
                          <a:pt x="23673" y="12314"/>
                          <a:pt x="21471" y="13688"/>
                          <a:pt x="19184" y="14900"/>
                        </a:cubicBezTo>
                        <a:cubicBezTo>
                          <a:pt x="14624" y="17335"/>
                          <a:pt x="9702" y="19119"/>
                          <a:pt x="4614" y="20108"/>
                        </a:cubicBezTo>
                        <a:cubicBezTo>
                          <a:pt x="3979" y="20238"/>
                          <a:pt x="3335" y="20387"/>
                          <a:pt x="2734" y="20421"/>
                        </a:cubicBezTo>
                        <a:cubicBezTo>
                          <a:pt x="2657" y="20426"/>
                          <a:pt x="2581" y="20428"/>
                          <a:pt x="2506" y="20428"/>
                        </a:cubicBezTo>
                        <a:cubicBezTo>
                          <a:pt x="1984" y="20428"/>
                          <a:pt x="1492" y="20305"/>
                          <a:pt x="1110" y="20003"/>
                        </a:cubicBezTo>
                        <a:cubicBezTo>
                          <a:pt x="677" y="19666"/>
                          <a:pt x="514" y="19109"/>
                          <a:pt x="711" y="18571"/>
                        </a:cubicBezTo>
                        <a:cubicBezTo>
                          <a:pt x="903" y="18027"/>
                          <a:pt x="1327" y="17537"/>
                          <a:pt x="1773" y="17091"/>
                        </a:cubicBezTo>
                        <a:cubicBezTo>
                          <a:pt x="2696" y="16177"/>
                          <a:pt x="3652" y="15293"/>
                          <a:pt x="4676" y="14491"/>
                        </a:cubicBezTo>
                        <a:cubicBezTo>
                          <a:pt x="5699" y="13688"/>
                          <a:pt x="6781" y="12957"/>
                          <a:pt x="7905" y="12289"/>
                        </a:cubicBezTo>
                        <a:lnTo>
                          <a:pt x="7905" y="12289"/>
                        </a:lnTo>
                        <a:cubicBezTo>
                          <a:pt x="5541" y="13419"/>
                          <a:pt x="3403" y="14995"/>
                          <a:pt x="1447" y="16745"/>
                        </a:cubicBezTo>
                        <a:cubicBezTo>
                          <a:pt x="956" y="17191"/>
                          <a:pt x="466" y="17692"/>
                          <a:pt x="187" y="18378"/>
                        </a:cubicBezTo>
                        <a:cubicBezTo>
                          <a:pt x="52" y="18719"/>
                          <a:pt x="0" y="19128"/>
                          <a:pt x="96" y="19513"/>
                        </a:cubicBezTo>
                        <a:cubicBezTo>
                          <a:pt x="183" y="19897"/>
                          <a:pt x="418" y="20243"/>
                          <a:pt x="702" y="20489"/>
                        </a:cubicBezTo>
                        <a:cubicBezTo>
                          <a:pt x="990" y="20738"/>
                          <a:pt x="1331" y="20911"/>
                          <a:pt x="1691" y="21008"/>
                        </a:cubicBezTo>
                        <a:cubicBezTo>
                          <a:pt x="2002" y="21095"/>
                          <a:pt x="2319" y="21125"/>
                          <a:pt x="2625" y="21125"/>
                        </a:cubicBezTo>
                        <a:cubicBezTo>
                          <a:pt x="2669" y="21125"/>
                          <a:pt x="2714" y="21124"/>
                          <a:pt x="2758" y="21123"/>
                        </a:cubicBezTo>
                        <a:cubicBezTo>
                          <a:pt x="3465" y="21099"/>
                          <a:pt x="4099" y="20964"/>
                          <a:pt x="4748" y="20858"/>
                        </a:cubicBezTo>
                        <a:cubicBezTo>
                          <a:pt x="6050" y="20651"/>
                          <a:pt x="7338" y="20363"/>
                          <a:pt x="8616" y="20046"/>
                        </a:cubicBezTo>
                        <a:lnTo>
                          <a:pt x="10519" y="19522"/>
                        </a:lnTo>
                        <a:lnTo>
                          <a:pt x="12404" y="18917"/>
                        </a:lnTo>
                        <a:cubicBezTo>
                          <a:pt x="14892" y="18052"/>
                          <a:pt x="17310" y="16985"/>
                          <a:pt x="19641" y="15760"/>
                        </a:cubicBezTo>
                        <a:cubicBezTo>
                          <a:pt x="21966" y="14510"/>
                          <a:pt x="24206" y="13107"/>
                          <a:pt x="26302" y="11506"/>
                        </a:cubicBezTo>
                        <a:cubicBezTo>
                          <a:pt x="28391" y="9907"/>
                          <a:pt x="30376" y="8162"/>
                          <a:pt x="32188" y="6249"/>
                        </a:cubicBezTo>
                        <a:lnTo>
                          <a:pt x="32861" y="5528"/>
                        </a:lnTo>
                        <a:cubicBezTo>
                          <a:pt x="33091" y="5293"/>
                          <a:pt x="33313" y="5047"/>
                          <a:pt x="33524" y="4797"/>
                        </a:cubicBezTo>
                        <a:cubicBezTo>
                          <a:pt x="33947" y="4293"/>
                          <a:pt x="34380" y="3803"/>
                          <a:pt x="34797" y="3284"/>
                        </a:cubicBezTo>
                        <a:cubicBezTo>
                          <a:pt x="35009" y="3015"/>
                          <a:pt x="35207" y="2727"/>
                          <a:pt x="35355" y="2390"/>
                        </a:cubicBezTo>
                        <a:cubicBezTo>
                          <a:pt x="35504" y="2058"/>
                          <a:pt x="35595" y="1654"/>
                          <a:pt x="35495" y="1251"/>
                        </a:cubicBezTo>
                        <a:cubicBezTo>
                          <a:pt x="35403" y="857"/>
                          <a:pt x="35120" y="516"/>
                          <a:pt x="34788" y="328"/>
                        </a:cubicBezTo>
                        <a:cubicBezTo>
                          <a:pt x="34457" y="136"/>
                          <a:pt x="34101" y="59"/>
                          <a:pt x="33755" y="21"/>
                        </a:cubicBezTo>
                        <a:cubicBezTo>
                          <a:pt x="33611" y="7"/>
                          <a:pt x="33466" y="1"/>
                          <a:pt x="33321"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4" name="Google Shape;3598;p65">
                    <a:extLst>
                      <a:ext uri="{FF2B5EF4-FFF2-40B4-BE49-F238E27FC236}">
                        <a16:creationId xmlns:a16="http://schemas.microsoft.com/office/drawing/2014/main" id="{9C4E0197-2AF6-D61D-B9F0-07BA7F703355}"/>
                      </a:ext>
                    </a:extLst>
                  </p:cNvPr>
                  <p:cNvSpPr/>
                  <p:nvPr/>
                </p:nvSpPr>
                <p:spPr>
                  <a:xfrm>
                    <a:off x="6034181" y="3878568"/>
                    <a:ext cx="85738" cy="54565"/>
                  </a:xfrm>
                  <a:custGeom>
                    <a:avLst/>
                    <a:gdLst/>
                    <a:ahLst/>
                    <a:cxnLst/>
                    <a:rect l="l" t="t" r="r" b="b"/>
                    <a:pathLst>
                      <a:path w="3581" h="2279" extrusionOk="0">
                        <a:moveTo>
                          <a:pt x="1793" y="0"/>
                        </a:moveTo>
                        <a:cubicBezTo>
                          <a:pt x="803" y="0"/>
                          <a:pt x="0" y="510"/>
                          <a:pt x="0" y="1140"/>
                        </a:cubicBezTo>
                        <a:cubicBezTo>
                          <a:pt x="0" y="1769"/>
                          <a:pt x="803" y="2278"/>
                          <a:pt x="1793" y="2278"/>
                        </a:cubicBezTo>
                        <a:cubicBezTo>
                          <a:pt x="2778" y="2278"/>
                          <a:pt x="3580" y="1769"/>
                          <a:pt x="3580" y="1140"/>
                        </a:cubicBezTo>
                        <a:cubicBezTo>
                          <a:pt x="3580" y="510"/>
                          <a:pt x="2778" y="0"/>
                          <a:pt x="1793"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5" name="Google Shape;3599;p65">
                    <a:extLst>
                      <a:ext uri="{FF2B5EF4-FFF2-40B4-BE49-F238E27FC236}">
                        <a16:creationId xmlns:a16="http://schemas.microsoft.com/office/drawing/2014/main" id="{9F7BCC1A-92B3-C1F2-E8E3-6E78A8258CB7}"/>
                      </a:ext>
                    </a:extLst>
                  </p:cNvPr>
                  <p:cNvSpPr/>
                  <p:nvPr/>
                </p:nvSpPr>
                <p:spPr>
                  <a:xfrm>
                    <a:off x="6200892" y="4194106"/>
                    <a:ext cx="42259" cy="34860"/>
                  </a:xfrm>
                  <a:custGeom>
                    <a:avLst/>
                    <a:gdLst/>
                    <a:ahLst/>
                    <a:cxnLst/>
                    <a:rect l="l" t="t" r="r" b="b"/>
                    <a:pathLst>
                      <a:path w="1765" h="1456" extrusionOk="0">
                        <a:moveTo>
                          <a:pt x="1209" y="1"/>
                        </a:moveTo>
                        <a:cubicBezTo>
                          <a:pt x="994" y="1"/>
                          <a:pt x="735" y="104"/>
                          <a:pt x="510" y="297"/>
                        </a:cubicBezTo>
                        <a:cubicBezTo>
                          <a:pt x="135" y="623"/>
                          <a:pt x="0" y="1076"/>
                          <a:pt x="208" y="1315"/>
                        </a:cubicBezTo>
                        <a:cubicBezTo>
                          <a:pt x="290" y="1410"/>
                          <a:pt x="416" y="1455"/>
                          <a:pt x="560" y="1455"/>
                        </a:cubicBezTo>
                        <a:cubicBezTo>
                          <a:pt x="775" y="1455"/>
                          <a:pt x="1033" y="1353"/>
                          <a:pt x="1255" y="1157"/>
                        </a:cubicBezTo>
                        <a:cubicBezTo>
                          <a:pt x="1630" y="835"/>
                          <a:pt x="1765" y="379"/>
                          <a:pt x="1557" y="142"/>
                        </a:cubicBezTo>
                        <a:cubicBezTo>
                          <a:pt x="1476" y="47"/>
                          <a:pt x="1353" y="1"/>
                          <a:pt x="1209"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6" name="Google Shape;3600;p65">
                    <a:extLst>
                      <a:ext uri="{FF2B5EF4-FFF2-40B4-BE49-F238E27FC236}">
                        <a16:creationId xmlns:a16="http://schemas.microsoft.com/office/drawing/2014/main" id="{7CC92648-8AE4-42ED-86AC-936FCF1F5AAA}"/>
                      </a:ext>
                    </a:extLst>
                  </p:cNvPr>
                  <p:cNvSpPr/>
                  <p:nvPr/>
                </p:nvSpPr>
                <p:spPr>
                  <a:xfrm>
                    <a:off x="5906232" y="4116652"/>
                    <a:ext cx="61221" cy="57366"/>
                  </a:xfrm>
                  <a:custGeom>
                    <a:avLst/>
                    <a:gdLst/>
                    <a:ahLst/>
                    <a:cxnLst/>
                    <a:rect l="l" t="t" r="r" b="b"/>
                    <a:pathLst>
                      <a:path w="2557" h="2396" extrusionOk="0">
                        <a:moveTo>
                          <a:pt x="821" y="0"/>
                        </a:moveTo>
                        <a:cubicBezTo>
                          <a:pt x="649" y="0"/>
                          <a:pt x="495" y="50"/>
                          <a:pt x="376" y="154"/>
                        </a:cubicBezTo>
                        <a:cubicBezTo>
                          <a:pt x="1" y="476"/>
                          <a:pt x="101" y="1206"/>
                          <a:pt x="606" y="1782"/>
                        </a:cubicBezTo>
                        <a:cubicBezTo>
                          <a:pt x="946" y="2175"/>
                          <a:pt x="1381" y="2396"/>
                          <a:pt x="1743" y="2396"/>
                        </a:cubicBezTo>
                        <a:cubicBezTo>
                          <a:pt x="1913" y="2396"/>
                          <a:pt x="2066" y="2347"/>
                          <a:pt x="2186" y="2244"/>
                        </a:cubicBezTo>
                        <a:cubicBezTo>
                          <a:pt x="2557" y="1917"/>
                          <a:pt x="2456" y="1192"/>
                          <a:pt x="1956" y="609"/>
                        </a:cubicBezTo>
                        <a:cubicBezTo>
                          <a:pt x="1617" y="219"/>
                          <a:pt x="1182" y="0"/>
                          <a:pt x="821"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7" name="Google Shape;3601;p65">
                    <a:extLst>
                      <a:ext uri="{FF2B5EF4-FFF2-40B4-BE49-F238E27FC236}">
                        <a16:creationId xmlns:a16="http://schemas.microsoft.com/office/drawing/2014/main" id="{B974EF3A-8B44-7544-935E-0E473EE4C4B6}"/>
                      </a:ext>
                    </a:extLst>
                  </p:cNvPr>
                  <p:cNvSpPr/>
                  <p:nvPr/>
                </p:nvSpPr>
                <p:spPr>
                  <a:xfrm>
                    <a:off x="6044859" y="3885343"/>
                    <a:ext cx="75060" cy="47789"/>
                  </a:xfrm>
                  <a:custGeom>
                    <a:avLst/>
                    <a:gdLst/>
                    <a:ahLst/>
                    <a:cxnLst/>
                    <a:rect l="l" t="t" r="r" b="b"/>
                    <a:pathLst>
                      <a:path w="3135" h="1996" extrusionOk="0">
                        <a:moveTo>
                          <a:pt x="1568" y="1"/>
                        </a:moveTo>
                        <a:cubicBezTo>
                          <a:pt x="703" y="1"/>
                          <a:pt x="1" y="448"/>
                          <a:pt x="1" y="1001"/>
                        </a:cubicBezTo>
                        <a:cubicBezTo>
                          <a:pt x="1" y="1549"/>
                          <a:pt x="703" y="1995"/>
                          <a:pt x="1568" y="1995"/>
                        </a:cubicBezTo>
                        <a:cubicBezTo>
                          <a:pt x="2433" y="1995"/>
                          <a:pt x="3134" y="1549"/>
                          <a:pt x="3134" y="1001"/>
                        </a:cubicBezTo>
                        <a:cubicBezTo>
                          <a:pt x="3134" y="448"/>
                          <a:pt x="2433" y="1"/>
                          <a:pt x="1568"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8" name="Google Shape;3602;p65">
                    <a:extLst>
                      <a:ext uri="{FF2B5EF4-FFF2-40B4-BE49-F238E27FC236}">
                        <a16:creationId xmlns:a16="http://schemas.microsoft.com/office/drawing/2014/main" id="{F3DCC6FA-CDD1-80D1-59F7-FAC8A6D5D754}"/>
                      </a:ext>
                    </a:extLst>
                  </p:cNvPr>
                  <p:cNvSpPr/>
                  <p:nvPr/>
                </p:nvSpPr>
                <p:spPr>
                  <a:xfrm>
                    <a:off x="6134164" y="3942302"/>
                    <a:ext cx="57079" cy="36081"/>
                  </a:xfrm>
                  <a:custGeom>
                    <a:avLst/>
                    <a:gdLst/>
                    <a:ahLst/>
                    <a:cxnLst/>
                    <a:rect l="l" t="t" r="r" b="b"/>
                    <a:pathLst>
                      <a:path w="2384" h="1507" extrusionOk="0">
                        <a:moveTo>
                          <a:pt x="1160" y="0"/>
                        </a:moveTo>
                        <a:cubicBezTo>
                          <a:pt x="532" y="0"/>
                          <a:pt x="24" y="315"/>
                          <a:pt x="14" y="718"/>
                        </a:cubicBezTo>
                        <a:cubicBezTo>
                          <a:pt x="1" y="1130"/>
                          <a:pt x="520" y="1486"/>
                          <a:pt x="1168" y="1505"/>
                        </a:cubicBezTo>
                        <a:cubicBezTo>
                          <a:pt x="1187" y="1506"/>
                          <a:pt x="1206" y="1506"/>
                          <a:pt x="1225" y="1506"/>
                        </a:cubicBezTo>
                        <a:cubicBezTo>
                          <a:pt x="1853" y="1506"/>
                          <a:pt x="2361" y="1195"/>
                          <a:pt x="2374" y="789"/>
                        </a:cubicBezTo>
                        <a:cubicBezTo>
                          <a:pt x="2383" y="376"/>
                          <a:pt x="1870" y="25"/>
                          <a:pt x="1216" y="1"/>
                        </a:cubicBezTo>
                        <a:cubicBezTo>
                          <a:pt x="1197" y="1"/>
                          <a:pt x="1178" y="0"/>
                          <a:pt x="1160"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9" name="Google Shape;3603;p65">
                    <a:extLst>
                      <a:ext uri="{FF2B5EF4-FFF2-40B4-BE49-F238E27FC236}">
                        <a16:creationId xmlns:a16="http://schemas.microsoft.com/office/drawing/2014/main" id="{CC4FEC09-B655-5EEC-DA23-B9DAA4C88D2C}"/>
                      </a:ext>
                    </a:extLst>
                  </p:cNvPr>
                  <p:cNvSpPr/>
                  <p:nvPr/>
                </p:nvSpPr>
                <p:spPr>
                  <a:xfrm>
                    <a:off x="6141180" y="3946899"/>
                    <a:ext cx="50064" cy="31580"/>
                  </a:xfrm>
                  <a:custGeom>
                    <a:avLst/>
                    <a:gdLst/>
                    <a:ahLst/>
                    <a:cxnLst/>
                    <a:rect l="l" t="t" r="r" b="b"/>
                    <a:pathLst>
                      <a:path w="2091" h="1319" extrusionOk="0">
                        <a:moveTo>
                          <a:pt x="1027" y="0"/>
                        </a:moveTo>
                        <a:cubicBezTo>
                          <a:pt x="473" y="0"/>
                          <a:pt x="24" y="275"/>
                          <a:pt x="10" y="630"/>
                        </a:cubicBezTo>
                        <a:cubicBezTo>
                          <a:pt x="1" y="991"/>
                          <a:pt x="453" y="1298"/>
                          <a:pt x="1024" y="1318"/>
                        </a:cubicBezTo>
                        <a:cubicBezTo>
                          <a:pt x="1042" y="1319"/>
                          <a:pt x="1061" y="1319"/>
                          <a:pt x="1079" y="1319"/>
                        </a:cubicBezTo>
                        <a:cubicBezTo>
                          <a:pt x="1626" y="1319"/>
                          <a:pt x="2068" y="1042"/>
                          <a:pt x="2077" y="693"/>
                        </a:cubicBezTo>
                        <a:cubicBezTo>
                          <a:pt x="2090" y="328"/>
                          <a:pt x="1635" y="20"/>
                          <a:pt x="1067" y="1"/>
                        </a:cubicBezTo>
                        <a:cubicBezTo>
                          <a:pt x="1054" y="0"/>
                          <a:pt x="1040" y="0"/>
                          <a:pt x="1027"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 name="Google Shape;3604;p65">
                    <a:extLst>
                      <a:ext uri="{FF2B5EF4-FFF2-40B4-BE49-F238E27FC236}">
                        <a16:creationId xmlns:a16="http://schemas.microsoft.com/office/drawing/2014/main" id="{843300E3-4605-823B-B09C-AE9D71B5E65A}"/>
                      </a:ext>
                    </a:extLst>
                  </p:cNvPr>
                  <p:cNvSpPr/>
                  <p:nvPr/>
                </p:nvSpPr>
                <p:spPr>
                  <a:xfrm>
                    <a:off x="6205848" y="4195566"/>
                    <a:ext cx="37757" cy="31125"/>
                  </a:xfrm>
                  <a:custGeom>
                    <a:avLst/>
                    <a:gdLst/>
                    <a:ahLst/>
                    <a:cxnLst/>
                    <a:rect l="l" t="t" r="r" b="b"/>
                    <a:pathLst>
                      <a:path w="1577" h="1300" extrusionOk="0">
                        <a:moveTo>
                          <a:pt x="1078" y="0"/>
                        </a:moveTo>
                        <a:cubicBezTo>
                          <a:pt x="886" y="0"/>
                          <a:pt x="656" y="92"/>
                          <a:pt x="456" y="265"/>
                        </a:cubicBezTo>
                        <a:cubicBezTo>
                          <a:pt x="121" y="558"/>
                          <a:pt x="1" y="962"/>
                          <a:pt x="183" y="1173"/>
                        </a:cubicBezTo>
                        <a:cubicBezTo>
                          <a:pt x="258" y="1258"/>
                          <a:pt x="371" y="1300"/>
                          <a:pt x="501" y="1300"/>
                        </a:cubicBezTo>
                        <a:cubicBezTo>
                          <a:pt x="693" y="1300"/>
                          <a:pt x="922" y="1209"/>
                          <a:pt x="1119" y="1033"/>
                        </a:cubicBezTo>
                        <a:cubicBezTo>
                          <a:pt x="1456" y="745"/>
                          <a:pt x="1576" y="341"/>
                          <a:pt x="1394" y="125"/>
                        </a:cubicBezTo>
                        <a:cubicBezTo>
                          <a:pt x="1319" y="41"/>
                          <a:pt x="1207" y="0"/>
                          <a:pt x="1078"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 name="Google Shape;3605;p65">
                    <a:extLst>
                      <a:ext uri="{FF2B5EF4-FFF2-40B4-BE49-F238E27FC236}">
                        <a16:creationId xmlns:a16="http://schemas.microsoft.com/office/drawing/2014/main" id="{DB0C71BA-D536-E3C7-2172-836F426AF8C8}"/>
                      </a:ext>
                    </a:extLst>
                  </p:cNvPr>
                  <p:cNvSpPr/>
                  <p:nvPr/>
                </p:nvSpPr>
                <p:spPr>
                  <a:xfrm>
                    <a:off x="5912888" y="4120507"/>
                    <a:ext cx="55259" cy="51812"/>
                  </a:xfrm>
                  <a:custGeom>
                    <a:avLst/>
                    <a:gdLst/>
                    <a:ahLst/>
                    <a:cxnLst/>
                    <a:rect l="l" t="t" r="r" b="b"/>
                    <a:pathLst>
                      <a:path w="2308" h="2164" extrusionOk="0">
                        <a:moveTo>
                          <a:pt x="738" y="1"/>
                        </a:moveTo>
                        <a:cubicBezTo>
                          <a:pt x="584" y="1"/>
                          <a:pt x="445" y="45"/>
                          <a:pt x="337" y="137"/>
                        </a:cubicBezTo>
                        <a:cubicBezTo>
                          <a:pt x="1" y="430"/>
                          <a:pt x="92" y="1089"/>
                          <a:pt x="544" y="1612"/>
                        </a:cubicBezTo>
                        <a:cubicBezTo>
                          <a:pt x="851" y="1964"/>
                          <a:pt x="1244" y="2164"/>
                          <a:pt x="1570" y="2164"/>
                        </a:cubicBezTo>
                        <a:cubicBezTo>
                          <a:pt x="1724" y="2164"/>
                          <a:pt x="1864" y="2119"/>
                          <a:pt x="1972" y="2025"/>
                        </a:cubicBezTo>
                        <a:cubicBezTo>
                          <a:pt x="2307" y="1732"/>
                          <a:pt x="2216" y="1074"/>
                          <a:pt x="1764" y="555"/>
                        </a:cubicBezTo>
                        <a:cubicBezTo>
                          <a:pt x="1458" y="199"/>
                          <a:pt x="1064" y="1"/>
                          <a:pt x="738"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73" name="Google Shape;3606;p65">
                  <a:extLst>
                    <a:ext uri="{FF2B5EF4-FFF2-40B4-BE49-F238E27FC236}">
                      <a16:creationId xmlns:a16="http://schemas.microsoft.com/office/drawing/2014/main" id="{B0A975AF-0C34-FD8A-89A6-CE775941ACE9}"/>
                    </a:ext>
                  </a:extLst>
                </p:cNvPr>
                <p:cNvGrpSpPr/>
                <p:nvPr/>
              </p:nvGrpSpPr>
              <p:grpSpPr>
                <a:xfrm>
                  <a:off x="6986410" y="3266607"/>
                  <a:ext cx="1214124" cy="705250"/>
                  <a:chOff x="5449672" y="3715519"/>
                  <a:chExt cx="1214124" cy="705250"/>
                </a:xfrm>
              </p:grpSpPr>
              <p:sp>
                <p:nvSpPr>
                  <p:cNvPr id="374" name="Google Shape;3607;p65">
                    <a:extLst>
                      <a:ext uri="{FF2B5EF4-FFF2-40B4-BE49-F238E27FC236}">
                        <a16:creationId xmlns:a16="http://schemas.microsoft.com/office/drawing/2014/main" id="{AF5BB9E6-91BD-092F-7BCA-718E3F33ED6B}"/>
                      </a:ext>
                    </a:extLst>
                  </p:cNvPr>
                  <p:cNvSpPr/>
                  <p:nvPr/>
                </p:nvSpPr>
                <p:spPr>
                  <a:xfrm>
                    <a:off x="6349096" y="3735320"/>
                    <a:ext cx="54086" cy="51452"/>
                  </a:xfrm>
                  <a:custGeom>
                    <a:avLst/>
                    <a:gdLst/>
                    <a:ahLst/>
                    <a:cxnLst/>
                    <a:rect l="l" t="t" r="r" b="b"/>
                    <a:pathLst>
                      <a:path w="2259" h="2149" extrusionOk="0">
                        <a:moveTo>
                          <a:pt x="1129" y="1"/>
                        </a:moveTo>
                        <a:lnTo>
                          <a:pt x="779" y="707"/>
                        </a:lnTo>
                        <a:lnTo>
                          <a:pt x="0" y="822"/>
                        </a:lnTo>
                        <a:lnTo>
                          <a:pt x="563" y="1370"/>
                        </a:lnTo>
                        <a:lnTo>
                          <a:pt x="433" y="2148"/>
                        </a:lnTo>
                        <a:lnTo>
                          <a:pt x="1129" y="1784"/>
                        </a:lnTo>
                        <a:lnTo>
                          <a:pt x="1826" y="2148"/>
                        </a:lnTo>
                        <a:lnTo>
                          <a:pt x="1697" y="1370"/>
                        </a:lnTo>
                        <a:lnTo>
                          <a:pt x="2258" y="822"/>
                        </a:lnTo>
                        <a:lnTo>
                          <a:pt x="1480" y="707"/>
                        </a:lnTo>
                        <a:lnTo>
                          <a:pt x="1129" y="1"/>
                        </a:ln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3608;p65">
                    <a:extLst>
                      <a:ext uri="{FF2B5EF4-FFF2-40B4-BE49-F238E27FC236}">
                        <a16:creationId xmlns:a16="http://schemas.microsoft.com/office/drawing/2014/main" id="{D1319D18-FD2D-696A-183F-7E077B9265D9}"/>
                      </a:ext>
                    </a:extLst>
                  </p:cNvPr>
                  <p:cNvSpPr/>
                  <p:nvPr/>
                </p:nvSpPr>
                <p:spPr>
                  <a:xfrm>
                    <a:off x="5742274" y="4369293"/>
                    <a:ext cx="54086" cy="51476"/>
                  </a:xfrm>
                  <a:custGeom>
                    <a:avLst/>
                    <a:gdLst/>
                    <a:ahLst/>
                    <a:cxnLst/>
                    <a:rect l="l" t="t" r="r" b="b"/>
                    <a:pathLst>
                      <a:path w="2259" h="2150" extrusionOk="0">
                        <a:moveTo>
                          <a:pt x="1129" y="1"/>
                        </a:moveTo>
                        <a:lnTo>
                          <a:pt x="779" y="708"/>
                        </a:lnTo>
                        <a:lnTo>
                          <a:pt x="0" y="823"/>
                        </a:lnTo>
                        <a:lnTo>
                          <a:pt x="563" y="1375"/>
                        </a:lnTo>
                        <a:lnTo>
                          <a:pt x="433" y="2149"/>
                        </a:lnTo>
                        <a:lnTo>
                          <a:pt x="1129" y="1784"/>
                        </a:lnTo>
                        <a:lnTo>
                          <a:pt x="1826" y="2149"/>
                        </a:lnTo>
                        <a:lnTo>
                          <a:pt x="1697" y="1375"/>
                        </a:lnTo>
                        <a:lnTo>
                          <a:pt x="2258" y="823"/>
                        </a:lnTo>
                        <a:lnTo>
                          <a:pt x="1480" y="708"/>
                        </a:lnTo>
                        <a:lnTo>
                          <a:pt x="1129" y="1"/>
                        </a:ln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3609;p65">
                    <a:extLst>
                      <a:ext uri="{FF2B5EF4-FFF2-40B4-BE49-F238E27FC236}">
                        <a16:creationId xmlns:a16="http://schemas.microsoft.com/office/drawing/2014/main" id="{B93F9114-1707-A6C0-2BF9-77148E28FCD6}"/>
                      </a:ext>
                    </a:extLst>
                  </p:cNvPr>
                  <p:cNvSpPr/>
                  <p:nvPr/>
                </p:nvSpPr>
                <p:spPr>
                  <a:xfrm>
                    <a:off x="5684381" y="4105351"/>
                    <a:ext cx="35483" cy="33735"/>
                  </a:xfrm>
                  <a:custGeom>
                    <a:avLst/>
                    <a:gdLst/>
                    <a:ahLst/>
                    <a:cxnLst/>
                    <a:rect l="l" t="t" r="r" b="b"/>
                    <a:pathLst>
                      <a:path w="1482" h="1409" extrusionOk="0">
                        <a:moveTo>
                          <a:pt x="741" y="1"/>
                        </a:moveTo>
                        <a:lnTo>
                          <a:pt x="510" y="462"/>
                        </a:lnTo>
                        <a:lnTo>
                          <a:pt x="1" y="539"/>
                        </a:lnTo>
                        <a:lnTo>
                          <a:pt x="371" y="899"/>
                        </a:lnTo>
                        <a:lnTo>
                          <a:pt x="280" y="1409"/>
                        </a:lnTo>
                        <a:lnTo>
                          <a:pt x="741" y="1168"/>
                        </a:lnTo>
                        <a:lnTo>
                          <a:pt x="1198" y="1409"/>
                        </a:lnTo>
                        <a:lnTo>
                          <a:pt x="1111" y="899"/>
                        </a:lnTo>
                        <a:lnTo>
                          <a:pt x="1482" y="539"/>
                        </a:lnTo>
                        <a:lnTo>
                          <a:pt x="967" y="462"/>
                        </a:lnTo>
                        <a:lnTo>
                          <a:pt x="741" y="1"/>
                        </a:ln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3610;p65">
                    <a:extLst>
                      <a:ext uri="{FF2B5EF4-FFF2-40B4-BE49-F238E27FC236}">
                        <a16:creationId xmlns:a16="http://schemas.microsoft.com/office/drawing/2014/main" id="{93A21ED9-5F1A-1138-F7F4-A69CDE7657C2}"/>
                      </a:ext>
                    </a:extLst>
                  </p:cNvPr>
                  <p:cNvSpPr/>
                  <p:nvPr/>
                </p:nvSpPr>
                <p:spPr>
                  <a:xfrm>
                    <a:off x="6628362" y="3718392"/>
                    <a:ext cx="35435" cy="33735"/>
                  </a:xfrm>
                  <a:custGeom>
                    <a:avLst/>
                    <a:gdLst/>
                    <a:ahLst/>
                    <a:cxnLst/>
                    <a:rect l="l" t="t" r="r" b="b"/>
                    <a:pathLst>
                      <a:path w="1480" h="1409" extrusionOk="0">
                        <a:moveTo>
                          <a:pt x="739" y="1"/>
                        </a:moveTo>
                        <a:lnTo>
                          <a:pt x="509" y="468"/>
                        </a:lnTo>
                        <a:lnTo>
                          <a:pt x="0" y="539"/>
                        </a:lnTo>
                        <a:lnTo>
                          <a:pt x="369" y="900"/>
                        </a:lnTo>
                        <a:lnTo>
                          <a:pt x="283" y="1409"/>
                        </a:lnTo>
                        <a:lnTo>
                          <a:pt x="739" y="1169"/>
                        </a:lnTo>
                        <a:lnTo>
                          <a:pt x="1196" y="1409"/>
                        </a:lnTo>
                        <a:lnTo>
                          <a:pt x="1196" y="1409"/>
                        </a:lnTo>
                        <a:lnTo>
                          <a:pt x="1110" y="900"/>
                        </a:lnTo>
                        <a:lnTo>
                          <a:pt x="1480" y="539"/>
                        </a:lnTo>
                        <a:lnTo>
                          <a:pt x="965" y="468"/>
                        </a:lnTo>
                        <a:lnTo>
                          <a:pt x="739" y="1"/>
                        </a:ln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8" name="Google Shape;3611;p65">
                    <a:extLst>
                      <a:ext uri="{FF2B5EF4-FFF2-40B4-BE49-F238E27FC236}">
                        <a16:creationId xmlns:a16="http://schemas.microsoft.com/office/drawing/2014/main" id="{B7DB095B-BFE5-0C3D-9B34-56D47BDFBC43}"/>
                      </a:ext>
                    </a:extLst>
                  </p:cNvPr>
                  <p:cNvSpPr/>
                  <p:nvPr/>
                </p:nvSpPr>
                <p:spPr>
                  <a:xfrm>
                    <a:off x="5449672" y="4352509"/>
                    <a:ext cx="35459" cy="33615"/>
                  </a:xfrm>
                  <a:custGeom>
                    <a:avLst/>
                    <a:gdLst/>
                    <a:ahLst/>
                    <a:cxnLst/>
                    <a:rect l="l" t="t" r="r" b="b"/>
                    <a:pathLst>
                      <a:path w="1481" h="1404" extrusionOk="0">
                        <a:moveTo>
                          <a:pt x="740" y="0"/>
                        </a:moveTo>
                        <a:lnTo>
                          <a:pt x="514" y="462"/>
                        </a:lnTo>
                        <a:lnTo>
                          <a:pt x="0" y="533"/>
                        </a:lnTo>
                        <a:lnTo>
                          <a:pt x="370" y="899"/>
                        </a:lnTo>
                        <a:lnTo>
                          <a:pt x="284" y="1404"/>
                        </a:lnTo>
                        <a:lnTo>
                          <a:pt x="740" y="1163"/>
                        </a:lnTo>
                        <a:lnTo>
                          <a:pt x="1197" y="1404"/>
                        </a:lnTo>
                        <a:lnTo>
                          <a:pt x="1111" y="899"/>
                        </a:lnTo>
                        <a:lnTo>
                          <a:pt x="1481" y="533"/>
                        </a:lnTo>
                        <a:lnTo>
                          <a:pt x="971" y="462"/>
                        </a:lnTo>
                        <a:lnTo>
                          <a:pt x="740" y="0"/>
                        </a:ln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Google Shape;3612;p65">
                    <a:extLst>
                      <a:ext uri="{FF2B5EF4-FFF2-40B4-BE49-F238E27FC236}">
                        <a16:creationId xmlns:a16="http://schemas.microsoft.com/office/drawing/2014/main" id="{30458917-8FF6-B93F-445C-EB116EA6E1DF}"/>
                      </a:ext>
                    </a:extLst>
                  </p:cNvPr>
                  <p:cNvSpPr/>
                  <p:nvPr/>
                </p:nvSpPr>
                <p:spPr>
                  <a:xfrm>
                    <a:off x="6496247" y="3943452"/>
                    <a:ext cx="35483" cy="33735"/>
                  </a:xfrm>
                  <a:custGeom>
                    <a:avLst/>
                    <a:gdLst/>
                    <a:ahLst/>
                    <a:cxnLst/>
                    <a:rect l="l" t="t" r="r" b="b"/>
                    <a:pathLst>
                      <a:path w="1482" h="1409" extrusionOk="0">
                        <a:moveTo>
                          <a:pt x="741" y="1"/>
                        </a:moveTo>
                        <a:lnTo>
                          <a:pt x="515" y="468"/>
                        </a:lnTo>
                        <a:lnTo>
                          <a:pt x="0" y="539"/>
                        </a:lnTo>
                        <a:lnTo>
                          <a:pt x="371" y="900"/>
                        </a:lnTo>
                        <a:lnTo>
                          <a:pt x="284" y="1409"/>
                        </a:lnTo>
                        <a:lnTo>
                          <a:pt x="741" y="1169"/>
                        </a:lnTo>
                        <a:lnTo>
                          <a:pt x="1198" y="1409"/>
                        </a:lnTo>
                        <a:lnTo>
                          <a:pt x="1111" y="900"/>
                        </a:lnTo>
                        <a:lnTo>
                          <a:pt x="1481" y="539"/>
                        </a:lnTo>
                        <a:lnTo>
                          <a:pt x="972" y="468"/>
                        </a:lnTo>
                        <a:lnTo>
                          <a:pt x="741" y="1"/>
                        </a:ln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0" name="Google Shape;3613;p65">
                    <a:extLst>
                      <a:ext uri="{FF2B5EF4-FFF2-40B4-BE49-F238E27FC236}">
                        <a16:creationId xmlns:a16="http://schemas.microsoft.com/office/drawing/2014/main" id="{E08EC370-8A33-6FFD-2FDE-B89350EFDF6A}"/>
                      </a:ext>
                    </a:extLst>
                  </p:cNvPr>
                  <p:cNvSpPr/>
                  <p:nvPr/>
                </p:nvSpPr>
                <p:spPr>
                  <a:xfrm>
                    <a:off x="5835578" y="3808512"/>
                    <a:ext cx="502385" cy="502385"/>
                  </a:xfrm>
                  <a:custGeom>
                    <a:avLst/>
                    <a:gdLst/>
                    <a:ahLst/>
                    <a:cxnLst/>
                    <a:rect l="l" t="t" r="r" b="b"/>
                    <a:pathLst>
                      <a:path w="20983" h="20983" extrusionOk="0">
                        <a:moveTo>
                          <a:pt x="10491" y="0"/>
                        </a:moveTo>
                        <a:cubicBezTo>
                          <a:pt x="4700" y="0"/>
                          <a:pt x="0" y="4695"/>
                          <a:pt x="0" y="10491"/>
                        </a:cubicBezTo>
                        <a:cubicBezTo>
                          <a:pt x="0" y="16282"/>
                          <a:pt x="4700" y="20982"/>
                          <a:pt x="10491" y="20982"/>
                        </a:cubicBezTo>
                        <a:cubicBezTo>
                          <a:pt x="16287" y="20982"/>
                          <a:pt x="20982" y="16282"/>
                          <a:pt x="20982" y="10491"/>
                        </a:cubicBezTo>
                        <a:cubicBezTo>
                          <a:pt x="20982" y="4695"/>
                          <a:pt x="16287" y="0"/>
                          <a:pt x="10491" y="0"/>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3614;p65">
                    <a:extLst>
                      <a:ext uri="{FF2B5EF4-FFF2-40B4-BE49-F238E27FC236}">
                        <a16:creationId xmlns:a16="http://schemas.microsoft.com/office/drawing/2014/main" id="{1A234433-AAB5-EB82-7905-49F18B357927}"/>
                      </a:ext>
                    </a:extLst>
                  </p:cNvPr>
                  <p:cNvSpPr/>
                  <p:nvPr/>
                </p:nvSpPr>
                <p:spPr>
                  <a:xfrm>
                    <a:off x="5835578" y="3979701"/>
                    <a:ext cx="501117" cy="331197"/>
                  </a:xfrm>
                  <a:custGeom>
                    <a:avLst/>
                    <a:gdLst/>
                    <a:ahLst/>
                    <a:cxnLst/>
                    <a:rect l="l" t="t" r="r" b="b"/>
                    <a:pathLst>
                      <a:path w="20930" h="13833" extrusionOk="0">
                        <a:moveTo>
                          <a:pt x="553" y="1"/>
                        </a:moveTo>
                        <a:cubicBezTo>
                          <a:pt x="202" y="1048"/>
                          <a:pt x="0" y="2173"/>
                          <a:pt x="0" y="3341"/>
                        </a:cubicBezTo>
                        <a:cubicBezTo>
                          <a:pt x="0" y="9132"/>
                          <a:pt x="4700" y="13832"/>
                          <a:pt x="10491" y="13832"/>
                        </a:cubicBezTo>
                        <a:cubicBezTo>
                          <a:pt x="15941" y="13832"/>
                          <a:pt x="20415" y="9680"/>
                          <a:pt x="20929" y="4364"/>
                        </a:cubicBezTo>
                        <a:lnTo>
                          <a:pt x="20929" y="4364"/>
                        </a:lnTo>
                        <a:cubicBezTo>
                          <a:pt x="20324" y="4912"/>
                          <a:pt x="19636" y="5369"/>
                          <a:pt x="18868" y="5701"/>
                        </a:cubicBezTo>
                        <a:cubicBezTo>
                          <a:pt x="16908" y="6455"/>
                          <a:pt x="14621" y="6882"/>
                          <a:pt x="12325" y="6882"/>
                        </a:cubicBezTo>
                        <a:cubicBezTo>
                          <a:pt x="7404" y="6882"/>
                          <a:pt x="2440" y="4919"/>
                          <a:pt x="553"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3615;p65">
                    <a:extLst>
                      <a:ext uri="{FF2B5EF4-FFF2-40B4-BE49-F238E27FC236}">
                        <a16:creationId xmlns:a16="http://schemas.microsoft.com/office/drawing/2014/main" id="{56DE16B3-CE52-FB90-7C03-853863FD8551}"/>
                      </a:ext>
                    </a:extLst>
                  </p:cNvPr>
                  <p:cNvSpPr/>
                  <p:nvPr/>
                </p:nvSpPr>
                <p:spPr>
                  <a:xfrm>
                    <a:off x="5472681" y="3715519"/>
                    <a:ext cx="1181107" cy="700677"/>
                  </a:xfrm>
                  <a:custGeom>
                    <a:avLst/>
                    <a:gdLst/>
                    <a:ahLst/>
                    <a:cxnLst/>
                    <a:rect l="l" t="t" r="r" b="b"/>
                    <a:pathLst>
                      <a:path w="49331" h="29265" extrusionOk="0">
                        <a:moveTo>
                          <a:pt x="46173" y="1"/>
                        </a:moveTo>
                        <a:cubicBezTo>
                          <a:pt x="45131" y="45"/>
                          <a:pt x="44140" y="178"/>
                          <a:pt x="43141" y="391"/>
                        </a:cubicBezTo>
                        <a:cubicBezTo>
                          <a:pt x="41156" y="808"/>
                          <a:pt x="39234" y="1505"/>
                          <a:pt x="37451" y="2456"/>
                        </a:cubicBezTo>
                        <a:cubicBezTo>
                          <a:pt x="35658" y="3389"/>
                          <a:pt x="34019" y="4605"/>
                          <a:pt x="32583" y="6003"/>
                        </a:cubicBezTo>
                        <a:cubicBezTo>
                          <a:pt x="35596" y="3350"/>
                          <a:pt x="39311" y="1524"/>
                          <a:pt x="43232" y="857"/>
                        </a:cubicBezTo>
                        <a:cubicBezTo>
                          <a:pt x="44204" y="684"/>
                          <a:pt x="45207" y="568"/>
                          <a:pt x="46173" y="549"/>
                        </a:cubicBezTo>
                        <a:cubicBezTo>
                          <a:pt x="46654" y="559"/>
                          <a:pt x="47130" y="617"/>
                          <a:pt x="47562" y="770"/>
                        </a:cubicBezTo>
                        <a:cubicBezTo>
                          <a:pt x="47995" y="919"/>
                          <a:pt x="48360" y="1178"/>
                          <a:pt x="48542" y="1539"/>
                        </a:cubicBezTo>
                        <a:cubicBezTo>
                          <a:pt x="48735" y="1904"/>
                          <a:pt x="48730" y="2332"/>
                          <a:pt x="48571" y="2745"/>
                        </a:cubicBezTo>
                        <a:cubicBezTo>
                          <a:pt x="48423" y="3163"/>
                          <a:pt x="48154" y="3558"/>
                          <a:pt x="47850" y="3933"/>
                        </a:cubicBezTo>
                        <a:cubicBezTo>
                          <a:pt x="47216" y="4682"/>
                          <a:pt x="46524" y="5422"/>
                          <a:pt x="45866" y="6162"/>
                        </a:cubicBezTo>
                        <a:cubicBezTo>
                          <a:pt x="43137" y="9079"/>
                          <a:pt x="40196" y="11794"/>
                          <a:pt x="37028" y="14221"/>
                        </a:cubicBezTo>
                        <a:cubicBezTo>
                          <a:pt x="33871" y="16658"/>
                          <a:pt x="30517" y="18840"/>
                          <a:pt x="27003" y="20728"/>
                        </a:cubicBezTo>
                        <a:cubicBezTo>
                          <a:pt x="19992" y="24525"/>
                          <a:pt x="12332" y="27138"/>
                          <a:pt x="4475" y="28455"/>
                        </a:cubicBezTo>
                        <a:cubicBezTo>
                          <a:pt x="4118" y="28507"/>
                          <a:pt x="3759" y="28542"/>
                          <a:pt x="3408" y="28542"/>
                        </a:cubicBezTo>
                        <a:cubicBezTo>
                          <a:pt x="2818" y="28542"/>
                          <a:pt x="2251" y="28444"/>
                          <a:pt x="1760" y="28167"/>
                        </a:cubicBezTo>
                        <a:cubicBezTo>
                          <a:pt x="1370" y="27951"/>
                          <a:pt x="1029" y="27639"/>
                          <a:pt x="851" y="27259"/>
                        </a:cubicBezTo>
                        <a:cubicBezTo>
                          <a:pt x="669" y="26879"/>
                          <a:pt x="635" y="26437"/>
                          <a:pt x="745" y="26009"/>
                        </a:cubicBezTo>
                        <a:cubicBezTo>
                          <a:pt x="860" y="25577"/>
                          <a:pt x="1097" y="25164"/>
                          <a:pt x="1379" y="24780"/>
                        </a:cubicBezTo>
                        <a:cubicBezTo>
                          <a:pt x="1668" y="24394"/>
                          <a:pt x="2004" y="24044"/>
                          <a:pt x="2360" y="23702"/>
                        </a:cubicBezTo>
                        <a:cubicBezTo>
                          <a:pt x="3080" y="23010"/>
                          <a:pt x="3825" y="22342"/>
                          <a:pt x="4580" y="21689"/>
                        </a:cubicBezTo>
                        <a:cubicBezTo>
                          <a:pt x="6094" y="20386"/>
                          <a:pt x="7689" y="19171"/>
                          <a:pt x="9372" y="18090"/>
                        </a:cubicBezTo>
                        <a:cubicBezTo>
                          <a:pt x="11054" y="17008"/>
                          <a:pt x="12817" y="16047"/>
                          <a:pt x="14638" y="15192"/>
                        </a:cubicBezTo>
                        <a:lnTo>
                          <a:pt x="14638" y="15192"/>
                        </a:lnTo>
                        <a:cubicBezTo>
                          <a:pt x="10905" y="16686"/>
                          <a:pt x="7421" y="18796"/>
                          <a:pt x="4278" y="21324"/>
                        </a:cubicBezTo>
                        <a:cubicBezTo>
                          <a:pt x="3494" y="21958"/>
                          <a:pt x="2730" y="22622"/>
                          <a:pt x="1985" y="23303"/>
                        </a:cubicBezTo>
                        <a:cubicBezTo>
                          <a:pt x="1610" y="23645"/>
                          <a:pt x="1241" y="24015"/>
                          <a:pt x="918" y="24428"/>
                        </a:cubicBezTo>
                        <a:cubicBezTo>
                          <a:pt x="596" y="24842"/>
                          <a:pt x="312" y="25308"/>
                          <a:pt x="154" y="25846"/>
                        </a:cubicBezTo>
                        <a:cubicBezTo>
                          <a:pt x="1" y="26384"/>
                          <a:pt x="19" y="27004"/>
                          <a:pt x="265" y="27537"/>
                        </a:cubicBezTo>
                        <a:cubicBezTo>
                          <a:pt x="510" y="28071"/>
                          <a:pt x="942" y="28480"/>
                          <a:pt x="1423" y="28759"/>
                        </a:cubicBezTo>
                        <a:cubicBezTo>
                          <a:pt x="1898" y="29037"/>
                          <a:pt x="2456" y="29191"/>
                          <a:pt x="2989" y="29238"/>
                        </a:cubicBezTo>
                        <a:cubicBezTo>
                          <a:pt x="3176" y="29257"/>
                          <a:pt x="3362" y="29265"/>
                          <a:pt x="3547" y="29265"/>
                        </a:cubicBezTo>
                        <a:cubicBezTo>
                          <a:pt x="3895" y="29265"/>
                          <a:pt x="4238" y="29236"/>
                          <a:pt x="4571" y="29196"/>
                        </a:cubicBezTo>
                        <a:cubicBezTo>
                          <a:pt x="8583" y="28619"/>
                          <a:pt x="12515" y="27668"/>
                          <a:pt x="16354" y="26394"/>
                        </a:cubicBezTo>
                        <a:cubicBezTo>
                          <a:pt x="20185" y="25111"/>
                          <a:pt x="23904" y="23491"/>
                          <a:pt x="27465" y="21584"/>
                        </a:cubicBezTo>
                        <a:cubicBezTo>
                          <a:pt x="31021" y="19661"/>
                          <a:pt x="34418" y="17441"/>
                          <a:pt x="37595" y="14952"/>
                        </a:cubicBezTo>
                        <a:cubicBezTo>
                          <a:pt x="40767" y="12448"/>
                          <a:pt x="43747" y="9694"/>
                          <a:pt x="46418" y="6666"/>
                        </a:cubicBezTo>
                        <a:cubicBezTo>
                          <a:pt x="47077" y="5893"/>
                          <a:pt x="47740" y="5153"/>
                          <a:pt x="48389" y="4355"/>
                        </a:cubicBezTo>
                        <a:cubicBezTo>
                          <a:pt x="48706" y="3942"/>
                          <a:pt x="49004" y="3490"/>
                          <a:pt x="49186" y="2961"/>
                        </a:cubicBezTo>
                        <a:cubicBezTo>
                          <a:pt x="49278" y="2693"/>
                          <a:pt x="49330" y="2404"/>
                          <a:pt x="49321" y="2106"/>
                        </a:cubicBezTo>
                        <a:cubicBezTo>
                          <a:pt x="49312" y="1808"/>
                          <a:pt x="49230" y="1510"/>
                          <a:pt x="49090" y="1251"/>
                        </a:cubicBezTo>
                        <a:cubicBezTo>
                          <a:pt x="48797" y="708"/>
                          <a:pt x="48263" y="380"/>
                          <a:pt x="47750" y="218"/>
                        </a:cubicBezTo>
                        <a:cubicBezTo>
                          <a:pt x="47225" y="49"/>
                          <a:pt x="46697" y="1"/>
                          <a:pt x="46173" y="1"/>
                        </a:cubicBezTo>
                        <a:close/>
                      </a:path>
                    </a:pathLst>
                  </a:custGeom>
                  <a:solidFill>
                    <a:srgbClr val="F4A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3616;p65">
                    <a:extLst>
                      <a:ext uri="{FF2B5EF4-FFF2-40B4-BE49-F238E27FC236}">
                        <a16:creationId xmlns:a16="http://schemas.microsoft.com/office/drawing/2014/main" id="{94B729D0-5676-B8E8-5B92-321C58B09585}"/>
                      </a:ext>
                    </a:extLst>
                  </p:cNvPr>
                  <p:cNvSpPr/>
                  <p:nvPr/>
                </p:nvSpPr>
                <p:spPr>
                  <a:xfrm>
                    <a:off x="5551141" y="3761968"/>
                    <a:ext cx="1025218" cy="607972"/>
                  </a:xfrm>
                  <a:custGeom>
                    <a:avLst/>
                    <a:gdLst/>
                    <a:ahLst/>
                    <a:cxnLst/>
                    <a:rect l="l" t="t" r="r" b="b"/>
                    <a:pathLst>
                      <a:path w="42820" h="25393" extrusionOk="0">
                        <a:moveTo>
                          <a:pt x="40073" y="0"/>
                        </a:moveTo>
                        <a:cubicBezTo>
                          <a:pt x="39967" y="0"/>
                          <a:pt x="39862" y="3"/>
                          <a:pt x="39758" y="8"/>
                        </a:cubicBezTo>
                        <a:cubicBezTo>
                          <a:pt x="39321" y="41"/>
                          <a:pt x="38908" y="79"/>
                          <a:pt x="38485" y="141"/>
                        </a:cubicBezTo>
                        <a:cubicBezTo>
                          <a:pt x="35121" y="618"/>
                          <a:pt x="31896" y="2031"/>
                          <a:pt x="29369" y="4251"/>
                        </a:cubicBezTo>
                        <a:cubicBezTo>
                          <a:pt x="30704" y="3232"/>
                          <a:pt x="32166" y="2401"/>
                          <a:pt x="33712" y="1780"/>
                        </a:cubicBezTo>
                        <a:cubicBezTo>
                          <a:pt x="35260" y="1166"/>
                          <a:pt x="36894" y="786"/>
                          <a:pt x="38543" y="618"/>
                        </a:cubicBezTo>
                        <a:cubicBezTo>
                          <a:pt x="38951" y="574"/>
                          <a:pt x="39374" y="540"/>
                          <a:pt x="39778" y="522"/>
                        </a:cubicBezTo>
                        <a:cubicBezTo>
                          <a:pt x="39824" y="521"/>
                          <a:pt x="39871" y="520"/>
                          <a:pt x="39917" y="520"/>
                        </a:cubicBezTo>
                        <a:cubicBezTo>
                          <a:pt x="40270" y="520"/>
                          <a:pt x="40623" y="556"/>
                          <a:pt x="40950" y="637"/>
                        </a:cubicBezTo>
                        <a:cubicBezTo>
                          <a:pt x="41324" y="728"/>
                          <a:pt x="41670" y="897"/>
                          <a:pt x="41887" y="1151"/>
                        </a:cubicBezTo>
                        <a:cubicBezTo>
                          <a:pt x="42109" y="1401"/>
                          <a:pt x="42195" y="1747"/>
                          <a:pt x="42138" y="2084"/>
                        </a:cubicBezTo>
                        <a:cubicBezTo>
                          <a:pt x="42080" y="2425"/>
                          <a:pt x="41897" y="2765"/>
                          <a:pt x="41670" y="3088"/>
                        </a:cubicBezTo>
                        <a:cubicBezTo>
                          <a:pt x="41450" y="3410"/>
                          <a:pt x="41171" y="3712"/>
                          <a:pt x="40887" y="4025"/>
                        </a:cubicBezTo>
                        <a:cubicBezTo>
                          <a:pt x="40326" y="4639"/>
                          <a:pt x="39782" y="5269"/>
                          <a:pt x="39201" y="5870"/>
                        </a:cubicBezTo>
                        <a:cubicBezTo>
                          <a:pt x="38614" y="6462"/>
                          <a:pt x="38033" y="7057"/>
                          <a:pt x="37438" y="7644"/>
                        </a:cubicBezTo>
                        <a:lnTo>
                          <a:pt x="35611" y="9350"/>
                        </a:lnTo>
                        <a:lnTo>
                          <a:pt x="33712" y="10974"/>
                        </a:lnTo>
                        <a:cubicBezTo>
                          <a:pt x="33073" y="11502"/>
                          <a:pt x="32405" y="12003"/>
                          <a:pt x="31752" y="12522"/>
                        </a:cubicBezTo>
                        <a:cubicBezTo>
                          <a:pt x="29105" y="14535"/>
                          <a:pt x="26297" y="16346"/>
                          <a:pt x="23361" y="17918"/>
                        </a:cubicBezTo>
                        <a:cubicBezTo>
                          <a:pt x="20435" y="19504"/>
                          <a:pt x="17378" y="20844"/>
                          <a:pt x="14235" y="21950"/>
                        </a:cubicBezTo>
                        <a:cubicBezTo>
                          <a:pt x="11097" y="23060"/>
                          <a:pt x="7863" y="23901"/>
                          <a:pt x="4581" y="24497"/>
                        </a:cubicBezTo>
                        <a:cubicBezTo>
                          <a:pt x="4040" y="24598"/>
                          <a:pt x="3506" y="24688"/>
                          <a:pt x="2991" y="24688"/>
                        </a:cubicBezTo>
                        <a:cubicBezTo>
                          <a:pt x="2729" y="24688"/>
                          <a:pt x="2471" y="24665"/>
                          <a:pt x="2221" y="24608"/>
                        </a:cubicBezTo>
                        <a:cubicBezTo>
                          <a:pt x="1510" y="24454"/>
                          <a:pt x="823" y="23954"/>
                          <a:pt x="693" y="23266"/>
                        </a:cubicBezTo>
                        <a:cubicBezTo>
                          <a:pt x="544" y="22580"/>
                          <a:pt x="948" y="21840"/>
                          <a:pt x="1457" y="21234"/>
                        </a:cubicBezTo>
                        <a:cubicBezTo>
                          <a:pt x="1717" y="20922"/>
                          <a:pt x="2005" y="20638"/>
                          <a:pt x="2312" y="20349"/>
                        </a:cubicBezTo>
                        <a:cubicBezTo>
                          <a:pt x="2615" y="20061"/>
                          <a:pt x="2923" y="19783"/>
                          <a:pt x="3230" y="19499"/>
                        </a:cubicBezTo>
                        <a:cubicBezTo>
                          <a:pt x="4461" y="18370"/>
                          <a:pt x="5758" y="17317"/>
                          <a:pt x="7133" y="16361"/>
                        </a:cubicBezTo>
                        <a:cubicBezTo>
                          <a:pt x="8502" y="15410"/>
                          <a:pt x="9948" y="14549"/>
                          <a:pt x="11434" y="13775"/>
                        </a:cubicBezTo>
                        <a:lnTo>
                          <a:pt x="11434" y="13775"/>
                        </a:lnTo>
                        <a:cubicBezTo>
                          <a:pt x="8358" y="15117"/>
                          <a:pt x="5499" y="16971"/>
                          <a:pt x="2917" y="19143"/>
                        </a:cubicBezTo>
                        <a:cubicBezTo>
                          <a:pt x="2596" y="19413"/>
                          <a:pt x="2279" y="19691"/>
                          <a:pt x="1966" y="19975"/>
                        </a:cubicBezTo>
                        <a:cubicBezTo>
                          <a:pt x="1655" y="20254"/>
                          <a:pt x="1332" y="20547"/>
                          <a:pt x="1043" y="20873"/>
                        </a:cubicBezTo>
                        <a:cubicBezTo>
                          <a:pt x="761" y="21205"/>
                          <a:pt x="486" y="21560"/>
                          <a:pt x="299" y="21984"/>
                        </a:cubicBezTo>
                        <a:cubicBezTo>
                          <a:pt x="107" y="22397"/>
                          <a:pt x="1" y="22897"/>
                          <a:pt x="92" y="23387"/>
                        </a:cubicBezTo>
                        <a:cubicBezTo>
                          <a:pt x="169" y="23878"/>
                          <a:pt x="462" y="24319"/>
                          <a:pt x="818" y="24632"/>
                        </a:cubicBezTo>
                        <a:cubicBezTo>
                          <a:pt x="1178" y="24944"/>
                          <a:pt x="1611" y="25155"/>
                          <a:pt x="2067" y="25271"/>
                        </a:cubicBezTo>
                        <a:cubicBezTo>
                          <a:pt x="2423" y="25359"/>
                          <a:pt x="2778" y="25393"/>
                          <a:pt x="3128" y="25393"/>
                        </a:cubicBezTo>
                        <a:cubicBezTo>
                          <a:pt x="3670" y="25393"/>
                          <a:pt x="4201" y="25313"/>
                          <a:pt x="4705" y="25237"/>
                        </a:cubicBezTo>
                        <a:cubicBezTo>
                          <a:pt x="11385" y="24213"/>
                          <a:pt x="17864" y="21964"/>
                          <a:pt x="23822" y="18774"/>
                        </a:cubicBezTo>
                        <a:cubicBezTo>
                          <a:pt x="29768" y="15558"/>
                          <a:pt x="35222" y="11397"/>
                          <a:pt x="39749" y="6380"/>
                        </a:cubicBezTo>
                        <a:cubicBezTo>
                          <a:pt x="40321" y="5759"/>
                          <a:pt x="40854" y="5107"/>
                          <a:pt x="41406" y="4466"/>
                        </a:cubicBezTo>
                        <a:cubicBezTo>
                          <a:pt x="41681" y="4149"/>
                          <a:pt x="41965" y="3828"/>
                          <a:pt x="42209" y="3453"/>
                        </a:cubicBezTo>
                        <a:cubicBezTo>
                          <a:pt x="42455" y="3082"/>
                          <a:pt x="42675" y="2665"/>
                          <a:pt x="42748" y="2170"/>
                        </a:cubicBezTo>
                        <a:cubicBezTo>
                          <a:pt x="42819" y="1680"/>
                          <a:pt x="42670" y="1137"/>
                          <a:pt x="42324" y="762"/>
                        </a:cubicBezTo>
                        <a:cubicBezTo>
                          <a:pt x="41978" y="387"/>
                          <a:pt x="41517" y="199"/>
                          <a:pt x="41080" y="103"/>
                        </a:cubicBezTo>
                        <a:cubicBezTo>
                          <a:pt x="40745" y="27"/>
                          <a:pt x="40406" y="0"/>
                          <a:pt x="40073" y="0"/>
                        </a:cubicBezTo>
                        <a:close/>
                      </a:path>
                    </a:pathLst>
                  </a:custGeom>
                  <a:solidFill>
                    <a:srgbClr val="E3990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3617;p65">
                    <a:extLst>
                      <a:ext uri="{FF2B5EF4-FFF2-40B4-BE49-F238E27FC236}">
                        <a16:creationId xmlns:a16="http://schemas.microsoft.com/office/drawing/2014/main" id="{12DB5D1E-E205-832A-5D22-234BAC12558E}"/>
                      </a:ext>
                    </a:extLst>
                  </p:cNvPr>
                  <p:cNvSpPr/>
                  <p:nvPr/>
                </p:nvSpPr>
                <p:spPr>
                  <a:xfrm>
                    <a:off x="5637693" y="3813420"/>
                    <a:ext cx="852257" cy="505785"/>
                  </a:xfrm>
                  <a:custGeom>
                    <a:avLst/>
                    <a:gdLst/>
                    <a:ahLst/>
                    <a:cxnLst/>
                    <a:rect l="l" t="t" r="r" b="b"/>
                    <a:pathLst>
                      <a:path w="35596" h="21125" extrusionOk="0">
                        <a:moveTo>
                          <a:pt x="33321" y="1"/>
                        </a:moveTo>
                        <a:cubicBezTo>
                          <a:pt x="33122" y="1"/>
                          <a:pt x="32923" y="13"/>
                          <a:pt x="32732" y="35"/>
                        </a:cubicBezTo>
                        <a:cubicBezTo>
                          <a:pt x="32404" y="68"/>
                          <a:pt x="32078" y="108"/>
                          <a:pt x="31751" y="161"/>
                        </a:cubicBezTo>
                        <a:cubicBezTo>
                          <a:pt x="31102" y="261"/>
                          <a:pt x="30454" y="396"/>
                          <a:pt x="29819" y="578"/>
                        </a:cubicBezTo>
                        <a:cubicBezTo>
                          <a:pt x="29185" y="766"/>
                          <a:pt x="28564" y="997"/>
                          <a:pt x="27974" y="1279"/>
                        </a:cubicBezTo>
                        <a:cubicBezTo>
                          <a:pt x="27382" y="1563"/>
                          <a:pt x="26816" y="1895"/>
                          <a:pt x="26273" y="2260"/>
                        </a:cubicBezTo>
                        <a:cubicBezTo>
                          <a:pt x="27406" y="1616"/>
                          <a:pt x="28622" y="1121"/>
                          <a:pt x="29882" y="829"/>
                        </a:cubicBezTo>
                        <a:cubicBezTo>
                          <a:pt x="30516" y="684"/>
                          <a:pt x="31155" y="587"/>
                          <a:pt x="31798" y="525"/>
                        </a:cubicBezTo>
                        <a:cubicBezTo>
                          <a:pt x="32121" y="492"/>
                          <a:pt x="32443" y="472"/>
                          <a:pt x="32765" y="458"/>
                        </a:cubicBezTo>
                        <a:cubicBezTo>
                          <a:pt x="32866" y="452"/>
                          <a:pt x="32967" y="449"/>
                          <a:pt x="33066" y="449"/>
                        </a:cubicBezTo>
                        <a:cubicBezTo>
                          <a:pt x="33280" y="449"/>
                          <a:pt x="33490" y="464"/>
                          <a:pt x="33697" y="496"/>
                        </a:cubicBezTo>
                        <a:cubicBezTo>
                          <a:pt x="33996" y="545"/>
                          <a:pt x="34289" y="627"/>
                          <a:pt x="34519" y="775"/>
                        </a:cubicBezTo>
                        <a:cubicBezTo>
                          <a:pt x="34750" y="920"/>
                          <a:pt x="34899" y="1131"/>
                          <a:pt x="34952" y="1376"/>
                        </a:cubicBezTo>
                        <a:cubicBezTo>
                          <a:pt x="35047" y="1871"/>
                          <a:pt x="34697" y="2419"/>
                          <a:pt x="34302" y="2885"/>
                        </a:cubicBezTo>
                        <a:lnTo>
                          <a:pt x="33000" y="4322"/>
                        </a:lnTo>
                        <a:cubicBezTo>
                          <a:pt x="32785" y="4567"/>
                          <a:pt x="32559" y="4797"/>
                          <a:pt x="32328" y="5028"/>
                        </a:cubicBezTo>
                        <a:lnTo>
                          <a:pt x="31645" y="5715"/>
                        </a:lnTo>
                        <a:cubicBezTo>
                          <a:pt x="29795" y="7532"/>
                          <a:pt x="27834" y="9233"/>
                          <a:pt x="25749" y="10766"/>
                        </a:cubicBezTo>
                        <a:cubicBezTo>
                          <a:pt x="23673" y="12314"/>
                          <a:pt x="21471" y="13688"/>
                          <a:pt x="19184" y="14900"/>
                        </a:cubicBezTo>
                        <a:cubicBezTo>
                          <a:pt x="14624" y="17335"/>
                          <a:pt x="9702" y="19119"/>
                          <a:pt x="4614" y="20108"/>
                        </a:cubicBezTo>
                        <a:cubicBezTo>
                          <a:pt x="3979" y="20238"/>
                          <a:pt x="3335" y="20387"/>
                          <a:pt x="2734" y="20421"/>
                        </a:cubicBezTo>
                        <a:cubicBezTo>
                          <a:pt x="2657" y="20426"/>
                          <a:pt x="2581" y="20428"/>
                          <a:pt x="2506" y="20428"/>
                        </a:cubicBezTo>
                        <a:cubicBezTo>
                          <a:pt x="1984" y="20428"/>
                          <a:pt x="1492" y="20305"/>
                          <a:pt x="1110" y="20003"/>
                        </a:cubicBezTo>
                        <a:cubicBezTo>
                          <a:pt x="677" y="19666"/>
                          <a:pt x="514" y="19109"/>
                          <a:pt x="711" y="18571"/>
                        </a:cubicBezTo>
                        <a:cubicBezTo>
                          <a:pt x="903" y="18027"/>
                          <a:pt x="1327" y="17537"/>
                          <a:pt x="1773" y="17091"/>
                        </a:cubicBezTo>
                        <a:cubicBezTo>
                          <a:pt x="2696" y="16177"/>
                          <a:pt x="3652" y="15293"/>
                          <a:pt x="4676" y="14491"/>
                        </a:cubicBezTo>
                        <a:cubicBezTo>
                          <a:pt x="5699" y="13688"/>
                          <a:pt x="6781" y="12957"/>
                          <a:pt x="7905" y="12289"/>
                        </a:cubicBezTo>
                        <a:lnTo>
                          <a:pt x="7905" y="12289"/>
                        </a:lnTo>
                        <a:cubicBezTo>
                          <a:pt x="5541" y="13419"/>
                          <a:pt x="3403" y="14995"/>
                          <a:pt x="1447" y="16745"/>
                        </a:cubicBezTo>
                        <a:cubicBezTo>
                          <a:pt x="956" y="17191"/>
                          <a:pt x="466" y="17692"/>
                          <a:pt x="187" y="18378"/>
                        </a:cubicBezTo>
                        <a:cubicBezTo>
                          <a:pt x="52" y="18719"/>
                          <a:pt x="0" y="19128"/>
                          <a:pt x="96" y="19513"/>
                        </a:cubicBezTo>
                        <a:cubicBezTo>
                          <a:pt x="183" y="19897"/>
                          <a:pt x="418" y="20243"/>
                          <a:pt x="702" y="20489"/>
                        </a:cubicBezTo>
                        <a:cubicBezTo>
                          <a:pt x="990" y="20738"/>
                          <a:pt x="1331" y="20911"/>
                          <a:pt x="1691" y="21008"/>
                        </a:cubicBezTo>
                        <a:cubicBezTo>
                          <a:pt x="2002" y="21095"/>
                          <a:pt x="2319" y="21125"/>
                          <a:pt x="2625" y="21125"/>
                        </a:cubicBezTo>
                        <a:cubicBezTo>
                          <a:pt x="2669" y="21125"/>
                          <a:pt x="2714" y="21124"/>
                          <a:pt x="2758" y="21123"/>
                        </a:cubicBezTo>
                        <a:cubicBezTo>
                          <a:pt x="3465" y="21099"/>
                          <a:pt x="4099" y="20964"/>
                          <a:pt x="4748" y="20858"/>
                        </a:cubicBezTo>
                        <a:cubicBezTo>
                          <a:pt x="6050" y="20651"/>
                          <a:pt x="7338" y="20363"/>
                          <a:pt x="8616" y="20046"/>
                        </a:cubicBezTo>
                        <a:lnTo>
                          <a:pt x="10519" y="19522"/>
                        </a:lnTo>
                        <a:lnTo>
                          <a:pt x="12404" y="18917"/>
                        </a:lnTo>
                        <a:cubicBezTo>
                          <a:pt x="14892" y="18052"/>
                          <a:pt x="17310" y="16985"/>
                          <a:pt x="19641" y="15760"/>
                        </a:cubicBezTo>
                        <a:cubicBezTo>
                          <a:pt x="21966" y="14510"/>
                          <a:pt x="24206" y="13107"/>
                          <a:pt x="26302" y="11506"/>
                        </a:cubicBezTo>
                        <a:cubicBezTo>
                          <a:pt x="28391" y="9907"/>
                          <a:pt x="30376" y="8162"/>
                          <a:pt x="32188" y="6249"/>
                        </a:cubicBezTo>
                        <a:lnTo>
                          <a:pt x="32861" y="5528"/>
                        </a:lnTo>
                        <a:cubicBezTo>
                          <a:pt x="33091" y="5293"/>
                          <a:pt x="33313" y="5047"/>
                          <a:pt x="33524" y="4797"/>
                        </a:cubicBezTo>
                        <a:cubicBezTo>
                          <a:pt x="33947" y="4293"/>
                          <a:pt x="34380" y="3803"/>
                          <a:pt x="34797" y="3284"/>
                        </a:cubicBezTo>
                        <a:cubicBezTo>
                          <a:pt x="35009" y="3015"/>
                          <a:pt x="35207" y="2727"/>
                          <a:pt x="35355" y="2390"/>
                        </a:cubicBezTo>
                        <a:cubicBezTo>
                          <a:pt x="35504" y="2058"/>
                          <a:pt x="35595" y="1654"/>
                          <a:pt x="35495" y="1251"/>
                        </a:cubicBezTo>
                        <a:cubicBezTo>
                          <a:pt x="35403" y="857"/>
                          <a:pt x="35120" y="516"/>
                          <a:pt x="34788" y="328"/>
                        </a:cubicBezTo>
                        <a:cubicBezTo>
                          <a:pt x="34457" y="136"/>
                          <a:pt x="34101" y="59"/>
                          <a:pt x="33755" y="21"/>
                        </a:cubicBezTo>
                        <a:cubicBezTo>
                          <a:pt x="33611" y="7"/>
                          <a:pt x="33466" y="1"/>
                          <a:pt x="33321" y="1"/>
                        </a:cubicBezTo>
                        <a:close/>
                      </a:path>
                    </a:pathLst>
                  </a:custGeom>
                  <a:solidFill>
                    <a:srgbClr val="F4A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3618;p65">
                    <a:extLst>
                      <a:ext uri="{FF2B5EF4-FFF2-40B4-BE49-F238E27FC236}">
                        <a16:creationId xmlns:a16="http://schemas.microsoft.com/office/drawing/2014/main" id="{7BF21C66-E5E3-800A-748C-7384BB01F424}"/>
                      </a:ext>
                    </a:extLst>
                  </p:cNvPr>
                  <p:cNvSpPr/>
                  <p:nvPr/>
                </p:nvSpPr>
                <p:spPr>
                  <a:xfrm>
                    <a:off x="6034181" y="3878568"/>
                    <a:ext cx="85738" cy="54565"/>
                  </a:xfrm>
                  <a:custGeom>
                    <a:avLst/>
                    <a:gdLst/>
                    <a:ahLst/>
                    <a:cxnLst/>
                    <a:rect l="l" t="t" r="r" b="b"/>
                    <a:pathLst>
                      <a:path w="3581" h="2279" extrusionOk="0">
                        <a:moveTo>
                          <a:pt x="1793" y="0"/>
                        </a:moveTo>
                        <a:cubicBezTo>
                          <a:pt x="803" y="0"/>
                          <a:pt x="0" y="510"/>
                          <a:pt x="0" y="1140"/>
                        </a:cubicBezTo>
                        <a:cubicBezTo>
                          <a:pt x="0" y="1769"/>
                          <a:pt x="803" y="2278"/>
                          <a:pt x="1793" y="2278"/>
                        </a:cubicBezTo>
                        <a:cubicBezTo>
                          <a:pt x="2778" y="2278"/>
                          <a:pt x="3580" y="1769"/>
                          <a:pt x="3580" y="1140"/>
                        </a:cubicBezTo>
                        <a:cubicBezTo>
                          <a:pt x="3580" y="510"/>
                          <a:pt x="2778" y="0"/>
                          <a:pt x="1793" y="0"/>
                        </a:cubicBezTo>
                        <a:close/>
                      </a:path>
                    </a:pathLst>
                  </a:custGeom>
                  <a:solidFill>
                    <a:srgbClr val="361E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3619;p65">
                    <a:extLst>
                      <a:ext uri="{FF2B5EF4-FFF2-40B4-BE49-F238E27FC236}">
                        <a16:creationId xmlns:a16="http://schemas.microsoft.com/office/drawing/2014/main" id="{29122DDB-CBDC-21E5-D353-8D50C3C2923D}"/>
                      </a:ext>
                    </a:extLst>
                  </p:cNvPr>
                  <p:cNvSpPr/>
                  <p:nvPr/>
                </p:nvSpPr>
                <p:spPr>
                  <a:xfrm>
                    <a:off x="6200892" y="4194106"/>
                    <a:ext cx="42259" cy="34860"/>
                  </a:xfrm>
                  <a:custGeom>
                    <a:avLst/>
                    <a:gdLst/>
                    <a:ahLst/>
                    <a:cxnLst/>
                    <a:rect l="l" t="t" r="r" b="b"/>
                    <a:pathLst>
                      <a:path w="1765" h="1456" extrusionOk="0">
                        <a:moveTo>
                          <a:pt x="1209" y="1"/>
                        </a:moveTo>
                        <a:cubicBezTo>
                          <a:pt x="994" y="1"/>
                          <a:pt x="735" y="104"/>
                          <a:pt x="510" y="297"/>
                        </a:cubicBezTo>
                        <a:cubicBezTo>
                          <a:pt x="135" y="623"/>
                          <a:pt x="0" y="1076"/>
                          <a:pt x="208" y="1315"/>
                        </a:cubicBezTo>
                        <a:cubicBezTo>
                          <a:pt x="290" y="1410"/>
                          <a:pt x="416" y="1455"/>
                          <a:pt x="560" y="1455"/>
                        </a:cubicBezTo>
                        <a:cubicBezTo>
                          <a:pt x="775" y="1455"/>
                          <a:pt x="1033" y="1353"/>
                          <a:pt x="1255" y="1157"/>
                        </a:cubicBezTo>
                        <a:cubicBezTo>
                          <a:pt x="1630" y="835"/>
                          <a:pt x="1765" y="379"/>
                          <a:pt x="1557" y="142"/>
                        </a:cubicBezTo>
                        <a:cubicBezTo>
                          <a:pt x="1476" y="47"/>
                          <a:pt x="1353" y="1"/>
                          <a:pt x="1209" y="1"/>
                        </a:cubicBezTo>
                        <a:close/>
                      </a:path>
                    </a:pathLst>
                  </a:custGeom>
                  <a:solidFill>
                    <a:srgbClr val="361E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3620;p65">
                    <a:extLst>
                      <a:ext uri="{FF2B5EF4-FFF2-40B4-BE49-F238E27FC236}">
                        <a16:creationId xmlns:a16="http://schemas.microsoft.com/office/drawing/2014/main" id="{780A899D-F51D-2437-1B91-E6E22E0A94A6}"/>
                      </a:ext>
                    </a:extLst>
                  </p:cNvPr>
                  <p:cNvSpPr/>
                  <p:nvPr/>
                </p:nvSpPr>
                <p:spPr>
                  <a:xfrm>
                    <a:off x="5906232" y="4116652"/>
                    <a:ext cx="61221" cy="57366"/>
                  </a:xfrm>
                  <a:custGeom>
                    <a:avLst/>
                    <a:gdLst/>
                    <a:ahLst/>
                    <a:cxnLst/>
                    <a:rect l="l" t="t" r="r" b="b"/>
                    <a:pathLst>
                      <a:path w="2557" h="2396" extrusionOk="0">
                        <a:moveTo>
                          <a:pt x="821" y="0"/>
                        </a:moveTo>
                        <a:cubicBezTo>
                          <a:pt x="649" y="0"/>
                          <a:pt x="495" y="50"/>
                          <a:pt x="376" y="154"/>
                        </a:cubicBezTo>
                        <a:cubicBezTo>
                          <a:pt x="1" y="476"/>
                          <a:pt x="101" y="1206"/>
                          <a:pt x="606" y="1782"/>
                        </a:cubicBezTo>
                        <a:cubicBezTo>
                          <a:pt x="946" y="2175"/>
                          <a:pt x="1381" y="2396"/>
                          <a:pt x="1743" y="2396"/>
                        </a:cubicBezTo>
                        <a:cubicBezTo>
                          <a:pt x="1913" y="2396"/>
                          <a:pt x="2066" y="2347"/>
                          <a:pt x="2186" y="2244"/>
                        </a:cubicBezTo>
                        <a:cubicBezTo>
                          <a:pt x="2557" y="1917"/>
                          <a:pt x="2456" y="1192"/>
                          <a:pt x="1956" y="609"/>
                        </a:cubicBezTo>
                        <a:cubicBezTo>
                          <a:pt x="1617" y="219"/>
                          <a:pt x="1182" y="0"/>
                          <a:pt x="821" y="0"/>
                        </a:cubicBezTo>
                        <a:close/>
                      </a:path>
                    </a:pathLst>
                  </a:custGeom>
                  <a:solidFill>
                    <a:srgbClr val="361E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8" name="Google Shape;3621;p65">
                    <a:extLst>
                      <a:ext uri="{FF2B5EF4-FFF2-40B4-BE49-F238E27FC236}">
                        <a16:creationId xmlns:a16="http://schemas.microsoft.com/office/drawing/2014/main" id="{243A0B95-6CC5-2919-845F-3B16B354CE5A}"/>
                      </a:ext>
                    </a:extLst>
                  </p:cNvPr>
                  <p:cNvSpPr/>
                  <p:nvPr/>
                </p:nvSpPr>
                <p:spPr>
                  <a:xfrm>
                    <a:off x="6044859" y="3885343"/>
                    <a:ext cx="75060" cy="47789"/>
                  </a:xfrm>
                  <a:custGeom>
                    <a:avLst/>
                    <a:gdLst/>
                    <a:ahLst/>
                    <a:cxnLst/>
                    <a:rect l="l" t="t" r="r" b="b"/>
                    <a:pathLst>
                      <a:path w="3135" h="1996" extrusionOk="0">
                        <a:moveTo>
                          <a:pt x="1568" y="1"/>
                        </a:moveTo>
                        <a:cubicBezTo>
                          <a:pt x="703" y="1"/>
                          <a:pt x="1" y="448"/>
                          <a:pt x="1" y="1001"/>
                        </a:cubicBezTo>
                        <a:cubicBezTo>
                          <a:pt x="1" y="1549"/>
                          <a:pt x="703" y="1995"/>
                          <a:pt x="1568" y="1995"/>
                        </a:cubicBezTo>
                        <a:cubicBezTo>
                          <a:pt x="2433" y="1995"/>
                          <a:pt x="3134" y="1549"/>
                          <a:pt x="3134" y="1001"/>
                        </a:cubicBezTo>
                        <a:cubicBezTo>
                          <a:pt x="3134" y="448"/>
                          <a:pt x="2433" y="1"/>
                          <a:pt x="1568"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9" name="Google Shape;3622;p65">
                    <a:extLst>
                      <a:ext uri="{FF2B5EF4-FFF2-40B4-BE49-F238E27FC236}">
                        <a16:creationId xmlns:a16="http://schemas.microsoft.com/office/drawing/2014/main" id="{99F88CE1-C2F0-9205-6F01-C9FFCCAC2E0B}"/>
                      </a:ext>
                    </a:extLst>
                  </p:cNvPr>
                  <p:cNvSpPr/>
                  <p:nvPr/>
                </p:nvSpPr>
                <p:spPr>
                  <a:xfrm>
                    <a:off x="6134164" y="3942302"/>
                    <a:ext cx="57079" cy="36081"/>
                  </a:xfrm>
                  <a:custGeom>
                    <a:avLst/>
                    <a:gdLst/>
                    <a:ahLst/>
                    <a:cxnLst/>
                    <a:rect l="l" t="t" r="r" b="b"/>
                    <a:pathLst>
                      <a:path w="2384" h="1507" extrusionOk="0">
                        <a:moveTo>
                          <a:pt x="1160" y="0"/>
                        </a:moveTo>
                        <a:cubicBezTo>
                          <a:pt x="532" y="0"/>
                          <a:pt x="24" y="315"/>
                          <a:pt x="14" y="718"/>
                        </a:cubicBezTo>
                        <a:cubicBezTo>
                          <a:pt x="1" y="1130"/>
                          <a:pt x="520" y="1486"/>
                          <a:pt x="1168" y="1505"/>
                        </a:cubicBezTo>
                        <a:cubicBezTo>
                          <a:pt x="1187" y="1506"/>
                          <a:pt x="1206" y="1506"/>
                          <a:pt x="1225" y="1506"/>
                        </a:cubicBezTo>
                        <a:cubicBezTo>
                          <a:pt x="1853" y="1506"/>
                          <a:pt x="2361" y="1195"/>
                          <a:pt x="2374" y="789"/>
                        </a:cubicBezTo>
                        <a:cubicBezTo>
                          <a:pt x="2383" y="376"/>
                          <a:pt x="1870" y="25"/>
                          <a:pt x="1216" y="1"/>
                        </a:cubicBezTo>
                        <a:cubicBezTo>
                          <a:pt x="1197" y="1"/>
                          <a:pt x="1178" y="0"/>
                          <a:pt x="1160" y="0"/>
                        </a:cubicBezTo>
                        <a:close/>
                      </a:path>
                    </a:pathLst>
                  </a:custGeom>
                  <a:solidFill>
                    <a:srgbClr val="361E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0" name="Google Shape;3623;p65">
                    <a:extLst>
                      <a:ext uri="{FF2B5EF4-FFF2-40B4-BE49-F238E27FC236}">
                        <a16:creationId xmlns:a16="http://schemas.microsoft.com/office/drawing/2014/main" id="{CB6E1348-67DB-4522-CD33-65FD585D7C09}"/>
                      </a:ext>
                    </a:extLst>
                  </p:cNvPr>
                  <p:cNvSpPr/>
                  <p:nvPr/>
                </p:nvSpPr>
                <p:spPr>
                  <a:xfrm>
                    <a:off x="6141180" y="3946899"/>
                    <a:ext cx="50064" cy="31580"/>
                  </a:xfrm>
                  <a:custGeom>
                    <a:avLst/>
                    <a:gdLst/>
                    <a:ahLst/>
                    <a:cxnLst/>
                    <a:rect l="l" t="t" r="r" b="b"/>
                    <a:pathLst>
                      <a:path w="2091" h="1319" extrusionOk="0">
                        <a:moveTo>
                          <a:pt x="1027" y="0"/>
                        </a:moveTo>
                        <a:cubicBezTo>
                          <a:pt x="473" y="0"/>
                          <a:pt x="24" y="275"/>
                          <a:pt x="10" y="630"/>
                        </a:cubicBezTo>
                        <a:cubicBezTo>
                          <a:pt x="1" y="991"/>
                          <a:pt x="453" y="1298"/>
                          <a:pt x="1024" y="1318"/>
                        </a:cubicBezTo>
                        <a:cubicBezTo>
                          <a:pt x="1042" y="1319"/>
                          <a:pt x="1061" y="1319"/>
                          <a:pt x="1079" y="1319"/>
                        </a:cubicBezTo>
                        <a:cubicBezTo>
                          <a:pt x="1626" y="1319"/>
                          <a:pt x="2068" y="1042"/>
                          <a:pt x="2077" y="693"/>
                        </a:cubicBezTo>
                        <a:cubicBezTo>
                          <a:pt x="2090" y="328"/>
                          <a:pt x="1635" y="20"/>
                          <a:pt x="1067" y="1"/>
                        </a:cubicBezTo>
                        <a:cubicBezTo>
                          <a:pt x="1054" y="0"/>
                          <a:pt x="1040" y="0"/>
                          <a:pt x="1027" y="0"/>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3624;p65">
                    <a:extLst>
                      <a:ext uri="{FF2B5EF4-FFF2-40B4-BE49-F238E27FC236}">
                        <a16:creationId xmlns:a16="http://schemas.microsoft.com/office/drawing/2014/main" id="{D6D39BE3-DDCF-DCEA-29FF-E47FF9ADFD41}"/>
                      </a:ext>
                    </a:extLst>
                  </p:cNvPr>
                  <p:cNvSpPr/>
                  <p:nvPr/>
                </p:nvSpPr>
                <p:spPr>
                  <a:xfrm>
                    <a:off x="6205848" y="4195566"/>
                    <a:ext cx="37757" cy="31125"/>
                  </a:xfrm>
                  <a:custGeom>
                    <a:avLst/>
                    <a:gdLst/>
                    <a:ahLst/>
                    <a:cxnLst/>
                    <a:rect l="l" t="t" r="r" b="b"/>
                    <a:pathLst>
                      <a:path w="1577" h="1300" extrusionOk="0">
                        <a:moveTo>
                          <a:pt x="1078" y="0"/>
                        </a:moveTo>
                        <a:cubicBezTo>
                          <a:pt x="886" y="0"/>
                          <a:pt x="656" y="92"/>
                          <a:pt x="456" y="265"/>
                        </a:cubicBezTo>
                        <a:cubicBezTo>
                          <a:pt x="121" y="558"/>
                          <a:pt x="1" y="962"/>
                          <a:pt x="183" y="1173"/>
                        </a:cubicBezTo>
                        <a:cubicBezTo>
                          <a:pt x="258" y="1258"/>
                          <a:pt x="371" y="1300"/>
                          <a:pt x="501" y="1300"/>
                        </a:cubicBezTo>
                        <a:cubicBezTo>
                          <a:pt x="693" y="1300"/>
                          <a:pt x="922" y="1209"/>
                          <a:pt x="1119" y="1033"/>
                        </a:cubicBezTo>
                        <a:cubicBezTo>
                          <a:pt x="1456" y="745"/>
                          <a:pt x="1576" y="341"/>
                          <a:pt x="1394" y="125"/>
                        </a:cubicBezTo>
                        <a:cubicBezTo>
                          <a:pt x="1319" y="41"/>
                          <a:pt x="1207" y="0"/>
                          <a:pt x="1078" y="0"/>
                        </a:cubicBezTo>
                        <a:close/>
                      </a:path>
                    </a:pathLst>
                  </a:custGeom>
                  <a:solidFill>
                    <a:srgbClr val="FFFFFF">
                      <a:alpha val="89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2" name="Google Shape;3625;p65">
                    <a:extLst>
                      <a:ext uri="{FF2B5EF4-FFF2-40B4-BE49-F238E27FC236}">
                        <a16:creationId xmlns:a16="http://schemas.microsoft.com/office/drawing/2014/main" id="{B2799A75-3B75-22E6-1F3F-CB1F982DB132}"/>
                      </a:ext>
                    </a:extLst>
                  </p:cNvPr>
                  <p:cNvSpPr/>
                  <p:nvPr/>
                </p:nvSpPr>
                <p:spPr>
                  <a:xfrm>
                    <a:off x="5912888" y="4120507"/>
                    <a:ext cx="55259" cy="51812"/>
                  </a:xfrm>
                  <a:custGeom>
                    <a:avLst/>
                    <a:gdLst/>
                    <a:ahLst/>
                    <a:cxnLst/>
                    <a:rect l="l" t="t" r="r" b="b"/>
                    <a:pathLst>
                      <a:path w="2308" h="2164" extrusionOk="0">
                        <a:moveTo>
                          <a:pt x="738" y="1"/>
                        </a:moveTo>
                        <a:cubicBezTo>
                          <a:pt x="584" y="1"/>
                          <a:pt x="445" y="45"/>
                          <a:pt x="337" y="137"/>
                        </a:cubicBezTo>
                        <a:cubicBezTo>
                          <a:pt x="1" y="430"/>
                          <a:pt x="92" y="1089"/>
                          <a:pt x="544" y="1612"/>
                        </a:cubicBezTo>
                        <a:cubicBezTo>
                          <a:pt x="851" y="1964"/>
                          <a:pt x="1244" y="2164"/>
                          <a:pt x="1570" y="2164"/>
                        </a:cubicBezTo>
                        <a:cubicBezTo>
                          <a:pt x="1724" y="2164"/>
                          <a:pt x="1864" y="2119"/>
                          <a:pt x="1972" y="2025"/>
                        </a:cubicBezTo>
                        <a:cubicBezTo>
                          <a:pt x="2307" y="1732"/>
                          <a:pt x="2216" y="1074"/>
                          <a:pt x="1764" y="555"/>
                        </a:cubicBezTo>
                        <a:cubicBezTo>
                          <a:pt x="1458" y="199"/>
                          <a:pt x="1064" y="1"/>
                          <a:pt x="738" y="1"/>
                        </a:cubicBezTo>
                        <a:close/>
                      </a:path>
                    </a:pathLst>
                  </a:custGeom>
                  <a:solidFill>
                    <a:srgbClr val="FFFFFF">
                      <a:alpha val="89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332" name="Google Shape;3626;p65">
                <a:extLst>
                  <a:ext uri="{FF2B5EF4-FFF2-40B4-BE49-F238E27FC236}">
                    <a16:creationId xmlns:a16="http://schemas.microsoft.com/office/drawing/2014/main" id="{111C358F-9897-2A15-ABBE-EA035125AA9E}"/>
                  </a:ext>
                </a:extLst>
              </p:cNvPr>
              <p:cNvGrpSpPr/>
              <p:nvPr/>
            </p:nvGrpSpPr>
            <p:grpSpPr>
              <a:xfrm>
                <a:off x="5846895" y="2092277"/>
                <a:ext cx="1374035" cy="1364857"/>
                <a:chOff x="5631620" y="2092277"/>
                <a:chExt cx="1374035" cy="1364857"/>
              </a:xfrm>
            </p:grpSpPr>
            <p:grpSp>
              <p:nvGrpSpPr>
                <p:cNvPr id="333" name="Google Shape;3627;p65">
                  <a:extLst>
                    <a:ext uri="{FF2B5EF4-FFF2-40B4-BE49-F238E27FC236}">
                      <a16:creationId xmlns:a16="http://schemas.microsoft.com/office/drawing/2014/main" id="{E38FC251-B06F-218E-74DF-1126D6690CD5}"/>
                    </a:ext>
                  </a:extLst>
                </p:cNvPr>
                <p:cNvGrpSpPr/>
                <p:nvPr/>
              </p:nvGrpSpPr>
              <p:grpSpPr>
                <a:xfrm>
                  <a:off x="5631620" y="2092277"/>
                  <a:ext cx="1374035" cy="1364857"/>
                  <a:chOff x="4621795" y="1361147"/>
                  <a:chExt cx="651356" cy="646974"/>
                </a:xfrm>
              </p:grpSpPr>
              <p:sp>
                <p:nvSpPr>
                  <p:cNvPr id="350" name="Google Shape;3628;p65">
                    <a:extLst>
                      <a:ext uri="{FF2B5EF4-FFF2-40B4-BE49-F238E27FC236}">
                        <a16:creationId xmlns:a16="http://schemas.microsoft.com/office/drawing/2014/main" id="{5A74C332-1DE4-8B73-6DE1-2F6A743E2C2E}"/>
                      </a:ext>
                    </a:extLst>
                  </p:cNvPr>
                  <p:cNvSpPr/>
                  <p:nvPr/>
                </p:nvSpPr>
                <p:spPr>
                  <a:xfrm>
                    <a:off x="4621795" y="1361147"/>
                    <a:ext cx="651356" cy="646974"/>
                  </a:xfrm>
                  <a:custGeom>
                    <a:avLst/>
                    <a:gdLst/>
                    <a:ahLst/>
                    <a:cxnLst/>
                    <a:rect l="l" t="t" r="r" b="b"/>
                    <a:pathLst>
                      <a:path w="27205" h="27022" extrusionOk="0">
                        <a:moveTo>
                          <a:pt x="12771" y="1"/>
                        </a:moveTo>
                        <a:cubicBezTo>
                          <a:pt x="12654" y="1"/>
                          <a:pt x="12537" y="75"/>
                          <a:pt x="12509" y="216"/>
                        </a:cubicBezTo>
                        <a:lnTo>
                          <a:pt x="12346" y="1121"/>
                        </a:lnTo>
                        <a:cubicBezTo>
                          <a:pt x="12144" y="1139"/>
                          <a:pt x="11942" y="1163"/>
                          <a:pt x="11740" y="1197"/>
                        </a:cubicBezTo>
                        <a:lnTo>
                          <a:pt x="11356" y="361"/>
                        </a:lnTo>
                        <a:cubicBezTo>
                          <a:pt x="11307" y="256"/>
                          <a:pt x="11213" y="208"/>
                          <a:pt x="11119" y="208"/>
                        </a:cubicBezTo>
                        <a:cubicBezTo>
                          <a:pt x="10989" y="208"/>
                          <a:pt x="10860" y="298"/>
                          <a:pt x="10851" y="457"/>
                        </a:cubicBezTo>
                        <a:lnTo>
                          <a:pt x="10802" y="1374"/>
                        </a:lnTo>
                        <a:cubicBezTo>
                          <a:pt x="10601" y="1423"/>
                          <a:pt x="10409" y="1471"/>
                          <a:pt x="10212" y="1529"/>
                        </a:cubicBezTo>
                        <a:lnTo>
                          <a:pt x="9726" y="746"/>
                        </a:lnTo>
                        <a:cubicBezTo>
                          <a:pt x="9671" y="660"/>
                          <a:pt x="9587" y="622"/>
                          <a:pt x="9504" y="622"/>
                        </a:cubicBezTo>
                        <a:cubicBezTo>
                          <a:pt x="9362" y="622"/>
                          <a:pt x="9224" y="732"/>
                          <a:pt x="9236" y="904"/>
                        </a:cubicBezTo>
                        <a:lnTo>
                          <a:pt x="9303" y="1817"/>
                        </a:lnTo>
                        <a:cubicBezTo>
                          <a:pt x="9112" y="1889"/>
                          <a:pt x="8924" y="1966"/>
                          <a:pt x="8737" y="2043"/>
                        </a:cubicBezTo>
                        <a:lnTo>
                          <a:pt x="8155" y="1332"/>
                        </a:lnTo>
                        <a:cubicBezTo>
                          <a:pt x="8100" y="1264"/>
                          <a:pt x="8028" y="1235"/>
                          <a:pt x="7957" y="1235"/>
                        </a:cubicBezTo>
                        <a:cubicBezTo>
                          <a:pt x="7805" y="1235"/>
                          <a:pt x="7658" y="1369"/>
                          <a:pt x="7694" y="1553"/>
                        </a:cubicBezTo>
                        <a:lnTo>
                          <a:pt x="7872" y="2456"/>
                        </a:lnTo>
                        <a:cubicBezTo>
                          <a:pt x="7694" y="2547"/>
                          <a:pt x="7515" y="2643"/>
                          <a:pt x="7338" y="2749"/>
                        </a:cubicBezTo>
                        <a:lnTo>
                          <a:pt x="6670" y="2110"/>
                        </a:lnTo>
                        <a:cubicBezTo>
                          <a:pt x="6616" y="2059"/>
                          <a:pt x="6553" y="2037"/>
                          <a:pt x="6492" y="2037"/>
                        </a:cubicBezTo>
                        <a:cubicBezTo>
                          <a:pt x="6330" y="2037"/>
                          <a:pt x="6179" y="2195"/>
                          <a:pt x="6242" y="2384"/>
                        </a:cubicBezTo>
                        <a:lnTo>
                          <a:pt x="6530" y="3259"/>
                        </a:lnTo>
                        <a:cubicBezTo>
                          <a:pt x="6362" y="3374"/>
                          <a:pt x="6199" y="3494"/>
                          <a:pt x="6040" y="3619"/>
                        </a:cubicBezTo>
                        <a:lnTo>
                          <a:pt x="5301" y="3071"/>
                        </a:lnTo>
                        <a:cubicBezTo>
                          <a:pt x="5251" y="3034"/>
                          <a:pt x="5197" y="3018"/>
                          <a:pt x="5145" y="3018"/>
                        </a:cubicBezTo>
                        <a:cubicBezTo>
                          <a:pt x="4968" y="3018"/>
                          <a:pt x="4814" y="3205"/>
                          <a:pt x="4906" y="3398"/>
                        </a:cubicBezTo>
                        <a:lnTo>
                          <a:pt x="5301" y="4229"/>
                        </a:lnTo>
                        <a:cubicBezTo>
                          <a:pt x="5151" y="4364"/>
                          <a:pt x="5002" y="4503"/>
                          <a:pt x="4858" y="4643"/>
                        </a:cubicBezTo>
                        <a:lnTo>
                          <a:pt x="4055" y="4195"/>
                        </a:lnTo>
                        <a:cubicBezTo>
                          <a:pt x="4011" y="4171"/>
                          <a:pt x="3967" y="4160"/>
                          <a:pt x="3924" y="4160"/>
                        </a:cubicBezTo>
                        <a:cubicBezTo>
                          <a:pt x="3734" y="4160"/>
                          <a:pt x="3583" y="4377"/>
                          <a:pt x="3705" y="4566"/>
                        </a:cubicBezTo>
                        <a:lnTo>
                          <a:pt x="4205" y="5344"/>
                        </a:lnTo>
                        <a:cubicBezTo>
                          <a:pt x="4070" y="5493"/>
                          <a:pt x="3946" y="5652"/>
                          <a:pt x="3820" y="5810"/>
                        </a:cubicBezTo>
                        <a:lnTo>
                          <a:pt x="2965" y="5464"/>
                        </a:lnTo>
                        <a:cubicBezTo>
                          <a:pt x="2930" y="5450"/>
                          <a:pt x="2895" y="5443"/>
                          <a:pt x="2861" y="5443"/>
                        </a:cubicBezTo>
                        <a:cubicBezTo>
                          <a:pt x="2655" y="5443"/>
                          <a:pt x="2509" y="5696"/>
                          <a:pt x="2662" y="5878"/>
                        </a:cubicBezTo>
                        <a:lnTo>
                          <a:pt x="3254" y="6579"/>
                        </a:lnTo>
                        <a:cubicBezTo>
                          <a:pt x="3138" y="6752"/>
                          <a:pt x="3032" y="6921"/>
                          <a:pt x="2926" y="7094"/>
                        </a:cubicBezTo>
                        <a:lnTo>
                          <a:pt x="2037" y="6863"/>
                        </a:lnTo>
                        <a:cubicBezTo>
                          <a:pt x="2011" y="6856"/>
                          <a:pt x="1987" y="6853"/>
                          <a:pt x="1963" y="6853"/>
                        </a:cubicBezTo>
                        <a:cubicBezTo>
                          <a:pt x="1741" y="6853"/>
                          <a:pt x="1610" y="7141"/>
                          <a:pt x="1792" y="7310"/>
                        </a:cubicBezTo>
                        <a:lnTo>
                          <a:pt x="2465" y="7935"/>
                        </a:lnTo>
                        <a:cubicBezTo>
                          <a:pt x="2374" y="8117"/>
                          <a:pt x="2287" y="8300"/>
                          <a:pt x="2205" y="8483"/>
                        </a:cubicBezTo>
                        <a:lnTo>
                          <a:pt x="1298" y="8363"/>
                        </a:lnTo>
                        <a:cubicBezTo>
                          <a:pt x="1285" y="8361"/>
                          <a:pt x="1273" y="8360"/>
                          <a:pt x="1261" y="8360"/>
                        </a:cubicBezTo>
                        <a:cubicBezTo>
                          <a:pt x="1011" y="8360"/>
                          <a:pt x="894" y="8687"/>
                          <a:pt x="1110" y="8838"/>
                        </a:cubicBezTo>
                        <a:lnTo>
                          <a:pt x="1855" y="9372"/>
                        </a:lnTo>
                        <a:cubicBezTo>
                          <a:pt x="1788" y="9563"/>
                          <a:pt x="1725" y="9756"/>
                          <a:pt x="1668" y="9953"/>
                        </a:cubicBezTo>
                        <a:lnTo>
                          <a:pt x="750" y="9948"/>
                        </a:lnTo>
                        <a:cubicBezTo>
                          <a:pt x="748" y="9948"/>
                          <a:pt x="746" y="9948"/>
                          <a:pt x="745" y="9948"/>
                        </a:cubicBezTo>
                        <a:cubicBezTo>
                          <a:pt x="474" y="9948"/>
                          <a:pt x="381" y="10309"/>
                          <a:pt x="619" y="10443"/>
                        </a:cubicBezTo>
                        <a:lnTo>
                          <a:pt x="1427" y="10880"/>
                        </a:lnTo>
                        <a:cubicBezTo>
                          <a:pt x="1389" y="11078"/>
                          <a:pt x="1351" y="11275"/>
                          <a:pt x="1316" y="11477"/>
                        </a:cubicBezTo>
                        <a:lnTo>
                          <a:pt x="404" y="11587"/>
                        </a:lnTo>
                        <a:cubicBezTo>
                          <a:pt x="129" y="11616"/>
                          <a:pt x="82" y="11996"/>
                          <a:pt x="336" y="12091"/>
                        </a:cubicBezTo>
                        <a:lnTo>
                          <a:pt x="1196" y="12428"/>
                        </a:lnTo>
                        <a:cubicBezTo>
                          <a:pt x="1182" y="12625"/>
                          <a:pt x="1167" y="12827"/>
                          <a:pt x="1158" y="13034"/>
                        </a:cubicBezTo>
                        <a:lnTo>
                          <a:pt x="264" y="13254"/>
                        </a:lnTo>
                        <a:cubicBezTo>
                          <a:pt x="0" y="13322"/>
                          <a:pt x="0" y="13701"/>
                          <a:pt x="264" y="13768"/>
                        </a:cubicBezTo>
                        <a:lnTo>
                          <a:pt x="1158" y="13990"/>
                        </a:lnTo>
                        <a:cubicBezTo>
                          <a:pt x="1167" y="14192"/>
                          <a:pt x="1182" y="14393"/>
                          <a:pt x="1196" y="14595"/>
                        </a:cubicBezTo>
                        <a:lnTo>
                          <a:pt x="336" y="14926"/>
                        </a:lnTo>
                        <a:cubicBezTo>
                          <a:pt x="82" y="15028"/>
                          <a:pt x="129" y="15403"/>
                          <a:pt x="404" y="15436"/>
                        </a:cubicBezTo>
                        <a:lnTo>
                          <a:pt x="1316" y="15547"/>
                        </a:lnTo>
                        <a:cubicBezTo>
                          <a:pt x="1351" y="15744"/>
                          <a:pt x="1389" y="15946"/>
                          <a:pt x="1427" y="16143"/>
                        </a:cubicBezTo>
                        <a:lnTo>
                          <a:pt x="619" y="16580"/>
                        </a:lnTo>
                        <a:cubicBezTo>
                          <a:pt x="379" y="16709"/>
                          <a:pt x="475" y="17075"/>
                          <a:pt x="750" y="17075"/>
                        </a:cubicBezTo>
                        <a:lnTo>
                          <a:pt x="1668" y="17070"/>
                        </a:lnTo>
                        <a:cubicBezTo>
                          <a:pt x="1725" y="17262"/>
                          <a:pt x="1788" y="17455"/>
                          <a:pt x="1855" y="17647"/>
                        </a:cubicBezTo>
                        <a:lnTo>
                          <a:pt x="1110" y="18180"/>
                        </a:lnTo>
                        <a:cubicBezTo>
                          <a:pt x="895" y="18335"/>
                          <a:pt x="1010" y="18659"/>
                          <a:pt x="1257" y="18659"/>
                        </a:cubicBezTo>
                        <a:cubicBezTo>
                          <a:pt x="1270" y="18659"/>
                          <a:pt x="1284" y="18658"/>
                          <a:pt x="1298" y="18656"/>
                        </a:cubicBezTo>
                        <a:lnTo>
                          <a:pt x="2205" y="18536"/>
                        </a:lnTo>
                        <a:cubicBezTo>
                          <a:pt x="2287" y="18723"/>
                          <a:pt x="2374" y="18905"/>
                          <a:pt x="2465" y="19089"/>
                        </a:cubicBezTo>
                        <a:lnTo>
                          <a:pt x="1792" y="19713"/>
                        </a:lnTo>
                        <a:cubicBezTo>
                          <a:pt x="1609" y="19879"/>
                          <a:pt x="1742" y="20170"/>
                          <a:pt x="1965" y="20170"/>
                        </a:cubicBezTo>
                        <a:cubicBezTo>
                          <a:pt x="1988" y="20170"/>
                          <a:pt x="2012" y="20167"/>
                          <a:pt x="2037" y="20160"/>
                        </a:cubicBezTo>
                        <a:lnTo>
                          <a:pt x="2926" y="19925"/>
                        </a:lnTo>
                        <a:cubicBezTo>
                          <a:pt x="3032" y="20098"/>
                          <a:pt x="3138" y="20271"/>
                          <a:pt x="3254" y="20439"/>
                        </a:cubicBezTo>
                        <a:lnTo>
                          <a:pt x="2662" y="21145"/>
                        </a:lnTo>
                        <a:cubicBezTo>
                          <a:pt x="2508" y="21324"/>
                          <a:pt x="2657" y="21578"/>
                          <a:pt x="2864" y="21578"/>
                        </a:cubicBezTo>
                        <a:cubicBezTo>
                          <a:pt x="2897" y="21578"/>
                          <a:pt x="2931" y="21572"/>
                          <a:pt x="2965" y="21558"/>
                        </a:cubicBezTo>
                        <a:lnTo>
                          <a:pt x="3820" y="21212"/>
                        </a:lnTo>
                        <a:cubicBezTo>
                          <a:pt x="3946" y="21371"/>
                          <a:pt x="4070" y="21525"/>
                          <a:pt x="4205" y="21679"/>
                        </a:cubicBezTo>
                        <a:lnTo>
                          <a:pt x="3705" y="22452"/>
                        </a:lnTo>
                        <a:cubicBezTo>
                          <a:pt x="3583" y="22641"/>
                          <a:pt x="3735" y="22862"/>
                          <a:pt x="3925" y="22862"/>
                        </a:cubicBezTo>
                        <a:cubicBezTo>
                          <a:pt x="3968" y="22862"/>
                          <a:pt x="4012" y="22851"/>
                          <a:pt x="4055" y="22827"/>
                        </a:cubicBezTo>
                        <a:lnTo>
                          <a:pt x="4858" y="22376"/>
                        </a:lnTo>
                        <a:cubicBezTo>
                          <a:pt x="5002" y="22520"/>
                          <a:pt x="5151" y="22660"/>
                          <a:pt x="5301" y="22793"/>
                        </a:cubicBezTo>
                        <a:lnTo>
                          <a:pt x="4906" y="23625"/>
                        </a:lnTo>
                        <a:cubicBezTo>
                          <a:pt x="4814" y="23815"/>
                          <a:pt x="4968" y="24005"/>
                          <a:pt x="5145" y="24005"/>
                        </a:cubicBezTo>
                        <a:cubicBezTo>
                          <a:pt x="5197" y="24005"/>
                          <a:pt x="5251" y="23988"/>
                          <a:pt x="5301" y="23951"/>
                        </a:cubicBezTo>
                        <a:lnTo>
                          <a:pt x="6040" y="23404"/>
                        </a:lnTo>
                        <a:cubicBezTo>
                          <a:pt x="6199" y="23525"/>
                          <a:pt x="6362" y="23645"/>
                          <a:pt x="6530" y="23760"/>
                        </a:cubicBezTo>
                        <a:lnTo>
                          <a:pt x="6242" y="24634"/>
                        </a:lnTo>
                        <a:cubicBezTo>
                          <a:pt x="6179" y="24823"/>
                          <a:pt x="6330" y="24984"/>
                          <a:pt x="6492" y="24984"/>
                        </a:cubicBezTo>
                        <a:cubicBezTo>
                          <a:pt x="6553" y="24984"/>
                          <a:pt x="6616" y="24961"/>
                          <a:pt x="6670" y="24909"/>
                        </a:cubicBezTo>
                        <a:lnTo>
                          <a:pt x="7338" y="24274"/>
                        </a:lnTo>
                        <a:cubicBezTo>
                          <a:pt x="7515" y="24375"/>
                          <a:pt x="7694" y="24476"/>
                          <a:pt x="7872" y="24567"/>
                        </a:cubicBezTo>
                        <a:lnTo>
                          <a:pt x="7694" y="25470"/>
                        </a:lnTo>
                        <a:cubicBezTo>
                          <a:pt x="7658" y="25653"/>
                          <a:pt x="7804" y="25785"/>
                          <a:pt x="7955" y="25785"/>
                        </a:cubicBezTo>
                        <a:cubicBezTo>
                          <a:pt x="8027" y="25785"/>
                          <a:pt x="8100" y="25755"/>
                          <a:pt x="8155" y="25687"/>
                        </a:cubicBezTo>
                        <a:lnTo>
                          <a:pt x="8737" y="24976"/>
                        </a:lnTo>
                        <a:cubicBezTo>
                          <a:pt x="8924" y="25057"/>
                          <a:pt x="9112" y="25134"/>
                          <a:pt x="9303" y="25202"/>
                        </a:cubicBezTo>
                        <a:lnTo>
                          <a:pt x="9236" y="26114"/>
                        </a:lnTo>
                        <a:cubicBezTo>
                          <a:pt x="9224" y="26287"/>
                          <a:pt x="9363" y="26399"/>
                          <a:pt x="9504" y="26399"/>
                        </a:cubicBezTo>
                        <a:cubicBezTo>
                          <a:pt x="9587" y="26399"/>
                          <a:pt x="9671" y="26360"/>
                          <a:pt x="9726" y="26273"/>
                        </a:cubicBezTo>
                        <a:lnTo>
                          <a:pt x="10212" y="25495"/>
                        </a:lnTo>
                        <a:cubicBezTo>
                          <a:pt x="10409" y="25548"/>
                          <a:pt x="10601" y="25601"/>
                          <a:pt x="10802" y="25643"/>
                        </a:cubicBezTo>
                        <a:lnTo>
                          <a:pt x="10851" y="26561"/>
                        </a:lnTo>
                        <a:cubicBezTo>
                          <a:pt x="10859" y="26722"/>
                          <a:pt x="10987" y="26812"/>
                          <a:pt x="11116" y="26812"/>
                        </a:cubicBezTo>
                        <a:cubicBezTo>
                          <a:pt x="11211" y="26812"/>
                          <a:pt x="11307" y="26763"/>
                          <a:pt x="11356" y="26657"/>
                        </a:cubicBezTo>
                        <a:lnTo>
                          <a:pt x="11740" y="25826"/>
                        </a:lnTo>
                        <a:cubicBezTo>
                          <a:pt x="11942" y="25854"/>
                          <a:pt x="12144" y="25883"/>
                          <a:pt x="12346" y="25903"/>
                        </a:cubicBezTo>
                        <a:lnTo>
                          <a:pt x="12509" y="26806"/>
                        </a:lnTo>
                        <a:cubicBezTo>
                          <a:pt x="12537" y="26948"/>
                          <a:pt x="12653" y="27022"/>
                          <a:pt x="12769" y="27022"/>
                        </a:cubicBezTo>
                        <a:cubicBezTo>
                          <a:pt x="12874" y="27022"/>
                          <a:pt x="12979" y="26961"/>
                          <a:pt x="13018" y="26835"/>
                        </a:cubicBezTo>
                        <a:lnTo>
                          <a:pt x="13302" y="25956"/>
                        </a:lnTo>
                        <a:cubicBezTo>
                          <a:pt x="13403" y="25961"/>
                          <a:pt x="13499" y="25965"/>
                          <a:pt x="13605" y="25965"/>
                        </a:cubicBezTo>
                        <a:cubicBezTo>
                          <a:pt x="13705" y="25965"/>
                          <a:pt x="13807" y="25961"/>
                          <a:pt x="13907" y="25956"/>
                        </a:cubicBezTo>
                        <a:lnTo>
                          <a:pt x="14186" y="26835"/>
                        </a:lnTo>
                        <a:cubicBezTo>
                          <a:pt x="14225" y="26961"/>
                          <a:pt x="14331" y="27022"/>
                          <a:pt x="14437" y="27022"/>
                        </a:cubicBezTo>
                        <a:cubicBezTo>
                          <a:pt x="14554" y="27022"/>
                          <a:pt x="14670" y="26948"/>
                          <a:pt x="14695" y="26806"/>
                        </a:cubicBezTo>
                        <a:lnTo>
                          <a:pt x="14863" y="25903"/>
                        </a:lnTo>
                        <a:cubicBezTo>
                          <a:pt x="15065" y="25883"/>
                          <a:pt x="15267" y="25854"/>
                          <a:pt x="15464" y="25826"/>
                        </a:cubicBezTo>
                        <a:lnTo>
                          <a:pt x="15848" y="26657"/>
                        </a:lnTo>
                        <a:cubicBezTo>
                          <a:pt x="15897" y="26763"/>
                          <a:pt x="15993" y="26812"/>
                          <a:pt x="16088" y="26812"/>
                        </a:cubicBezTo>
                        <a:cubicBezTo>
                          <a:pt x="16217" y="26812"/>
                          <a:pt x="16345" y="26722"/>
                          <a:pt x="16354" y="26561"/>
                        </a:cubicBezTo>
                        <a:lnTo>
                          <a:pt x="16407" y="25643"/>
                        </a:lnTo>
                        <a:cubicBezTo>
                          <a:pt x="16604" y="25601"/>
                          <a:pt x="16800" y="25548"/>
                          <a:pt x="16992" y="25495"/>
                        </a:cubicBezTo>
                        <a:lnTo>
                          <a:pt x="17483" y="26273"/>
                        </a:lnTo>
                        <a:cubicBezTo>
                          <a:pt x="17536" y="26360"/>
                          <a:pt x="17619" y="26399"/>
                          <a:pt x="17701" y="26399"/>
                        </a:cubicBezTo>
                        <a:cubicBezTo>
                          <a:pt x="17842" y="26399"/>
                          <a:pt x="17981" y="26287"/>
                          <a:pt x="17968" y="26114"/>
                        </a:cubicBezTo>
                        <a:lnTo>
                          <a:pt x="17906" y="25202"/>
                        </a:lnTo>
                        <a:cubicBezTo>
                          <a:pt x="18093" y="25134"/>
                          <a:pt x="18285" y="25057"/>
                          <a:pt x="18472" y="24976"/>
                        </a:cubicBezTo>
                        <a:lnTo>
                          <a:pt x="19049" y="25687"/>
                        </a:lnTo>
                        <a:cubicBezTo>
                          <a:pt x="19105" y="25755"/>
                          <a:pt x="19178" y="25785"/>
                          <a:pt x="19250" y="25785"/>
                        </a:cubicBezTo>
                        <a:cubicBezTo>
                          <a:pt x="19403" y="25785"/>
                          <a:pt x="19549" y="25653"/>
                          <a:pt x="19510" y="25470"/>
                        </a:cubicBezTo>
                        <a:lnTo>
                          <a:pt x="19333" y="24567"/>
                        </a:lnTo>
                        <a:cubicBezTo>
                          <a:pt x="19516" y="24476"/>
                          <a:pt x="19694" y="24375"/>
                          <a:pt x="19867" y="24274"/>
                        </a:cubicBezTo>
                        <a:lnTo>
                          <a:pt x="20534" y="24909"/>
                        </a:lnTo>
                        <a:cubicBezTo>
                          <a:pt x="20588" y="24961"/>
                          <a:pt x="20651" y="24984"/>
                          <a:pt x="20713" y="24984"/>
                        </a:cubicBezTo>
                        <a:cubicBezTo>
                          <a:pt x="20877" y="24984"/>
                          <a:pt x="21030" y="24823"/>
                          <a:pt x="20967" y="24634"/>
                        </a:cubicBezTo>
                        <a:lnTo>
                          <a:pt x="20674" y="23760"/>
                        </a:lnTo>
                        <a:cubicBezTo>
                          <a:pt x="20842" y="23645"/>
                          <a:pt x="21005" y="23525"/>
                          <a:pt x="21164" y="23404"/>
                        </a:cubicBezTo>
                        <a:lnTo>
                          <a:pt x="21909" y="23951"/>
                        </a:lnTo>
                        <a:cubicBezTo>
                          <a:pt x="21959" y="23988"/>
                          <a:pt x="22012" y="24005"/>
                          <a:pt x="22064" y="24005"/>
                        </a:cubicBezTo>
                        <a:cubicBezTo>
                          <a:pt x="22239" y="24005"/>
                          <a:pt x="22392" y="23815"/>
                          <a:pt x="22303" y="23625"/>
                        </a:cubicBezTo>
                        <a:lnTo>
                          <a:pt x="21904" y="22793"/>
                        </a:lnTo>
                        <a:cubicBezTo>
                          <a:pt x="22053" y="22660"/>
                          <a:pt x="22202" y="22520"/>
                          <a:pt x="22346" y="22376"/>
                        </a:cubicBezTo>
                        <a:lnTo>
                          <a:pt x="23149" y="22827"/>
                        </a:lnTo>
                        <a:cubicBezTo>
                          <a:pt x="23193" y="22851"/>
                          <a:pt x="23237" y="22862"/>
                          <a:pt x="23279" y="22862"/>
                        </a:cubicBezTo>
                        <a:cubicBezTo>
                          <a:pt x="23470" y="22862"/>
                          <a:pt x="23622" y="22641"/>
                          <a:pt x="23500" y="22452"/>
                        </a:cubicBezTo>
                        <a:lnTo>
                          <a:pt x="22999" y="21679"/>
                        </a:lnTo>
                        <a:cubicBezTo>
                          <a:pt x="23134" y="21525"/>
                          <a:pt x="23264" y="21371"/>
                          <a:pt x="23389" y="21212"/>
                        </a:cubicBezTo>
                        <a:lnTo>
                          <a:pt x="24245" y="21558"/>
                        </a:lnTo>
                        <a:cubicBezTo>
                          <a:pt x="24279" y="21572"/>
                          <a:pt x="24313" y="21578"/>
                          <a:pt x="24345" y="21578"/>
                        </a:cubicBezTo>
                        <a:cubicBezTo>
                          <a:pt x="24551" y="21578"/>
                          <a:pt x="24696" y="21324"/>
                          <a:pt x="24542" y="21145"/>
                        </a:cubicBezTo>
                        <a:lnTo>
                          <a:pt x="23951" y="20439"/>
                        </a:lnTo>
                        <a:cubicBezTo>
                          <a:pt x="24066" y="20271"/>
                          <a:pt x="24172" y="20098"/>
                          <a:pt x="24278" y="19925"/>
                        </a:cubicBezTo>
                        <a:lnTo>
                          <a:pt x="25168" y="20160"/>
                        </a:lnTo>
                        <a:cubicBezTo>
                          <a:pt x="25192" y="20167"/>
                          <a:pt x="25216" y="20170"/>
                          <a:pt x="25239" y="20170"/>
                        </a:cubicBezTo>
                        <a:cubicBezTo>
                          <a:pt x="25462" y="20170"/>
                          <a:pt x="25595" y="19879"/>
                          <a:pt x="25412" y="19713"/>
                        </a:cubicBezTo>
                        <a:lnTo>
                          <a:pt x="24740" y="19089"/>
                        </a:lnTo>
                        <a:cubicBezTo>
                          <a:pt x="24831" y="18905"/>
                          <a:pt x="24917" y="18723"/>
                          <a:pt x="24999" y="18536"/>
                        </a:cubicBezTo>
                        <a:lnTo>
                          <a:pt x="25911" y="18656"/>
                        </a:lnTo>
                        <a:cubicBezTo>
                          <a:pt x="25925" y="18658"/>
                          <a:pt x="25939" y="18659"/>
                          <a:pt x="25952" y="18659"/>
                        </a:cubicBezTo>
                        <a:cubicBezTo>
                          <a:pt x="26195" y="18659"/>
                          <a:pt x="26310" y="18335"/>
                          <a:pt x="26099" y="18180"/>
                        </a:cubicBezTo>
                        <a:lnTo>
                          <a:pt x="25350" y="17647"/>
                        </a:lnTo>
                        <a:cubicBezTo>
                          <a:pt x="25417" y="17455"/>
                          <a:pt x="25479" y="17262"/>
                          <a:pt x="25537" y="17070"/>
                        </a:cubicBezTo>
                        <a:lnTo>
                          <a:pt x="26459" y="17075"/>
                        </a:lnTo>
                        <a:cubicBezTo>
                          <a:pt x="26734" y="17075"/>
                          <a:pt x="26825" y="16709"/>
                          <a:pt x="26585" y="16580"/>
                        </a:cubicBezTo>
                        <a:lnTo>
                          <a:pt x="25778" y="16143"/>
                        </a:lnTo>
                        <a:cubicBezTo>
                          <a:pt x="25820" y="15946"/>
                          <a:pt x="25854" y="15744"/>
                          <a:pt x="25888" y="15547"/>
                        </a:cubicBezTo>
                        <a:lnTo>
                          <a:pt x="26801" y="15436"/>
                        </a:lnTo>
                        <a:cubicBezTo>
                          <a:pt x="27075" y="15403"/>
                          <a:pt x="27122" y="15028"/>
                          <a:pt x="26869" y="14926"/>
                        </a:cubicBezTo>
                        <a:lnTo>
                          <a:pt x="26008" y="14595"/>
                        </a:lnTo>
                        <a:cubicBezTo>
                          <a:pt x="26027" y="14393"/>
                          <a:pt x="26037" y="14192"/>
                          <a:pt x="26046" y="13990"/>
                        </a:cubicBezTo>
                        <a:lnTo>
                          <a:pt x="26940" y="13768"/>
                        </a:lnTo>
                        <a:cubicBezTo>
                          <a:pt x="27204" y="13701"/>
                          <a:pt x="27204" y="13322"/>
                          <a:pt x="26940" y="13254"/>
                        </a:cubicBezTo>
                        <a:lnTo>
                          <a:pt x="26046" y="13034"/>
                        </a:lnTo>
                        <a:cubicBezTo>
                          <a:pt x="26037" y="12827"/>
                          <a:pt x="26027" y="12625"/>
                          <a:pt x="26008" y="12428"/>
                        </a:cubicBezTo>
                        <a:lnTo>
                          <a:pt x="26869" y="12091"/>
                        </a:lnTo>
                        <a:cubicBezTo>
                          <a:pt x="27122" y="11996"/>
                          <a:pt x="27075" y="11616"/>
                          <a:pt x="26801" y="11587"/>
                        </a:cubicBezTo>
                        <a:lnTo>
                          <a:pt x="25888" y="11477"/>
                        </a:lnTo>
                        <a:cubicBezTo>
                          <a:pt x="25854" y="11275"/>
                          <a:pt x="25820" y="11078"/>
                          <a:pt x="25778" y="10880"/>
                        </a:cubicBezTo>
                        <a:lnTo>
                          <a:pt x="26585" y="10443"/>
                        </a:lnTo>
                        <a:cubicBezTo>
                          <a:pt x="26823" y="10309"/>
                          <a:pt x="26735" y="9948"/>
                          <a:pt x="26464" y="9948"/>
                        </a:cubicBezTo>
                        <a:cubicBezTo>
                          <a:pt x="26463" y="9948"/>
                          <a:pt x="26461" y="9948"/>
                          <a:pt x="26459" y="9948"/>
                        </a:cubicBezTo>
                        <a:lnTo>
                          <a:pt x="25537" y="9953"/>
                        </a:lnTo>
                        <a:cubicBezTo>
                          <a:pt x="25479" y="9756"/>
                          <a:pt x="25417" y="9563"/>
                          <a:pt x="25350" y="9372"/>
                        </a:cubicBezTo>
                        <a:lnTo>
                          <a:pt x="26099" y="8838"/>
                        </a:lnTo>
                        <a:cubicBezTo>
                          <a:pt x="26311" y="8687"/>
                          <a:pt x="26193" y="8360"/>
                          <a:pt x="25947" y="8360"/>
                        </a:cubicBezTo>
                        <a:cubicBezTo>
                          <a:pt x="25935" y="8360"/>
                          <a:pt x="25924" y="8361"/>
                          <a:pt x="25911" y="8363"/>
                        </a:cubicBezTo>
                        <a:lnTo>
                          <a:pt x="24999" y="8483"/>
                        </a:lnTo>
                        <a:cubicBezTo>
                          <a:pt x="24917" y="8300"/>
                          <a:pt x="24831" y="8117"/>
                          <a:pt x="24740" y="7935"/>
                        </a:cubicBezTo>
                        <a:lnTo>
                          <a:pt x="25412" y="7310"/>
                        </a:lnTo>
                        <a:cubicBezTo>
                          <a:pt x="25594" y="7141"/>
                          <a:pt x="25463" y="6853"/>
                          <a:pt x="25241" y="6853"/>
                        </a:cubicBezTo>
                        <a:cubicBezTo>
                          <a:pt x="25217" y="6853"/>
                          <a:pt x="25193" y="6856"/>
                          <a:pt x="25168" y="6863"/>
                        </a:cubicBezTo>
                        <a:lnTo>
                          <a:pt x="24278" y="7094"/>
                        </a:lnTo>
                        <a:cubicBezTo>
                          <a:pt x="24172" y="6921"/>
                          <a:pt x="24066" y="6752"/>
                          <a:pt x="23951" y="6579"/>
                        </a:cubicBezTo>
                        <a:lnTo>
                          <a:pt x="24542" y="5878"/>
                        </a:lnTo>
                        <a:cubicBezTo>
                          <a:pt x="24695" y="5696"/>
                          <a:pt x="24553" y="5443"/>
                          <a:pt x="24348" y="5443"/>
                        </a:cubicBezTo>
                        <a:cubicBezTo>
                          <a:pt x="24315" y="5443"/>
                          <a:pt x="24280" y="5450"/>
                          <a:pt x="24245" y="5464"/>
                        </a:cubicBezTo>
                        <a:lnTo>
                          <a:pt x="23389" y="5810"/>
                        </a:lnTo>
                        <a:cubicBezTo>
                          <a:pt x="23264" y="5652"/>
                          <a:pt x="23134" y="5493"/>
                          <a:pt x="22999" y="5344"/>
                        </a:cubicBezTo>
                        <a:lnTo>
                          <a:pt x="23500" y="4566"/>
                        </a:lnTo>
                        <a:cubicBezTo>
                          <a:pt x="23621" y="4377"/>
                          <a:pt x="23470" y="4160"/>
                          <a:pt x="23280" y="4160"/>
                        </a:cubicBezTo>
                        <a:cubicBezTo>
                          <a:pt x="23237" y="4160"/>
                          <a:pt x="23193" y="4171"/>
                          <a:pt x="23149" y="4195"/>
                        </a:cubicBezTo>
                        <a:lnTo>
                          <a:pt x="22346" y="4643"/>
                        </a:lnTo>
                        <a:cubicBezTo>
                          <a:pt x="22202" y="4503"/>
                          <a:pt x="22053" y="4364"/>
                          <a:pt x="21904" y="4229"/>
                        </a:cubicBezTo>
                        <a:lnTo>
                          <a:pt x="22303" y="3398"/>
                        </a:lnTo>
                        <a:cubicBezTo>
                          <a:pt x="22392" y="3205"/>
                          <a:pt x="22240" y="3018"/>
                          <a:pt x="22064" y="3018"/>
                        </a:cubicBezTo>
                        <a:cubicBezTo>
                          <a:pt x="22013" y="3018"/>
                          <a:pt x="21959" y="3034"/>
                          <a:pt x="21909" y="3071"/>
                        </a:cubicBezTo>
                        <a:lnTo>
                          <a:pt x="21164" y="3619"/>
                        </a:lnTo>
                        <a:cubicBezTo>
                          <a:pt x="21005" y="3494"/>
                          <a:pt x="20842" y="3374"/>
                          <a:pt x="20674" y="3259"/>
                        </a:cubicBezTo>
                        <a:lnTo>
                          <a:pt x="20967" y="2384"/>
                        </a:lnTo>
                        <a:cubicBezTo>
                          <a:pt x="21030" y="2195"/>
                          <a:pt x="20877" y="2037"/>
                          <a:pt x="20713" y="2037"/>
                        </a:cubicBezTo>
                        <a:cubicBezTo>
                          <a:pt x="20651" y="2037"/>
                          <a:pt x="20588" y="2059"/>
                          <a:pt x="20534" y="2110"/>
                        </a:cubicBezTo>
                        <a:lnTo>
                          <a:pt x="19867" y="2749"/>
                        </a:lnTo>
                        <a:cubicBezTo>
                          <a:pt x="19694" y="2643"/>
                          <a:pt x="19516" y="2547"/>
                          <a:pt x="19333" y="2456"/>
                        </a:cubicBezTo>
                        <a:lnTo>
                          <a:pt x="19510" y="1553"/>
                        </a:lnTo>
                        <a:cubicBezTo>
                          <a:pt x="19550" y="1369"/>
                          <a:pt x="19401" y="1235"/>
                          <a:pt x="19248" y="1235"/>
                        </a:cubicBezTo>
                        <a:cubicBezTo>
                          <a:pt x="19177" y="1235"/>
                          <a:pt x="19104" y="1264"/>
                          <a:pt x="19049" y="1332"/>
                        </a:cubicBezTo>
                        <a:lnTo>
                          <a:pt x="18472" y="2043"/>
                        </a:lnTo>
                        <a:cubicBezTo>
                          <a:pt x="18285" y="1966"/>
                          <a:pt x="18093" y="1889"/>
                          <a:pt x="17906" y="1817"/>
                        </a:cubicBezTo>
                        <a:lnTo>
                          <a:pt x="17968" y="904"/>
                        </a:lnTo>
                        <a:cubicBezTo>
                          <a:pt x="17981" y="732"/>
                          <a:pt x="17842" y="622"/>
                          <a:pt x="17702" y="622"/>
                        </a:cubicBezTo>
                        <a:cubicBezTo>
                          <a:pt x="17619" y="622"/>
                          <a:pt x="17536" y="660"/>
                          <a:pt x="17483" y="746"/>
                        </a:cubicBezTo>
                        <a:lnTo>
                          <a:pt x="16992" y="1529"/>
                        </a:lnTo>
                        <a:cubicBezTo>
                          <a:pt x="16800" y="1471"/>
                          <a:pt x="16604" y="1423"/>
                          <a:pt x="16407" y="1374"/>
                        </a:cubicBezTo>
                        <a:lnTo>
                          <a:pt x="16354" y="457"/>
                        </a:lnTo>
                        <a:cubicBezTo>
                          <a:pt x="16345" y="298"/>
                          <a:pt x="16216" y="208"/>
                          <a:pt x="16086" y="208"/>
                        </a:cubicBezTo>
                        <a:cubicBezTo>
                          <a:pt x="15991" y="208"/>
                          <a:pt x="15897" y="256"/>
                          <a:pt x="15848" y="361"/>
                        </a:cubicBezTo>
                        <a:lnTo>
                          <a:pt x="15464" y="1197"/>
                        </a:lnTo>
                        <a:cubicBezTo>
                          <a:pt x="15267" y="1163"/>
                          <a:pt x="15065" y="1139"/>
                          <a:pt x="14863" y="1121"/>
                        </a:cubicBezTo>
                        <a:lnTo>
                          <a:pt x="14695" y="216"/>
                        </a:lnTo>
                        <a:cubicBezTo>
                          <a:pt x="14670" y="75"/>
                          <a:pt x="14553" y="1"/>
                          <a:pt x="14435" y="1"/>
                        </a:cubicBezTo>
                        <a:cubicBezTo>
                          <a:pt x="14330" y="1"/>
                          <a:pt x="14225" y="60"/>
                          <a:pt x="14186" y="183"/>
                        </a:cubicBezTo>
                        <a:lnTo>
                          <a:pt x="13907" y="1063"/>
                        </a:lnTo>
                        <a:cubicBezTo>
                          <a:pt x="13807" y="1063"/>
                          <a:pt x="13705" y="1057"/>
                          <a:pt x="13605" y="1057"/>
                        </a:cubicBezTo>
                        <a:cubicBezTo>
                          <a:pt x="13499" y="1057"/>
                          <a:pt x="13403" y="1063"/>
                          <a:pt x="13302" y="1063"/>
                        </a:cubicBezTo>
                        <a:lnTo>
                          <a:pt x="13018" y="183"/>
                        </a:lnTo>
                        <a:cubicBezTo>
                          <a:pt x="12979" y="60"/>
                          <a:pt x="12875" y="1"/>
                          <a:pt x="12771"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3629;p65">
                    <a:extLst>
                      <a:ext uri="{FF2B5EF4-FFF2-40B4-BE49-F238E27FC236}">
                        <a16:creationId xmlns:a16="http://schemas.microsoft.com/office/drawing/2014/main" id="{022851A2-5BA7-B855-9504-6FAC5C8D4395}"/>
                      </a:ext>
                    </a:extLst>
                  </p:cNvPr>
                  <p:cNvSpPr/>
                  <p:nvPr/>
                </p:nvSpPr>
                <p:spPr>
                  <a:xfrm>
                    <a:off x="4709438" y="1879437"/>
                    <a:ext cx="476025" cy="128643"/>
                  </a:xfrm>
                  <a:custGeom>
                    <a:avLst/>
                    <a:gdLst/>
                    <a:ahLst/>
                    <a:cxnLst/>
                    <a:rect l="l" t="t" r="r" b="b"/>
                    <a:pathLst>
                      <a:path w="19882" h="5373" extrusionOk="0">
                        <a:moveTo>
                          <a:pt x="520" y="0"/>
                        </a:moveTo>
                        <a:lnTo>
                          <a:pt x="520" y="0"/>
                        </a:lnTo>
                        <a:cubicBezTo>
                          <a:pt x="529" y="10"/>
                          <a:pt x="534" y="19"/>
                          <a:pt x="544" y="29"/>
                        </a:cubicBezTo>
                        <a:lnTo>
                          <a:pt x="44" y="802"/>
                        </a:lnTo>
                        <a:cubicBezTo>
                          <a:pt x="15" y="850"/>
                          <a:pt x="1" y="899"/>
                          <a:pt x="1" y="946"/>
                        </a:cubicBezTo>
                        <a:cubicBezTo>
                          <a:pt x="1" y="1090"/>
                          <a:pt x="121" y="1211"/>
                          <a:pt x="265" y="1211"/>
                        </a:cubicBezTo>
                        <a:cubicBezTo>
                          <a:pt x="308" y="1211"/>
                          <a:pt x="352" y="1201"/>
                          <a:pt x="394" y="1177"/>
                        </a:cubicBezTo>
                        <a:lnTo>
                          <a:pt x="1197" y="726"/>
                        </a:lnTo>
                        <a:cubicBezTo>
                          <a:pt x="1341" y="870"/>
                          <a:pt x="1490" y="1010"/>
                          <a:pt x="1640" y="1143"/>
                        </a:cubicBezTo>
                        <a:lnTo>
                          <a:pt x="1245" y="1975"/>
                        </a:lnTo>
                        <a:cubicBezTo>
                          <a:pt x="1226" y="2013"/>
                          <a:pt x="1217" y="2052"/>
                          <a:pt x="1217" y="2090"/>
                        </a:cubicBezTo>
                        <a:cubicBezTo>
                          <a:pt x="1217" y="2234"/>
                          <a:pt x="1341" y="2354"/>
                          <a:pt x="1481" y="2354"/>
                        </a:cubicBezTo>
                        <a:cubicBezTo>
                          <a:pt x="1534" y="2354"/>
                          <a:pt x="1587" y="2336"/>
                          <a:pt x="1640" y="2301"/>
                        </a:cubicBezTo>
                        <a:lnTo>
                          <a:pt x="2379" y="1754"/>
                        </a:lnTo>
                        <a:cubicBezTo>
                          <a:pt x="2538" y="1875"/>
                          <a:pt x="2701" y="1995"/>
                          <a:pt x="2869" y="2110"/>
                        </a:cubicBezTo>
                        <a:lnTo>
                          <a:pt x="2581" y="2984"/>
                        </a:lnTo>
                        <a:cubicBezTo>
                          <a:pt x="2567" y="3013"/>
                          <a:pt x="2567" y="3046"/>
                          <a:pt x="2567" y="3071"/>
                        </a:cubicBezTo>
                        <a:cubicBezTo>
                          <a:pt x="2567" y="3219"/>
                          <a:pt x="2692" y="3335"/>
                          <a:pt x="2831" y="3335"/>
                        </a:cubicBezTo>
                        <a:cubicBezTo>
                          <a:pt x="2894" y="3335"/>
                          <a:pt x="2956" y="3311"/>
                          <a:pt x="3009" y="3259"/>
                        </a:cubicBezTo>
                        <a:lnTo>
                          <a:pt x="3677" y="2624"/>
                        </a:lnTo>
                        <a:cubicBezTo>
                          <a:pt x="3854" y="2725"/>
                          <a:pt x="4033" y="2826"/>
                          <a:pt x="4211" y="2917"/>
                        </a:cubicBezTo>
                        <a:lnTo>
                          <a:pt x="4033" y="3820"/>
                        </a:lnTo>
                        <a:cubicBezTo>
                          <a:pt x="4027" y="3840"/>
                          <a:pt x="4027" y="3858"/>
                          <a:pt x="4027" y="3878"/>
                        </a:cubicBezTo>
                        <a:cubicBezTo>
                          <a:pt x="4027" y="4027"/>
                          <a:pt x="4158" y="4138"/>
                          <a:pt x="4293" y="4138"/>
                        </a:cubicBezTo>
                        <a:cubicBezTo>
                          <a:pt x="4364" y="4138"/>
                          <a:pt x="4441" y="4104"/>
                          <a:pt x="4494" y="4037"/>
                        </a:cubicBezTo>
                        <a:lnTo>
                          <a:pt x="5076" y="3326"/>
                        </a:lnTo>
                        <a:cubicBezTo>
                          <a:pt x="5263" y="3407"/>
                          <a:pt x="5451" y="3484"/>
                          <a:pt x="5642" y="3552"/>
                        </a:cubicBezTo>
                        <a:lnTo>
                          <a:pt x="5575" y="4464"/>
                        </a:lnTo>
                        <a:lnTo>
                          <a:pt x="5575" y="4484"/>
                        </a:lnTo>
                        <a:cubicBezTo>
                          <a:pt x="5575" y="4647"/>
                          <a:pt x="5710" y="4748"/>
                          <a:pt x="5844" y="4748"/>
                        </a:cubicBezTo>
                        <a:cubicBezTo>
                          <a:pt x="5926" y="4748"/>
                          <a:pt x="6008" y="4710"/>
                          <a:pt x="6065" y="4623"/>
                        </a:cubicBezTo>
                        <a:lnTo>
                          <a:pt x="6551" y="3845"/>
                        </a:lnTo>
                        <a:cubicBezTo>
                          <a:pt x="6748" y="3898"/>
                          <a:pt x="6940" y="3951"/>
                          <a:pt x="7141" y="3993"/>
                        </a:cubicBezTo>
                        <a:lnTo>
                          <a:pt x="7190" y="4911"/>
                        </a:lnTo>
                        <a:cubicBezTo>
                          <a:pt x="7199" y="5069"/>
                          <a:pt x="7329" y="5162"/>
                          <a:pt x="7459" y="5162"/>
                        </a:cubicBezTo>
                        <a:cubicBezTo>
                          <a:pt x="7551" y="5162"/>
                          <a:pt x="7647" y="5113"/>
                          <a:pt x="7695" y="5007"/>
                        </a:cubicBezTo>
                        <a:lnTo>
                          <a:pt x="8079" y="4176"/>
                        </a:lnTo>
                        <a:cubicBezTo>
                          <a:pt x="8281" y="4204"/>
                          <a:pt x="8483" y="4233"/>
                          <a:pt x="8685" y="4253"/>
                        </a:cubicBezTo>
                        <a:lnTo>
                          <a:pt x="8848" y="5156"/>
                        </a:lnTo>
                        <a:cubicBezTo>
                          <a:pt x="8877" y="5296"/>
                          <a:pt x="8993" y="5373"/>
                          <a:pt x="9108" y="5373"/>
                        </a:cubicBezTo>
                        <a:cubicBezTo>
                          <a:pt x="9213" y="5373"/>
                          <a:pt x="9319" y="5311"/>
                          <a:pt x="9357" y="5185"/>
                        </a:cubicBezTo>
                        <a:lnTo>
                          <a:pt x="9641" y="4306"/>
                        </a:lnTo>
                        <a:cubicBezTo>
                          <a:pt x="9742" y="4311"/>
                          <a:pt x="9838" y="4315"/>
                          <a:pt x="9944" y="4315"/>
                        </a:cubicBezTo>
                        <a:cubicBezTo>
                          <a:pt x="10044" y="4315"/>
                          <a:pt x="10146" y="4311"/>
                          <a:pt x="10246" y="4306"/>
                        </a:cubicBezTo>
                        <a:lnTo>
                          <a:pt x="10525" y="5185"/>
                        </a:lnTo>
                        <a:cubicBezTo>
                          <a:pt x="10563" y="5311"/>
                          <a:pt x="10670" y="5373"/>
                          <a:pt x="10774" y="5373"/>
                        </a:cubicBezTo>
                        <a:cubicBezTo>
                          <a:pt x="10890" y="5373"/>
                          <a:pt x="11011" y="5296"/>
                          <a:pt x="11034" y="5156"/>
                        </a:cubicBezTo>
                        <a:lnTo>
                          <a:pt x="11202" y="4253"/>
                        </a:lnTo>
                        <a:cubicBezTo>
                          <a:pt x="11404" y="4233"/>
                          <a:pt x="11606" y="4204"/>
                          <a:pt x="11803" y="4176"/>
                        </a:cubicBezTo>
                        <a:lnTo>
                          <a:pt x="12187" y="5007"/>
                        </a:lnTo>
                        <a:cubicBezTo>
                          <a:pt x="12240" y="5113"/>
                          <a:pt x="12332" y="5162"/>
                          <a:pt x="12428" y="5162"/>
                        </a:cubicBezTo>
                        <a:cubicBezTo>
                          <a:pt x="12553" y="5162"/>
                          <a:pt x="12683" y="5069"/>
                          <a:pt x="12693" y="4911"/>
                        </a:cubicBezTo>
                        <a:lnTo>
                          <a:pt x="12746" y="3993"/>
                        </a:lnTo>
                        <a:cubicBezTo>
                          <a:pt x="12943" y="3951"/>
                          <a:pt x="13139" y="3898"/>
                          <a:pt x="13331" y="3845"/>
                        </a:cubicBezTo>
                        <a:lnTo>
                          <a:pt x="13822" y="4623"/>
                        </a:lnTo>
                        <a:cubicBezTo>
                          <a:pt x="13875" y="4710"/>
                          <a:pt x="13957" y="4748"/>
                          <a:pt x="14039" y="4748"/>
                        </a:cubicBezTo>
                        <a:cubicBezTo>
                          <a:pt x="14177" y="4748"/>
                          <a:pt x="14307" y="4647"/>
                          <a:pt x="14307" y="4484"/>
                        </a:cubicBezTo>
                        <a:lnTo>
                          <a:pt x="14307" y="4464"/>
                        </a:lnTo>
                        <a:lnTo>
                          <a:pt x="14245" y="3552"/>
                        </a:lnTo>
                        <a:cubicBezTo>
                          <a:pt x="14432" y="3484"/>
                          <a:pt x="14624" y="3407"/>
                          <a:pt x="14811" y="3326"/>
                        </a:cubicBezTo>
                        <a:lnTo>
                          <a:pt x="15388" y="4037"/>
                        </a:lnTo>
                        <a:cubicBezTo>
                          <a:pt x="15446" y="4104"/>
                          <a:pt x="15518" y="4138"/>
                          <a:pt x="15590" y="4138"/>
                        </a:cubicBezTo>
                        <a:cubicBezTo>
                          <a:pt x="15725" y="4138"/>
                          <a:pt x="15860" y="4027"/>
                          <a:pt x="15860" y="3878"/>
                        </a:cubicBezTo>
                        <a:cubicBezTo>
                          <a:pt x="15860" y="3858"/>
                          <a:pt x="15855" y="3840"/>
                          <a:pt x="15849" y="3820"/>
                        </a:cubicBezTo>
                        <a:lnTo>
                          <a:pt x="15672" y="2917"/>
                        </a:lnTo>
                        <a:cubicBezTo>
                          <a:pt x="15855" y="2826"/>
                          <a:pt x="16033" y="2725"/>
                          <a:pt x="16206" y="2624"/>
                        </a:cubicBezTo>
                        <a:lnTo>
                          <a:pt x="16873" y="3259"/>
                        </a:lnTo>
                        <a:cubicBezTo>
                          <a:pt x="16927" y="3311"/>
                          <a:pt x="16989" y="3335"/>
                          <a:pt x="17051" y="3335"/>
                        </a:cubicBezTo>
                        <a:cubicBezTo>
                          <a:pt x="17191" y="3335"/>
                          <a:pt x="17320" y="3219"/>
                          <a:pt x="17320" y="3071"/>
                        </a:cubicBezTo>
                        <a:cubicBezTo>
                          <a:pt x="17320" y="3046"/>
                          <a:pt x="17315" y="3013"/>
                          <a:pt x="17306" y="2984"/>
                        </a:cubicBezTo>
                        <a:lnTo>
                          <a:pt x="17013" y="2110"/>
                        </a:lnTo>
                        <a:cubicBezTo>
                          <a:pt x="17181" y="1995"/>
                          <a:pt x="17344" y="1875"/>
                          <a:pt x="17503" y="1754"/>
                        </a:cubicBezTo>
                        <a:lnTo>
                          <a:pt x="18248" y="2301"/>
                        </a:lnTo>
                        <a:cubicBezTo>
                          <a:pt x="18296" y="2336"/>
                          <a:pt x="18349" y="2354"/>
                          <a:pt x="18402" y="2354"/>
                        </a:cubicBezTo>
                        <a:cubicBezTo>
                          <a:pt x="18541" y="2354"/>
                          <a:pt x="18666" y="2234"/>
                          <a:pt x="18666" y="2090"/>
                        </a:cubicBezTo>
                        <a:cubicBezTo>
                          <a:pt x="18666" y="2052"/>
                          <a:pt x="18661" y="2013"/>
                          <a:pt x="18642" y="1975"/>
                        </a:cubicBezTo>
                        <a:lnTo>
                          <a:pt x="18243" y="1143"/>
                        </a:lnTo>
                        <a:cubicBezTo>
                          <a:pt x="18392" y="1010"/>
                          <a:pt x="18541" y="870"/>
                          <a:pt x="18685" y="726"/>
                        </a:cubicBezTo>
                        <a:lnTo>
                          <a:pt x="19488" y="1177"/>
                        </a:lnTo>
                        <a:cubicBezTo>
                          <a:pt x="19531" y="1201"/>
                          <a:pt x="19579" y="1211"/>
                          <a:pt x="19617" y="1211"/>
                        </a:cubicBezTo>
                        <a:cubicBezTo>
                          <a:pt x="19761" y="1211"/>
                          <a:pt x="19881" y="1090"/>
                          <a:pt x="19881" y="946"/>
                        </a:cubicBezTo>
                        <a:cubicBezTo>
                          <a:pt x="19881" y="899"/>
                          <a:pt x="19872" y="850"/>
                          <a:pt x="19839" y="802"/>
                        </a:cubicBezTo>
                        <a:lnTo>
                          <a:pt x="19338" y="29"/>
                        </a:lnTo>
                        <a:cubicBezTo>
                          <a:pt x="19349" y="19"/>
                          <a:pt x="19353" y="10"/>
                          <a:pt x="19362" y="0"/>
                        </a:cubicBezTo>
                        <a:lnTo>
                          <a:pt x="19362" y="0"/>
                        </a:lnTo>
                        <a:cubicBezTo>
                          <a:pt x="16541" y="1471"/>
                          <a:pt x="13341" y="2301"/>
                          <a:pt x="9944" y="2301"/>
                        </a:cubicBezTo>
                        <a:cubicBezTo>
                          <a:pt x="6542" y="2301"/>
                          <a:pt x="3341" y="1471"/>
                          <a:pt x="520"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3630;p65">
                    <a:extLst>
                      <a:ext uri="{FF2B5EF4-FFF2-40B4-BE49-F238E27FC236}">
                        <a16:creationId xmlns:a16="http://schemas.microsoft.com/office/drawing/2014/main" id="{3C97D144-DA4D-4F13-7FE5-8D24B865D6F3}"/>
                      </a:ext>
                    </a:extLst>
                  </p:cNvPr>
                  <p:cNvSpPr/>
                  <p:nvPr/>
                </p:nvSpPr>
                <p:spPr>
                  <a:xfrm>
                    <a:off x="5030635" y="1610668"/>
                    <a:ext cx="69864" cy="40535"/>
                  </a:xfrm>
                  <a:custGeom>
                    <a:avLst/>
                    <a:gdLst/>
                    <a:ahLst/>
                    <a:cxnLst/>
                    <a:rect l="l" t="t" r="r" b="b"/>
                    <a:pathLst>
                      <a:path w="2918" h="1693" extrusionOk="0">
                        <a:moveTo>
                          <a:pt x="2770" y="0"/>
                        </a:moveTo>
                        <a:cubicBezTo>
                          <a:pt x="2693" y="0"/>
                          <a:pt x="2629" y="61"/>
                          <a:pt x="2625" y="140"/>
                        </a:cubicBezTo>
                        <a:cubicBezTo>
                          <a:pt x="2625" y="140"/>
                          <a:pt x="2620" y="198"/>
                          <a:pt x="2601" y="289"/>
                        </a:cubicBezTo>
                        <a:cubicBezTo>
                          <a:pt x="2567" y="429"/>
                          <a:pt x="2500" y="635"/>
                          <a:pt x="2352" y="832"/>
                        </a:cubicBezTo>
                        <a:cubicBezTo>
                          <a:pt x="2274" y="934"/>
                          <a:pt x="2179" y="1029"/>
                          <a:pt x="2053" y="1116"/>
                        </a:cubicBezTo>
                        <a:cubicBezTo>
                          <a:pt x="1933" y="1202"/>
                          <a:pt x="1784" y="1280"/>
                          <a:pt x="1596" y="1332"/>
                        </a:cubicBezTo>
                        <a:cubicBezTo>
                          <a:pt x="1443" y="1380"/>
                          <a:pt x="1303" y="1400"/>
                          <a:pt x="1183" y="1400"/>
                        </a:cubicBezTo>
                        <a:cubicBezTo>
                          <a:pt x="1019" y="1400"/>
                          <a:pt x="886" y="1366"/>
                          <a:pt x="770" y="1318"/>
                        </a:cubicBezTo>
                        <a:cubicBezTo>
                          <a:pt x="688" y="1280"/>
                          <a:pt x="616" y="1231"/>
                          <a:pt x="553" y="1178"/>
                        </a:cubicBezTo>
                        <a:cubicBezTo>
                          <a:pt x="462" y="1107"/>
                          <a:pt x="400" y="1025"/>
                          <a:pt x="356" y="963"/>
                        </a:cubicBezTo>
                        <a:cubicBezTo>
                          <a:pt x="338" y="934"/>
                          <a:pt x="318" y="905"/>
                          <a:pt x="309" y="890"/>
                        </a:cubicBezTo>
                        <a:cubicBezTo>
                          <a:pt x="304" y="881"/>
                          <a:pt x="304" y="870"/>
                          <a:pt x="299" y="870"/>
                        </a:cubicBezTo>
                        <a:lnTo>
                          <a:pt x="299" y="866"/>
                        </a:lnTo>
                        <a:cubicBezTo>
                          <a:pt x="274" y="811"/>
                          <a:pt x="223" y="780"/>
                          <a:pt x="169" y="780"/>
                        </a:cubicBezTo>
                        <a:cubicBezTo>
                          <a:pt x="148" y="780"/>
                          <a:pt x="127" y="785"/>
                          <a:pt x="107" y="794"/>
                        </a:cubicBezTo>
                        <a:cubicBezTo>
                          <a:pt x="34" y="823"/>
                          <a:pt x="1" y="909"/>
                          <a:pt x="34" y="986"/>
                        </a:cubicBezTo>
                        <a:cubicBezTo>
                          <a:pt x="34" y="991"/>
                          <a:pt x="54" y="1034"/>
                          <a:pt x="97" y="1101"/>
                        </a:cubicBezTo>
                        <a:cubicBezTo>
                          <a:pt x="165" y="1198"/>
                          <a:pt x="275" y="1347"/>
                          <a:pt x="453" y="1467"/>
                        </a:cubicBezTo>
                        <a:cubicBezTo>
                          <a:pt x="544" y="1529"/>
                          <a:pt x="645" y="1586"/>
                          <a:pt x="770" y="1626"/>
                        </a:cubicBezTo>
                        <a:cubicBezTo>
                          <a:pt x="890" y="1668"/>
                          <a:pt x="1030" y="1693"/>
                          <a:pt x="1183" y="1693"/>
                        </a:cubicBezTo>
                        <a:cubicBezTo>
                          <a:pt x="1332" y="1693"/>
                          <a:pt x="1500" y="1668"/>
                          <a:pt x="1683" y="1611"/>
                        </a:cubicBezTo>
                        <a:cubicBezTo>
                          <a:pt x="1971" y="1524"/>
                          <a:pt x="2197" y="1389"/>
                          <a:pt x="2370" y="1236"/>
                        </a:cubicBezTo>
                        <a:cubicBezTo>
                          <a:pt x="2500" y="1125"/>
                          <a:pt x="2596" y="996"/>
                          <a:pt x="2673" y="876"/>
                        </a:cubicBezTo>
                        <a:cubicBezTo>
                          <a:pt x="2784" y="693"/>
                          <a:pt x="2846" y="515"/>
                          <a:pt x="2880" y="380"/>
                        </a:cubicBezTo>
                        <a:cubicBezTo>
                          <a:pt x="2909" y="251"/>
                          <a:pt x="2913" y="160"/>
                          <a:pt x="2913" y="155"/>
                        </a:cubicBezTo>
                        <a:cubicBezTo>
                          <a:pt x="2918" y="73"/>
                          <a:pt x="2856" y="5"/>
                          <a:pt x="2778" y="1"/>
                        </a:cubicBezTo>
                        <a:cubicBezTo>
                          <a:pt x="2775" y="0"/>
                          <a:pt x="2773" y="0"/>
                          <a:pt x="2770"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3631;p65">
                    <a:extLst>
                      <a:ext uri="{FF2B5EF4-FFF2-40B4-BE49-F238E27FC236}">
                        <a16:creationId xmlns:a16="http://schemas.microsoft.com/office/drawing/2014/main" id="{BD42DACD-9989-C339-D247-B65557587244}"/>
                      </a:ext>
                    </a:extLst>
                  </p:cNvPr>
                  <p:cNvSpPr/>
                  <p:nvPr/>
                </p:nvSpPr>
                <p:spPr>
                  <a:xfrm>
                    <a:off x="4811133" y="1443882"/>
                    <a:ext cx="445426" cy="236217"/>
                  </a:xfrm>
                  <a:custGeom>
                    <a:avLst/>
                    <a:gdLst/>
                    <a:ahLst/>
                    <a:cxnLst/>
                    <a:rect l="l" t="t" r="r" b="b"/>
                    <a:pathLst>
                      <a:path w="18604" h="9866" extrusionOk="0">
                        <a:moveTo>
                          <a:pt x="18377" y="0"/>
                        </a:moveTo>
                        <a:cubicBezTo>
                          <a:pt x="18166" y="81"/>
                          <a:pt x="17955" y="158"/>
                          <a:pt x="17738" y="231"/>
                        </a:cubicBezTo>
                        <a:cubicBezTo>
                          <a:pt x="16283" y="750"/>
                          <a:pt x="14812" y="1230"/>
                          <a:pt x="13331" y="1682"/>
                        </a:cubicBezTo>
                        <a:cubicBezTo>
                          <a:pt x="12572" y="1917"/>
                          <a:pt x="11803" y="2205"/>
                          <a:pt x="11030" y="2374"/>
                        </a:cubicBezTo>
                        <a:cubicBezTo>
                          <a:pt x="10261" y="2538"/>
                          <a:pt x="10290" y="2345"/>
                          <a:pt x="10083" y="3095"/>
                        </a:cubicBezTo>
                        <a:cubicBezTo>
                          <a:pt x="9914" y="3024"/>
                          <a:pt x="9733" y="2991"/>
                          <a:pt x="9551" y="2991"/>
                        </a:cubicBezTo>
                        <a:cubicBezTo>
                          <a:pt x="9060" y="2991"/>
                          <a:pt x="8566" y="3233"/>
                          <a:pt x="8296" y="3647"/>
                        </a:cubicBezTo>
                        <a:cubicBezTo>
                          <a:pt x="8083" y="3468"/>
                          <a:pt x="7851" y="3405"/>
                          <a:pt x="7607" y="3405"/>
                        </a:cubicBezTo>
                        <a:cubicBezTo>
                          <a:pt x="7138" y="3405"/>
                          <a:pt x="6624" y="3637"/>
                          <a:pt x="6118" y="3720"/>
                        </a:cubicBezTo>
                        <a:cubicBezTo>
                          <a:pt x="5340" y="3844"/>
                          <a:pt x="4552" y="3911"/>
                          <a:pt x="3773" y="4051"/>
                        </a:cubicBezTo>
                        <a:cubicBezTo>
                          <a:pt x="2418" y="4296"/>
                          <a:pt x="1308" y="4743"/>
                          <a:pt x="1" y="5122"/>
                        </a:cubicBezTo>
                        <a:cubicBezTo>
                          <a:pt x="54" y="5512"/>
                          <a:pt x="136" y="5896"/>
                          <a:pt x="251" y="6271"/>
                        </a:cubicBezTo>
                        <a:cubicBezTo>
                          <a:pt x="275" y="6357"/>
                          <a:pt x="313" y="6453"/>
                          <a:pt x="395" y="6492"/>
                        </a:cubicBezTo>
                        <a:cubicBezTo>
                          <a:pt x="423" y="6507"/>
                          <a:pt x="453" y="6513"/>
                          <a:pt x="483" y="6513"/>
                        </a:cubicBezTo>
                        <a:cubicBezTo>
                          <a:pt x="543" y="6513"/>
                          <a:pt x="607" y="6490"/>
                          <a:pt x="664" y="6468"/>
                        </a:cubicBezTo>
                        <a:cubicBezTo>
                          <a:pt x="977" y="6348"/>
                          <a:pt x="1284" y="6233"/>
                          <a:pt x="1596" y="6113"/>
                        </a:cubicBezTo>
                        <a:cubicBezTo>
                          <a:pt x="2068" y="7646"/>
                          <a:pt x="3130" y="9198"/>
                          <a:pt x="4716" y="9717"/>
                        </a:cubicBezTo>
                        <a:cubicBezTo>
                          <a:pt x="5019" y="9819"/>
                          <a:pt x="5315" y="9866"/>
                          <a:pt x="5601" y="9866"/>
                        </a:cubicBezTo>
                        <a:cubicBezTo>
                          <a:pt x="5988" y="9866"/>
                          <a:pt x="6355" y="9780"/>
                          <a:pt x="6695" y="9631"/>
                        </a:cubicBezTo>
                        <a:cubicBezTo>
                          <a:pt x="6941" y="9563"/>
                          <a:pt x="7180" y="9462"/>
                          <a:pt x="7407" y="9332"/>
                        </a:cubicBezTo>
                        <a:cubicBezTo>
                          <a:pt x="8214" y="8875"/>
                          <a:pt x="8742" y="8121"/>
                          <a:pt x="8930" y="7218"/>
                        </a:cubicBezTo>
                        <a:cubicBezTo>
                          <a:pt x="9026" y="6737"/>
                          <a:pt x="8935" y="5877"/>
                          <a:pt x="9122" y="5262"/>
                        </a:cubicBezTo>
                        <a:cubicBezTo>
                          <a:pt x="9208" y="4960"/>
                          <a:pt x="9367" y="4714"/>
                          <a:pt x="9651" y="4603"/>
                        </a:cubicBezTo>
                        <a:cubicBezTo>
                          <a:pt x="9694" y="4589"/>
                          <a:pt x="9742" y="4574"/>
                          <a:pt x="9795" y="4565"/>
                        </a:cubicBezTo>
                        <a:cubicBezTo>
                          <a:pt x="9862" y="4550"/>
                          <a:pt x="9935" y="4541"/>
                          <a:pt x="10011" y="4541"/>
                        </a:cubicBezTo>
                        <a:cubicBezTo>
                          <a:pt x="10256" y="4541"/>
                          <a:pt x="10458" y="4632"/>
                          <a:pt x="10636" y="4776"/>
                        </a:cubicBezTo>
                        <a:cubicBezTo>
                          <a:pt x="11126" y="5166"/>
                          <a:pt x="11419" y="5954"/>
                          <a:pt x="11780" y="6396"/>
                        </a:cubicBezTo>
                        <a:cubicBezTo>
                          <a:pt x="12361" y="7112"/>
                          <a:pt x="13178" y="7540"/>
                          <a:pt x="14105" y="7573"/>
                        </a:cubicBezTo>
                        <a:cubicBezTo>
                          <a:pt x="14145" y="7575"/>
                          <a:pt x="14184" y="7575"/>
                          <a:pt x="14223" y="7575"/>
                        </a:cubicBezTo>
                        <a:cubicBezTo>
                          <a:pt x="14443" y="7575"/>
                          <a:pt x="14662" y="7551"/>
                          <a:pt x="14875" y="7506"/>
                        </a:cubicBezTo>
                        <a:cubicBezTo>
                          <a:pt x="15518" y="7462"/>
                          <a:pt x="16143" y="7213"/>
                          <a:pt x="16671" y="6670"/>
                        </a:cubicBezTo>
                        <a:cubicBezTo>
                          <a:pt x="17931" y="5377"/>
                          <a:pt x="18089" y="3363"/>
                          <a:pt x="17638" y="1696"/>
                        </a:cubicBezTo>
                        <a:cubicBezTo>
                          <a:pt x="17875" y="1575"/>
                          <a:pt x="18140" y="1512"/>
                          <a:pt x="18405" y="1512"/>
                        </a:cubicBezTo>
                        <a:cubicBezTo>
                          <a:pt x="18468" y="1512"/>
                          <a:pt x="18531" y="1515"/>
                          <a:pt x="18594" y="1523"/>
                        </a:cubicBezTo>
                        <a:cubicBezTo>
                          <a:pt x="18603" y="1009"/>
                          <a:pt x="18527" y="495"/>
                          <a:pt x="18377"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4" name="Google Shape;3632;p65">
                    <a:extLst>
                      <a:ext uri="{FF2B5EF4-FFF2-40B4-BE49-F238E27FC236}">
                        <a16:creationId xmlns:a16="http://schemas.microsoft.com/office/drawing/2014/main" id="{F1204CB6-493E-2EF3-FDE1-3ADA8446CF1D}"/>
                      </a:ext>
                    </a:extLst>
                  </p:cNvPr>
                  <p:cNvSpPr/>
                  <p:nvPr/>
                </p:nvSpPr>
                <p:spPr>
                  <a:xfrm>
                    <a:off x="4878451" y="1553788"/>
                    <a:ext cx="119904" cy="94022"/>
                  </a:xfrm>
                  <a:custGeom>
                    <a:avLst/>
                    <a:gdLst/>
                    <a:ahLst/>
                    <a:cxnLst/>
                    <a:rect l="l" t="t" r="r" b="b"/>
                    <a:pathLst>
                      <a:path w="5008" h="3927" extrusionOk="0">
                        <a:moveTo>
                          <a:pt x="4248" y="0"/>
                        </a:moveTo>
                        <a:cubicBezTo>
                          <a:pt x="4230" y="0"/>
                          <a:pt x="4211" y="2"/>
                          <a:pt x="4191" y="8"/>
                        </a:cubicBezTo>
                        <a:cubicBezTo>
                          <a:pt x="2874" y="382"/>
                          <a:pt x="1538" y="671"/>
                          <a:pt x="226" y="1032"/>
                        </a:cubicBezTo>
                        <a:cubicBezTo>
                          <a:pt x="159" y="1050"/>
                          <a:pt x="121" y="1089"/>
                          <a:pt x="101" y="1132"/>
                        </a:cubicBezTo>
                        <a:cubicBezTo>
                          <a:pt x="24" y="1209"/>
                          <a:pt x="1" y="1325"/>
                          <a:pt x="58" y="1440"/>
                        </a:cubicBezTo>
                        <a:cubicBezTo>
                          <a:pt x="571" y="2458"/>
                          <a:pt x="1418" y="3926"/>
                          <a:pt x="2668" y="3926"/>
                        </a:cubicBezTo>
                        <a:cubicBezTo>
                          <a:pt x="2857" y="3926"/>
                          <a:pt x="3056" y="3892"/>
                          <a:pt x="3264" y="3818"/>
                        </a:cubicBezTo>
                        <a:cubicBezTo>
                          <a:pt x="4792" y="3275"/>
                          <a:pt x="5007" y="1507"/>
                          <a:pt x="4470" y="171"/>
                        </a:cubicBezTo>
                        <a:cubicBezTo>
                          <a:pt x="4433" y="74"/>
                          <a:pt x="4351" y="0"/>
                          <a:pt x="4248"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5" name="Google Shape;3633;p65">
                    <a:extLst>
                      <a:ext uri="{FF2B5EF4-FFF2-40B4-BE49-F238E27FC236}">
                        <a16:creationId xmlns:a16="http://schemas.microsoft.com/office/drawing/2014/main" id="{B086129B-287B-B753-D9A4-BF536420AD3F}"/>
                      </a:ext>
                    </a:extLst>
                  </p:cNvPr>
                  <p:cNvSpPr/>
                  <p:nvPr/>
                </p:nvSpPr>
                <p:spPr>
                  <a:xfrm>
                    <a:off x="5100586" y="1497913"/>
                    <a:ext cx="108412" cy="93448"/>
                  </a:xfrm>
                  <a:custGeom>
                    <a:avLst/>
                    <a:gdLst/>
                    <a:ahLst/>
                    <a:cxnLst/>
                    <a:rect l="l" t="t" r="r" b="b"/>
                    <a:pathLst>
                      <a:path w="4528" h="3903" extrusionOk="0">
                        <a:moveTo>
                          <a:pt x="4226" y="1"/>
                        </a:moveTo>
                        <a:cubicBezTo>
                          <a:pt x="4211" y="1"/>
                          <a:pt x="4194" y="2"/>
                          <a:pt x="4177" y="6"/>
                        </a:cubicBezTo>
                        <a:cubicBezTo>
                          <a:pt x="2841" y="294"/>
                          <a:pt x="1524" y="655"/>
                          <a:pt x="188" y="929"/>
                        </a:cubicBezTo>
                        <a:cubicBezTo>
                          <a:pt x="54" y="958"/>
                          <a:pt x="0" y="1082"/>
                          <a:pt x="11" y="1203"/>
                        </a:cubicBezTo>
                        <a:cubicBezTo>
                          <a:pt x="145" y="2536"/>
                          <a:pt x="1029" y="3902"/>
                          <a:pt x="2445" y="3902"/>
                        </a:cubicBezTo>
                        <a:cubicBezTo>
                          <a:pt x="2550" y="3902"/>
                          <a:pt x="2658" y="3895"/>
                          <a:pt x="2769" y="3879"/>
                        </a:cubicBezTo>
                        <a:cubicBezTo>
                          <a:pt x="4432" y="3648"/>
                          <a:pt x="4527" y="1601"/>
                          <a:pt x="4509" y="290"/>
                        </a:cubicBezTo>
                        <a:cubicBezTo>
                          <a:pt x="4509" y="159"/>
                          <a:pt x="4432" y="68"/>
                          <a:pt x="4331" y="39"/>
                        </a:cubicBezTo>
                        <a:cubicBezTo>
                          <a:pt x="4302" y="15"/>
                          <a:pt x="4269" y="1"/>
                          <a:pt x="4226"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3634;p65">
                    <a:extLst>
                      <a:ext uri="{FF2B5EF4-FFF2-40B4-BE49-F238E27FC236}">
                        <a16:creationId xmlns:a16="http://schemas.microsoft.com/office/drawing/2014/main" id="{0762447C-1AF5-04D1-8486-470C831BB869}"/>
                      </a:ext>
                    </a:extLst>
                  </p:cNvPr>
                  <p:cNvSpPr/>
                  <p:nvPr/>
                </p:nvSpPr>
                <p:spPr>
                  <a:xfrm>
                    <a:off x="4899374" y="1562023"/>
                    <a:ext cx="48244" cy="67781"/>
                  </a:xfrm>
                  <a:custGeom>
                    <a:avLst/>
                    <a:gdLst/>
                    <a:ahLst/>
                    <a:cxnLst/>
                    <a:rect l="l" t="t" r="r" b="b"/>
                    <a:pathLst>
                      <a:path w="2015" h="2831" extrusionOk="0">
                        <a:moveTo>
                          <a:pt x="2015" y="0"/>
                        </a:moveTo>
                        <a:lnTo>
                          <a:pt x="2015" y="0"/>
                        </a:lnTo>
                        <a:cubicBezTo>
                          <a:pt x="1798" y="58"/>
                          <a:pt x="1578" y="111"/>
                          <a:pt x="1356" y="163"/>
                        </a:cubicBezTo>
                        <a:cubicBezTo>
                          <a:pt x="1279" y="298"/>
                          <a:pt x="1203" y="428"/>
                          <a:pt x="1121" y="562"/>
                        </a:cubicBezTo>
                        <a:cubicBezTo>
                          <a:pt x="775" y="1149"/>
                          <a:pt x="424" y="1740"/>
                          <a:pt x="78" y="2326"/>
                        </a:cubicBezTo>
                        <a:cubicBezTo>
                          <a:pt x="54" y="2369"/>
                          <a:pt x="25" y="2407"/>
                          <a:pt x="1" y="2451"/>
                        </a:cubicBezTo>
                        <a:cubicBezTo>
                          <a:pt x="101" y="2585"/>
                          <a:pt x="207" y="2711"/>
                          <a:pt x="323" y="2831"/>
                        </a:cubicBezTo>
                        <a:cubicBezTo>
                          <a:pt x="356" y="2773"/>
                          <a:pt x="390" y="2720"/>
                          <a:pt x="418" y="2667"/>
                        </a:cubicBezTo>
                        <a:cubicBezTo>
                          <a:pt x="784" y="2061"/>
                          <a:pt x="1145" y="1456"/>
                          <a:pt x="1505" y="855"/>
                        </a:cubicBezTo>
                        <a:cubicBezTo>
                          <a:pt x="1678" y="567"/>
                          <a:pt x="1846" y="284"/>
                          <a:pt x="2015"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3635;p65">
                    <a:extLst>
                      <a:ext uri="{FF2B5EF4-FFF2-40B4-BE49-F238E27FC236}">
                        <a16:creationId xmlns:a16="http://schemas.microsoft.com/office/drawing/2014/main" id="{BE64253B-059E-4E12-CBC4-B9FDAC20CEFA}"/>
                      </a:ext>
                    </a:extLst>
                  </p:cNvPr>
                  <p:cNvSpPr/>
                  <p:nvPr/>
                </p:nvSpPr>
                <p:spPr>
                  <a:xfrm>
                    <a:off x="4915150" y="1553740"/>
                    <a:ext cx="63879" cy="89066"/>
                  </a:xfrm>
                  <a:custGeom>
                    <a:avLst/>
                    <a:gdLst/>
                    <a:ahLst/>
                    <a:cxnLst/>
                    <a:rect l="l" t="t" r="r" b="b"/>
                    <a:pathLst>
                      <a:path w="2668" h="3720" extrusionOk="0">
                        <a:moveTo>
                          <a:pt x="2658" y="0"/>
                        </a:moveTo>
                        <a:cubicBezTo>
                          <a:pt x="2432" y="67"/>
                          <a:pt x="2201" y="125"/>
                          <a:pt x="1975" y="187"/>
                        </a:cubicBezTo>
                        <a:cubicBezTo>
                          <a:pt x="1634" y="697"/>
                          <a:pt x="1312" y="1216"/>
                          <a:pt x="995" y="1740"/>
                        </a:cubicBezTo>
                        <a:cubicBezTo>
                          <a:pt x="726" y="2181"/>
                          <a:pt x="466" y="2629"/>
                          <a:pt x="216" y="3086"/>
                        </a:cubicBezTo>
                        <a:cubicBezTo>
                          <a:pt x="145" y="3219"/>
                          <a:pt x="72" y="3354"/>
                          <a:pt x="0" y="3485"/>
                        </a:cubicBezTo>
                        <a:cubicBezTo>
                          <a:pt x="116" y="3576"/>
                          <a:pt x="231" y="3658"/>
                          <a:pt x="356" y="3720"/>
                        </a:cubicBezTo>
                        <a:cubicBezTo>
                          <a:pt x="433" y="3580"/>
                          <a:pt x="515" y="3441"/>
                          <a:pt x="591" y="3306"/>
                        </a:cubicBezTo>
                        <a:cubicBezTo>
                          <a:pt x="846" y="2855"/>
                          <a:pt x="1110" y="2407"/>
                          <a:pt x="1380" y="1966"/>
                        </a:cubicBezTo>
                        <a:cubicBezTo>
                          <a:pt x="1793" y="1298"/>
                          <a:pt x="2225" y="644"/>
                          <a:pt x="2667"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3636;p65">
                    <a:extLst>
                      <a:ext uri="{FF2B5EF4-FFF2-40B4-BE49-F238E27FC236}">
                        <a16:creationId xmlns:a16="http://schemas.microsoft.com/office/drawing/2014/main" id="{81B14094-5CA5-C6DA-348E-27AAA6C07E4B}"/>
                      </a:ext>
                    </a:extLst>
                  </p:cNvPr>
                  <p:cNvSpPr/>
                  <p:nvPr/>
                </p:nvSpPr>
                <p:spPr>
                  <a:xfrm>
                    <a:off x="5114974" y="1503348"/>
                    <a:ext cx="61029" cy="71923"/>
                  </a:xfrm>
                  <a:custGeom>
                    <a:avLst/>
                    <a:gdLst/>
                    <a:ahLst/>
                    <a:cxnLst/>
                    <a:rect l="l" t="t" r="r" b="b"/>
                    <a:pathLst>
                      <a:path w="2549" h="3004" extrusionOk="0">
                        <a:moveTo>
                          <a:pt x="2548" y="0"/>
                        </a:moveTo>
                        <a:cubicBezTo>
                          <a:pt x="2283" y="63"/>
                          <a:pt x="2023" y="130"/>
                          <a:pt x="1759" y="192"/>
                        </a:cubicBezTo>
                        <a:cubicBezTo>
                          <a:pt x="1601" y="400"/>
                          <a:pt x="1437" y="611"/>
                          <a:pt x="1279" y="826"/>
                        </a:cubicBezTo>
                        <a:cubicBezTo>
                          <a:pt x="890" y="1351"/>
                          <a:pt x="506" y="1884"/>
                          <a:pt x="135" y="2423"/>
                        </a:cubicBezTo>
                        <a:cubicBezTo>
                          <a:pt x="91" y="2489"/>
                          <a:pt x="49" y="2556"/>
                          <a:pt x="0" y="2624"/>
                        </a:cubicBezTo>
                        <a:cubicBezTo>
                          <a:pt x="97" y="2764"/>
                          <a:pt x="202" y="2889"/>
                          <a:pt x="313" y="3004"/>
                        </a:cubicBezTo>
                        <a:cubicBezTo>
                          <a:pt x="375" y="2922"/>
                          <a:pt x="433" y="2840"/>
                          <a:pt x="491" y="2758"/>
                        </a:cubicBezTo>
                        <a:cubicBezTo>
                          <a:pt x="865" y="2221"/>
                          <a:pt x="1251" y="1687"/>
                          <a:pt x="1644" y="1163"/>
                        </a:cubicBezTo>
                        <a:cubicBezTo>
                          <a:pt x="1937" y="774"/>
                          <a:pt x="2240" y="385"/>
                          <a:pt x="2548"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3637;p65">
                    <a:extLst>
                      <a:ext uri="{FF2B5EF4-FFF2-40B4-BE49-F238E27FC236}">
                        <a16:creationId xmlns:a16="http://schemas.microsoft.com/office/drawing/2014/main" id="{15D26CF1-A843-9317-0C6F-432A78DC4F49}"/>
                      </a:ext>
                    </a:extLst>
                  </p:cNvPr>
                  <p:cNvSpPr/>
                  <p:nvPr/>
                </p:nvSpPr>
                <p:spPr>
                  <a:xfrm>
                    <a:off x="5130271" y="1497698"/>
                    <a:ext cx="77119" cy="89545"/>
                  </a:xfrm>
                  <a:custGeom>
                    <a:avLst/>
                    <a:gdLst/>
                    <a:ahLst/>
                    <a:cxnLst/>
                    <a:rect l="l" t="t" r="r" b="b"/>
                    <a:pathLst>
                      <a:path w="3221" h="3740" extrusionOk="0">
                        <a:moveTo>
                          <a:pt x="2986" y="0"/>
                        </a:moveTo>
                        <a:cubicBezTo>
                          <a:pt x="2971" y="0"/>
                          <a:pt x="2955" y="2"/>
                          <a:pt x="2937" y="6"/>
                        </a:cubicBezTo>
                        <a:cubicBezTo>
                          <a:pt x="2850" y="20"/>
                          <a:pt x="2768" y="39"/>
                          <a:pt x="2682" y="59"/>
                        </a:cubicBezTo>
                        <a:cubicBezTo>
                          <a:pt x="2673" y="73"/>
                          <a:pt x="2659" y="92"/>
                          <a:pt x="2648" y="106"/>
                        </a:cubicBezTo>
                        <a:cubicBezTo>
                          <a:pt x="2289" y="558"/>
                          <a:pt x="1932" y="1015"/>
                          <a:pt x="1577" y="1472"/>
                        </a:cubicBezTo>
                        <a:cubicBezTo>
                          <a:pt x="1058" y="2149"/>
                          <a:pt x="496" y="2812"/>
                          <a:pt x="0" y="3519"/>
                        </a:cubicBezTo>
                        <a:cubicBezTo>
                          <a:pt x="126" y="3605"/>
                          <a:pt x="260" y="3682"/>
                          <a:pt x="404" y="3739"/>
                        </a:cubicBezTo>
                        <a:cubicBezTo>
                          <a:pt x="952" y="3081"/>
                          <a:pt x="1452" y="2379"/>
                          <a:pt x="1981" y="1712"/>
                        </a:cubicBezTo>
                        <a:cubicBezTo>
                          <a:pt x="2336" y="1255"/>
                          <a:pt x="2692" y="798"/>
                          <a:pt x="3052" y="347"/>
                        </a:cubicBezTo>
                        <a:cubicBezTo>
                          <a:pt x="3110" y="275"/>
                          <a:pt x="3167" y="203"/>
                          <a:pt x="3221" y="130"/>
                        </a:cubicBezTo>
                        <a:cubicBezTo>
                          <a:pt x="3192" y="88"/>
                          <a:pt x="3143" y="53"/>
                          <a:pt x="3091" y="39"/>
                        </a:cubicBezTo>
                        <a:cubicBezTo>
                          <a:pt x="3062" y="15"/>
                          <a:pt x="3029" y="0"/>
                          <a:pt x="2986"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3638;p65">
                    <a:extLst>
                      <a:ext uri="{FF2B5EF4-FFF2-40B4-BE49-F238E27FC236}">
                        <a16:creationId xmlns:a16="http://schemas.microsoft.com/office/drawing/2014/main" id="{005A93E2-C44F-BE3A-DC0D-ED8265DAF4B7}"/>
                      </a:ext>
                    </a:extLst>
                  </p:cNvPr>
                  <p:cNvSpPr/>
                  <p:nvPr/>
                </p:nvSpPr>
                <p:spPr>
                  <a:xfrm>
                    <a:off x="4816184" y="1582156"/>
                    <a:ext cx="210143" cy="97590"/>
                  </a:xfrm>
                  <a:custGeom>
                    <a:avLst/>
                    <a:gdLst/>
                    <a:ahLst/>
                    <a:cxnLst/>
                    <a:rect l="l" t="t" r="r" b="b"/>
                    <a:pathLst>
                      <a:path w="8777" h="4076" extrusionOk="0">
                        <a:moveTo>
                          <a:pt x="1655" y="0"/>
                        </a:moveTo>
                        <a:cubicBezTo>
                          <a:pt x="1102" y="111"/>
                          <a:pt x="554" y="226"/>
                          <a:pt x="1" y="342"/>
                        </a:cubicBezTo>
                        <a:cubicBezTo>
                          <a:pt x="16" y="389"/>
                          <a:pt x="25" y="437"/>
                          <a:pt x="40" y="481"/>
                        </a:cubicBezTo>
                        <a:cubicBezTo>
                          <a:pt x="69" y="568"/>
                          <a:pt x="102" y="663"/>
                          <a:pt x="184" y="701"/>
                        </a:cubicBezTo>
                        <a:cubicBezTo>
                          <a:pt x="208" y="716"/>
                          <a:pt x="242" y="721"/>
                          <a:pt x="271" y="721"/>
                        </a:cubicBezTo>
                        <a:cubicBezTo>
                          <a:pt x="333" y="721"/>
                          <a:pt x="395" y="697"/>
                          <a:pt x="453" y="677"/>
                        </a:cubicBezTo>
                        <a:cubicBezTo>
                          <a:pt x="766" y="557"/>
                          <a:pt x="1073" y="437"/>
                          <a:pt x="1385" y="322"/>
                        </a:cubicBezTo>
                        <a:cubicBezTo>
                          <a:pt x="1857" y="1855"/>
                          <a:pt x="2919" y="3407"/>
                          <a:pt x="4499" y="3926"/>
                        </a:cubicBezTo>
                        <a:cubicBezTo>
                          <a:pt x="4807" y="4028"/>
                          <a:pt x="5104" y="4075"/>
                          <a:pt x="5388" y="4075"/>
                        </a:cubicBezTo>
                        <a:cubicBezTo>
                          <a:pt x="5778" y="4075"/>
                          <a:pt x="6142" y="3989"/>
                          <a:pt x="6484" y="3840"/>
                        </a:cubicBezTo>
                        <a:cubicBezTo>
                          <a:pt x="6730" y="3768"/>
                          <a:pt x="6969" y="3671"/>
                          <a:pt x="7196" y="3542"/>
                        </a:cubicBezTo>
                        <a:cubicBezTo>
                          <a:pt x="8003" y="3085"/>
                          <a:pt x="8531" y="2331"/>
                          <a:pt x="8719" y="1427"/>
                        </a:cubicBezTo>
                        <a:cubicBezTo>
                          <a:pt x="8757" y="1231"/>
                          <a:pt x="8766" y="971"/>
                          <a:pt x="8777" y="692"/>
                        </a:cubicBezTo>
                        <a:lnTo>
                          <a:pt x="8777" y="692"/>
                        </a:lnTo>
                        <a:cubicBezTo>
                          <a:pt x="8565" y="976"/>
                          <a:pt x="8382" y="1278"/>
                          <a:pt x="8185" y="1571"/>
                        </a:cubicBezTo>
                        <a:cubicBezTo>
                          <a:pt x="7488" y="2600"/>
                          <a:pt x="6455" y="3566"/>
                          <a:pt x="5220" y="3566"/>
                        </a:cubicBezTo>
                        <a:lnTo>
                          <a:pt x="5162" y="3566"/>
                        </a:lnTo>
                        <a:cubicBezTo>
                          <a:pt x="4279" y="3547"/>
                          <a:pt x="3471" y="3008"/>
                          <a:pt x="2908" y="2327"/>
                        </a:cubicBezTo>
                        <a:cubicBezTo>
                          <a:pt x="2351" y="1639"/>
                          <a:pt x="2001" y="812"/>
                          <a:pt x="1655"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3639;p65">
                    <a:extLst>
                      <a:ext uri="{FF2B5EF4-FFF2-40B4-BE49-F238E27FC236}">
                        <a16:creationId xmlns:a16="http://schemas.microsoft.com/office/drawing/2014/main" id="{0A189659-7272-CCF1-738F-EB77FD580F24}"/>
                      </a:ext>
                    </a:extLst>
                  </p:cNvPr>
                  <p:cNvSpPr/>
                  <p:nvPr/>
                </p:nvSpPr>
                <p:spPr>
                  <a:xfrm>
                    <a:off x="5233355" y="1484459"/>
                    <a:ext cx="5555" cy="40535"/>
                  </a:xfrm>
                  <a:custGeom>
                    <a:avLst/>
                    <a:gdLst/>
                    <a:ahLst/>
                    <a:cxnLst/>
                    <a:rect l="l" t="t" r="r" b="b"/>
                    <a:pathLst>
                      <a:path w="232" h="1693" extrusionOk="0">
                        <a:moveTo>
                          <a:pt x="1" y="1"/>
                        </a:moveTo>
                        <a:cubicBezTo>
                          <a:pt x="145" y="539"/>
                          <a:pt x="227" y="1116"/>
                          <a:pt x="232" y="1693"/>
                        </a:cubicBezTo>
                        <a:cubicBezTo>
                          <a:pt x="232" y="1116"/>
                          <a:pt x="150" y="539"/>
                          <a:pt x="6"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3640;p65">
                    <a:extLst>
                      <a:ext uri="{FF2B5EF4-FFF2-40B4-BE49-F238E27FC236}">
                        <a16:creationId xmlns:a16="http://schemas.microsoft.com/office/drawing/2014/main" id="{12E5D7B2-8D11-1C85-463F-5CFC9B053BE5}"/>
                      </a:ext>
                    </a:extLst>
                  </p:cNvPr>
                  <p:cNvSpPr/>
                  <p:nvPr/>
                </p:nvSpPr>
                <p:spPr>
                  <a:xfrm>
                    <a:off x="5080022" y="1471245"/>
                    <a:ext cx="176289" cy="153639"/>
                  </a:xfrm>
                  <a:custGeom>
                    <a:avLst/>
                    <a:gdLst/>
                    <a:ahLst/>
                    <a:cxnLst/>
                    <a:rect l="l" t="t" r="r" b="b"/>
                    <a:pathLst>
                      <a:path w="7363" h="6417" extrusionOk="0">
                        <a:moveTo>
                          <a:pt x="7353" y="0"/>
                        </a:moveTo>
                        <a:cubicBezTo>
                          <a:pt x="6910" y="126"/>
                          <a:pt x="6459" y="231"/>
                          <a:pt x="6021" y="351"/>
                        </a:cubicBezTo>
                        <a:cubicBezTo>
                          <a:pt x="5954" y="370"/>
                          <a:pt x="5892" y="390"/>
                          <a:pt x="5839" y="433"/>
                        </a:cubicBezTo>
                        <a:cubicBezTo>
                          <a:pt x="5694" y="558"/>
                          <a:pt x="5757" y="789"/>
                          <a:pt x="5819" y="967"/>
                        </a:cubicBezTo>
                        <a:cubicBezTo>
                          <a:pt x="6118" y="1807"/>
                          <a:pt x="6171" y="2744"/>
                          <a:pt x="5882" y="3586"/>
                        </a:cubicBezTo>
                        <a:cubicBezTo>
                          <a:pt x="5588" y="4427"/>
                          <a:pt x="4935" y="5157"/>
                          <a:pt x="4089" y="5441"/>
                        </a:cubicBezTo>
                        <a:cubicBezTo>
                          <a:pt x="3787" y="5541"/>
                          <a:pt x="3460" y="5585"/>
                          <a:pt x="3133" y="5585"/>
                        </a:cubicBezTo>
                        <a:cubicBezTo>
                          <a:pt x="2576" y="5585"/>
                          <a:pt x="2008" y="5454"/>
                          <a:pt x="1504" y="5253"/>
                        </a:cubicBezTo>
                        <a:cubicBezTo>
                          <a:pt x="970" y="5041"/>
                          <a:pt x="528" y="4580"/>
                          <a:pt x="0" y="4364"/>
                        </a:cubicBezTo>
                        <a:lnTo>
                          <a:pt x="0" y="4364"/>
                        </a:lnTo>
                        <a:cubicBezTo>
                          <a:pt x="187" y="4682"/>
                          <a:pt x="360" y="5008"/>
                          <a:pt x="548" y="5239"/>
                        </a:cubicBezTo>
                        <a:cubicBezTo>
                          <a:pt x="1129" y="5955"/>
                          <a:pt x="1946" y="6377"/>
                          <a:pt x="2873" y="6416"/>
                        </a:cubicBezTo>
                        <a:lnTo>
                          <a:pt x="2989" y="6416"/>
                        </a:lnTo>
                        <a:cubicBezTo>
                          <a:pt x="3210" y="6416"/>
                          <a:pt x="3431" y="6392"/>
                          <a:pt x="3643" y="6348"/>
                        </a:cubicBezTo>
                        <a:cubicBezTo>
                          <a:pt x="4286" y="6306"/>
                          <a:pt x="4911" y="6055"/>
                          <a:pt x="5439" y="5512"/>
                        </a:cubicBezTo>
                        <a:cubicBezTo>
                          <a:pt x="6291" y="4642"/>
                          <a:pt x="6637" y="3442"/>
                          <a:pt x="6637" y="2245"/>
                        </a:cubicBezTo>
                        <a:cubicBezTo>
                          <a:pt x="6632" y="1668"/>
                          <a:pt x="6550" y="1091"/>
                          <a:pt x="6406" y="553"/>
                        </a:cubicBezTo>
                        <a:lnTo>
                          <a:pt x="6411" y="553"/>
                        </a:lnTo>
                        <a:cubicBezTo>
                          <a:pt x="6406" y="548"/>
                          <a:pt x="6406" y="543"/>
                          <a:pt x="6406" y="539"/>
                        </a:cubicBezTo>
                        <a:cubicBezTo>
                          <a:pt x="6641" y="419"/>
                          <a:pt x="6905" y="351"/>
                          <a:pt x="7174" y="351"/>
                        </a:cubicBezTo>
                        <a:cubicBezTo>
                          <a:pt x="7238" y="351"/>
                          <a:pt x="7300" y="357"/>
                          <a:pt x="7362" y="366"/>
                        </a:cubicBezTo>
                        <a:cubicBezTo>
                          <a:pt x="7362" y="241"/>
                          <a:pt x="7362" y="120"/>
                          <a:pt x="7353"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3641;p65">
                    <a:extLst>
                      <a:ext uri="{FF2B5EF4-FFF2-40B4-BE49-F238E27FC236}">
                        <a16:creationId xmlns:a16="http://schemas.microsoft.com/office/drawing/2014/main" id="{9916CE31-54C6-4CEF-7AB5-2F5B7CF1D442}"/>
                      </a:ext>
                    </a:extLst>
                  </p:cNvPr>
                  <p:cNvSpPr/>
                  <p:nvPr/>
                </p:nvSpPr>
                <p:spPr>
                  <a:xfrm>
                    <a:off x="5023285" y="1540957"/>
                    <a:ext cx="42474" cy="28899"/>
                  </a:xfrm>
                  <a:custGeom>
                    <a:avLst/>
                    <a:gdLst/>
                    <a:ahLst/>
                    <a:cxnLst/>
                    <a:rect l="l" t="t" r="r" b="b"/>
                    <a:pathLst>
                      <a:path w="1774" h="1207" extrusionOk="0">
                        <a:moveTo>
                          <a:pt x="933" y="0"/>
                        </a:moveTo>
                        <a:cubicBezTo>
                          <a:pt x="842" y="0"/>
                          <a:pt x="750" y="20"/>
                          <a:pt x="659" y="58"/>
                        </a:cubicBezTo>
                        <a:cubicBezTo>
                          <a:pt x="246" y="226"/>
                          <a:pt x="0" y="818"/>
                          <a:pt x="260" y="1207"/>
                        </a:cubicBezTo>
                        <a:cubicBezTo>
                          <a:pt x="346" y="905"/>
                          <a:pt x="505" y="659"/>
                          <a:pt x="789" y="548"/>
                        </a:cubicBezTo>
                        <a:cubicBezTo>
                          <a:pt x="794" y="548"/>
                          <a:pt x="803" y="544"/>
                          <a:pt x="807" y="539"/>
                        </a:cubicBezTo>
                        <a:cubicBezTo>
                          <a:pt x="851" y="519"/>
                          <a:pt x="889" y="510"/>
                          <a:pt x="929" y="510"/>
                        </a:cubicBezTo>
                        <a:lnTo>
                          <a:pt x="933" y="510"/>
                        </a:lnTo>
                        <a:cubicBezTo>
                          <a:pt x="1000" y="495"/>
                          <a:pt x="1073" y="486"/>
                          <a:pt x="1149" y="486"/>
                        </a:cubicBezTo>
                        <a:cubicBezTo>
                          <a:pt x="1394" y="486"/>
                          <a:pt x="1596" y="577"/>
                          <a:pt x="1774" y="721"/>
                        </a:cubicBezTo>
                        <a:cubicBezTo>
                          <a:pt x="1712" y="318"/>
                          <a:pt x="1332" y="0"/>
                          <a:pt x="933" y="0"/>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1" name="Google Shape;3642;p65">
                    <a:extLst>
                      <a:ext uri="{FF2B5EF4-FFF2-40B4-BE49-F238E27FC236}">
                        <a16:creationId xmlns:a16="http://schemas.microsoft.com/office/drawing/2014/main" id="{36F5FB8E-E06B-437C-62D0-EEB298B825CE}"/>
                      </a:ext>
                    </a:extLst>
                  </p:cNvPr>
                  <p:cNvSpPr/>
                  <p:nvPr/>
                </p:nvSpPr>
                <p:spPr>
                  <a:xfrm>
                    <a:off x="4711736" y="1515078"/>
                    <a:ext cx="93926" cy="93926"/>
                  </a:xfrm>
                  <a:custGeom>
                    <a:avLst/>
                    <a:gdLst/>
                    <a:ahLst/>
                    <a:cxnLst/>
                    <a:rect l="l" t="t" r="r" b="b"/>
                    <a:pathLst>
                      <a:path w="3923" h="3923" extrusionOk="0">
                        <a:moveTo>
                          <a:pt x="1961" y="1"/>
                        </a:moveTo>
                        <a:cubicBezTo>
                          <a:pt x="881" y="1"/>
                          <a:pt x="1" y="880"/>
                          <a:pt x="1" y="1961"/>
                        </a:cubicBezTo>
                        <a:cubicBezTo>
                          <a:pt x="1" y="3042"/>
                          <a:pt x="881" y="3922"/>
                          <a:pt x="1961" y="3922"/>
                        </a:cubicBezTo>
                        <a:cubicBezTo>
                          <a:pt x="3043" y="3922"/>
                          <a:pt x="3922" y="3042"/>
                          <a:pt x="3922" y="1961"/>
                        </a:cubicBezTo>
                        <a:cubicBezTo>
                          <a:pt x="3922" y="880"/>
                          <a:pt x="3043" y="1"/>
                          <a:pt x="1961" y="1"/>
                        </a:cubicBezTo>
                        <a:close/>
                      </a:path>
                    </a:pathLst>
                  </a:custGeom>
                  <a:noFill/>
                  <a:ln w="762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34" name="Google Shape;3643;p65">
                  <a:extLst>
                    <a:ext uri="{FF2B5EF4-FFF2-40B4-BE49-F238E27FC236}">
                      <a16:creationId xmlns:a16="http://schemas.microsoft.com/office/drawing/2014/main" id="{1AD10E81-C8A3-B27F-0C9E-68378BD88CED}"/>
                    </a:ext>
                  </a:extLst>
                </p:cNvPr>
                <p:cNvGrpSpPr/>
                <p:nvPr/>
              </p:nvGrpSpPr>
              <p:grpSpPr>
                <a:xfrm>
                  <a:off x="5631620" y="2092277"/>
                  <a:ext cx="1374035" cy="1364857"/>
                  <a:chOff x="4621795" y="1361147"/>
                  <a:chExt cx="651356" cy="646974"/>
                </a:xfrm>
              </p:grpSpPr>
              <p:sp>
                <p:nvSpPr>
                  <p:cNvPr id="335" name="Google Shape;3644;p65">
                    <a:extLst>
                      <a:ext uri="{FF2B5EF4-FFF2-40B4-BE49-F238E27FC236}">
                        <a16:creationId xmlns:a16="http://schemas.microsoft.com/office/drawing/2014/main" id="{735605EF-125C-F969-78CD-03665778A599}"/>
                      </a:ext>
                    </a:extLst>
                  </p:cNvPr>
                  <p:cNvSpPr/>
                  <p:nvPr/>
                </p:nvSpPr>
                <p:spPr>
                  <a:xfrm>
                    <a:off x="4621795" y="1361147"/>
                    <a:ext cx="651356" cy="646974"/>
                  </a:xfrm>
                  <a:custGeom>
                    <a:avLst/>
                    <a:gdLst/>
                    <a:ahLst/>
                    <a:cxnLst/>
                    <a:rect l="l" t="t" r="r" b="b"/>
                    <a:pathLst>
                      <a:path w="27205" h="27022" extrusionOk="0">
                        <a:moveTo>
                          <a:pt x="12771" y="1"/>
                        </a:moveTo>
                        <a:cubicBezTo>
                          <a:pt x="12654" y="1"/>
                          <a:pt x="12537" y="75"/>
                          <a:pt x="12509" y="216"/>
                        </a:cubicBezTo>
                        <a:lnTo>
                          <a:pt x="12346" y="1121"/>
                        </a:lnTo>
                        <a:cubicBezTo>
                          <a:pt x="12144" y="1139"/>
                          <a:pt x="11942" y="1163"/>
                          <a:pt x="11740" y="1197"/>
                        </a:cubicBezTo>
                        <a:lnTo>
                          <a:pt x="11356" y="361"/>
                        </a:lnTo>
                        <a:cubicBezTo>
                          <a:pt x="11307" y="256"/>
                          <a:pt x="11213" y="208"/>
                          <a:pt x="11119" y="208"/>
                        </a:cubicBezTo>
                        <a:cubicBezTo>
                          <a:pt x="10989" y="208"/>
                          <a:pt x="10860" y="298"/>
                          <a:pt x="10851" y="457"/>
                        </a:cubicBezTo>
                        <a:lnTo>
                          <a:pt x="10802" y="1374"/>
                        </a:lnTo>
                        <a:cubicBezTo>
                          <a:pt x="10601" y="1423"/>
                          <a:pt x="10409" y="1471"/>
                          <a:pt x="10212" y="1529"/>
                        </a:cubicBezTo>
                        <a:lnTo>
                          <a:pt x="9726" y="746"/>
                        </a:lnTo>
                        <a:cubicBezTo>
                          <a:pt x="9671" y="660"/>
                          <a:pt x="9587" y="622"/>
                          <a:pt x="9504" y="622"/>
                        </a:cubicBezTo>
                        <a:cubicBezTo>
                          <a:pt x="9362" y="622"/>
                          <a:pt x="9224" y="732"/>
                          <a:pt x="9236" y="904"/>
                        </a:cubicBezTo>
                        <a:lnTo>
                          <a:pt x="9303" y="1817"/>
                        </a:lnTo>
                        <a:cubicBezTo>
                          <a:pt x="9112" y="1889"/>
                          <a:pt x="8924" y="1966"/>
                          <a:pt x="8737" y="2043"/>
                        </a:cubicBezTo>
                        <a:lnTo>
                          <a:pt x="8155" y="1332"/>
                        </a:lnTo>
                        <a:cubicBezTo>
                          <a:pt x="8100" y="1264"/>
                          <a:pt x="8028" y="1235"/>
                          <a:pt x="7957" y="1235"/>
                        </a:cubicBezTo>
                        <a:cubicBezTo>
                          <a:pt x="7805" y="1235"/>
                          <a:pt x="7658" y="1369"/>
                          <a:pt x="7694" y="1553"/>
                        </a:cubicBezTo>
                        <a:lnTo>
                          <a:pt x="7872" y="2456"/>
                        </a:lnTo>
                        <a:cubicBezTo>
                          <a:pt x="7694" y="2547"/>
                          <a:pt x="7515" y="2643"/>
                          <a:pt x="7338" y="2749"/>
                        </a:cubicBezTo>
                        <a:lnTo>
                          <a:pt x="6670" y="2110"/>
                        </a:lnTo>
                        <a:cubicBezTo>
                          <a:pt x="6616" y="2059"/>
                          <a:pt x="6553" y="2037"/>
                          <a:pt x="6492" y="2037"/>
                        </a:cubicBezTo>
                        <a:cubicBezTo>
                          <a:pt x="6330" y="2037"/>
                          <a:pt x="6179" y="2195"/>
                          <a:pt x="6242" y="2384"/>
                        </a:cubicBezTo>
                        <a:lnTo>
                          <a:pt x="6530" y="3259"/>
                        </a:lnTo>
                        <a:cubicBezTo>
                          <a:pt x="6362" y="3374"/>
                          <a:pt x="6199" y="3494"/>
                          <a:pt x="6040" y="3619"/>
                        </a:cubicBezTo>
                        <a:lnTo>
                          <a:pt x="5301" y="3071"/>
                        </a:lnTo>
                        <a:cubicBezTo>
                          <a:pt x="5251" y="3034"/>
                          <a:pt x="5197" y="3018"/>
                          <a:pt x="5145" y="3018"/>
                        </a:cubicBezTo>
                        <a:cubicBezTo>
                          <a:pt x="4968" y="3018"/>
                          <a:pt x="4814" y="3205"/>
                          <a:pt x="4906" y="3398"/>
                        </a:cubicBezTo>
                        <a:lnTo>
                          <a:pt x="5301" y="4229"/>
                        </a:lnTo>
                        <a:cubicBezTo>
                          <a:pt x="5151" y="4364"/>
                          <a:pt x="5002" y="4503"/>
                          <a:pt x="4858" y="4643"/>
                        </a:cubicBezTo>
                        <a:lnTo>
                          <a:pt x="4055" y="4195"/>
                        </a:lnTo>
                        <a:cubicBezTo>
                          <a:pt x="4011" y="4171"/>
                          <a:pt x="3967" y="4160"/>
                          <a:pt x="3924" y="4160"/>
                        </a:cubicBezTo>
                        <a:cubicBezTo>
                          <a:pt x="3734" y="4160"/>
                          <a:pt x="3583" y="4377"/>
                          <a:pt x="3705" y="4566"/>
                        </a:cubicBezTo>
                        <a:lnTo>
                          <a:pt x="4205" y="5344"/>
                        </a:lnTo>
                        <a:cubicBezTo>
                          <a:pt x="4070" y="5493"/>
                          <a:pt x="3946" y="5652"/>
                          <a:pt x="3820" y="5810"/>
                        </a:cubicBezTo>
                        <a:lnTo>
                          <a:pt x="2965" y="5464"/>
                        </a:lnTo>
                        <a:cubicBezTo>
                          <a:pt x="2930" y="5450"/>
                          <a:pt x="2895" y="5443"/>
                          <a:pt x="2861" y="5443"/>
                        </a:cubicBezTo>
                        <a:cubicBezTo>
                          <a:pt x="2655" y="5443"/>
                          <a:pt x="2509" y="5696"/>
                          <a:pt x="2662" y="5878"/>
                        </a:cubicBezTo>
                        <a:lnTo>
                          <a:pt x="3254" y="6579"/>
                        </a:lnTo>
                        <a:cubicBezTo>
                          <a:pt x="3138" y="6752"/>
                          <a:pt x="3032" y="6921"/>
                          <a:pt x="2926" y="7094"/>
                        </a:cubicBezTo>
                        <a:lnTo>
                          <a:pt x="2037" y="6863"/>
                        </a:lnTo>
                        <a:cubicBezTo>
                          <a:pt x="2011" y="6856"/>
                          <a:pt x="1987" y="6853"/>
                          <a:pt x="1963" y="6853"/>
                        </a:cubicBezTo>
                        <a:cubicBezTo>
                          <a:pt x="1741" y="6853"/>
                          <a:pt x="1610" y="7141"/>
                          <a:pt x="1792" y="7310"/>
                        </a:cubicBezTo>
                        <a:lnTo>
                          <a:pt x="2465" y="7935"/>
                        </a:lnTo>
                        <a:cubicBezTo>
                          <a:pt x="2374" y="8117"/>
                          <a:pt x="2287" y="8300"/>
                          <a:pt x="2205" y="8483"/>
                        </a:cubicBezTo>
                        <a:lnTo>
                          <a:pt x="1298" y="8363"/>
                        </a:lnTo>
                        <a:cubicBezTo>
                          <a:pt x="1285" y="8361"/>
                          <a:pt x="1273" y="8360"/>
                          <a:pt x="1261" y="8360"/>
                        </a:cubicBezTo>
                        <a:cubicBezTo>
                          <a:pt x="1011" y="8360"/>
                          <a:pt x="894" y="8687"/>
                          <a:pt x="1110" y="8838"/>
                        </a:cubicBezTo>
                        <a:lnTo>
                          <a:pt x="1855" y="9372"/>
                        </a:lnTo>
                        <a:cubicBezTo>
                          <a:pt x="1788" y="9563"/>
                          <a:pt x="1725" y="9756"/>
                          <a:pt x="1668" y="9953"/>
                        </a:cubicBezTo>
                        <a:lnTo>
                          <a:pt x="750" y="9948"/>
                        </a:lnTo>
                        <a:cubicBezTo>
                          <a:pt x="748" y="9948"/>
                          <a:pt x="746" y="9948"/>
                          <a:pt x="745" y="9948"/>
                        </a:cubicBezTo>
                        <a:cubicBezTo>
                          <a:pt x="474" y="9948"/>
                          <a:pt x="381" y="10309"/>
                          <a:pt x="619" y="10443"/>
                        </a:cubicBezTo>
                        <a:lnTo>
                          <a:pt x="1427" y="10880"/>
                        </a:lnTo>
                        <a:cubicBezTo>
                          <a:pt x="1389" y="11078"/>
                          <a:pt x="1351" y="11275"/>
                          <a:pt x="1316" y="11477"/>
                        </a:cubicBezTo>
                        <a:lnTo>
                          <a:pt x="404" y="11587"/>
                        </a:lnTo>
                        <a:cubicBezTo>
                          <a:pt x="129" y="11616"/>
                          <a:pt x="82" y="11996"/>
                          <a:pt x="336" y="12091"/>
                        </a:cubicBezTo>
                        <a:lnTo>
                          <a:pt x="1196" y="12428"/>
                        </a:lnTo>
                        <a:cubicBezTo>
                          <a:pt x="1182" y="12625"/>
                          <a:pt x="1167" y="12827"/>
                          <a:pt x="1158" y="13034"/>
                        </a:cubicBezTo>
                        <a:lnTo>
                          <a:pt x="264" y="13254"/>
                        </a:lnTo>
                        <a:cubicBezTo>
                          <a:pt x="0" y="13322"/>
                          <a:pt x="0" y="13701"/>
                          <a:pt x="264" y="13768"/>
                        </a:cubicBezTo>
                        <a:lnTo>
                          <a:pt x="1158" y="13990"/>
                        </a:lnTo>
                        <a:cubicBezTo>
                          <a:pt x="1167" y="14192"/>
                          <a:pt x="1182" y="14393"/>
                          <a:pt x="1196" y="14595"/>
                        </a:cubicBezTo>
                        <a:lnTo>
                          <a:pt x="336" y="14926"/>
                        </a:lnTo>
                        <a:cubicBezTo>
                          <a:pt x="82" y="15028"/>
                          <a:pt x="129" y="15403"/>
                          <a:pt x="404" y="15436"/>
                        </a:cubicBezTo>
                        <a:lnTo>
                          <a:pt x="1316" y="15547"/>
                        </a:lnTo>
                        <a:cubicBezTo>
                          <a:pt x="1351" y="15744"/>
                          <a:pt x="1389" y="15946"/>
                          <a:pt x="1427" y="16143"/>
                        </a:cubicBezTo>
                        <a:lnTo>
                          <a:pt x="619" y="16580"/>
                        </a:lnTo>
                        <a:cubicBezTo>
                          <a:pt x="379" y="16709"/>
                          <a:pt x="475" y="17075"/>
                          <a:pt x="750" y="17075"/>
                        </a:cubicBezTo>
                        <a:lnTo>
                          <a:pt x="1668" y="17070"/>
                        </a:lnTo>
                        <a:cubicBezTo>
                          <a:pt x="1725" y="17262"/>
                          <a:pt x="1788" y="17455"/>
                          <a:pt x="1855" y="17647"/>
                        </a:cubicBezTo>
                        <a:lnTo>
                          <a:pt x="1110" y="18180"/>
                        </a:lnTo>
                        <a:cubicBezTo>
                          <a:pt x="895" y="18335"/>
                          <a:pt x="1010" y="18659"/>
                          <a:pt x="1257" y="18659"/>
                        </a:cubicBezTo>
                        <a:cubicBezTo>
                          <a:pt x="1270" y="18659"/>
                          <a:pt x="1284" y="18658"/>
                          <a:pt x="1298" y="18656"/>
                        </a:cubicBezTo>
                        <a:lnTo>
                          <a:pt x="2205" y="18536"/>
                        </a:lnTo>
                        <a:cubicBezTo>
                          <a:pt x="2287" y="18723"/>
                          <a:pt x="2374" y="18905"/>
                          <a:pt x="2465" y="19089"/>
                        </a:cubicBezTo>
                        <a:lnTo>
                          <a:pt x="1792" y="19713"/>
                        </a:lnTo>
                        <a:cubicBezTo>
                          <a:pt x="1609" y="19879"/>
                          <a:pt x="1742" y="20170"/>
                          <a:pt x="1965" y="20170"/>
                        </a:cubicBezTo>
                        <a:cubicBezTo>
                          <a:pt x="1988" y="20170"/>
                          <a:pt x="2012" y="20167"/>
                          <a:pt x="2037" y="20160"/>
                        </a:cubicBezTo>
                        <a:lnTo>
                          <a:pt x="2926" y="19925"/>
                        </a:lnTo>
                        <a:cubicBezTo>
                          <a:pt x="3032" y="20098"/>
                          <a:pt x="3138" y="20271"/>
                          <a:pt x="3254" y="20439"/>
                        </a:cubicBezTo>
                        <a:lnTo>
                          <a:pt x="2662" y="21145"/>
                        </a:lnTo>
                        <a:cubicBezTo>
                          <a:pt x="2508" y="21324"/>
                          <a:pt x="2657" y="21578"/>
                          <a:pt x="2864" y="21578"/>
                        </a:cubicBezTo>
                        <a:cubicBezTo>
                          <a:pt x="2897" y="21578"/>
                          <a:pt x="2931" y="21572"/>
                          <a:pt x="2965" y="21558"/>
                        </a:cubicBezTo>
                        <a:lnTo>
                          <a:pt x="3820" y="21212"/>
                        </a:lnTo>
                        <a:cubicBezTo>
                          <a:pt x="3946" y="21371"/>
                          <a:pt x="4070" y="21525"/>
                          <a:pt x="4205" y="21679"/>
                        </a:cubicBezTo>
                        <a:lnTo>
                          <a:pt x="3705" y="22452"/>
                        </a:lnTo>
                        <a:cubicBezTo>
                          <a:pt x="3583" y="22641"/>
                          <a:pt x="3735" y="22862"/>
                          <a:pt x="3925" y="22862"/>
                        </a:cubicBezTo>
                        <a:cubicBezTo>
                          <a:pt x="3968" y="22862"/>
                          <a:pt x="4012" y="22851"/>
                          <a:pt x="4055" y="22827"/>
                        </a:cubicBezTo>
                        <a:lnTo>
                          <a:pt x="4858" y="22376"/>
                        </a:lnTo>
                        <a:cubicBezTo>
                          <a:pt x="5002" y="22520"/>
                          <a:pt x="5151" y="22660"/>
                          <a:pt x="5301" y="22793"/>
                        </a:cubicBezTo>
                        <a:lnTo>
                          <a:pt x="4906" y="23625"/>
                        </a:lnTo>
                        <a:cubicBezTo>
                          <a:pt x="4814" y="23815"/>
                          <a:pt x="4968" y="24005"/>
                          <a:pt x="5145" y="24005"/>
                        </a:cubicBezTo>
                        <a:cubicBezTo>
                          <a:pt x="5197" y="24005"/>
                          <a:pt x="5251" y="23988"/>
                          <a:pt x="5301" y="23951"/>
                        </a:cubicBezTo>
                        <a:lnTo>
                          <a:pt x="6040" y="23404"/>
                        </a:lnTo>
                        <a:cubicBezTo>
                          <a:pt x="6199" y="23525"/>
                          <a:pt x="6362" y="23645"/>
                          <a:pt x="6530" y="23760"/>
                        </a:cubicBezTo>
                        <a:lnTo>
                          <a:pt x="6242" y="24634"/>
                        </a:lnTo>
                        <a:cubicBezTo>
                          <a:pt x="6179" y="24823"/>
                          <a:pt x="6330" y="24984"/>
                          <a:pt x="6492" y="24984"/>
                        </a:cubicBezTo>
                        <a:cubicBezTo>
                          <a:pt x="6553" y="24984"/>
                          <a:pt x="6616" y="24961"/>
                          <a:pt x="6670" y="24909"/>
                        </a:cubicBezTo>
                        <a:lnTo>
                          <a:pt x="7338" y="24274"/>
                        </a:lnTo>
                        <a:cubicBezTo>
                          <a:pt x="7515" y="24375"/>
                          <a:pt x="7694" y="24476"/>
                          <a:pt x="7872" y="24567"/>
                        </a:cubicBezTo>
                        <a:lnTo>
                          <a:pt x="7694" y="25470"/>
                        </a:lnTo>
                        <a:cubicBezTo>
                          <a:pt x="7658" y="25653"/>
                          <a:pt x="7804" y="25785"/>
                          <a:pt x="7955" y="25785"/>
                        </a:cubicBezTo>
                        <a:cubicBezTo>
                          <a:pt x="8027" y="25785"/>
                          <a:pt x="8100" y="25755"/>
                          <a:pt x="8155" y="25687"/>
                        </a:cubicBezTo>
                        <a:lnTo>
                          <a:pt x="8737" y="24976"/>
                        </a:lnTo>
                        <a:cubicBezTo>
                          <a:pt x="8924" y="25057"/>
                          <a:pt x="9112" y="25134"/>
                          <a:pt x="9303" y="25202"/>
                        </a:cubicBezTo>
                        <a:lnTo>
                          <a:pt x="9236" y="26114"/>
                        </a:lnTo>
                        <a:cubicBezTo>
                          <a:pt x="9224" y="26287"/>
                          <a:pt x="9363" y="26399"/>
                          <a:pt x="9504" y="26399"/>
                        </a:cubicBezTo>
                        <a:cubicBezTo>
                          <a:pt x="9587" y="26399"/>
                          <a:pt x="9671" y="26360"/>
                          <a:pt x="9726" y="26273"/>
                        </a:cubicBezTo>
                        <a:lnTo>
                          <a:pt x="10212" y="25495"/>
                        </a:lnTo>
                        <a:cubicBezTo>
                          <a:pt x="10409" y="25548"/>
                          <a:pt x="10601" y="25601"/>
                          <a:pt x="10802" y="25643"/>
                        </a:cubicBezTo>
                        <a:lnTo>
                          <a:pt x="10851" y="26561"/>
                        </a:lnTo>
                        <a:cubicBezTo>
                          <a:pt x="10859" y="26722"/>
                          <a:pt x="10987" y="26812"/>
                          <a:pt x="11116" y="26812"/>
                        </a:cubicBezTo>
                        <a:cubicBezTo>
                          <a:pt x="11211" y="26812"/>
                          <a:pt x="11307" y="26763"/>
                          <a:pt x="11356" y="26657"/>
                        </a:cubicBezTo>
                        <a:lnTo>
                          <a:pt x="11740" y="25826"/>
                        </a:lnTo>
                        <a:cubicBezTo>
                          <a:pt x="11942" y="25854"/>
                          <a:pt x="12144" y="25883"/>
                          <a:pt x="12346" y="25903"/>
                        </a:cubicBezTo>
                        <a:lnTo>
                          <a:pt x="12509" y="26806"/>
                        </a:lnTo>
                        <a:cubicBezTo>
                          <a:pt x="12537" y="26948"/>
                          <a:pt x="12653" y="27022"/>
                          <a:pt x="12769" y="27022"/>
                        </a:cubicBezTo>
                        <a:cubicBezTo>
                          <a:pt x="12874" y="27022"/>
                          <a:pt x="12979" y="26961"/>
                          <a:pt x="13018" y="26835"/>
                        </a:cubicBezTo>
                        <a:lnTo>
                          <a:pt x="13302" y="25956"/>
                        </a:lnTo>
                        <a:cubicBezTo>
                          <a:pt x="13403" y="25961"/>
                          <a:pt x="13499" y="25965"/>
                          <a:pt x="13605" y="25965"/>
                        </a:cubicBezTo>
                        <a:cubicBezTo>
                          <a:pt x="13705" y="25965"/>
                          <a:pt x="13807" y="25961"/>
                          <a:pt x="13907" y="25956"/>
                        </a:cubicBezTo>
                        <a:lnTo>
                          <a:pt x="14186" y="26835"/>
                        </a:lnTo>
                        <a:cubicBezTo>
                          <a:pt x="14225" y="26961"/>
                          <a:pt x="14331" y="27022"/>
                          <a:pt x="14437" y="27022"/>
                        </a:cubicBezTo>
                        <a:cubicBezTo>
                          <a:pt x="14554" y="27022"/>
                          <a:pt x="14670" y="26948"/>
                          <a:pt x="14695" y="26806"/>
                        </a:cubicBezTo>
                        <a:lnTo>
                          <a:pt x="14863" y="25903"/>
                        </a:lnTo>
                        <a:cubicBezTo>
                          <a:pt x="15065" y="25883"/>
                          <a:pt x="15267" y="25854"/>
                          <a:pt x="15464" y="25826"/>
                        </a:cubicBezTo>
                        <a:lnTo>
                          <a:pt x="15848" y="26657"/>
                        </a:lnTo>
                        <a:cubicBezTo>
                          <a:pt x="15897" y="26763"/>
                          <a:pt x="15993" y="26812"/>
                          <a:pt x="16088" y="26812"/>
                        </a:cubicBezTo>
                        <a:cubicBezTo>
                          <a:pt x="16217" y="26812"/>
                          <a:pt x="16345" y="26722"/>
                          <a:pt x="16354" y="26561"/>
                        </a:cubicBezTo>
                        <a:lnTo>
                          <a:pt x="16407" y="25643"/>
                        </a:lnTo>
                        <a:cubicBezTo>
                          <a:pt x="16604" y="25601"/>
                          <a:pt x="16800" y="25548"/>
                          <a:pt x="16992" y="25495"/>
                        </a:cubicBezTo>
                        <a:lnTo>
                          <a:pt x="17483" y="26273"/>
                        </a:lnTo>
                        <a:cubicBezTo>
                          <a:pt x="17536" y="26360"/>
                          <a:pt x="17619" y="26399"/>
                          <a:pt x="17701" y="26399"/>
                        </a:cubicBezTo>
                        <a:cubicBezTo>
                          <a:pt x="17842" y="26399"/>
                          <a:pt x="17981" y="26287"/>
                          <a:pt x="17968" y="26114"/>
                        </a:cubicBezTo>
                        <a:lnTo>
                          <a:pt x="17906" y="25202"/>
                        </a:lnTo>
                        <a:cubicBezTo>
                          <a:pt x="18093" y="25134"/>
                          <a:pt x="18285" y="25057"/>
                          <a:pt x="18472" y="24976"/>
                        </a:cubicBezTo>
                        <a:lnTo>
                          <a:pt x="19049" y="25687"/>
                        </a:lnTo>
                        <a:cubicBezTo>
                          <a:pt x="19105" y="25755"/>
                          <a:pt x="19178" y="25785"/>
                          <a:pt x="19250" y="25785"/>
                        </a:cubicBezTo>
                        <a:cubicBezTo>
                          <a:pt x="19403" y="25785"/>
                          <a:pt x="19549" y="25653"/>
                          <a:pt x="19510" y="25470"/>
                        </a:cubicBezTo>
                        <a:lnTo>
                          <a:pt x="19333" y="24567"/>
                        </a:lnTo>
                        <a:cubicBezTo>
                          <a:pt x="19516" y="24476"/>
                          <a:pt x="19694" y="24375"/>
                          <a:pt x="19867" y="24274"/>
                        </a:cubicBezTo>
                        <a:lnTo>
                          <a:pt x="20534" y="24909"/>
                        </a:lnTo>
                        <a:cubicBezTo>
                          <a:pt x="20588" y="24961"/>
                          <a:pt x="20651" y="24984"/>
                          <a:pt x="20713" y="24984"/>
                        </a:cubicBezTo>
                        <a:cubicBezTo>
                          <a:pt x="20877" y="24984"/>
                          <a:pt x="21030" y="24823"/>
                          <a:pt x="20967" y="24634"/>
                        </a:cubicBezTo>
                        <a:lnTo>
                          <a:pt x="20674" y="23760"/>
                        </a:lnTo>
                        <a:cubicBezTo>
                          <a:pt x="20842" y="23645"/>
                          <a:pt x="21005" y="23525"/>
                          <a:pt x="21164" y="23404"/>
                        </a:cubicBezTo>
                        <a:lnTo>
                          <a:pt x="21909" y="23951"/>
                        </a:lnTo>
                        <a:cubicBezTo>
                          <a:pt x="21959" y="23988"/>
                          <a:pt x="22012" y="24005"/>
                          <a:pt x="22064" y="24005"/>
                        </a:cubicBezTo>
                        <a:cubicBezTo>
                          <a:pt x="22239" y="24005"/>
                          <a:pt x="22392" y="23815"/>
                          <a:pt x="22303" y="23625"/>
                        </a:cubicBezTo>
                        <a:lnTo>
                          <a:pt x="21904" y="22793"/>
                        </a:lnTo>
                        <a:cubicBezTo>
                          <a:pt x="22053" y="22660"/>
                          <a:pt x="22202" y="22520"/>
                          <a:pt x="22346" y="22376"/>
                        </a:cubicBezTo>
                        <a:lnTo>
                          <a:pt x="23149" y="22827"/>
                        </a:lnTo>
                        <a:cubicBezTo>
                          <a:pt x="23193" y="22851"/>
                          <a:pt x="23237" y="22862"/>
                          <a:pt x="23279" y="22862"/>
                        </a:cubicBezTo>
                        <a:cubicBezTo>
                          <a:pt x="23470" y="22862"/>
                          <a:pt x="23622" y="22641"/>
                          <a:pt x="23500" y="22452"/>
                        </a:cubicBezTo>
                        <a:lnTo>
                          <a:pt x="22999" y="21679"/>
                        </a:lnTo>
                        <a:cubicBezTo>
                          <a:pt x="23134" y="21525"/>
                          <a:pt x="23264" y="21371"/>
                          <a:pt x="23389" y="21212"/>
                        </a:cubicBezTo>
                        <a:lnTo>
                          <a:pt x="24245" y="21558"/>
                        </a:lnTo>
                        <a:cubicBezTo>
                          <a:pt x="24279" y="21572"/>
                          <a:pt x="24313" y="21578"/>
                          <a:pt x="24345" y="21578"/>
                        </a:cubicBezTo>
                        <a:cubicBezTo>
                          <a:pt x="24551" y="21578"/>
                          <a:pt x="24696" y="21324"/>
                          <a:pt x="24542" y="21145"/>
                        </a:cubicBezTo>
                        <a:lnTo>
                          <a:pt x="23951" y="20439"/>
                        </a:lnTo>
                        <a:cubicBezTo>
                          <a:pt x="24066" y="20271"/>
                          <a:pt x="24172" y="20098"/>
                          <a:pt x="24278" y="19925"/>
                        </a:cubicBezTo>
                        <a:lnTo>
                          <a:pt x="25168" y="20160"/>
                        </a:lnTo>
                        <a:cubicBezTo>
                          <a:pt x="25192" y="20167"/>
                          <a:pt x="25216" y="20170"/>
                          <a:pt x="25239" y="20170"/>
                        </a:cubicBezTo>
                        <a:cubicBezTo>
                          <a:pt x="25462" y="20170"/>
                          <a:pt x="25595" y="19879"/>
                          <a:pt x="25412" y="19713"/>
                        </a:cubicBezTo>
                        <a:lnTo>
                          <a:pt x="24740" y="19089"/>
                        </a:lnTo>
                        <a:cubicBezTo>
                          <a:pt x="24831" y="18905"/>
                          <a:pt x="24917" y="18723"/>
                          <a:pt x="24999" y="18536"/>
                        </a:cubicBezTo>
                        <a:lnTo>
                          <a:pt x="25911" y="18656"/>
                        </a:lnTo>
                        <a:cubicBezTo>
                          <a:pt x="25925" y="18658"/>
                          <a:pt x="25939" y="18659"/>
                          <a:pt x="25952" y="18659"/>
                        </a:cubicBezTo>
                        <a:cubicBezTo>
                          <a:pt x="26195" y="18659"/>
                          <a:pt x="26310" y="18335"/>
                          <a:pt x="26099" y="18180"/>
                        </a:cubicBezTo>
                        <a:lnTo>
                          <a:pt x="25350" y="17647"/>
                        </a:lnTo>
                        <a:cubicBezTo>
                          <a:pt x="25417" y="17455"/>
                          <a:pt x="25479" y="17262"/>
                          <a:pt x="25537" y="17070"/>
                        </a:cubicBezTo>
                        <a:lnTo>
                          <a:pt x="26459" y="17075"/>
                        </a:lnTo>
                        <a:cubicBezTo>
                          <a:pt x="26734" y="17075"/>
                          <a:pt x="26825" y="16709"/>
                          <a:pt x="26585" y="16580"/>
                        </a:cubicBezTo>
                        <a:lnTo>
                          <a:pt x="25778" y="16143"/>
                        </a:lnTo>
                        <a:cubicBezTo>
                          <a:pt x="25820" y="15946"/>
                          <a:pt x="25854" y="15744"/>
                          <a:pt x="25888" y="15547"/>
                        </a:cubicBezTo>
                        <a:lnTo>
                          <a:pt x="26801" y="15436"/>
                        </a:lnTo>
                        <a:cubicBezTo>
                          <a:pt x="27075" y="15403"/>
                          <a:pt x="27122" y="15028"/>
                          <a:pt x="26869" y="14926"/>
                        </a:cubicBezTo>
                        <a:lnTo>
                          <a:pt x="26008" y="14595"/>
                        </a:lnTo>
                        <a:cubicBezTo>
                          <a:pt x="26027" y="14393"/>
                          <a:pt x="26037" y="14192"/>
                          <a:pt x="26046" y="13990"/>
                        </a:cubicBezTo>
                        <a:lnTo>
                          <a:pt x="26940" y="13768"/>
                        </a:lnTo>
                        <a:cubicBezTo>
                          <a:pt x="27204" y="13701"/>
                          <a:pt x="27204" y="13322"/>
                          <a:pt x="26940" y="13254"/>
                        </a:cubicBezTo>
                        <a:lnTo>
                          <a:pt x="26046" y="13034"/>
                        </a:lnTo>
                        <a:cubicBezTo>
                          <a:pt x="26037" y="12827"/>
                          <a:pt x="26027" y="12625"/>
                          <a:pt x="26008" y="12428"/>
                        </a:cubicBezTo>
                        <a:lnTo>
                          <a:pt x="26869" y="12091"/>
                        </a:lnTo>
                        <a:cubicBezTo>
                          <a:pt x="27122" y="11996"/>
                          <a:pt x="27075" y="11616"/>
                          <a:pt x="26801" y="11587"/>
                        </a:cubicBezTo>
                        <a:lnTo>
                          <a:pt x="25888" y="11477"/>
                        </a:lnTo>
                        <a:cubicBezTo>
                          <a:pt x="25854" y="11275"/>
                          <a:pt x="25820" y="11078"/>
                          <a:pt x="25778" y="10880"/>
                        </a:cubicBezTo>
                        <a:lnTo>
                          <a:pt x="26585" y="10443"/>
                        </a:lnTo>
                        <a:cubicBezTo>
                          <a:pt x="26823" y="10309"/>
                          <a:pt x="26735" y="9948"/>
                          <a:pt x="26464" y="9948"/>
                        </a:cubicBezTo>
                        <a:cubicBezTo>
                          <a:pt x="26463" y="9948"/>
                          <a:pt x="26461" y="9948"/>
                          <a:pt x="26459" y="9948"/>
                        </a:cubicBezTo>
                        <a:lnTo>
                          <a:pt x="25537" y="9953"/>
                        </a:lnTo>
                        <a:cubicBezTo>
                          <a:pt x="25479" y="9756"/>
                          <a:pt x="25417" y="9563"/>
                          <a:pt x="25350" y="9372"/>
                        </a:cubicBezTo>
                        <a:lnTo>
                          <a:pt x="26099" y="8838"/>
                        </a:lnTo>
                        <a:cubicBezTo>
                          <a:pt x="26311" y="8687"/>
                          <a:pt x="26193" y="8360"/>
                          <a:pt x="25947" y="8360"/>
                        </a:cubicBezTo>
                        <a:cubicBezTo>
                          <a:pt x="25935" y="8360"/>
                          <a:pt x="25924" y="8361"/>
                          <a:pt x="25911" y="8363"/>
                        </a:cubicBezTo>
                        <a:lnTo>
                          <a:pt x="24999" y="8483"/>
                        </a:lnTo>
                        <a:cubicBezTo>
                          <a:pt x="24917" y="8300"/>
                          <a:pt x="24831" y="8117"/>
                          <a:pt x="24740" y="7935"/>
                        </a:cubicBezTo>
                        <a:lnTo>
                          <a:pt x="25412" y="7310"/>
                        </a:lnTo>
                        <a:cubicBezTo>
                          <a:pt x="25594" y="7141"/>
                          <a:pt x="25463" y="6853"/>
                          <a:pt x="25241" y="6853"/>
                        </a:cubicBezTo>
                        <a:cubicBezTo>
                          <a:pt x="25217" y="6853"/>
                          <a:pt x="25193" y="6856"/>
                          <a:pt x="25168" y="6863"/>
                        </a:cubicBezTo>
                        <a:lnTo>
                          <a:pt x="24278" y="7094"/>
                        </a:lnTo>
                        <a:cubicBezTo>
                          <a:pt x="24172" y="6921"/>
                          <a:pt x="24066" y="6752"/>
                          <a:pt x="23951" y="6579"/>
                        </a:cubicBezTo>
                        <a:lnTo>
                          <a:pt x="24542" y="5878"/>
                        </a:lnTo>
                        <a:cubicBezTo>
                          <a:pt x="24695" y="5696"/>
                          <a:pt x="24553" y="5443"/>
                          <a:pt x="24348" y="5443"/>
                        </a:cubicBezTo>
                        <a:cubicBezTo>
                          <a:pt x="24315" y="5443"/>
                          <a:pt x="24280" y="5450"/>
                          <a:pt x="24245" y="5464"/>
                        </a:cubicBezTo>
                        <a:lnTo>
                          <a:pt x="23389" y="5810"/>
                        </a:lnTo>
                        <a:cubicBezTo>
                          <a:pt x="23264" y="5652"/>
                          <a:pt x="23134" y="5493"/>
                          <a:pt x="22999" y="5344"/>
                        </a:cubicBezTo>
                        <a:lnTo>
                          <a:pt x="23500" y="4566"/>
                        </a:lnTo>
                        <a:cubicBezTo>
                          <a:pt x="23621" y="4377"/>
                          <a:pt x="23470" y="4160"/>
                          <a:pt x="23280" y="4160"/>
                        </a:cubicBezTo>
                        <a:cubicBezTo>
                          <a:pt x="23237" y="4160"/>
                          <a:pt x="23193" y="4171"/>
                          <a:pt x="23149" y="4195"/>
                        </a:cubicBezTo>
                        <a:lnTo>
                          <a:pt x="22346" y="4643"/>
                        </a:lnTo>
                        <a:cubicBezTo>
                          <a:pt x="22202" y="4503"/>
                          <a:pt x="22053" y="4364"/>
                          <a:pt x="21904" y="4229"/>
                        </a:cubicBezTo>
                        <a:lnTo>
                          <a:pt x="22303" y="3398"/>
                        </a:lnTo>
                        <a:cubicBezTo>
                          <a:pt x="22392" y="3205"/>
                          <a:pt x="22240" y="3018"/>
                          <a:pt x="22064" y="3018"/>
                        </a:cubicBezTo>
                        <a:cubicBezTo>
                          <a:pt x="22013" y="3018"/>
                          <a:pt x="21959" y="3034"/>
                          <a:pt x="21909" y="3071"/>
                        </a:cubicBezTo>
                        <a:lnTo>
                          <a:pt x="21164" y="3619"/>
                        </a:lnTo>
                        <a:cubicBezTo>
                          <a:pt x="21005" y="3494"/>
                          <a:pt x="20842" y="3374"/>
                          <a:pt x="20674" y="3259"/>
                        </a:cubicBezTo>
                        <a:lnTo>
                          <a:pt x="20967" y="2384"/>
                        </a:lnTo>
                        <a:cubicBezTo>
                          <a:pt x="21030" y="2195"/>
                          <a:pt x="20877" y="2037"/>
                          <a:pt x="20713" y="2037"/>
                        </a:cubicBezTo>
                        <a:cubicBezTo>
                          <a:pt x="20651" y="2037"/>
                          <a:pt x="20588" y="2059"/>
                          <a:pt x="20534" y="2110"/>
                        </a:cubicBezTo>
                        <a:lnTo>
                          <a:pt x="19867" y="2749"/>
                        </a:lnTo>
                        <a:cubicBezTo>
                          <a:pt x="19694" y="2643"/>
                          <a:pt x="19516" y="2547"/>
                          <a:pt x="19333" y="2456"/>
                        </a:cubicBezTo>
                        <a:lnTo>
                          <a:pt x="19510" y="1553"/>
                        </a:lnTo>
                        <a:cubicBezTo>
                          <a:pt x="19550" y="1369"/>
                          <a:pt x="19401" y="1235"/>
                          <a:pt x="19248" y="1235"/>
                        </a:cubicBezTo>
                        <a:cubicBezTo>
                          <a:pt x="19177" y="1235"/>
                          <a:pt x="19104" y="1264"/>
                          <a:pt x="19049" y="1332"/>
                        </a:cubicBezTo>
                        <a:lnTo>
                          <a:pt x="18472" y="2043"/>
                        </a:lnTo>
                        <a:cubicBezTo>
                          <a:pt x="18285" y="1966"/>
                          <a:pt x="18093" y="1889"/>
                          <a:pt x="17906" y="1817"/>
                        </a:cubicBezTo>
                        <a:lnTo>
                          <a:pt x="17968" y="904"/>
                        </a:lnTo>
                        <a:cubicBezTo>
                          <a:pt x="17981" y="732"/>
                          <a:pt x="17842" y="622"/>
                          <a:pt x="17702" y="622"/>
                        </a:cubicBezTo>
                        <a:cubicBezTo>
                          <a:pt x="17619" y="622"/>
                          <a:pt x="17536" y="660"/>
                          <a:pt x="17483" y="746"/>
                        </a:cubicBezTo>
                        <a:lnTo>
                          <a:pt x="16992" y="1529"/>
                        </a:lnTo>
                        <a:cubicBezTo>
                          <a:pt x="16800" y="1471"/>
                          <a:pt x="16604" y="1423"/>
                          <a:pt x="16407" y="1374"/>
                        </a:cubicBezTo>
                        <a:lnTo>
                          <a:pt x="16354" y="457"/>
                        </a:lnTo>
                        <a:cubicBezTo>
                          <a:pt x="16345" y="298"/>
                          <a:pt x="16216" y="208"/>
                          <a:pt x="16086" y="208"/>
                        </a:cubicBezTo>
                        <a:cubicBezTo>
                          <a:pt x="15991" y="208"/>
                          <a:pt x="15897" y="256"/>
                          <a:pt x="15848" y="361"/>
                        </a:cubicBezTo>
                        <a:lnTo>
                          <a:pt x="15464" y="1197"/>
                        </a:lnTo>
                        <a:cubicBezTo>
                          <a:pt x="15267" y="1163"/>
                          <a:pt x="15065" y="1139"/>
                          <a:pt x="14863" y="1121"/>
                        </a:cubicBezTo>
                        <a:lnTo>
                          <a:pt x="14695" y="216"/>
                        </a:lnTo>
                        <a:cubicBezTo>
                          <a:pt x="14670" y="75"/>
                          <a:pt x="14553" y="1"/>
                          <a:pt x="14435" y="1"/>
                        </a:cubicBezTo>
                        <a:cubicBezTo>
                          <a:pt x="14330" y="1"/>
                          <a:pt x="14225" y="60"/>
                          <a:pt x="14186" y="183"/>
                        </a:cubicBezTo>
                        <a:lnTo>
                          <a:pt x="13907" y="1063"/>
                        </a:lnTo>
                        <a:cubicBezTo>
                          <a:pt x="13807" y="1063"/>
                          <a:pt x="13705" y="1057"/>
                          <a:pt x="13605" y="1057"/>
                        </a:cubicBezTo>
                        <a:cubicBezTo>
                          <a:pt x="13499" y="1057"/>
                          <a:pt x="13403" y="1063"/>
                          <a:pt x="13302" y="1063"/>
                        </a:cubicBezTo>
                        <a:lnTo>
                          <a:pt x="13018" y="183"/>
                        </a:lnTo>
                        <a:cubicBezTo>
                          <a:pt x="12979" y="60"/>
                          <a:pt x="12875" y="1"/>
                          <a:pt x="1277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3645;p65">
                    <a:extLst>
                      <a:ext uri="{FF2B5EF4-FFF2-40B4-BE49-F238E27FC236}">
                        <a16:creationId xmlns:a16="http://schemas.microsoft.com/office/drawing/2014/main" id="{931B09BB-6FDC-715C-B350-AF8A92191075}"/>
                      </a:ext>
                    </a:extLst>
                  </p:cNvPr>
                  <p:cNvSpPr/>
                  <p:nvPr/>
                </p:nvSpPr>
                <p:spPr>
                  <a:xfrm>
                    <a:off x="4709438" y="1879437"/>
                    <a:ext cx="476025" cy="128643"/>
                  </a:xfrm>
                  <a:custGeom>
                    <a:avLst/>
                    <a:gdLst/>
                    <a:ahLst/>
                    <a:cxnLst/>
                    <a:rect l="l" t="t" r="r" b="b"/>
                    <a:pathLst>
                      <a:path w="19882" h="5373" extrusionOk="0">
                        <a:moveTo>
                          <a:pt x="520" y="0"/>
                        </a:moveTo>
                        <a:lnTo>
                          <a:pt x="520" y="0"/>
                        </a:lnTo>
                        <a:cubicBezTo>
                          <a:pt x="529" y="10"/>
                          <a:pt x="534" y="19"/>
                          <a:pt x="544" y="29"/>
                        </a:cubicBezTo>
                        <a:lnTo>
                          <a:pt x="44" y="802"/>
                        </a:lnTo>
                        <a:cubicBezTo>
                          <a:pt x="15" y="850"/>
                          <a:pt x="1" y="899"/>
                          <a:pt x="1" y="946"/>
                        </a:cubicBezTo>
                        <a:cubicBezTo>
                          <a:pt x="1" y="1090"/>
                          <a:pt x="121" y="1211"/>
                          <a:pt x="265" y="1211"/>
                        </a:cubicBezTo>
                        <a:cubicBezTo>
                          <a:pt x="308" y="1211"/>
                          <a:pt x="352" y="1201"/>
                          <a:pt x="394" y="1177"/>
                        </a:cubicBezTo>
                        <a:lnTo>
                          <a:pt x="1197" y="726"/>
                        </a:lnTo>
                        <a:cubicBezTo>
                          <a:pt x="1341" y="870"/>
                          <a:pt x="1490" y="1010"/>
                          <a:pt x="1640" y="1143"/>
                        </a:cubicBezTo>
                        <a:lnTo>
                          <a:pt x="1245" y="1975"/>
                        </a:lnTo>
                        <a:cubicBezTo>
                          <a:pt x="1226" y="2013"/>
                          <a:pt x="1217" y="2052"/>
                          <a:pt x="1217" y="2090"/>
                        </a:cubicBezTo>
                        <a:cubicBezTo>
                          <a:pt x="1217" y="2234"/>
                          <a:pt x="1341" y="2354"/>
                          <a:pt x="1481" y="2354"/>
                        </a:cubicBezTo>
                        <a:cubicBezTo>
                          <a:pt x="1534" y="2354"/>
                          <a:pt x="1587" y="2336"/>
                          <a:pt x="1640" y="2301"/>
                        </a:cubicBezTo>
                        <a:lnTo>
                          <a:pt x="2379" y="1754"/>
                        </a:lnTo>
                        <a:cubicBezTo>
                          <a:pt x="2538" y="1875"/>
                          <a:pt x="2701" y="1995"/>
                          <a:pt x="2869" y="2110"/>
                        </a:cubicBezTo>
                        <a:lnTo>
                          <a:pt x="2581" y="2984"/>
                        </a:lnTo>
                        <a:cubicBezTo>
                          <a:pt x="2567" y="3013"/>
                          <a:pt x="2567" y="3046"/>
                          <a:pt x="2567" y="3071"/>
                        </a:cubicBezTo>
                        <a:cubicBezTo>
                          <a:pt x="2567" y="3219"/>
                          <a:pt x="2692" y="3335"/>
                          <a:pt x="2831" y="3335"/>
                        </a:cubicBezTo>
                        <a:cubicBezTo>
                          <a:pt x="2894" y="3335"/>
                          <a:pt x="2956" y="3311"/>
                          <a:pt x="3009" y="3259"/>
                        </a:cubicBezTo>
                        <a:lnTo>
                          <a:pt x="3677" y="2624"/>
                        </a:lnTo>
                        <a:cubicBezTo>
                          <a:pt x="3854" y="2725"/>
                          <a:pt x="4033" y="2826"/>
                          <a:pt x="4211" y="2917"/>
                        </a:cubicBezTo>
                        <a:lnTo>
                          <a:pt x="4033" y="3820"/>
                        </a:lnTo>
                        <a:cubicBezTo>
                          <a:pt x="4027" y="3840"/>
                          <a:pt x="4027" y="3858"/>
                          <a:pt x="4027" y="3878"/>
                        </a:cubicBezTo>
                        <a:cubicBezTo>
                          <a:pt x="4027" y="4027"/>
                          <a:pt x="4158" y="4138"/>
                          <a:pt x="4293" y="4138"/>
                        </a:cubicBezTo>
                        <a:cubicBezTo>
                          <a:pt x="4364" y="4138"/>
                          <a:pt x="4441" y="4104"/>
                          <a:pt x="4494" y="4037"/>
                        </a:cubicBezTo>
                        <a:lnTo>
                          <a:pt x="5076" y="3326"/>
                        </a:lnTo>
                        <a:cubicBezTo>
                          <a:pt x="5263" y="3407"/>
                          <a:pt x="5451" y="3484"/>
                          <a:pt x="5642" y="3552"/>
                        </a:cubicBezTo>
                        <a:lnTo>
                          <a:pt x="5575" y="4464"/>
                        </a:lnTo>
                        <a:lnTo>
                          <a:pt x="5575" y="4484"/>
                        </a:lnTo>
                        <a:cubicBezTo>
                          <a:pt x="5575" y="4647"/>
                          <a:pt x="5710" y="4748"/>
                          <a:pt x="5844" y="4748"/>
                        </a:cubicBezTo>
                        <a:cubicBezTo>
                          <a:pt x="5926" y="4748"/>
                          <a:pt x="6008" y="4710"/>
                          <a:pt x="6065" y="4623"/>
                        </a:cubicBezTo>
                        <a:lnTo>
                          <a:pt x="6551" y="3845"/>
                        </a:lnTo>
                        <a:cubicBezTo>
                          <a:pt x="6748" y="3898"/>
                          <a:pt x="6940" y="3951"/>
                          <a:pt x="7141" y="3993"/>
                        </a:cubicBezTo>
                        <a:lnTo>
                          <a:pt x="7190" y="4911"/>
                        </a:lnTo>
                        <a:cubicBezTo>
                          <a:pt x="7199" y="5069"/>
                          <a:pt x="7329" y="5162"/>
                          <a:pt x="7459" y="5162"/>
                        </a:cubicBezTo>
                        <a:cubicBezTo>
                          <a:pt x="7551" y="5162"/>
                          <a:pt x="7647" y="5113"/>
                          <a:pt x="7695" y="5007"/>
                        </a:cubicBezTo>
                        <a:lnTo>
                          <a:pt x="8079" y="4176"/>
                        </a:lnTo>
                        <a:cubicBezTo>
                          <a:pt x="8281" y="4204"/>
                          <a:pt x="8483" y="4233"/>
                          <a:pt x="8685" y="4253"/>
                        </a:cubicBezTo>
                        <a:lnTo>
                          <a:pt x="8848" y="5156"/>
                        </a:lnTo>
                        <a:cubicBezTo>
                          <a:pt x="8877" y="5296"/>
                          <a:pt x="8993" y="5373"/>
                          <a:pt x="9108" y="5373"/>
                        </a:cubicBezTo>
                        <a:cubicBezTo>
                          <a:pt x="9213" y="5373"/>
                          <a:pt x="9319" y="5311"/>
                          <a:pt x="9357" y="5185"/>
                        </a:cubicBezTo>
                        <a:lnTo>
                          <a:pt x="9641" y="4306"/>
                        </a:lnTo>
                        <a:cubicBezTo>
                          <a:pt x="9742" y="4311"/>
                          <a:pt x="9838" y="4315"/>
                          <a:pt x="9944" y="4315"/>
                        </a:cubicBezTo>
                        <a:cubicBezTo>
                          <a:pt x="10044" y="4315"/>
                          <a:pt x="10146" y="4311"/>
                          <a:pt x="10246" y="4306"/>
                        </a:cubicBezTo>
                        <a:lnTo>
                          <a:pt x="10525" y="5185"/>
                        </a:lnTo>
                        <a:cubicBezTo>
                          <a:pt x="10563" y="5311"/>
                          <a:pt x="10670" y="5373"/>
                          <a:pt x="10774" y="5373"/>
                        </a:cubicBezTo>
                        <a:cubicBezTo>
                          <a:pt x="10890" y="5373"/>
                          <a:pt x="11011" y="5296"/>
                          <a:pt x="11034" y="5156"/>
                        </a:cubicBezTo>
                        <a:lnTo>
                          <a:pt x="11202" y="4253"/>
                        </a:lnTo>
                        <a:cubicBezTo>
                          <a:pt x="11404" y="4233"/>
                          <a:pt x="11606" y="4204"/>
                          <a:pt x="11803" y="4176"/>
                        </a:cubicBezTo>
                        <a:lnTo>
                          <a:pt x="12187" y="5007"/>
                        </a:lnTo>
                        <a:cubicBezTo>
                          <a:pt x="12240" y="5113"/>
                          <a:pt x="12332" y="5162"/>
                          <a:pt x="12428" y="5162"/>
                        </a:cubicBezTo>
                        <a:cubicBezTo>
                          <a:pt x="12553" y="5162"/>
                          <a:pt x="12683" y="5069"/>
                          <a:pt x="12693" y="4911"/>
                        </a:cubicBezTo>
                        <a:lnTo>
                          <a:pt x="12746" y="3993"/>
                        </a:lnTo>
                        <a:cubicBezTo>
                          <a:pt x="12943" y="3951"/>
                          <a:pt x="13139" y="3898"/>
                          <a:pt x="13331" y="3845"/>
                        </a:cubicBezTo>
                        <a:lnTo>
                          <a:pt x="13822" y="4623"/>
                        </a:lnTo>
                        <a:cubicBezTo>
                          <a:pt x="13875" y="4710"/>
                          <a:pt x="13957" y="4748"/>
                          <a:pt x="14039" y="4748"/>
                        </a:cubicBezTo>
                        <a:cubicBezTo>
                          <a:pt x="14177" y="4748"/>
                          <a:pt x="14307" y="4647"/>
                          <a:pt x="14307" y="4484"/>
                        </a:cubicBezTo>
                        <a:lnTo>
                          <a:pt x="14307" y="4464"/>
                        </a:lnTo>
                        <a:lnTo>
                          <a:pt x="14245" y="3552"/>
                        </a:lnTo>
                        <a:cubicBezTo>
                          <a:pt x="14432" y="3484"/>
                          <a:pt x="14624" y="3407"/>
                          <a:pt x="14811" y="3326"/>
                        </a:cubicBezTo>
                        <a:lnTo>
                          <a:pt x="15388" y="4037"/>
                        </a:lnTo>
                        <a:cubicBezTo>
                          <a:pt x="15446" y="4104"/>
                          <a:pt x="15518" y="4138"/>
                          <a:pt x="15590" y="4138"/>
                        </a:cubicBezTo>
                        <a:cubicBezTo>
                          <a:pt x="15725" y="4138"/>
                          <a:pt x="15860" y="4027"/>
                          <a:pt x="15860" y="3878"/>
                        </a:cubicBezTo>
                        <a:cubicBezTo>
                          <a:pt x="15860" y="3858"/>
                          <a:pt x="15855" y="3840"/>
                          <a:pt x="15849" y="3820"/>
                        </a:cubicBezTo>
                        <a:lnTo>
                          <a:pt x="15672" y="2917"/>
                        </a:lnTo>
                        <a:cubicBezTo>
                          <a:pt x="15855" y="2826"/>
                          <a:pt x="16033" y="2725"/>
                          <a:pt x="16206" y="2624"/>
                        </a:cubicBezTo>
                        <a:lnTo>
                          <a:pt x="16873" y="3259"/>
                        </a:lnTo>
                        <a:cubicBezTo>
                          <a:pt x="16927" y="3311"/>
                          <a:pt x="16989" y="3335"/>
                          <a:pt x="17051" y="3335"/>
                        </a:cubicBezTo>
                        <a:cubicBezTo>
                          <a:pt x="17191" y="3335"/>
                          <a:pt x="17320" y="3219"/>
                          <a:pt x="17320" y="3071"/>
                        </a:cubicBezTo>
                        <a:cubicBezTo>
                          <a:pt x="17320" y="3046"/>
                          <a:pt x="17315" y="3013"/>
                          <a:pt x="17306" y="2984"/>
                        </a:cubicBezTo>
                        <a:lnTo>
                          <a:pt x="17013" y="2110"/>
                        </a:lnTo>
                        <a:cubicBezTo>
                          <a:pt x="17181" y="1995"/>
                          <a:pt x="17344" y="1875"/>
                          <a:pt x="17503" y="1754"/>
                        </a:cubicBezTo>
                        <a:lnTo>
                          <a:pt x="18248" y="2301"/>
                        </a:lnTo>
                        <a:cubicBezTo>
                          <a:pt x="18296" y="2336"/>
                          <a:pt x="18349" y="2354"/>
                          <a:pt x="18402" y="2354"/>
                        </a:cubicBezTo>
                        <a:cubicBezTo>
                          <a:pt x="18541" y="2354"/>
                          <a:pt x="18666" y="2234"/>
                          <a:pt x="18666" y="2090"/>
                        </a:cubicBezTo>
                        <a:cubicBezTo>
                          <a:pt x="18666" y="2052"/>
                          <a:pt x="18661" y="2013"/>
                          <a:pt x="18642" y="1975"/>
                        </a:cubicBezTo>
                        <a:lnTo>
                          <a:pt x="18243" y="1143"/>
                        </a:lnTo>
                        <a:cubicBezTo>
                          <a:pt x="18392" y="1010"/>
                          <a:pt x="18541" y="870"/>
                          <a:pt x="18685" y="726"/>
                        </a:cubicBezTo>
                        <a:lnTo>
                          <a:pt x="19488" y="1177"/>
                        </a:lnTo>
                        <a:cubicBezTo>
                          <a:pt x="19531" y="1201"/>
                          <a:pt x="19579" y="1211"/>
                          <a:pt x="19617" y="1211"/>
                        </a:cubicBezTo>
                        <a:cubicBezTo>
                          <a:pt x="19761" y="1211"/>
                          <a:pt x="19881" y="1090"/>
                          <a:pt x="19881" y="946"/>
                        </a:cubicBezTo>
                        <a:cubicBezTo>
                          <a:pt x="19881" y="899"/>
                          <a:pt x="19872" y="850"/>
                          <a:pt x="19839" y="802"/>
                        </a:cubicBezTo>
                        <a:lnTo>
                          <a:pt x="19338" y="29"/>
                        </a:lnTo>
                        <a:cubicBezTo>
                          <a:pt x="19349" y="19"/>
                          <a:pt x="19353" y="10"/>
                          <a:pt x="19362" y="0"/>
                        </a:cubicBezTo>
                        <a:lnTo>
                          <a:pt x="19362" y="0"/>
                        </a:lnTo>
                        <a:cubicBezTo>
                          <a:pt x="16541" y="1471"/>
                          <a:pt x="13341" y="2301"/>
                          <a:pt x="9944" y="2301"/>
                        </a:cubicBezTo>
                        <a:cubicBezTo>
                          <a:pt x="6542" y="2301"/>
                          <a:pt x="3341" y="1471"/>
                          <a:pt x="520"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3646;p65">
                    <a:extLst>
                      <a:ext uri="{FF2B5EF4-FFF2-40B4-BE49-F238E27FC236}">
                        <a16:creationId xmlns:a16="http://schemas.microsoft.com/office/drawing/2014/main" id="{91D7245E-4D5E-BC51-CF11-8F262BC49604}"/>
                      </a:ext>
                    </a:extLst>
                  </p:cNvPr>
                  <p:cNvSpPr/>
                  <p:nvPr/>
                </p:nvSpPr>
                <p:spPr>
                  <a:xfrm>
                    <a:off x="5030635" y="1610668"/>
                    <a:ext cx="69864" cy="40535"/>
                  </a:xfrm>
                  <a:custGeom>
                    <a:avLst/>
                    <a:gdLst/>
                    <a:ahLst/>
                    <a:cxnLst/>
                    <a:rect l="l" t="t" r="r" b="b"/>
                    <a:pathLst>
                      <a:path w="2918" h="1693" extrusionOk="0">
                        <a:moveTo>
                          <a:pt x="2770" y="0"/>
                        </a:moveTo>
                        <a:cubicBezTo>
                          <a:pt x="2693" y="0"/>
                          <a:pt x="2629" y="61"/>
                          <a:pt x="2625" y="140"/>
                        </a:cubicBezTo>
                        <a:cubicBezTo>
                          <a:pt x="2625" y="140"/>
                          <a:pt x="2620" y="198"/>
                          <a:pt x="2601" y="289"/>
                        </a:cubicBezTo>
                        <a:cubicBezTo>
                          <a:pt x="2567" y="429"/>
                          <a:pt x="2500" y="635"/>
                          <a:pt x="2352" y="832"/>
                        </a:cubicBezTo>
                        <a:cubicBezTo>
                          <a:pt x="2274" y="934"/>
                          <a:pt x="2179" y="1029"/>
                          <a:pt x="2053" y="1116"/>
                        </a:cubicBezTo>
                        <a:cubicBezTo>
                          <a:pt x="1933" y="1202"/>
                          <a:pt x="1784" y="1280"/>
                          <a:pt x="1596" y="1332"/>
                        </a:cubicBezTo>
                        <a:cubicBezTo>
                          <a:pt x="1443" y="1380"/>
                          <a:pt x="1303" y="1400"/>
                          <a:pt x="1183" y="1400"/>
                        </a:cubicBezTo>
                        <a:cubicBezTo>
                          <a:pt x="1019" y="1400"/>
                          <a:pt x="886" y="1366"/>
                          <a:pt x="770" y="1318"/>
                        </a:cubicBezTo>
                        <a:cubicBezTo>
                          <a:pt x="688" y="1280"/>
                          <a:pt x="616" y="1231"/>
                          <a:pt x="553" y="1178"/>
                        </a:cubicBezTo>
                        <a:cubicBezTo>
                          <a:pt x="462" y="1107"/>
                          <a:pt x="400" y="1025"/>
                          <a:pt x="356" y="963"/>
                        </a:cubicBezTo>
                        <a:cubicBezTo>
                          <a:pt x="338" y="934"/>
                          <a:pt x="318" y="905"/>
                          <a:pt x="309" y="890"/>
                        </a:cubicBezTo>
                        <a:cubicBezTo>
                          <a:pt x="304" y="881"/>
                          <a:pt x="304" y="870"/>
                          <a:pt x="299" y="870"/>
                        </a:cubicBezTo>
                        <a:lnTo>
                          <a:pt x="299" y="866"/>
                        </a:lnTo>
                        <a:cubicBezTo>
                          <a:pt x="274" y="811"/>
                          <a:pt x="223" y="780"/>
                          <a:pt x="169" y="780"/>
                        </a:cubicBezTo>
                        <a:cubicBezTo>
                          <a:pt x="148" y="780"/>
                          <a:pt x="127" y="785"/>
                          <a:pt x="107" y="794"/>
                        </a:cubicBezTo>
                        <a:cubicBezTo>
                          <a:pt x="34" y="823"/>
                          <a:pt x="1" y="909"/>
                          <a:pt x="34" y="986"/>
                        </a:cubicBezTo>
                        <a:cubicBezTo>
                          <a:pt x="34" y="991"/>
                          <a:pt x="54" y="1034"/>
                          <a:pt x="97" y="1101"/>
                        </a:cubicBezTo>
                        <a:cubicBezTo>
                          <a:pt x="165" y="1198"/>
                          <a:pt x="275" y="1347"/>
                          <a:pt x="453" y="1467"/>
                        </a:cubicBezTo>
                        <a:cubicBezTo>
                          <a:pt x="544" y="1529"/>
                          <a:pt x="645" y="1586"/>
                          <a:pt x="770" y="1626"/>
                        </a:cubicBezTo>
                        <a:cubicBezTo>
                          <a:pt x="890" y="1668"/>
                          <a:pt x="1030" y="1693"/>
                          <a:pt x="1183" y="1693"/>
                        </a:cubicBezTo>
                        <a:cubicBezTo>
                          <a:pt x="1332" y="1693"/>
                          <a:pt x="1500" y="1668"/>
                          <a:pt x="1683" y="1611"/>
                        </a:cubicBezTo>
                        <a:cubicBezTo>
                          <a:pt x="1971" y="1524"/>
                          <a:pt x="2197" y="1389"/>
                          <a:pt x="2370" y="1236"/>
                        </a:cubicBezTo>
                        <a:cubicBezTo>
                          <a:pt x="2500" y="1125"/>
                          <a:pt x="2596" y="996"/>
                          <a:pt x="2673" y="876"/>
                        </a:cubicBezTo>
                        <a:cubicBezTo>
                          <a:pt x="2784" y="693"/>
                          <a:pt x="2846" y="515"/>
                          <a:pt x="2880" y="380"/>
                        </a:cubicBezTo>
                        <a:cubicBezTo>
                          <a:pt x="2909" y="251"/>
                          <a:pt x="2913" y="160"/>
                          <a:pt x="2913" y="155"/>
                        </a:cubicBezTo>
                        <a:cubicBezTo>
                          <a:pt x="2918" y="73"/>
                          <a:pt x="2856" y="5"/>
                          <a:pt x="2778" y="1"/>
                        </a:cubicBezTo>
                        <a:cubicBezTo>
                          <a:pt x="2775" y="0"/>
                          <a:pt x="2773" y="0"/>
                          <a:pt x="2770"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3647;p65">
                    <a:extLst>
                      <a:ext uri="{FF2B5EF4-FFF2-40B4-BE49-F238E27FC236}">
                        <a16:creationId xmlns:a16="http://schemas.microsoft.com/office/drawing/2014/main" id="{796ECA5D-1E62-F680-B364-562C308BFE48}"/>
                      </a:ext>
                    </a:extLst>
                  </p:cNvPr>
                  <p:cNvSpPr/>
                  <p:nvPr/>
                </p:nvSpPr>
                <p:spPr>
                  <a:xfrm>
                    <a:off x="4811133" y="1443882"/>
                    <a:ext cx="445426" cy="236217"/>
                  </a:xfrm>
                  <a:custGeom>
                    <a:avLst/>
                    <a:gdLst/>
                    <a:ahLst/>
                    <a:cxnLst/>
                    <a:rect l="l" t="t" r="r" b="b"/>
                    <a:pathLst>
                      <a:path w="18604" h="9866" extrusionOk="0">
                        <a:moveTo>
                          <a:pt x="18377" y="0"/>
                        </a:moveTo>
                        <a:cubicBezTo>
                          <a:pt x="18166" y="81"/>
                          <a:pt x="17955" y="158"/>
                          <a:pt x="17738" y="231"/>
                        </a:cubicBezTo>
                        <a:cubicBezTo>
                          <a:pt x="16283" y="750"/>
                          <a:pt x="14812" y="1230"/>
                          <a:pt x="13331" y="1682"/>
                        </a:cubicBezTo>
                        <a:cubicBezTo>
                          <a:pt x="12572" y="1917"/>
                          <a:pt x="11803" y="2205"/>
                          <a:pt x="11030" y="2374"/>
                        </a:cubicBezTo>
                        <a:cubicBezTo>
                          <a:pt x="10261" y="2538"/>
                          <a:pt x="10290" y="2345"/>
                          <a:pt x="10083" y="3095"/>
                        </a:cubicBezTo>
                        <a:cubicBezTo>
                          <a:pt x="9914" y="3024"/>
                          <a:pt x="9733" y="2991"/>
                          <a:pt x="9551" y="2991"/>
                        </a:cubicBezTo>
                        <a:cubicBezTo>
                          <a:pt x="9060" y="2991"/>
                          <a:pt x="8566" y="3233"/>
                          <a:pt x="8296" y="3647"/>
                        </a:cubicBezTo>
                        <a:cubicBezTo>
                          <a:pt x="8083" y="3468"/>
                          <a:pt x="7851" y="3405"/>
                          <a:pt x="7607" y="3405"/>
                        </a:cubicBezTo>
                        <a:cubicBezTo>
                          <a:pt x="7138" y="3405"/>
                          <a:pt x="6624" y="3637"/>
                          <a:pt x="6118" y="3720"/>
                        </a:cubicBezTo>
                        <a:cubicBezTo>
                          <a:pt x="5340" y="3844"/>
                          <a:pt x="4552" y="3911"/>
                          <a:pt x="3773" y="4051"/>
                        </a:cubicBezTo>
                        <a:cubicBezTo>
                          <a:pt x="2418" y="4296"/>
                          <a:pt x="1308" y="4743"/>
                          <a:pt x="1" y="5122"/>
                        </a:cubicBezTo>
                        <a:cubicBezTo>
                          <a:pt x="54" y="5512"/>
                          <a:pt x="136" y="5896"/>
                          <a:pt x="251" y="6271"/>
                        </a:cubicBezTo>
                        <a:cubicBezTo>
                          <a:pt x="275" y="6357"/>
                          <a:pt x="313" y="6453"/>
                          <a:pt x="395" y="6492"/>
                        </a:cubicBezTo>
                        <a:cubicBezTo>
                          <a:pt x="423" y="6507"/>
                          <a:pt x="453" y="6513"/>
                          <a:pt x="483" y="6513"/>
                        </a:cubicBezTo>
                        <a:cubicBezTo>
                          <a:pt x="543" y="6513"/>
                          <a:pt x="607" y="6490"/>
                          <a:pt x="664" y="6468"/>
                        </a:cubicBezTo>
                        <a:cubicBezTo>
                          <a:pt x="977" y="6348"/>
                          <a:pt x="1284" y="6233"/>
                          <a:pt x="1596" y="6113"/>
                        </a:cubicBezTo>
                        <a:cubicBezTo>
                          <a:pt x="2068" y="7646"/>
                          <a:pt x="3130" y="9198"/>
                          <a:pt x="4716" y="9717"/>
                        </a:cubicBezTo>
                        <a:cubicBezTo>
                          <a:pt x="5019" y="9819"/>
                          <a:pt x="5315" y="9866"/>
                          <a:pt x="5601" y="9866"/>
                        </a:cubicBezTo>
                        <a:cubicBezTo>
                          <a:pt x="5988" y="9866"/>
                          <a:pt x="6355" y="9780"/>
                          <a:pt x="6695" y="9631"/>
                        </a:cubicBezTo>
                        <a:cubicBezTo>
                          <a:pt x="6941" y="9563"/>
                          <a:pt x="7180" y="9462"/>
                          <a:pt x="7407" y="9332"/>
                        </a:cubicBezTo>
                        <a:cubicBezTo>
                          <a:pt x="8214" y="8875"/>
                          <a:pt x="8742" y="8121"/>
                          <a:pt x="8930" y="7218"/>
                        </a:cubicBezTo>
                        <a:cubicBezTo>
                          <a:pt x="9026" y="6737"/>
                          <a:pt x="8935" y="5877"/>
                          <a:pt x="9122" y="5262"/>
                        </a:cubicBezTo>
                        <a:cubicBezTo>
                          <a:pt x="9208" y="4960"/>
                          <a:pt x="9367" y="4714"/>
                          <a:pt x="9651" y="4603"/>
                        </a:cubicBezTo>
                        <a:cubicBezTo>
                          <a:pt x="9694" y="4589"/>
                          <a:pt x="9742" y="4574"/>
                          <a:pt x="9795" y="4565"/>
                        </a:cubicBezTo>
                        <a:cubicBezTo>
                          <a:pt x="9862" y="4550"/>
                          <a:pt x="9935" y="4541"/>
                          <a:pt x="10011" y="4541"/>
                        </a:cubicBezTo>
                        <a:cubicBezTo>
                          <a:pt x="10256" y="4541"/>
                          <a:pt x="10458" y="4632"/>
                          <a:pt x="10636" y="4776"/>
                        </a:cubicBezTo>
                        <a:cubicBezTo>
                          <a:pt x="11126" y="5166"/>
                          <a:pt x="11419" y="5954"/>
                          <a:pt x="11780" y="6396"/>
                        </a:cubicBezTo>
                        <a:cubicBezTo>
                          <a:pt x="12361" y="7112"/>
                          <a:pt x="13178" y="7540"/>
                          <a:pt x="14105" y="7573"/>
                        </a:cubicBezTo>
                        <a:cubicBezTo>
                          <a:pt x="14145" y="7575"/>
                          <a:pt x="14184" y="7575"/>
                          <a:pt x="14223" y="7575"/>
                        </a:cubicBezTo>
                        <a:cubicBezTo>
                          <a:pt x="14443" y="7575"/>
                          <a:pt x="14662" y="7551"/>
                          <a:pt x="14875" y="7506"/>
                        </a:cubicBezTo>
                        <a:cubicBezTo>
                          <a:pt x="15518" y="7462"/>
                          <a:pt x="16143" y="7213"/>
                          <a:pt x="16671" y="6670"/>
                        </a:cubicBezTo>
                        <a:cubicBezTo>
                          <a:pt x="17931" y="5377"/>
                          <a:pt x="18089" y="3363"/>
                          <a:pt x="17638" y="1696"/>
                        </a:cubicBezTo>
                        <a:cubicBezTo>
                          <a:pt x="17875" y="1575"/>
                          <a:pt x="18140" y="1512"/>
                          <a:pt x="18405" y="1512"/>
                        </a:cubicBezTo>
                        <a:cubicBezTo>
                          <a:pt x="18468" y="1512"/>
                          <a:pt x="18531" y="1515"/>
                          <a:pt x="18594" y="1523"/>
                        </a:cubicBezTo>
                        <a:cubicBezTo>
                          <a:pt x="18603" y="1009"/>
                          <a:pt x="18527" y="495"/>
                          <a:pt x="18377"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3648;p65">
                    <a:extLst>
                      <a:ext uri="{FF2B5EF4-FFF2-40B4-BE49-F238E27FC236}">
                        <a16:creationId xmlns:a16="http://schemas.microsoft.com/office/drawing/2014/main" id="{B13410A3-D12E-039D-61DD-298F6A0B367A}"/>
                      </a:ext>
                    </a:extLst>
                  </p:cNvPr>
                  <p:cNvSpPr/>
                  <p:nvPr/>
                </p:nvSpPr>
                <p:spPr>
                  <a:xfrm>
                    <a:off x="4878451" y="1553788"/>
                    <a:ext cx="119904" cy="94022"/>
                  </a:xfrm>
                  <a:custGeom>
                    <a:avLst/>
                    <a:gdLst/>
                    <a:ahLst/>
                    <a:cxnLst/>
                    <a:rect l="l" t="t" r="r" b="b"/>
                    <a:pathLst>
                      <a:path w="5008" h="3927" extrusionOk="0">
                        <a:moveTo>
                          <a:pt x="4248" y="0"/>
                        </a:moveTo>
                        <a:cubicBezTo>
                          <a:pt x="4230" y="0"/>
                          <a:pt x="4211" y="2"/>
                          <a:pt x="4191" y="8"/>
                        </a:cubicBezTo>
                        <a:cubicBezTo>
                          <a:pt x="2874" y="382"/>
                          <a:pt x="1538" y="671"/>
                          <a:pt x="226" y="1032"/>
                        </a:cubicBezTo>
                        <a:cubicBezTo>
                          <a:pt x="159" y="1050"/>
                          <a:pt x="121" y="1089"/>
                          <a:pt x="101" y="1132"/>
                        </a:cubicBezTo>
                        <a:cubicBezTo>
                          <a:pt x="24" y="1209"/>
                          <a:pt x="1" y="1325"/>
                          <a:pt x="58" y="1440"/>
                        </a:cubicBezTo>
                        <a:cubicBezTo>
                          <a:pt x="571" y="2458"/>
                          <a:pt x="1418" y="3926"/>
                          <a:pt x="2668" y="3926"/>
                        </a:cubicBezTo>
                        <a:cubicBezTo>
                          <a:pt x="2857" y="3926"/>
                          <a:pt x="3056" y="3892"/>
                          <a:pt x="3264" y="3818"/>
                        </a:cubicBezTo>
                        <a:cubicBezTo>
                          <a:pt x="4792" y="3275"/>
                          <a:pt x="5007" y="1507"/>
                          <a:pt x="4470" y="171"/>
                        </a:cubicBezTo>
                        <a:cubicBezTo>
                          <a:pt x="4433" y="74"/>
                          <a:pt x="4351" y="0"/>
                          <a:pt x="4248" y="0"/>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3649;p65">
                    <a:extLst>
                      <a:ext uri="{FF2B5EF4-FFF2-40B4-BE49-F238E27FC236}">
                        <a16:creationId xmlns:a16="http://schemas.microsoft.com/office/drawing/2014/main" id="{6CED3783-51A3-808E-67E3-5F9D4C05DD81}"/>
                      </a:ext>
                    </a:extLst>
                  </p:cNvPr>
                  <p:cNvSpPr/>
                  <p:nvPr/>
                </p:nvSpPr>
                <p:spPr>
                  <a:xfrm>
                    <a:off x="5100586" y="1497913"/>
                    <a:ext cx="108412" cy="93448"/>
                  </a:xfrm>
                  <a:custGeom>
                    <a:avLst/>
                    <a:gdLst/>
                    <a:ahLst/>
                    <a:cxnLst/>
                    <a:rect l="l" t="t" r="r" b="b"/>
                    <a:pathLst>
                      <a:path w="4528" h="3903" extrusionOk="0">
                        <a:moveTo>
                          <a:pt x="4226" y="1"/>
                        </a:moveTo>
                        <a:cubicBezTo>
                          <a:pt x="4211" y="1"/>
                          <a:pt x="4194" y="2"/>
                          <a:pt x="4177" y="6"/>
                        </a:cubicBezTo>
                        <a:cubicBezTo>
                          <a:pt x="2841" y="294"/>
                          <a:pt x="1524" y="655"/>
                          <a:pt x="188" y="929"/>
                        </a:cubicBezTo>
                        <a:cubicBezTo>
                          <a:pt x="54" y="958"/>
                          <a:pt x="0" y="1082"/>
                          <a:pt x="11" y="1203"/>
                        </a:cubicBezTo>
                        <a:cubicBezTo>
                          <a:pt x="145" y="2536"/>
                          <a:pt x="1029" y="3902"/>
                          <a:pt x="2445" y="3902"/>
                        </a:cubicBezTo>
                        <a:cubicBezTo>
                          <a:pt x="2550" y="3902"/>
                          <a:pt x="2658" y="3895"/>
                          <a:pt x="2769" y="3879"/>
                        </a:cubicBezTo>
                        <a:cubicBezTo>
                          <a:pt x="4432" y="3648"/>
                          <a:pt x="4527" y="1601"/>
                          <a:pt x="4509" y="290"/>
                        </a:cubicBezTo>
                        <a:cubicBezTo>
                          <a:pt x="4509" y="159"/>
                          <a:pt x="4432" y="68"/>
                          <a:pt x="4331" y="39"/>
                        </a:cubicBezTo>
                        <a:cubicBezTo>
                          <a:pt x="4302" y="15"/>
                          <a:pt x="4269" y="1"/>
                          <a:pt x="4226" y="1"/>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3650;p65">
                    <a:extLst>
                      <a:ext uri="{FF2B5EF4-FFF2-40B4-BE49-F238E27FC236}">
                        <a16:creationId xmlns:a16="http://schemas.microsoft.com/office/drawing/2014/main" id="{1D994CCE-53CA-A52B-1297-799CA0476F88}"/>
                      </a:ext>
                    </a:extLst>
                  </p:cNvPr>
                  <p:cNvSpPr/>
                  <p:nvPr/>
                </p:nvSpPr>
                <p:spPr>
                  <a:xfrm>
                    <a:off x="4899374" y="1562023"/>
                    <a:ext cx="48244" cy="67781"/>
                  </a:xfrm>
                  <a:custGeom>
                    <a:avLst/>
                    <a:gdLst/>
                    <a:ahLst/>
                    <a:cxnLst/>
                    <a:rect l="l" t="t" r="r" b="b"/>
                    <a:pathLst>
                      <a:path w="2015" h="2831" extrusionOk="0">
                        <a:moveTo>
                          <a:pt x="2015" y="0"/>
                        </a:moveTo>
                        <a:lnTo>
                          <a:pt x="2015" y="0"/>
                        </a:lnTo>
                        <a:cubicBezTo>
                          <a:pt x="1798" y="58"/>
                          <a:pt x="1578" y="111"/>
                          <a:pt x="1356" y="163"/>
                        </a:cubicBezTo>
                        <a:cubicBezTo>
                          <a:pt x="1279" y="298"/>
                          <a:pt x="1203" y="428"/>
                          <a:pt x="1121" y="562"/>
                        </a:cubicBezTo>
                        <a:cubicBezTo>
                          <a:pt x="775" y="1149"/>
                          <a:pt x="424" y="1740"/>
                          <a:pt x="78" y="2326"/>
                        </a:cubicBezTo>
                        <a:cubicBezTo>
                          <a:pt x="54" y="2369"/>
                          <a:pt x="25" y="2407"/>
                          <a:pt x="1" y="2451"/>
                        </a:cubicBezTo>
                        <a:cubicBezTo>
                          <a:pt x="101" y="2585"/>
                          <a:pt x="207" y="2711"/>
                          <a:pt x="323" y="2831"/>
                        </a:cubicBezTo>
                        <a:cubicBezTo>
                          <a:pt x="356" y="2773"/>
                          <a:pt x="390" y="2720"/>
                          <a:pt x="418" y="2667"/>
                        </a:cubicBezTo>
                        <a:cubicBezTo>
                          <a:pt x="784" y="2061"/>
                          <a:pt x="1145" y="1456"/>
                          <a:pt x="1505" y="855"/>
                        </a:cubicBezTo>
                        <a:cubicBezTo>
                          <a:pt x="1678" y="567"/>
                          <a:pt x="1846" y="284"/>
                          <a:pt x="2015"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3651;p65">
                    <a:extLst>
                      <a:ext uri="{FF2B5EF4-FFF2-40B4-BE49-F238E27FC236}">
                        <a16:creationId xmlns:a16="http://schemas.microsoft.com/office/drawing/2014/main" id="{5C77BCBA-D8B8-8E80-70DC-D19F41421DBA}"/>
                      </a:ext>
                    </a:extLst>
                  </p:cNvPr>
                  <p:cNvSpPr/>
                  <p:nvPr/>
                </p:nvSpPr>
                <p:spPr>
                  <a:xfrm>
                    <a:off x="4915150" y="1553740"/>
                    <a:ext cx="63879" cy="89066"/>
                  </a:xfrm>
                  <a:custGeom>
                    <a:avLst/>
                    <a:gdLst/>
                    <a:ahLst/>
                    <a:cxnLst/>
                    <a:rect l="l" t="t" r="r" b="b"/>
                    <a:pathLst>
                      <a:path w="2668" h="3720" extrusionOk="0">
                        <a:moveTo>
                          <a:pt x="2658" y="0"/>
                        </a:moveTo>
                        <a:cubicBezTo>
                          <a:pt x="2432" y="67"/>
                          <a:pt x="2201" y="125"/>
                          <a:pt x="1975" y="187"/>
                        </a:cubicBezTo>
                        <a:cubicBezTo>
                          <a:pt x="1634" y="697"/>
                          <a:pt x="1312" y="1216"/>
                          <a:pt x="995" y="1740"/>
                        </a:cubicBezTo>
                        <a:cubicBezTo>
                          <a:pt x="726" y="2181"/>
                          <a:pt x="466" y="2629"/>
                          <a:pt x="216" y="3086"/>
                        </a:cubicBezTo>
                        <a:cubicBezTo>
                          <a:pt x="145" y="3219"/>
                          <a:pt x="72" y="3354"/>
                          <a:pt x="0" y="3485"/>
                        </a:cubicBezTo>
                        <a:cubicBezTo>
                          <a:pt x="116" y="3576"/>
                          <a:pt x="231" y="3658"/>
                          <a:pt x="356" y="3720"/>
                        </a:cubicBezTo>
                        <a:cubicBezTo>
                          <a:pt x="433" y="3580"/>
                          <a:pt x="515" y="3441"/>
                          <a:pt x="591" y="3306"/>
                        </a:cubicBezTo>
                        <a:cubicBezTo>
                          <a:pt x="846" y="2855"/>
                          <a:pt x="1110" y="2407"/>
                          <a:pt x="1380" y="1966"/>
                        </a:cubicBezTo>
                        <a:cubicBezTo>
                          <a:pt x="1793" y="1298"/>
                          <a:pt x="2225" y="644"/>
                          <a:pt x="2667"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3652;p65">
                    <a:extLst>
                      <a:ext uri="{FF2B5EF4-FFF2-40B4-BE49-F238E27FC236}">
                        <a16:creationId xmlns:a16="http://schemas.microsoft.com/office/drawing/2014/main" id="{B7060D94-3CA1-622B-2F90-F73BA581973C}"/>
                      </a:ext>
                    </a:extLst>
                  </p:cNvPr>
                  <p:cNvSpPr/>
                  <p:nvPr/>
                </p:nvSpPr>
                <p:spPr>
                  <a:xfrm>
                    <a:off x="5114974" y="1503348"/>
                    <a:ext cx="61029" cy="71923"/>
                  </a:xfrm>
                  <a:custGeom>
                    <a:avLst/>
                    <a:gdLst/>
                    <a:ahLst/>
                    <a:cxnLst/>
                    <a:rect l="l" t="t" r="r" b="b"/>
                    <a:pathLst>
                      <a:path w="2549" h="3004" extrusionOk="0">
                        <a:moveTo>
                          <a:pt x="2548" y="0"/>
                        </a:moveTo>
                        <a:cubicBezTo>
                          <a:pt x="2283" y="63"/>
                          <a:pt x="2023" y="130"/>
                          <a:pt x="1759" y="192"/>
                        </a:cubicBezTo>
                        <a:cubicBezTo>
                          <a:pt x="1601" y="400"/>
                          <a:pt x="1437" y="611"/>
                          <a:pt x="1279" y="826"/>
                        </a:cubicBezTo>
                        <a:cubicBezTo>
                          <a:pt x="890" y="1351"/>
                          <a:pt x="506" y="1884"/>
                          <a:pt x="135" y="2423"/>
                        </a:cubicBezTo>
                        <a:cubicBezTo>
                          <a:pt x="91" y="2489"/>
                          <a:pt x="49" y="2556"/>
                          <a:pt x="0" y="2624"/>
                        </a:cubicBezTo>
                        <a:cubicBezTo>
                          <a:pt x="97" y="2764"/>
                          <a:pt x="202" y="2889"/>
                          <a:pt x="313" y="3004"/>
                        </a:cubicBezTo>
                        <a:cubicBezTo>
                          <a:pt x="375" y="2922"/>
                          <a:pt x="433" y="2840"/>
                          <a:pt x="491" y="2758"/>
                        </a:cubicBezTo>
                        <a:cubicBezTo>
                          <a:pt x="865" y="2221"/>
                          <a:pt x="1251" y="1687"/>
                          <a:pt x="1644" y="1163"/>
                        </a:cubicBezTo>
                        <a:cubicBezTo>
                          <a:pt x="1937" y="774"/>
                          <a:pt x="2240" y="385"/>
                          <a:pt x="2548"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3653;p65">
                    <a:extLst>
                      <a:ext uri="{FF2B5EF4-FFF2-40B4-BE49-F238E27FC236}">
                        <a16:creationId xmlns:a16="http://schemas.microsoft.com/office/drawing/2014/main" id="{68A999D2-DFFD-ED06-A800-21DB2F1AD4DC}"/>
                      </a:ext>
                    </a:extLst>
                  </p:cNvPr>
                  <p:cNvSpPr/>
                  <p:nvPr/>
                </p:nvSpPr>
                <p:spPr>
                  <a:xfrm>
                    <a:off x="5130271" y="1497698"/>
                    <a:ext cx="77119" cy="89545"/>
                  </a:xfrm>
                  <a:custGeom>
                    <a:avLst/>
                    <a:gdLst/>
                    <a:ahLst/>
                    <a:cxnLst/>
                    <a:rect l="l" t="t" r="r" b="b"/>
                    <a:pathLst>
                      <a:path w="3221" h="3740" extrusionOk="0">
                        <a:moveTo>
                          <a:pt x="2986" y="0"/>
                        </a:moveTo>
                        <a:cubicBezTo>
                          <a:pt x="2971" y="0"/>
                          <a:pt x="2955" y="2"/>
                          <a:pt x="2937" y="6"/>
                        </a:cubicBezTo>
                        <a:cubicBezTo>
                          <a:pt x="2850" y="20"/>
                          <a:pt x="2768" y="39"/>
                          <a:pt x="2682" y="59"/>
                        </a:cubicBezTo>
                        <a:cubicBezTo>
                          <a:pt x="2673" y="73"/>
                          <a:pt x="2659" y="92"/>
                          <a:pt x="2648" y="106"/>
                        </a:cubicBezTo>
                        <a:cubicBezTo>
                          <a:pt x="2289" y="558"/>
                          <a:pt x="1932" y="1015"/>
                          <a:pt x="1577" y="1472"/>
                        </a:cubicBezTo>
                        <a:cubicBezTo>
                          <a:pt x="1058" y="2149"/>
                          <a:pt x="496" y="2812"/>
                          <a:pt x="0" y="3519"/>
                        </a:cubicBezTo>
                        <a:cubicBezTo>
                          <a:pt x="126" y="3605"/>
                          <a:pt x="260" y="3682"/>
                          <a:pt x="404" y="3739"/>
                        </a:cubicBezTo>
                        <a:cubicBezTo>
                          <a:pt x="952" y="3081"/>
                          <a:pt x="1452" y="2379"/>
                          <a:pt x="1981" y="1712"/>
                        </a:cubicBezTo>
                        <a:cubicBezTo>
                          <a:pt x="2336" y="1255"/>
                          <a:pt x="2692" y="798"/>
                          <a:pt x="3052" y="347"/>
                        </a:cubicBezTo>
                        <a:cubicBezTo>
                          <a:pt x="3110" y="275"/>
                          <a:pt x="3167" y="203"/>
                          <a:pt x="3221" y="130"/>
                        </a:cubicBezTo>
                        <a:cubicBezTo>
                          <a:pt x="3192" y="88"/>
                          <a:pt x="3143" y="53"/>
                          <a:pt x="3091" y="39"/>
                        </a:cubicBezTo>
                        <a:cubicBezTo>
                          <a:pt x="3062" y="15"/>
                          <a:pt x="3029" y="0"/>
                          <a:pt x="298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3654;p65">
                    <a:extLst>
                      <a:ext uri="{FF2B5EF4-FFF2-40B4-BE49-F238E27FC236}">
                        <a16:creationId xmlns:a16="http://schemas.microsoft.com/office/drawing/2014/main" id="{94C52FE6-BCC2-0BA7-4010-5BEE8AD63CA4}"/>
                      </a:ext>
                    </a:extLst>
                  </p:cNvPr>
                  <p:cNvSpPr/>
                  <p:nvPr/>
                </p:nvSpPr>
                <p:spPr>
                  <a:xfrm>
                    <a:off x="4816184" y="1582156"/>
                    <a:ext cx="210143" cy="97590"/>
                  </a:xfrm>
                  <a:custGeom>
                    <a:avLst/>
                    <a:gdLst/>
                    <a:ahLst/>
                    <a:cxnLst/>
                    <a:rect l="l" t="t" r="r" b="b"/>
                    <a:pathLst>
                      <a:path w="8777" h="4076" extrusionOk="0">
                        <a:moveTo>
                          <a:pt x="1655" y="0"/>
                        </a:moveTo>
                        <a:cubicBezTo>
                          <a:pt x="1102" y="111"/>
                          <a:pt x="554" y="226"/>
                          <a:pt x="1" y="342"/>
                        </a:cubicBezTo>
                        <a:cubicBezTo>
                          <a:pt x="16" y="389"/>
                          <a:pt x="25" y="437"/>
                          <a:pt x="40" y="481"/>
                        </a:cubicBezTo>
                        <a:cubicBezTo>
                          <a:pt x="69" y="568"/>
                          <a:pt x="102" y="663"/>
                          <a:pt x="184" y="701"/>
                        </a:cubicBezTo>
                        <a:cubicBezTo>
                          <a:pt x="208" y="716"/>
                          <a:pt x="242" y="721"/>
                          <a:pt x="271" y="721"/>
                        </a:cubicBezTo>
                        <a:cubicBezTo>
                          <a:pt x="333" y="721"/>
                          <a:pt x="395" y="697"/>
                          <a:pt x="453" y="677"/>
                        </a:cubicBezTo>
                        <a:cubicBezTo>
                          <a:pt x="766" y="557"/>
                          <a:pt x="1073" y="437"/>
                          <a:pt x="1385" y="322"/>
                        </a:cubicBezTo>
                        <a:cubicBezTo>
                          <a:pt x="1857" y="1855"/>
                          <a:pt x="2919" y="3407"/>
                          <a:pt x="4499" y="3926"/>
                        </a:cubicBezTo>
                        <a:cubicBezTo>
                          <a:pt x="4807" y="4028"/>
                          <a:pt x="5104" y="4075"/>
                          <a:pt x="5388" y="4075"/>
                        </a:cubicBezTo>
                        <a:cubicBezTo>
                          <a:pt x="5778" y="4075"/>
                          <a:pt x="6142" y="3989"/>
                          <a:pt x="6484" y="3840"/>
                        </a:cubicBezTo>
                        <a:cubicBezTo>
                          <a:pt x="6730" y="3768"/>
                          <a:pt x="6969" y="3671"/>
                          <a:pt x="7196" y="3542"/>
                        </a:cubicBezTo>
                        <a:cubicBezTo>
                          <a:pt x="8003" y="3085"/>
                          <a:pt x="8531" y="2331"/>
                          <a:pt x="8719" y="1427"/>
                        </a:cubicBezTo>
                        <a:cubicBezTo>
                          <a:pt x="8757" y="1231"/>
                          <a:pt x="8766" y="971"/>
                          <a:pt x="8777" y="692"/>
                        </a:cubicBezTo>
                        <a:lnTo>
                          <a:pt x="8777" y="692"/>
                        </a:lnTo>
                        <a:cubicBezTo>
                          <a:pt x="8565" y="976"/>
                          <a:pt x="8382" y="1278"/>
                          <a:pt x="8185" y="1571"/>
                        </a:cubicBezTo>
                        <a:cubicBezTo>
                          <a:pt x="7488" y="2600"/>
                          <a:pt x="6455" y="3566"/>
                          <a:pt x="5220" y="3566"/>
                        </a:cubicBezTo>
                        <a:lnTo>
                          <a:pt x="5162" y="3566"/>
                        </a:lnTo>
                        <a:cubicBezTo>
                          <a:pt x="4279" y="3547"/>
                          <a:pt x="3471" y="3008"/>
                          <a:pt x="2908" y="2327"/>
                        </a:cubicBezTo>
                        <a:cubicBezTo>
                          <a:pt x="2351" y="1639"/>
                          <a:pt x="2001" y="812"/>
                          <a:pt x="1655" y="0"/>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3655;p65">
                    <a:extLst>
                      <a:ext uri="{FF2B5EF4-FFF2-40B4-BE49-F238E27FC236}">
                        <a16:creationId xmlns:a16="http://schemas.microsoft.com/office/drawing/2014/main" id="{C137801C-9C41-AECB-4479-B42FC747CA05}"/>
                      </a:ext>
                    </a:extLst>
                  </p:cNvPr>
                  <p:cNvSpPr/>
                  <p:nvPr/>
                </p:nvSpPr>
                <p:spPr>
                  <a:xfrm>
                    <a:off x="5233355" y="1484459"/>
                    <a:ext cx="5555" cy="40535"/>
                  </a:xfrm>
                  <a:custGeom>
                    <a:avLst/>
                    <a:gdLst/>
                    <a:ahLst/>
                    <a:cxnLst/>
                    <a:rect l="l" t="t" r="r" b="b"/>
                    <a:pathLst>
                      <a:path w="232" h="1693" extrusionOk="0">
                        <a:moveTo>
                          <a:pt x="1" y="1"/>
                        </a:moveTo>
                        <a:cubicBezTo>
                          <a:pt x="145" y="539"/>
                          <a:pt x="227" y="1116"/>
                          <a:pt x="232" y="1693"/>
                        </a:cubicBezTo>
                        <a:cubicBezTo>
                          <a:pt x="232" y="1116"/>
                          <a:pt x="150" y="539"/>
                          <a:pt x="6" y="1"/>
                        </a:cubicBezTo>
                        <a:close/>
                      </a:path>
                    </a:pathLst>
                  </a:custGeom>
                  <a:solidFill>
                    <a:srgbClr val="DE6B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3656;p65">
                    <a:extLst>
                      <a:ext uri="{FF2B5EF4-FFF2-40B4-BE49-F238E27FC236}">
                        <a16:creationId xmlns:a16="http://schemas.microsoft.com/office/drawing/2014/main" id="{7EF789E7-5E71-46BF-E21A-26BEC9E976BA}"/>
                      </a:ext>
                    </a:extLst>
                  </p:cNvPr>
                  <p:cNvSpPr/>
                  <p:nvPr/>
                </p:nvSpPr>
                <p:spPr>
                  <a:xfrm>
                    <a:off x="5080022" y="1471245"/>
                    <a:ext cx="176289" cy="153639"/>
                  </a:xfrm>
                  <a:custGeom>
                    <a:avLst/>
                    <a:gdLst/>
                    <a:ahLst/>
                    <a:cxnLst/>
                    <a:rect l="l" t="t" r="r" b="b"/>
                    <a:pathLst>
                      <a:path w="7363" h="6417" extrusionOk="0">
                        <a:moveTo>
                          <a:pt x="7353" y="0"/>
                        </a:moveTo>
                        <a:cubicBezTo>
                          <a:pt x="6910" y="126"/>
                          <a:pt x="6459" y="231"/>
                          <a:pt x="6021" y="351"/>
                        </a:cubicBezTo>
                        <a:cubicBezTo>
                          <a:pt x="5954" y="370"/>
                          <a:pt x="5892" y="390"/>
                          <a:pt x="5839" y="433"/>
                        </a:cubicBezTo>
                        <a:cubicBezTo>
                          <a:pt x="5694" y="558"/>
                          <a:pt x="5757" y="789"/>
                          <a:pt x="5819" y="967"/>
                        </a:cubicBezTo>
                        <a:cubicBezTo>
                          <a:pt x="6118" y="1807"/>
                          <a:pt x="6171" y="2744"/>
                          <a:pt x="5882" y="3586"/>
                        </a:cubicBezTo>
                        <a:cubicBezTo>
                          <a:pt x="5588" y="4427"/>
                          <a:pt x="4935" y="5157"/>
                          <a:pt x="4089" y="5441"/>
                        </a:cubicBezTo>
                        <a:cubicBezTo>
                          <a:pt x="3787" y="5541"/>
                          <a:pt x="3460" y="5585"/>
                          <a:pt x="3133" y="5585"/>
                        </a:cubicBezTo>
                        <a:cubicBezTo>
                          <a:pt x="2576" y="5585"/>
                          <a:pt x="2008" y="5454"/>
                          <a:pt x="1504" y="5253"/>
                        </a:cubicBezTo>
                        <a:cubicBezTo>
                          <a:pt x="970" y="5041"/>
                          <a:pt x="528" y="4580"/>
                          <a:pt x="0" y="4364"/>
                        </a:cubicBezTo>
                        <a:lnTo>
                          <a:pt x="0" y="4364"/>
                        </a:lnTo>
                        <a:cubicBezTo>
                          <a:pt x="187" y="4682"/>
                          <a:pt x="360" y="5008"/>
                          <a:pt x="548" y="5239"/>
                        </a:cubicBezTo>
                        <a:cubicBezTo>
                          <a:pt x="1129" y="5955"/>
                          <a:pt x="1946" y="6377"/>
                          <a:pt x="2873" y="6416"/>
                        </a:cubicBezTo>
                        <a:lnTo>
                          <a:pt x="2989" y="6416"/>
                        </a:lnTo>
                        <a:cubicBezTo>
                          <a:pt x="3210" y="6416"/>
                          <a:pt x="3431" y="6392"/>
                          <a:pt x="3643" y="6348"/>
                        </a:cubicBezTo>
                        <a:cubicBezTo>
                          <a:pt x="4286" y="6306"/>
                          <a:pt x="4911" y="6055"/>
                          <a:pt x="5439" y="5512"/>
                        </a:cubicBezTo>
                        <a:cubicBezTo>
                          <a:pt x="6291" y="4642"/>
                          <a:pt x="6637" y="3442"/>
                          <a:pt x="6637" y="2245"/>
                        </a:cubicBezTo>
                        <a:cubicBezTo>
                          <a:pt x="6632" y="1668"/>
                          <a:pt x="6550" y="1091"/>
                          <a:pt x="6406" y="553"/>
                        </a:cubicBezTo>
                        <a:lnTo>
                          <a:pt x="6411" y="553"/>
                        </a:lnTo>
                        <a:cubicBezTo>
                          <a:pt x="6406" y="548"/>
                          <a:pt x="6406" y="543"/>
                          <a:pt x="6406" y="539"/>
                        </a:cubicBezTo>
                        <a:cubicBezTo>
                          <a:pt x="6641" y="419"/>
                          <a:pt x="6905" y="351"/>
                          <a:pt x="7174" y="351"/>
                        </a:cubicBezTo>
                        <a:cubicBezTo>
                          <a:pt x="7238" y="351"/>
                          <a:pt x="7300" y="357"/>
                          <a:pt x="7362" y="366"/>
                        </a:cubicBezTo>
                        <a:cubicBezTo>
                          <a:pt x="7362" y="241"/>
                          <a:pt x="7362" y="120"/>
                          <a:pt x="7353" y="0"/>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3657;p65">
                    <a:extLst>
                      <a:ext uri="{FF2B5EF4-FFF2-40B4-BE49-F238E27FC236}">
                        <a16:creationId xmlns:a16="http://schemas.microsoft.com/office/drawing/2014/main" id="{813333B0-AB73-1E9E-8067-87271BCB9879}"/>
                      </a:ext>
                    </a:extLst>
                  </p:cNvPr>
                  <p:cNvSpPr/>
                  <p:nvPr/>
                </p:nvSpPr>
                <p:spPr>
                  <a:xfrm>
                    <a:off x="5023285" y="1540957"/>
                    <a:ext cx="42474" cy="28899"/>
                  </a:xfrm>
                  <a:custGeom>
                    <a:avLst/>
                    <a:gdLst/>
                    <a:ahLst/>
                    <a:cxnLst/>
                    <a:rect l="l" t="t" r="r" b="b"/>
                    <a:pathLst>
                      <a:path w="1774" h="1207" extrusionOk="0">
                        <a:moveTo>
                          <a:pt x="933" y="0"/>
                        </a:moveTo>
                        <a:cubicBezTo>
                          <a:pt x="842" y="0"/>
                          <a:pt x="750" y="20"/>
                          <a:pt x="659" y="58"/>
                        </a:cubicBezTo>
                        <a:cubicBezTo>
                          <a:pt x="246" y="226"/>
                          <a:pt x="0" y="818"/>
                          <a:pt x="260" y="1207"/>
                        </a:cubicBezTo>
                        <a:cubicBezTo>
                          <a:pt x="346" y="905"/>
                          <a:pt x="505" y="659"/>
                          <a:pt x="789" y="548"/>
                        </a:cubicBezTo>
                        <a:cubicBezTo>
                          <a:pt x="794" y="548"/>
                          <a:pt x="803" y="544"/>
                          <a:pt x="807" y="539"/>
                        </a:cubicBezTo>
                        <a:cubicBezTo>
                          <a:pt x="851" y="519"/>
                          <a:pt x="889" y="510"/>
                          <a:pt x="929" y="510"/>
                        </a:cubicBezTo>
                        <a:lnTo>
                          <a:pt x="933" y="510"/>
                        </a:lnTo>
                        <a:cubicBezTo>
                          <a:pt x="1000" y="495"/>
                          <a:pt x="1073" y="486"/>
                          <a:pt x="1149" y="486"/>
                        </a:cubicBezTo>
                        <a:cubicBezTo>
                          <a:pt x="1394" y="486"/>
                          <a:pt x="1596" y="577"/>
                          <a:pt x="1774" y="721"/>
                        </a:cubicBezTo>
                        <a:cubicBezTo>
                          <a:pt x="1712" y="318"/>
                          <a:pt x="1332" y="0"/>
                          <a:pt x="933" y="0"/>
                        </a:cubicBezTo>
                        <a:close/>
                      </a:path>
                    </a:pathLst>
                  </a:custGeom>
                  <a:solidFill>
                    <a:srgbClr val="1D150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3658;p65">
                    <a:extLst>
                      <a:ext uri="{FF2B5EF4-FFF2-40B4-BE49-F238E27FC236}">
                        <a16:creationId xmlns:a16="http://schemas.microsoft.com/office/drawing/2014/main" id="{E77AD8D2-2F74-2D0F-9654-5B6325FB6C49}"/>
                      </a:ext>
                    </a:extLst>
                  </p:cNvPr>
                  <p:cNvSpPr/>
                  <p:nvPr/>
                </p:nvSpPr>
                <p:spPr>
                  <a:xfrm>
                    <a:off x="4711736" y="1515078"/>
                    <a:ext cx="93926" cy="93926"/>
                  </a:xfrm>
                  <a:custGeom>
                    <a:avLst/>
                    <a:gdLst/>
                    <a:ahLst/>
                    <a:cxnLst/>
                    <a:rect l="l" t="t" r="r" b="b"/>
                    <a:pathLst>
                      <a:path w="3923" h="3923" extrusionOk="0">
                        <a:moveTo>
                          <a:pt x="1961" y="1"/>
                        </a:moveTo>
                        <a:cubicBezTo>
                          <a:pt x="881" y="1"/>
                          <a:pt x="1" y="880"/>
                          <a:pt x="1" y="1961"/>
                        </a:cubicBezTo>
                        <a:cubicBezTo>
                          <a:pt x="1" y="3042"/>
                          <a:pt x="881" y="3922"/>
                          <a:pt x="1961" y="3922"/>
                        </a:cubicBezTo>
                        <a:cubicBezTo>
                          <a:pt x="3043" y="3922"/>
                          <a:pt x="3922" y="3042"/>
                          <a:pt x="3922" y="1961"/>
                        </a:cubicBezTo>
                        <a:cubicBezTo>
                          <a:pt x="3922" y="880"/>
                          <a:pt x="3043" y="1"/>
                          <a:pt x="1961" y="1"/>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32" name="Google Shape;3659;p65">
              <a:extLst>
                <a:ext uri="{FF2B5EF4-FFF2-40B4-BE49-F238E27FC236}">
                  <a16:creationId xmlns:a16="http://schemas.microsoft.com/office/drawing/2014/main" id="{21F6CCAB-5374-8812-18A1-8670104D4E62}"/>
                </a:ext>
              </a:extLst>
            </p:cNvPr>
            <p:cNvGrpSpPr/>
            <p:nvPr/>
          </p:nvGrpSpPr>
          <p:grpSpPr>
            <a:xfrm>
              <a:off x="7247888" y="1158012"/>
              <a:ext cx="361123" cy="353225"/>
              <a:chOff x="488084" y="3164562"/>
              <a:chExt cx="535235" cy="523530"/>
            </a:xfrm>
          </p:grpSpPr>
          <p:grpSp>
            <p:nvGrpSpPr>
              <p:cNvPr id="61" name="Google Shape;3660;p65">
                <a:extLst>
                  <a:ext uri="{FF2B5EF4-FFF2-40B4-BE49-F238E27FC236}">
                    <a16:creationId xmlns:a16="http://schemas.microsoft.com/office/drawing/2014/main" id="{99ED9559-7C68-6D55-A37B-DB283B786CF2}"/>
                  </a:ext>
                </a:extLst>
              </p:cNvPr>
              <p:cNvGrpSpPr/>
              <p:nvPr/>
            </p:nvGrpSpPr>
            <p:grpSpPr>
              <a:xfrm>
                <a:off x="488084" y="3164562"/>
                <a:ext cx="535235" cy="523530"/>
                <a:chOff x="488084" y="3164562"/>
                <a:chExt cx="535235" cy="523530"/>
              </a:xfrm>
            </p:grpSpPr>
            <p:sp>
              <p:nvSpPr>
                <p:cNvPr id="63" name="Google Shape;3661;p65">
                  <a:extLst>
                    <a:ext uri="{FF2B5EF4-FFF2-40B4-BE49-F238E27FC236}">
                      <a16:creationId xmlns:a16="http://schemas.microsoft.com/office/drawing/2014/main" id="{4777D30E-CFFA-A488-338C-435ACCBE8053}"/>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3662;p65">
                  <a:extLst>
                    <a:ext uri="{FF2B5EF4-FFF2-40B4-BE49-F238E27FC236}">
                      <a16:creationId xmlns:a16="http://schemas.microsoft.com/office/drawing/2014/main" id="{63A1BDC6-1639-20D6-5851-CDC646E523D4}"/>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3663;p65">
                  <a:extLst>
                    <a:ext uri="{FF2B5EF4-FFF2-40B4-BE49-F238E27FC236}">
                      <a16:creationId xmlns:a16="http://schemas.microsoft.com/office/drawing/2014/main" id="{4DB8DD53-8C26-CA45-A46F-AC9C06A54039}"/>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3664;p65">
                  <a:extLst>
                    <a:ext uri="{FF2B5EF4-FFF2-40B4-BE49-F238E27FC236}">
                      <a16:creationId xmlns:a16="http://schemas.microsoft.com/office/drawing/2014/main" id="{93AC3D4D-F579-8AA5-FDA9-B985A3338F18}"/>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3665;p65">
                  <a:extLst>
                    <a:ext uri="{FF2B5EF4-FFF2-40B4-BE49-F238E27FC236}">
                      <a16:creationId xmlns:a16="http://schemas.microsoft.com/office/drawing/2014/main" id="{1AD2C4FB-9127-D1A7-8DE8-75F55A36D7D9}"/>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3666;p65">
                  <a:extLst>
                    <a:ext uri="{FF2B5EF4-FFF2-40B4-BE49-F238E27FC236}">
                      <a16:creationId xmlns:a16="http://schemas.microsoft.com/office/drawing/2014/main" id="{34303EBD-5AE4-4C3C-64C7-F4EC1B44880C}"/>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3667;p65">
                  <a:extLst>
                    <a:ext uri="{FF2B5EF4-FFF2-40B4-BE49-F238E27FC236}">
                      <a16:creationId xmlns:a16="http://schemas.microsoft.com/office/drawing/2014/main" id="{BC2402B0-73C8-A36D-7171-6442A88B39FA}"/>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3668;p65">
                  <a:extLst>
                    <a:ext uri="{FF2B5EF4-FFF2-40B4-BE49-F238E27FC236}">
                      <a16:creationId xmlns:a16="http://schemas.microsoft.com/office/drawing/2014/main" id="{4E659E1B-7317-2BBA-8CA4-2310E2DE3045}"/>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3669;p65">
                  <a:extLst>
                    <a:ext uri="{FF2B5EF4-FFF2-40B4-BE49-F238E27FC236}">
                      <a16:creationId xmlns:a16="http://schemas.microsoft.com/office/drawing/2014/main" id="{03B1143B-734A-5A84-70B6-DC4CFCE61432}"/>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3670;p65">
                  <a:extLst>
                    <a:ext uri="{FF2B5EF4-FFF2-40B4-BE49-F238E27FC236}">
                      <a16:creationId xmlns:a16="http://schemas.microsoft.com/office/drawing/2014/main" id="{628B483D-2DD5-1445-CD5A-8D080C20205B}"/>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3671;p65">
                  <a:extLst>
                    <a:ext uri="{FF2B5EF4-FFF2-40B4-BE49-F238E27FC236}">
                      <a16:creationId xmlns:a16="http://schemas.microsoft.com/office/drawing/2014/main" id="{AC9D9229-375E-8B75-A96D-243B0201FBFB}"/>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2" name="Google Shape;3672;p65">
                <a:extLst>
                  <a:ext uri="{FF2B5EF4-FFF2-40B4-BE49-F238E27FC236}">
                    <a16:creationId xmlns:a16="http://schemas.microsoft.com/office/drawing/2014/main" id="{2FB47831-A073-7143-5EF8-BA7070B386FA}"/>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3" name="Google Shape;3673;p65">
              <a:extLst>
                <a:ext uri="{FF2B5EF4-FFF2-40B4-BE49-F238E27FC236}">
                  <a16:creationId xmlns:a16="http://schemas.microsoft.com/office/drawing/2014/main" id="{07E0F063-62B4-EA61-0383-BA3390E2C8AC}"/>
                </a:ext>
              </a:extLst>
            </p:cNvPr>
            <p:cNvGrpSpPr/>
            <p:nvPr/>
          </p:nvGrpSpPr>
          <p:grpSpPr>
            <a:xfrm rot="-611595">
              <a:off x="6812047" y="933859"/>
              <a:ext cx="253148" cy="247611"/>
              <a:chOff x="488084" y="3164562"/>
              <a:chExt cx="535235" cy="523530"/>
            </a:xfrm>
          </p:grpSpPr>
          <p:grpSp>
            <p:nvGrpSpPr>
              <p:cNvPr id="48" name="Google Shape;3674;p65">
                <a:extLst>
                  <a:ext uri="{FF2B5EF4-FFF2-40B4-BE49-F238E27FC236}">
                    <a16:creationId xmlns:a16="http://schemas.microsoft.com/office/drawing/2014/main" id="{145605A5-9B64-0A2B-4AF7-ABA2A78108C4}"/>
                  </a:ext>
                </a:extLst>
              </p:cNvPr>
              <p:cNvGrpSpPr/>
              <p:nvPr/>
            </p:nvGrpSpPr>
            <p:grpSpPr>
              <a:xfrm>
                <a:off x="488084" y="3164562"/>
                <a:ext cx="535235" cy="523530"/>
                <a:chOff x="488084" y="3164562"/>
                <a:chExt cx="535235" cy="523530"/>
              </a:xfrm>
            </p:grpSpPr>
            <p:sp>
              <p:nvSpPr>
                <p:cNvPr id="50" name="Google Shape;3675;p65">
                  <a:extLst>
                    <a:ext uri="{FF2B5EF4-FFF2-40B4-BE49-F238E27FC236}">
                      <a16:creationId xmlns:a16="http://schemas.microsoft.com/office/drawing/2014/main" id="{3158A118-B535-FD2C-93FF-8D3D11F991F5}"/>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3676;p65">
                  <a:extLst>
                    <a:ext uri="{FF2B5EF4-FFF2-40B4-BE49-F238E27FC236}">
                      <a16:creationId xmlns:a16="http://schemas.microsoft.com/office/drawing/2014/main" id="{8E09B73D-7192-EAEB-4FF8-B2406EA7AD28}"/>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677;p65">
                  <a:extLst>
                    <a:ext uri="{FF2B5EF4-FFF2-40B4-BE49-F238E27FC236}">
                      <a16:creationId xmlns:a16="http://schemas.microsoft.com/office/drawing/2014/main" id="{C66B7FDA-D9EF-F18F-72EF-7DFE08857575}"/>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678;p65">
                  <a:extLst>
                    <a:ext uri="{FF2B5EF4-FFF2-40B4-BE49-F238E27FC236}">
                      <a16:creationId xmlns:a16="http://schemas.microsoft.com/office/drawing/2014/main" id="{3CD3E0EC-1B7F-35D3-3E93-A2FF53956E91}"/>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79;p65">
                  <a:extLst>
                    <a:ext uri="{FF2B5EF4-FFF2-40B4-BE49-F238E27FC236}">
                      <a16:creationId xmlns:a16="http://schemas.microsoft.com/office/drawing/2014/main" id="{A52FB3E0-6FCD-842E-9B6D-0BB253A07854}"/>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3680;p65">
                  <a:extLst>
                    <a:ext uri="{FF2B5EF4-FFF2-40B4-BE49-F238E27FC236}">
                      <a16:creationId xmlns:a16="http://schemas.microsoft.com/office/drawing/2014/main" id="{47BC837E-DDC1-E082-963B-DE288C7C02C6}"/>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3681;p65">
                  <a:extLst>
                    <a:ext uri="{FF2B5EF4-FFF2-40B4-BE49-F238E27FC236}">
                      <a16:creationId xmlns:a16="http://schemas.microsoft.com/office/drawing/2014/main" id="{CC371814-470A-868F-9427-DDE64AFC3605}"/>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682;p65">
                  <a:extLst>
                    <a:ext uri="{FF2B5EF4-FFF2-40B4-BE49-F238E27FC236}">
                      <a16:creationId xmlns:a16="http://schemas.microsoft.com/office/drawing/2014/main" id="{33F4E6FB-5BC1-C08A-0442-827B724F0F8E}"/>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683;p65">
                  <a:extLst>
                    <a:ext uri="{FF2B5EF4-FFF2-40B4-BE49-F238E27FC236}">
                      <a16:creationId xmlns:a16="http://schemas.microsoft.com/office/drawing/2014/main" id="{0486CF95-4C52-C186-0C56-CBCAAFA8DBBE}"/>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3684;p65">
                  <a:extLst>
                    <a:ext uri="{FF2B5EF4-FFF2-40B4-BE49-F238E27FC236}">
                      <a16:creationId xmlns:a16="http://schemas.microsoft.com/office/drawing/2014/main" id="{D4056709-E78B-7FC9-E36B-DF61C7B758B7}"/>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3685;p65">
                  <a:extLst>
                    <a:ext uri="{FF2B5EF4-FFF2-40B4-BE49-F238E27FC236}">
                      <a16:creationId xmlns:a16="http://schemas.microsoft.com/office/drawing/2014/main" id="{FDF49545-80C0-27DD-48C7-FFBD1234445F}"/>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9" name="Google Shape;3686;p65">
                <a:extLst>
                  <a:ext uri="{FF2B5EF4-FFF2-40B4-BE49-F238E27FC236}">
                    <a16:creationId xmlns:a16="http://schemas.microsoft.com/office/drawing/2014/main" id="{FC4BCF40-92A9-743C-62DB-18C91C91D760}"/>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4" name="Google Shape;3687;p65">
              <a:extLst>
                <a:ext uri="{FF2B5EF4-FFF2-40B4-BE49-F238E27FC236}">
                  <a16:creationId xmlns:a16="http://schemas.microsoft.com/office/drawing/2014/main" id="{993549B0-79A0-4115-8307-E5AE737EEA99}"/>
                </a:ext>
              </a:extLst>
            </p:cNvPr>
            <p:cNvGrpSpPr/>
            <p:nvPr/>
          </p:nvGrpSpPr>
          <p:grpSpPr>
            <a:xfrm rot="1189459">
              <a:off x="6565288" y="1404589"/>
              <a:ext cx="199646" cy="195279"/>
              <a:chOff x="488084" y="3164562"/>
              <a:chExt cx="535235" cy="523530"/>
            </a:xfrm>
          </p:grpSpPr>
          <p:grpSp>
            <p:nvGrpSpPr>
              <p:cNvPr id="35" name="Google Shape;3688;p65">
                <a:extLst>
                  <a:ext uri="{FF2B5EF4-FFF2-40B4-BE49-F238E27FC236}">
                    <a16:creationId xmlns:a16="http://schemas.microsoft.com/office/drawing/2014/main" id="{5C211210-BB19-55D3-1372-B513DBD23277}"/>
                  </a:ext>
                </a:extLst>
              </p:cNvPr>
              <p:cNvGrpSpPr/>
              <p:nvPr/>
            </p:nvGrpSpPr>
            <p:grpSpPr>
              <a:xfrm>
                <a:off x="488084" y="3164562"/>
                <a:ext cx="535235" cy="523530"/>
                <a:chOff x="488084" y="3164562"/>
                <a:chExt cx="535235" cy="523530"/>
              </a:xfrm>
            </p:grpSpPr>
            <p:sp>
              <p:nvSpPr>
                <p:cNvPr id="37" name="Google Shape;3689;p65">
                  <a:extLst>
                    <a:ext uri="{FF2B5EF4-FFF2-40B4-BE49-F238E27FC236}">
                      <a16:creationId xmlns:a16="http://schemas.microsoft.com/office/drawing/2014/main" id="{7C421D68-71A4-2CAB-B592-DBE42946C3F8}"/>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690;p65">
                  <a:extLst>
                    <a:ext uri="{FF2B5EF4-FFF2-40B4-BE49-F238E27FC236}">
                      <a16:creationId xmlns:a16="http://schemas.microsoft.com/office/drawing/2014/main" id="{0CF4A5BC-BE34-392C-8FAE-AEA49C03B8D8}"/>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3691;p65">
                  <a:extLst>
                    <a:ext uri="{FF2B5EF4-FFF2-40B4-BE49-F238E27FC236}">
                      <a16:creationId xmlns:a16="http://schemas.microsoft.com/office/drawing/2014/main" id="{231304B9-97EB-EC7C-0F83-D34F4BBF0C4F}"/>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692;p65">
                  <a:extLst>
                    <a:ext uri="{FF2B5EF4-FFF2-40B4-BE49-F238E27FC236}">
                      <a16:creationId xmlns:a16="http://schemas.microsoft.com/office/drawing/2014/main" id="{37970FBB-1770-D952-6592-DA2E4613D8FC}"/>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693;p65">
                  <a:extLst>
                    <a:ext uri="{FF2B5EF4-FFF2-40B4-BE49-F238E27FC236}">
                      <a16:creationId xmlns:a16="http://schemas.microsoft.com/office/drawing/2014/main" id="{862586A7-7EDC-4D44-6E7D-EEF337D42771}"/>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694;p65">
                  <a:extLst>
                    <a:ext uri="{FF2B5EF4-FFF2-40B4-BE49-F238E27FC236}">
                      <a16:creationId xmlns:a16="http://schemas.microsoft.com/office/drawing/2014/main" id="{5EE89803-F775-E07A-A731-197EBB665200}"/>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695;p65">
                  <a:extLst>
                    <a:ext uri="{FF2B5EF4-FFF2-40B4-BE49-F238E27FC236}">
                      <a16:creationId xmlns:a16="http://schemas.microsoft.com/office/drawing/2014/main" id="{6679B674-EE7D-4052-0883-77FA2FC0E210}"/>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696;p65">
                  <a:extLst>
                    <a:ext uri="{FF2B5EF4-FFF2-40B4-BE49-F238E27FC236}">
                      <a16:creationId xmlns:a16="http://schemas.microsoft.com/office/drawing/2014/main" id="{2B1E54F8-C395-B5D7-A693-3B293CF96847}"/>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97;p65">
                  <a:extLst>
                    <a:ext uri="{FF2B5EF4-FFF2-40B4-BE49-F238E27FC236}">
                      <a16:creationId xmlns:a16="http://schemas.microsoft.com/office/drawing/2014/main" id="{A74995ED-8065-3CA5-8097-90494C042E92}"/>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3698;p65">
                  <a:extLst>
                    <a:ext uri="{FF2B5EF4-FFF2-40B4-BE49-F238E27FC236}">
                      <a16:creationId xmlns:a16="http://schemas.microsoft.com/office/drawing/2014/main" id="{4F93E068-4165-64DE-C393-783FF8441AD3}"/>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3699;p65">
                  <a:extLst>
                    <a:ext uri="{FF2B5EF4-FFF2-40B4-BE49-F238E27FC236}">
                      <a16:creationId xmlns:a16="http://schemas.microsoft.com/office/drawing/2014/main" id="{9B8B9E57-0EB4-5E34-9C30-41A280BD23A2}"/>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6" name="Google Shape;3700;p65">
                <a:extLst>
                  <a:ext uri="{FF2B5EF4-FFF2-40B4-BE49-F238E27FC236}">
                    <a16:creationId xmlns:a16="http://schemas.microsoft.com/office/drawing/2014/main" id="{3446FDAA-5B91-BEB8-1DE9-CC0DCF77A9DD}"/>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3643051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P spid="27" grpId="0"/>
      <p:bldP spid="28" grpId="0"/>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1. Nội dung</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8349" y="4151857"/>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B2B2896-E9CA-B7FC-B9F1-A05B6DEFEAF8}"/>
              </a:ext>
            </a:extLst>
          </p:cNvPr>
          <p:cNvPicPr>
            <a:picLocks noChangeAspect="1"/>
          </p:cNvPicPr>
          <p:nvPr/>
        </p:nvPicPr>
        <p:blipFill>
          <a:blip r:embed="rId10"/>
          <a:stretch>
            <a:fillRect/>
          </a:stretch>
        </p:blipFill>
        <p:spPr>
          <a:xfrm>
            <a:off x="355002" y="803705"/>
            <a:ext cx="3523793" cy="3761558"/>
          </a:xfrm>
          <a:prstGeom prst="rect">
            <a:avLst/>
          </a:prstGeom>
        </p:spPr>
      </p:pic>
      <p:pic>
        <p:nvPicPr>
          <p:cNvPr id="14" name="图片 16">
            <a:extLst>
              <a:ext uri="{FF2B5EF4-FFF2-40B4-BE49-F238E27FC236}">
                <a16:creationId xmlns:a16="http://schemas.microsoft.com/office/drawing/2014/main" id="{25D62845-BD88-E51F-CF0F-2D3C03DCF5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8795" y="803705"/>
            <a:ext cx="4625411" cy="251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3">
            <a:extLst>
              <a:ext uri="{FF2B5EF4-FFF2-40B4-BE49-F238E27FC236}">
                <a16:creationId xmlns:a16="http://schemas.microsoft.com/office/drawing/2014/main" id="{44B2E0B9-4FC6-6CE7-D1CA-13B5698809A2}"/>
              </a:ext>
            </a:extLst>
          </p:cNvPr>
          <p:cNvSpPr txBox="1"/>
          <p:nvPr/>
        </p:nvSpPr>
        <p:spPr>
          <a:xfrm>
            <a:off x="5021655" y="1487325"/>
            <a:ext cx="2812018" cy="830997"/>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a:latin typeface="Times New Roman" panose="02020603050405020304" pitchFamily="18" charset="0"/>
                <a:cs typeface="Times New Roman" panose="02020603050405020304" pitchFamily="18" charset="0"/>
              </a:rPr>
              <a:t>Hành trình khám phá trung tâm vũ trụ</a:t>
            </a:r>
          </a:p>
        </p:txBody>
      </p:sp>
    </p:spTree>
    <p:extLst>
      <p:ext uri="{BB962C8B-B14F-4D97-AF65-F5344CB8AC3E}">
        <p14:creationId xmlns:p14="http://schemas.microsoft.com/office/powerpoint/2010/main" val="3774304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19205" y="114045"/>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2. Nghệ thuật</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333" y="4120492"/>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2203228" y="161140"/>
            <a:ext cx="790494" cy="501041"/>
          </a:xfrm>
          <a:prstGeom prst="rect">
            <a:avLst/>
          </a:prstGeom>
        </p:spPr>
      </p:pic>
      <p:sp>
        <p:nvSpPr>
          <p:cNvPr id="4" name="Google Shape;2146;p49">
            <a:extLst>
              <a:ext uri="{FF2B5EF4-FFF2-40B4-BE49-F238E27FC236}">
                <a16:creationId xmlns:a16="http://schemas.microsoft.com/office/drawing/2014/main" id="{D5C48A60-B030-CEE3-A5BF-1D76CA810A62}"/>
              </a:ext>
            </a:extLst>
          </p:cNvPr>
          <p:cNvSpPr txBox="1">
            <a:spLocks/>
          </p:cNvSpPr>
          <p:nvPr/>
        </p:nvSpPr>
        <p:spPr>
          <a:xfrm>
            <a:off x="4924532" y="1319898"/>
            <a:ext cx="2336400" cy="385800"/>
          </a:xfrm>
          <a:prstGeom prst="rect">
            <a:avLst/>
          </a:prstGeom>
          <a:noFill/>
          <a:ln>
            <a:noFill/>
          </a:ln>
        </p:spPr>
        <p:txBody>
          <a:bodyPr spcFirstLastPara="1" wrap="square" lIns="90000" tIns="90000" rIns="90000" bIns="90000"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1"/>
              </a:buClr>
              <a:buSzPts val="2000"/>
              <a:buFont typeface="Dosis"/>
              <a:buNone/>
              <a:defRPr sz="1900" b="1" i="0" u="none" strike="noStrike" cap="none">
                <a:solidFill>
                  <a:schemeClr val="accent1"/>
                </a:solidFill>
                <a:latin typeface="Dosis"/>
                <a:ea typeface="Dosis"/>
                <a:cs typeface="Dosis"/>
                <a:sym typeface="Dosis"/>
              </a:defRPr>
            </a:lvl1pPr>
            <a:lvl2pPr marR="0" lvl="1"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2pPr>
            <a:lvl3pPr marR="0" lvl="2"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3pPr>
            <a:lvl4pPr marR="0" lvl="3"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4pPr>
            <a:lvl5pPr marR="0" lvl="4"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5pPr>
            <a:lvl6pPr marR="0" lvl="5"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6pPr>
            <a:lvl7pPr marR="0" lvl="6"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7pPr>
            <a:lvl8pPr marR="0" lvl="7"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8pPr>
            <a:lvl9pPr marR="0" lvl="8"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FEB123"/>
              </a:buClr>
              <a:buSzPts val="2000"/>
              <a:buFont typeface="Dosis"/>
              <a:buNone/>
              <a:tabLst/>
              <a:defRPr/>
            </a:pPr>
            <a:r>
              <a:rPr kumimoji="0" lang="en-US" sz="2400" b="1" i="0" u="none" strike="noStrike" kern="0" cap="none" spc="0" normalizeH="0" baseline="0" noProof="0">
                <a:ln>
                  <a:noFill/>
                </a:ln>
                <a:solidFill>
                  <a:srgbClr val="FEB123"/>
                </a:solidFill>
                <a:effectLst/>
                <a:uLnTx/>
                <a:uFillTx/>
                <a:latin typeface="Times New Roman" panose="02020603050405020304" pitchFamily="18" charset="0"/>
                <a:cs typeface="Times New Roman" panose="02020603050405020304" pitchFamily="18" charset="0"/>
                <a:sym typeface="Dosis"/>
              </a:rPr>
              <a:t>01</a:t>
            </a:r>
          </a:p>
        </p:txBody>
      </p:sp>
      <p:sp>
        <p:nvSpPr>
          <p:cNvPr id="14" name="Google Shape;2147;p49">
            <a:extLst>
              <a:ext uri="{FF2B5EF4-FFF2-40B4-BE49-F238E27FC236}">
                <a16:creationId xmlns:a16="http://schemas.microsoft.com/office/drawing/2014/main" id="{D0E52AE3-CDD0-7036-8EC1-6DB42FF1FEF1}"/>
              </a:ext>
            </a:extLst>
          </p:cNvPr>
          <p:cNvSpPr txBox="1">
            <a:spLocks/>
          </p:cNvSpPr>
          <p:nvPr/>
        </p:nvSpPr>
        <p:spPr>
          <a:xfrm>
            <a:off x="4918734" y="2419297"/>
            <a:ext cx="2336400" cy="385800"/>
          </a:xfrm>
          <a:prstGeom prst="rect">
            <a:avLst/>
          </a:prstGeom>
          <a:noFill/>
          <a:ln>
            <a:noFill/>
          </a:ln>
        </p:spPr>
        <p:txBody>
          <a:bodyPr spcFirstLastPara="1" wrap="square" lIns="90000" tIns="90000" rIns="90000" bIns="90000"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1"/>
              </a:buClr>
              <a:buSzPts val="2000"/>
              <a:buFont typeface="Dosis"/>
              <a:buNone/>
              <a:defRPr sz="1900" b="1" i="0" u="none" strike="noStrike" cap="none">
                <a:solidFill>
                  <a:schemeClr val="accent1"/>
                </a:solidFill>
                <a:latin typeface="Dosis"/>
                <a:ea typeface="Dosis"/>
                <a:cs typeface="Dosis"/>
                <a:sym typeface="Dosis"/>
              </a:defRPr>
            </a:lvl1pPr>
            <a:lvl2pPr marR="0" lvl="1"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2pPr>
            <a:lvl3pPr marR="0" lvl="2"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3pPr>
            <a:lvl4pPr marR="0" lvl="3"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4pPr>
            <a:lvl5pPr marR="0" lvl="4"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5pPr>
            <a:lvl6pPr marR="0" lvl="5"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6pPr>
            <a:lvl7pPr marR="0" lvl="6"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7pPr>
            <a:lvl8pPr marR="0" lvl="7"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8pPr>
            <a:lvl9pPr marR="0" lvl="8"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FEB123"/>
              </a:buClr>
              <a:buSzPts val="2000"/>
              <a:buFont typeface="Dosis"/>
              <a:buNone/>
              <a:tabLst/>
              <a:defRPr/>
            </a:pPr>
            <a:r>
              <a:rPr kumimoji="0" lang="en-US" sz="2400" b="1" i="0" u="none" strike="noStrike" kern="0" cap="none" spc="0" normalizeH="0" baseline="0" noProof="0">
                <a:ln>
                  <a:noFill/>
                </a:ln>
                <a:solidFill>
                  <a:srgbClr val="FEB123"/>
                </a:solidFill>
                <a:effectLst/>
                <a:uLnTx/>
                <a:uFillTx/>
                <a:latin typeface="Times New Roman" panose="02020603050405020304" pitchFamily="18" charset="0"/>
                <a:cs typeface="Times New Roman" panose="02020603050405020304" pitchFamily="18" charset="0"/>
                <a:sym typeface="Dosis"/>
              </a:rPr>
              <a:t>02</a:t>
            </a:r>
          </a:p>
        </p:txBody>
      </p:sp>
      <p:sp>
        <p:nvSpPr>
          <p:cNvPr id="15" name="Google Shape;2148;p49">
            <a:extLst>
              <a:ext uri="{FF2B5EF4-FFF2-40B4-BE49-F238E27FC236}">
                <a16:creationId xmlns:a16="http://schemas.microsoft.com/office/drawing/2014/main" id="{9077F520-8D8E-ADA0-27FE-F7831FADD7F5}"/>
              </a:ext>
            </a:extLst>
          </p:cNvPr>
          <p:cNvSpPr txBox="1">
            <a:spLocks/>
          </p:cNvSpPr>
          <p:nvPr/>
        </p:nvSpPr>
        <p:spPr>
          <a:xfrm>
            <a:off x="4995798" y="3529249"/>
            <a:ext cx="2336400" cy="385800"/>
          </a:xfrm>
          <a:prstGeom prst="rect">
            <a:avLst/>
          </a:prstGeom>
          <a:noFill/>
          <a:ln>
            <a:noFill/>
          </a:ln>
        </p:spPr>
        <p:txBody>
          <a:bodyPr spcFirstLastPara="1" wrap="square" lIns="90000" tIns="90000" rIns="90000" bIns="90000"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1"/>
              </a:buClr>
              <a:buSzPts val="2000"/>
              <a:buFont typeface="Dosis"/>
              <a:buNone/>
              <a:defRPr sz="1900" b="1" i="0" u="none" strike="noStrike" cap="none">
                <a:solidFill>
                  <a:schemeClr val="accent1"/>
                </a:solidFill>
                <a:latin typeface="Dosis"/>
                <a:ea typeface="Dosis"/>
                <a:cs typeface="Dosis"/>
                <a:sym typeface="Dosis"/>
              </a:defRPr>
            </a:lvl1pPr>
            <a:lvl2pPr marR="0" lvl="1"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2pPr>
            <a:lvl3pPr marR="0" lvl="2"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3pPr>
            <a:lvl4pPr marR="0" lvl="3"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4pPr>
            <a:lvl5pPr marR="0" lvl="4"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5pPr>
            <a:lvl6pPr marR="0" lvl="5"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6pPr>
            <a:lvl7pPr marR="0" lvl="6"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7pPr>
            <a:lvl8pPr marR="0" lvl="7"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8pPr>
            <a:lvl9pPr marR="0" lvl="8" algn="l" rtl="0">
              <a:lnSpc>
                <a:spcPct val="100000"/>
              </a:lnSpc>
              <a:spcBef>
                <a:spcPts val="0"/>
              </a:spcBef>
              <a:spcAft>
                <a:spcPts val="0"/>
              </a:spcAft>
              <a:buClr>
                <a:schemeClr val="accent1"/>
              </a:buClr>
              <a:buSzPts val="2500"/>
              <a:buFont typeface="Bebas Neue"/>
              <a:buNone/>
              <a:defRPr sz="2500" b="0" i="0" u="none" strike="noStrike" cap="none">
                <a:solidFill>
                  <a:schemeClr val="accent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FEB123"/>
              </a:buClr>
              <a:buSzPts val="2000"/>
              <a:buFont typeface="Dosis"/>
              <a:buNone/>
              <a:tabLst/>
              <a:defRPr/>
            </a:pPr>
            <a:r>
              <a:rPr kumimoji="0" lang="en-US" sz="2400" b="1" i="0" u="none" strike="noStrike" kern="0" cap="none" spc="0" normalizeH="0" baseline="0" noProof="0">
                <a:ln>
                  <a:noFill/>
                </a:ln>
                <a:solidFill>
                  <a:srgbClr val="FEB123"/>
                </a:solidFill>
                <a:effectLst/>
                <a:uLnTx/>
                <a:uFillTx/>
                <a:latin typeface="Times New Roman" panose="02020603050405020304" pitchFamily="18" charset="0"/>
                <a:cs typeface="Times New Roman" panose="02020603050405020304" pitchFamily="18" charset="0"/>
                <a:sym typeface="Dosis"/>
              </a:rPr>
              <a:t>03</a:t>
            </a:r>
          </a:p>
        </p:txBody>
      </p:sp>
      <p:grpSp>
        <p:nvGrpSpPr>
          <p:cNvPr id="16" name="Google Shape;2153;p49">
            <a:extLst>
              <a:ext uri="{FF2B5EF4-FFF2-40B4-BE49-F238E27FC236}">
                <a16:creationId xmlns:a16="http://schemas.microsoft.com/office/drawing/2014/main" id="{6F377B51-0A97-15B6-C408-6FEEA25BEBF6}"/>
              </a:ext>
            </a:extLst>
          </p:cNvPr>
          <p:cNvGrpSpPr/>
          <p:nvPr/>
        </p:nvGrpSpPr>
        <p:grpSpPr>
          <a:xfrm rot="593353">
            <a:off x="4632921" y="3548340"/>
            <a:ext cx="269944" cy="267122"/>
            <a:chOff x="731583" y="3334715"/>
            <a:chExt cx="338898" cy="335354"/>
          </a:xfrm>
        </p:grpSpPr>
        <p:sp>
          <p:nvSpPr>
            <p:cNvPr id="17" name="Google Shape;2154;p49">
              <a:extLst>
                <a:ext uri="{FF2B5EF4-FFF2-40B4-BE49-F238E27FC236}">
                  <a16:creationId xmlns:a16="http://schemas.microsoft.com/office/drawing/2014/main" id="{A1B9764A-4499-DA7F-6B1C-7F59ACD3A207}"/>
                </a:ext>
              </a:extLst>
            </p:cNvPr>
            <p:cNvSpPr/>
            <p:nvPr/>
          </p:nvSpPr>
          <p:spPr>
            <a:xfrm rot="-1189421" flipH="1">
              <a:off x="767857" y="3372161"/>
              <a:ext cx="266345" cy="260464"/>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155;p49">
              <a:extLst>
                <a:ext uri="{FF2B5EF4-FFF2-40B4-BE49-F238E27FC236}">
                  <a16:creationId xmlns:a16="http://schemas.microsoft.com/office/drawing/2014/main" id="{E8B51CD4-005A-3028-8546-4376417752FB}"/>
                </a:ext>
              </a:extLst>
            </p:cNvPr>
            <p:cNvSpPr/>
            <p:nvPr/>
          </p:nvSpPr>
          <p:spPr>
            <a:xfrm rot="-1189421" flipH="1">
              <a:off x="827961" y="3586371"/>
              <a:ext cx="10987" cy="53950"/>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156;p49">
              <a:extLst>
                <a:ext uri="{FF2B5EF4-FFF2-40B4-BE49-F238E27FC236}">
                  <a16:creationId xmlns:a16="http://schemas.microsoft.com/office/drawing/2014/main" id="{BDD56AEC-E732-FCF3-5173-E554876B8B78}"/>
                </a:ext>
              </a:extLst>
            </p:cNvPr>
            <p:cNvSpPr/>
            <p:nvPr/>
          </p:nvSpPr>
          <p:spPr>
            <a:xfrm rot="-1189421" flipH="1">
              <a:off x="826777" y="3557765"/>
              <a:ext cx="175893" cy="75789"/>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157;p49">
              <a:extLst>
                <a:ext uri="{FF2B5EF4-FFF2-40B4-BE49-F238E27FC236}">
                  <a16:creationId xmlns:a16="http://schemas.microsoft.com/office/drawing/2014/main" id="{CFF16654-D709-1B8C-6980-2FDC58F3839F}"/>
                </a:ext>
              </a:extLst>
            </p:cNvPr>
            <p:cNvSpPr/>
            <p:nvPr/>
          </p:nvSpPr>
          <p:spPr>
            <a:xfrm rot="-1189421" flipH="1">
              <a:off x="932994" y="3472538"/>
              <a:ext cx="4236" cy="3192"/>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158;p49">
              <a:extLst>
                <a:ext uri="{FF2B5EF4-FFF2-40B4-BE49-F238E27FC236}">
                  <a16:creationId xmlns:a16="http://schemas.microsoft.com/office/drawing/2014/main" id="{02F73C53-FB89-CD80-E519-6429F870CD87}"/>
                </a:ext>
              </a:extLst>
            </p:cNvPr>
            <p:cNvSpPr/>
            <p:nvPr/>
          </p:nvSpPr>
          <p:spPr>
            <a:xfrm rot="-1189421" flipH="1">
              <a:off x="873586" y="3397441"/>
              <a:ext cx="29403" cy="29403"/>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159;p49">
              <a:extLst>
                <a:ext uri="{FF2B5EF4-FFF2-40B4-BE49-F238E27FC236}">
                  <a16:creationId xmlns:a16="http://schemas.microsoft.com/office/drawing/2014/main" id="{CC31F6CD-B8BD-805C-C2A4-33B03592304F}"/>
                </a:ext>
              </a:extLst>
            </p:cNvPr>
            <p:cNvSpPr/>
            <p:nvPr/>
          </p:nvSpPr>
          <p:spPr>
            <a:xfrm rot="-1189421" flipH="1">
              <a:off x="767863" y="3372160"/>
              <a:ext cx="266345" cy="260464"/>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3" name="Google Shape;2160;p49">
            <a:extLst>
              <a:ext uri="{FF2B5EF4-FFF2-40B4-BE49-F238E27FC236}">
                <a16:creationId xmlns:a16="http://schemas.microsoft.com/office/drawing/2014/main" id="{B142D6BE-FB25-A1C0-AF48-E28717A59EC8}"/>
              </a:ext>
            </a:extLst>
          </p:cNvPr>
          <p:cNvGrpSpPr/>
          <p:nvPr/>
        </p:nvGrpSpPr>
        <p:grpSpPr>
          <a:xfrm rot="593353">
            <a:off x="4561655" y="1341090"/>
            <a:ext cx="269944" cy="267122"/>
            <a:chOff x="731583" y="3334715"/>
            <a:chExt cx="338898" cy="335354"/>
          </a:xfrm>
        </p:grpSpPr>
        <p:sp>
          <p:nvSpPr>
            <p:cNvPr id="24" name="Google Shape;2161;p49">
              <a:extLst>
                <a:ext uri="{FF2B5EF4-FFF2-40B4-BE49-F238E27FC236}">
                  <a16:creationId xmlns:a16="http://schemas.microsoft.com/office/drawing/2014/main" id="{A6F1E967-95DB-F0A2-7161-2D731B0B259F}"/>
                </a:ext>
              </a:extLst>
            </p:cNvPr>
            <p:cNvSpPr/>
            <p:nvPr/>
          </p:nvSpPr>
          <p:spPr>
            <a:xfrm rot="-1189421" flipH="1">
              <a:off x="767857" y="3372161"/>
              <a:ext cx="266345" cy="260464"/>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162;p49">
              <a:extLst>
                <a:ext uri="{FF2B5EF4-FFF2-40B4-BE49-F238E27FC236}">
                  <a16:creationId xmlns:a16="http://schemas.microsoft.com/office/drawing/2014/main" id="{39491EA9-C684-D2CA-33D2-487E716E9FD2}"/>
                </a:ext>
              </a:extLst>
            </p:cNvPr>
            <p:cNvSpPr/>
            <p:nvPr/>
          </p:nvSpPr>
          <p:spPr>
            <a:xfrm rot="-1189421" flipH="1">
              <a:off x="827961" y="3586371"/>
              <a:ext cx="10987" cy="53950"/>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163;p49">
              <a:extLst>
                <a:ext uri="{FF2B5EF4-FFF2-40B4-BE49-F238E27FC236}">
                  <a16:creationId xmlns:a16="http://schemas.microsoft.com/office/drawing/2014/main" id="{358B3A80-EDDB-0E29-D012-85503D943BB1}"/>
                </a:ext>
              </a:extLst>
            </p:cNvPr>
            <p:cNvSpPr/>
            <p:nvPr/>
          </p:nvSpPr>
          <p:spPr>
            <a:xfrm rot="-1189421" flipH="1">
              <a:off x="826777" y="3557765"/>
              <a:ext cx="175893" cy="75789"/>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164;p49">
              <a:extLst>
                <a:ext uri="{FF2B5EF4-FFF2-40B4-BE49-F238E27FC236}">
                  <a16:creationId xmlns:a16="http://schemas.microsoft.com/office/drawing/2014/main" id="{938CB524-9613-1004-D7B1-E7A531ECA0CF}"/>
                </a:ext>
              </a:extLst>
            </p:cNvPr>
            <p:cNvSpPr/>
            <p:nvPr/>
          </p:nvSpPr>
          <p:spPr>
            <a:xfrm rot="-1189421" flipH="1">
              <a:off x="932994" y="3472538"/>
              <a:ext cx="4236" cy="3192"/>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165;p49">
              <a:extLst>
                <a:ext uri="{FF2B5EF4-FFF2-40B4-BE49-F238E27FC236}">
                  <a16:creationId xmlns:a16="http://schemas.microsoft.com/office/drawing/2014/main" id="{A9FAFDB4-ADA1-90E7-9F65-FC2504E1C449}"/>
                </a:ext>
              </a:extLst>
            </p:cNvPr>
            <p:cNvSpPr/>
            <p:nvPr/>
          </p:nvSpPr>
          <p:spPr>
            <a:xfrm rot="-1189421" flipH="1">
              <a:off x="873586" y="3397441"/>
              <a:ext cx="29403" cy="29403"/>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166;p49">
              <a:extLst>
                <a:ext uri="{FF2B5EF4-FFF2-40B4-BE49-F238E27FC236}">
                  <a16:creationId xmlns:a16="http://schemas.microsoft.com/office/drawing/2014/main" id="{F28FD02F-65B3-C000-ACC1-A0D51F4E1F08}"/>
                </a:ext>
              </a:extLst>
            </p:cNvPr>
            <p:cNvSpPr/>
            <p:nvPr/>
          </p:nvSpPr>
          <p:spPr>
            <a:xfrm rot="-1189421" flipH="1">
              <a:off x="767863" y="3372160"/>
              <a:ext cx="266345" cy="260464"/>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2167;p49">
            <a:extLst>
              <a:ext uri="{FF2B5EF4-FFF2-40B4-BE49-F238E27FC236}">
                <a16:creationId xmlns:a16="http://schemas.microsoft.com/office/drawing/2014/main" id="{3B70DE8C-ED20-73E0-812E-461B1735BF7F}"/>
              </a:ext>
            </a:extLst>
          </p:cNvPr>
          <p:cNvGrpSpPr/>
          <p:nvPr/>
        </p:nvGrpSpPr>
        <p:grpSpPr>
          <a:xfrm rot="593353">
            <a:off x="4555857" y="2405702"/>
            <a:ext cx="269944" cy="267122"/>
            <a:chOff x="731583" y="3334715"/>
            <a:chExt cx="338898" cy="335354"/>
          </a:xfrm>
        </p:grpSpPr>
        <p:sp>
          <p:nvSpPr>
            <p:cNvPr id="31" name="Google Shape;2168;p49">
              <a:extLst>
                <a:ext uri="{FF2B5EF4-FFF2-40B4-BE49-F238E27FC236}">
                  <a16:creationId xmlns:a16="http://schemas.microsoft.com/office/drawing/2014/main" id="{09AA4366-08EE-077F-9F36-3C1F45358EAF}"/>
                </a:ext>
              </a:extLst>
            </p:cNvPr>
            <p:cNvSpPr/>
            <p:nvPr/>
          </p:nvSpPr>
          <p:spPr>
            <a:xfrm rot="-1189421" flipH="1">
              <a:off x="767857" y="3372161"/>
              <a:ext cx="266345" cy="260464"/>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169;p49">
              <a:extLst>
                <a:ext uri="{FF2B5EF4-FFF2-40B4-BE49-F238E27FC236}">
                  <a16:creationId xmlns:a16="http://schemas.microsoft.com/office/drawing/2014/main" id="{7C84346D-38B1-E865-D4A2-66BA2308FDA5}"/>
                </a:ext>
              </a:extLst>
            </p:cNvPr>
            <p:cNvSpPr/>
            <p:nvPr/>
          </p:nvSpPr>
          <p:spPr>
            <a:xfrm rot="-1189421" flipH="1">
              <a:off x="827961" y="3586371"/>
              <a:ext cx="10987" cy="53950"/>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170;p49">
              <a:extLst>
                <a:ext uri="{FF2B5EF4-FFF2-40B4-BE49-F238E27FC236}">
                  <a16:creationId xmlns:a16="http://schemas.microsoft.com/office/drawing/2014/main" id="{42B33096-19B4-BFDB-D311-201B376FC7B0}"/>
                </a:ext>
              </a:extLst>
            </p:cNvPr>
            <p:cNvSpPr/>
            <p:nvPr/>
          </p:nvSpPr>
          <p:spPr>
            <a:xfrm rot="-1189421" flipH="1">
              <a:off x="826777" y="3557765"/>
              <a:ext cx="175893" cy="75789"/>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171;p49">
              <a:extLst>
                <a:ext uri="{FF2B5EF4-FFF2-40B4-BE49-F238E27FC236}">
                  <a16:creationId xmlns:a16="http://schemas.microsoft.com/office/drawing/2014/main" id="{7D5F990E-6118-53FF-4BB5-B49C2677CF02}"/>
                </a:ext>
              </a:extLst>
            </p:cNvPr>
            <p:cNvSpPr/>
            <p:nvPr/>
          </p:nvSpPr>
          <p:spPr>
            <a:xfrm rot="-1189421" flipH="1">
              <a:off x="932994" y="3472538"/>
              <a:ext cx="4236" cy="3192"/>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172;p49">
              <a:extLst>
                <a:ext uri="{FF2B5EF4-FFF2-40B4-BE49-F238E27FC236}">
                  <a16:creationId xmlns:a16="http://schemas.microsoft.com/office/drawing/2014/main" id="{62475C26-4FDE-5592-7C11-35868B08C803}"/>
                </a:ext>
              </a:extLst>
            </p:cNvPr>
            <p:cNvSpPr/>
            <p:nvPr/>
          </p:nvSpPr>
          <p:spPr>
            <a:xfrm rot="-1189421" flipH="1">
              <a:off x="873586" y="3397441"/>
              <a:ext cx="29403" cy="29403"/>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173;p49">
              <a:extLst>
                <a:ext uri="{FF2B5EF4-FFF2-40B4-BE49-F238E27FC236}">
                  <a16:creationId xmlns:a16="http://schemas.microsoft.com/office/drawing/2014/main" id="{BDF0E088-0618-6F30-9117-9DAC2FD57511}"/>
                </a:ext>
              </a:extLst>
            </p:cNvPr>
            <p:cNvSpPr/>
            <p:nvPr/>
          </p:nvSpPr>
          <p:spPr>
            <a:xfrm rot="-1189421" flipH="1">
              <a:off x="767863" y="3372160"/>
              <a:ext cx="266345" cy="260464"/>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37" name="Picture 36">
            <a:extLst>
              <a:ext uri="{FF2B5EF4-FFF2-40B4-BE49-F238E27FC236}">
                <a16:creationId xmlns:a16="http://schemas.microsoft.com/office/drawing/2014/main" id="{BA3637CB-3B0F-C7CA-B4FF-083D2246B70F}"/>
              </a:ext>
            </a:extLst>
          </p:cNvPr>
          <p:cNvPicPr>
            <a:picLocks noChangeAspect="1"/>
          </p:cNvPicPr>
          <p:nvPr/>
        </p:nvPicPr>
        <p:blipFill>
          <a:blip r:embed="rId11"/>
          <a:stretch>
            <a:fillRect/>
          </a:stretch>
        </p:blipFill>
        <p:spPr>
          <a:xfrm>
            <a:off x="250313" y="1716163"/>
            <a:ext cx="4109060" cy="2225233"/>
          </a:xfrm>
          <a:prstGeom prst="rect">
            <a:avLst/>
          </a:prstGeom>
        </p:spPr>
      </p:pic>
      <p:sp>
        <p:nvSpPr>
          <p:cNvPr id="39" name="TextBox 38">
            <a:extLst>
              <a:ext uri="{FF2B5EF4-FFF2-40B4-BE49-F238E27FC236}">
                <a16:creationId xmlns:a16="http://schemas.microsoft.com/office/drawing/2014/main" id="{89C85268-197D-DEB4-2797-A64D410C9757}"/>
              </a:ext>
            </a:extLst>
          </p:cNvPr>
          <p:cNvSpPr txBox="1"/>
          <p:nvPr/>
        </p:nvSpPr>
        <p:spPr>
          <a:xfrm>
            <a:off x="4898747" y="1645814"/>
            <a:ext cx="4059235" cy="646331"/>
          </a:xfrm>
          <a:prstGeom prst="rect">
            <a:avLst/>
          </a:prstGeom>
          <a:noFill/>
        </p:spPr>
        <p:txBody>
          <a:bodyPr wrap="square">
            <a:spAutoFit/>
          </a:bodyPr>
          <a:lstStyle/>
          <a:p>
            <a:pPr algn="just">
              <a:spcAft>
                <a:spcPts val="800"/>
              </a:spcAft>
            </a:pPr>
            <a:r>
              <a:rPr lang="vi-VN"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Lời văn phong phú, có nhiều hình ảnh sáng tạo mới lạ.</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BBB4F100-F35F-A54B-AC18-DA6D23A85C52}"/>
              </a:ext>
            </a:extLst>
          </p:cNvPr>
          <p:cNvSpPr txBox="1"/>
          <p:nvPr/>
        </p:nvSpPr>
        <p:spPr>
          <a:xfrm>
            <a:off x="4888489" y="2756464"/>
            <a:ext cx="3127589" cy="369332"/>
          </a:xfrm>
          <a:prstGeom prst="rect">
            <a:avLst/>
          </a:prstGeom>
          <a:noFill/>
        </p:spPr>
        <p:txBody>
          <a:bodyPr wrap="square">
            <a:spAutoFit/>
          </a:bodyPr>
          <a:lstStyle/>
          <a:p>
            <a:pPr algn="just">
              <a:spcAft>
                <a:spcPts val="800"/>
              </a:spcAft>
            </a:pPr>
            <a:r>
              <a:rPr lang="vi-VN" sz="1800">
                <a:solidFill>
                  <a:schemeClr val="bg1"/>
                </a:solidFill>
                <a:effectLst/>
                <a:latin typeface="Times New Roman" panose="02020603050405020304" pitchFamily="18" charset="0"/>
                <a:ea typeface="Calibri" panose="020F0502020204030204" pitchFamily="34" charset="0"/>
              </a:rPr>
              <a:t>Lối miêu tả chi tiết, sinh động</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AAC283BC-C7EF-08FD-71DA-A7218A061EF2}"/>
              </a:ext>
            </a:extLst>
          </p:cNvPr>
          <p:cNvSpPr txBox="1"/>
          <p:nvPr/>
        </p:nvSpPr>
        <p:spPr>
          <a:xfrm>
            <a:off x="4975315" y="3836391"/>
            <a:ext cx="6339254" cy="369332"/>
          </a:xfrm>
          <a:prstGeom prst="rect">
            <a:avLst/>
          </a:prstGeom>
          <a:noFill/>
        </p:spPr>
        <p:txBody>
          <a:bodyPr wrap="square">
            <a:spAutoFit/>
          </a:bodyPr>
          <a:lstStyle/>
          <a:p>
            <a:pPr algn="just">
              <a:spcAft>
                <a:spcPts val="800"/>
              </a:spcAft>
            </a:pPr>
            <a:r>
              <a:rPr lang="vi-VN"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Tình huống truyện li kì, hấp dẫn</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0984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arn(inVertical)">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39" grpId="0"/>
      <p:bldP spid="41"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E3D77-9385-4DE6-EE4A-9A631BE6B3B9}"/>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i="1">
                <a:solidFill>
                  <a:srgbClr val="002060"/>
                </a:solidFill>
                <a:latin typeface="Times New Roman" panose="02020603050405020304" pitchFamily="18" charset="0"/>
                <a:cs typeface="Times New Roman" panose="02020603050405020304" pitchFamily="18" charset="0"/>
              </a:rPr>
              <a:t>Hành tinh nào lớn thứ hai trong hệ Mặt Trời?</a:t>
            </a:r>
            <a:endParaRPr lang="en-US" sz="3200" b="1">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Sao Thổ</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1 candies</a:t>
            </a:r>
          </a:p>
        </p:txBody>
      </p:sp>
    </p:spTree>
    <p:extLst>
      <p:ext uri="{BB962C8B-B14F-4D97-AF65-F5344CB8AC3E}">
        <p14:creationId xmlns:p14="http://schemas.microsoft.com/office/powerpoint/2010/main" val="150935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19" name="Picture 6" descr="Pin on Business Vector Icons">
            <a:extLst>
              <a:ext uri="{FF2B5EF4-FFF2-40B4-BE49-F238E27FC236}">
                <a16:creationId xmlns:a16="http://schemas.microsoft.com/office/drawing/2014/main" id="{7EEF4989-5DC4-0048-9FD8-A7DFBCC74B9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88" y="4230789"/>
            <a:ext cx="960446" cy="995153"/>
          </a:xfrm>
          <a:prstGeom prst="rect">
            <a:avLst/>
          </a:prstGeom>
          <a:noFill/>
          <a:extLst>
            <a:ext uri="{909E8E84-426E-40DD-AFC4-6F175D3DCCD1}">
              <a14:hiddenFill xmlns:a14="http://schemas.microsoft.com/office/drawing/2010/main">
                <a:solidFill>
                  <a:srgbClr val="FFFFFF"/>
                </a:solidFill>
              </a14:hiddenFill>
            </a:ext>
          </a:extLst>
        </p:spPr>
      </p:pic>
      <p:pic>
        <p:nvPicPr>
          <p:cNvPr id="840" name="Google Shape;840;p66"/>
          <p:cNvPicPr preferRelativeResize="0"/>
          <p:nvPr/>
        </p:nvPicPr>
        <p:blipFill rotWithShape="1">
          <a:blip r:embed="rId4">
            <a:alphaModFix/>
          </a:blip>
          <a:srcRect l="34387" t="6016" r="23604" b="4848"/>
          <a:stretch/>
        </p:blipFill>
        <p:spPr>
          <a:xfrm>
            <a:off x="4922900" y="1150825"/>
            <a:ext cx="3208973" cy="3829899"/>
          </a:xfrm>
          <a:prstGeom prst="rect">
            <a:avLst/>
          </a:prstGeom>
          <a:noFill/>
          <a:ln>
            <a:noFill/>
          </a:ln>
        </p:spPr>
      </p:pic>
      <p:pic>
        <p:nvPicPr>
          <p:cNvPr id="841" name="Google Shape;841;p66"/>
          <p:cNvPicPr preferRelativeResize="0"/>
          <p:nvPr/>
        </p:nvPicPr>
        <p:blipFill rotWithShape="1">
          <a:blip r:embed="rId5">
            <a:alphaModFix/>
          </a:blip>
          <a:srcRect l="37553" t="4511" r="31232" b="2073"/>
          <a:stretch/>
        </p:blipFill>
        <p:spPr>
          <a:xfrm>
            <a:off x="6102150" y="-38225"/>
            <a:ext cx="3088574" cy="5199074"/>
          </a:xfrm>
          <a:prstGeom prst="rect">
            <a:avLst/>
          </a:prstGeom>
          <a:noFill/>
          <a:ln>
            <a:noFill/>
          </a:ln>
        </p:spPr>
      </p:pic>
      <p:pic>
        <p:nvPicPr>
          <p:cNvPr id="843" name="Google Shape;843;p66"/>
          <p:cNvPicPr preferRelativeResize="0"/>
          <p:nvPr/>
        </p:nvPicPr>
        <p:blipFill rotWithShape="1">
          <a:blip r:embed="rId6">
            <a:alphaModFix/>
          </a:blip>
          <a:srcRect l="26695" t="16536" r="29671" b="6296"/>
          <a:stretch/>
        </p:blipFill>
        <p:spPr>
          <a:xfrm>
            <a:off x="3573475" y="-1420312"/>
            <a:ext cx="2412000" cy="2399431"/>
          </a:xfrm>
          <a:prstGeom prst="rect">
            <a:avLst/>
          </a:prstGeom>
          <a:noFill/>
          <a:ln>
            <a:noFill/>
          </a:ln>
        </p:spPr>
      </p:pic>
      <p:grpSp>
        <p:nvGrpSpPr>
          <p:cNvPr id="844" name="Google Shape;844;p66"/>
          <p:cNvGrpSpPr/>
          <p:nvPr/>
        </p:nvGrpSpPr>
        <p:grpSpPr>
          <a:xfrm flipH="1">
            <a:off x="6011424" y="450887"/>
            <a:ext cx="442146" cy="623737"/>
            <a:chOff x="3715474" y="1570475"/>
            <a:chExt cx="442146" cy="623737"/>
          </a:xfrm>
        </p:grpSpPr>
        <p:sp>
          <p:nvSpPr>
            <p:cNvPr id="845" name="Google Shape;845;p66"/>
            <p:cNvSpPr/>
            <p:nvPr/>
          </p:nvSpPr>
          <p:spPr>
            <a:xfrm>
              <a:off x="3715474" y="1570475"/>
              <a:ext cx="301632" cy="623737"/>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6"/>
            <p:cNvSpPr/>
            <p:nvPr/>
          </p:nvSpPr>
          <p:spPr>
            <a:xfrm>
              <a:off x="4017119" y="1889385"/>
              <a:ext cx="140500" cy="236554"/>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66"/>
          <p:cNvSpPr/>
          <p:nvPr/>
        </p:nvSpPr>
        <p:spPr>
          <a:xfrm rot="-3839302">
            <a:off x="5809675" y="3381613"/>
            <a:ext cx="1465530" cy="2032765"/>
          </a:xfrm>
          <a:custGeom>
            <a:avLst/>
            <a:gdLst/>
            <a:ahLst/>
            <a:cxnLst/>
            <a:rect l="l" t="t" r="r" b="b"/>
            <a:pathLst>
              <a:path w="58615" h="81302" extrusionOk="0">
                <a:moveTo>
                  <a:pt x="51173" y="12288"/>
                </a:moveTo>
                <a:cubicBezTo>
                  <a:pt x="51161" y="12300"/>
                  <a:pt x="51161" y="12300"/>
                  <a:pt x="51173" y="12312"/>
                </a:cubicBezTo>
                <a:cubicBezTo>
                  <a:pt x="51161" y="12300"/>
                  <a:pt x="51138" y="12288"/>
                  <a:pt x="51126" y="12288"/>
                </a:cubicBezTo>
                <a:close/>
                <a:moveTo>
                  <a:pt x="50923" y="12348"/>
                </a:moveTo>
                <a:lnTo>
                  <a:pt x="50888" y="12372"/>
                </a:lnTo>
                <a:cubicBezTo>
                  <a:pt x="50888" y="12360"/>
                  <a:pt x="50899" y="12360"/>
                  <a:pt x="50923" y="12348"/>
                </a:cubicBezTo>
                <a:close/>
                <a:moveTo>
                  <a:pt x="37886" y="15967"/>
                </a:moveTo>
                <a:cubicBezTo>
                  <a:pt x="37957" y="15991"/>
                  <a:pt x="38017" y="16015"/>
                  <a:pt x="38088" y="16051"/>
                </a:cubicBezTo>
                <a:cubicBezTo>
                  <a:pt x="38029" y="16039"/>
                  <a:pt x="37957" y="16015"/>
                  <a:pt x="37886" y="15967"/>
                </a:cubicBezTo>
                <a:close/>
                <a:moveTo>
                  <a:pt x="44803" y="16158"/>
                </a:moveTo>
                <a:cubicBezTo>
                  <a:pt x="44803" y="16220"/>
                  <a:pt x="44778" y="16278"/>
                  <a:pt x="44753" y="16337"/>
                </a:cubicBezTo>
                <a:lnTo>
                  <a:pt x="44753" y="16337"/>
                </a:lnTo>
                <a:cubicBezTo>
                  <a:pt x="44769" y="16275"/>
                  <a:pt x="44784" y="16215"/>
                  <a:pt x="44803" y="16158"/>
                </a:cubicBezTo>
                <a:close/>
                <a:moveTo>
                  <a:pt x="31135" y="17396"/>
                </a:moveTo>
                <a:lnTo>
                  <a:pt x="31135" y="17432"/>
                </a:lnTo>
                <a:lnTo>
                  <a:pt x="31123" y="17432"/>
                </a:lnTo>
                <a:cubicBezTo>
                  <a:pt x="31123" y="17408"/>
                  <a:pt x="31123" y="17408"/>
                  <a:pt x="31135" y="17396"/>
                </a:cubicBezTo>
                <a:close/>
                <a:moveTo>
                  <a:pt x="31133" y="17465"/>
                </a:moveTo>
                <a:cubicBezTo>
                  <a:pt x="31134" y="17466"/>
                  <a:pt x="31134" y="17467"/>
                  <a:pt x="31135" y="17467"/>
                </a:cubicBezTo>
                <a:lnTo>
                  <a:pt x="31135" y="17479"/>
                </a:lnTo>
                <a:cubicBezTo>
                  <a:pt x="31135" y="17479"/>
                  <a:pt x="31135" y="17475"/>
                  <a:pt x="31133" y="17465"/>
                </a:cubicBezTo>
                <a:close/>
                <a:moveTo>
                  <a:pt x="39791" y="17717"/>
                </a:moveTo>
                <a:lnTo>
                  <a:pt x="39791" y="17729"/>
                </a:lnTo>
                <a:cubicBezTo>
                  <a:pt x="39791" y="17729"/>
                  <a:pt x="39781" y="17729"/>
                  <a:pt x="39771" y="17735"/>
                </a:cubicBezTo>
                <a:lnTo>
                  <a:pt x="39771" y="17735"/>
                </a:lnTo>
                <a:cubicBezTo>
                  <a:pt x="39776" y="17729"/>
                  <a:pt x="39781" y="17722"/>
                  <a:pt x="39791" y="17717"/>
                </a:cubicBezTo>
                <a:close/>
                <a:moveTo>
                  <a:pt x="56972" y="18634"/>
                </a:moveTo>
                <a:cubicBezTo>
                  <a:pt x="56925" y="18752"/>
                  <a:pt x="56901" y="18870"/>
                  <a:pt x="56854" y="18976"/>
                </a:cubicBezTo>
                <a:lnTo>
                  <a:pt x="56854" y="18976"/>
                </a:lnTo>
                <a:cubicBezTo>
                  <a:pt x="56868" y="18852"/>
                  <a:pt x="56914" y="18749"/>
                  <a:pt x="56972" y="18634"/>
                </a:cubicBezTo>
                <a:close/>
                <a:moveTo>
                  <a:pt x="56823" y="19032"/>
                </a:moveTo>
                <a:cubicBezTo>
                  <a:pt x="56800" y="19074"/>
                  <a:pt x="56777" y="19116"/>
                  <a:pt x="56754" y="19160"/>
                </a:cubicBezTo>
                <a:lnTo>
                  <a:pt x="56754" y="19160"/>
                </a:lnTo>
                <a:cubicBezTo>
                  <a:pt x="56774" y="19117"/>
                  <a:pt x="56796" y="19074"/>
                  <a:pt x="56823" y="19032"/>
                </a:cubicBezTo>
                <a:close/>
                <a:moveTo>
                  <a:pt x="29087" y="20825"/>
                </a:moveTo>
                <a:cubicBezTo>
                  <a:pt x="29171" y="20825"/>
                  <a:pt x="29230" y="20849"/>
                  <a:pt x="29290" y="20873"/>
                </a:cubicBezTo>
                <a:cubicBezTo>
                  <a:pt x="29230" y="20861"/>
                  <a:pt x="29159" y="20849"/>
                  <a:pt x="29087" y="20825"/>
                </a:cubicBezTo>
                <a:close/>
                <a:moveTo>
                  <a:pt x="49661" y="25492"/>
                </a:moveTo>
                <a:lnTo>
                  <a:pt x="49637" y="25516"/>
                </a:lnTo>
                <a:cubicBezTo>
                  <a:pt x="49637" y="25504"/>
                  <a:pt x="49649" y="25504"/>
                  <a:pt x="49649" y="25492"/>
                </a:cubicBezTo>
                <a:close/>
                <a:moveTo>
                  <a:pt x="49114" y="25706"/>
                </a:moveTo>
                <a:cubicBezTo>
                  <a:pt x="49096" y="25741"/>
                  <a:pt x="49092" y="25769"/>
                  <a:pt x="49090" y="25769"/>
                </a:cubicBezTo>
                <a:cubicBezTo>
                  <a:pt x="49090" y="25769"/>
                  <a:pt x="49090" y="25764"/>
                  <a:pt x="49090" y="25754"/>
                </a:cubicBezTo>
                <a:lnTo>
                  <a:pt x="49090" y="25730"/>
                </a:lnTo>
                <a:cubicBezTo>
                  <a:pt x="49102" y="25730"/>
                  <a:pt x="49102" y="25706"/>
                  <a:pt x="49114" y="25706"/>
                </a:cubicBezTo>
                <a:close/>
                <a:moveTo>
                  <a:pt x="53781" y="29147"/>
                </a:moveTo>
                <a:cubicBezTo>
                  <a:pt x="53781" y="29183"/>
                  <a:pt x="53757" y="29207"/>
                  <a:pt x="53757" y="29243"/>
                </a:cubicBezTo>
                <a:cubicBezTo>
                  <a:pt x="53745" y="29219"/>
                  <a:pt x="53733" y="29195"/>
                  <a:pt x="53697" y="29183"/>
                </a:cubicBezTo>
                <a:cubicBezTo>
                  <a:pt x="53733" y="29183"/>
                  <a:pt x="53745" y="29159"/>
                  <a:pt x="53781" y="29147"/>
                </a:cubicBezTo>
                <a:close/>
                <a:moveTo>
                  <a:pt x="38148" y="31207"/>
                </a:moveTo>
                <a:lnTo>
                  <a:pt x="38184" y="31231"/>
                </a:lnTo>
                <a:cubicBezTo>
                  <a:pt x="38160" y="31243"/>
                  <a:pt x="38148" y="31243"/>
                  <a:pt x="38148" y="31243"/>
                </a:cubicBezTo>
                <a:lnTo>
                  <a:pt x="38148" y="31207"/>
                </a:lnTo>
                <a:close/>
                <a:moveTo>
                  <a:pt x="13835" y="32993"/>
                </a:moveTo>
                <a:cubicBezTo>
                  <a:pt x="13847" y="33005"/>
                  <a:pt x="13847" y="33017"/>
                  <a:pt x="13859" y="33041"/>
                </a:cubicBezTo>
                <a:lnTo>
                  <a:pt x="13835" y="33041"/>
                </a:lnTo>
                <a:lnTo>
                  <a:pt x="13835" y="32993"/>
                </a:lnTo>
                <a:close/>
                <a:moveTo>
                  <a:pt x="38624" y="34600"/>
                </a:moveTo>
                <a:cubicBezTo>
                  <a:pt x="38624" y="34612"/>
                  <a:pt x="38612" y="34612"/>
                  <a:pt x="38600" y="34612"/>
                </a:cubicBezTo>
                <a:cubicBezTo>
                  <a:pt x="38612" y="34612"/>
                  <a:pt x="38612" y="34600"/>
                  <a:pt x="38624" y="34600"/>
                </a:cubicBezTo>
                <a:close/>
                <a:moveTo>
                  <a:pt x="26015" y="35101"/>
                </a:moveTo>
                <a:cubicBezTo>
                  <a:pt x="26041" y="35101"/>
                  <a:pt x="26069" y="35105"/>
                  <a:pt x="26099" y="35112"/>
                </a:cubicBezTo>
                <a:cubicBezTo>
                  <a:pt x="26015" y="35136"/>
                  <a:pt x="25944" y="35148"/>
                  <a:pt x="25861" y="35160"/>
                </a:cubicBezTo>
                <a:cubicBezTo>
                  <a:pt x="25909" y="35119"/>
                  <a:pt x="25958" y="35101"/>
                  <a:pt x="26015" y="35101"/>
                </a:cubicBezTo>
                <a:close/>
                <a:moveTo>
                  <a:pt x="31655" y="39425"/>
                </a:moveTo>
                <a:lnTo>
                  <a:pt x="31655" y="39425"/>
                </a:lnTo>
                <a:cubicBezTo>
                  <a:pt x="31656" y="39425"/>
                  <a:pt x="31659" y="39428"/>
                  <a:pt x="31659" y="39434"/>
                </a:cubicBezTo>
                <a:cubicBezTo>
                  <a:pt x="31653" y="39428"/>
                  <a:pt x="31653" y="39425"/>
                  <a:pt x="31655" y="39425"/>
                </a:cubicBezTo>
                <a:close/>
                <a:moveTo>
                  <a:pt x="29290" y="39553"/>
                </a:moveTo>
                <a:cubicBezTo>
                  <a:pt x="29325" y="39672"/>
                  <a:pt x="29373" y="39780"/>
                  <a:pt x="29433" y="39899"/>
                </a:cubicBezTo>
                <a:cubicBezTo>
                  <a:pt x="29159" y="39839"/>
                  <a:pt x="29206" y="39696"/>
                  <a:pt x="29290" y="39553"/>
                </a:cubicBezTo>
                <a:close/>
                <a:moveTo>
                  <a:pt x="42732" y="40232"/>
                </a:moveTo>
                <a:lnTo>
                  <a:pt x="42732" y="40232"/>
                </a:lnTo>
                <a:cubicBezTo>
                  <a:pt x="42684" y="40268"/>
                  <a:pt x="42672" y="40292"/>
                  <a:pt x="42625" y="40327"/>
                </a:cubicBezTo>
                <a:cubicBezTo>
                  <a:pt x="42582" y="40349"/>
                  <a:pt x="42545" y="40358"/>
                  <a:pt x="42512" y="40358"/>
                </a:cubicBezTo>
                <a:cubicBezTo>
                  <a:pt x="42454" y="40358"/>
                  <a:pt x="42408" y="40330"/>
                  <a:pt x="42363" y="40292"/>
                </a:cubicBezTo>
                <a:cubicBezTo>
                  <a:pt x="42506" y="40280"/>
                  <a:pt x="42625" y="40268"/>
                  <a:pt x="42732" y="40232"/>
                </a:cubicBezTo>
                <a:close/>
                <a:moveTo>
                  <a:pt x="21360" y="42649"/>
                </a:moveTo>
                <a:cubicBezTo>
                  <a:pt x="21372" y="42661"/>
                  <a:pt x="21360" y="42673"/>
                  <a:pt x="21348" y="42673"/>
                </a:cubicBezTo>
                <a:cubicBezTo>
                  <a:pt x="21348" y="42661"/>
                  <a:pt x="21360" y="42649"/>
                  <a:pt x="21360" y="42649"/>
                </a:cubicBezTo>
                <a:close/>
                <a:moveTo>
                  <a:pt x="9740" y="42720"/>
                </a:moveTo>
                <a:cubicBezTo>
                  <a:pt x="9740" y="42732"/>
                  <a:pt x="9728" y="42768"/>
                  <a:pt x="9728" y="42780"/>
                </a:cubicBezTo>
                <a:cubicBezTo>
                  <a:pt x="9704" y="42780"/>
                  <a:pt x="9704" y="42768"/>
                  <a:pt x="9692" y="42768"/>
                </a:cubicBezTo>
                <a:cubicBezTo>
                  <a:pt x="9704" y="42768"/>
                  <a:pt x="9728" y="42732"/>
                  <a:pt x="9740" y="42720"/>
                </a:cubicBezTo>
                <a:close/>
                <a:moveTo>
                  <a:pt x="21348" y="42673"/>
                </a:moveTo>
                <a:cubicBezTo>
                  <a:pt x="21348" y="42709"/>
                  <a:pt x="21348" y="42732"/>
                  <a:pt x="21336" y="42780"/>
                </a:cubicBezTo>
                <a:cubicBezTo>
                  <a:pt x="21336" y="42732"/>
                  <a:pt x="21336" y="42709"/>
                  <a:pt x="21348" y="42673"/>
                </a:cubicBezTo>
                <a:close/>
                <a:moveTo>
                  <a:pt x="11883" y="45864"/>
                </a:moveTo>
                <a:cubicBezTo>
                  <a:pt x="11895" y="45876"/>
                  <a:pt x="11895" y="45888"/>
                  <a:pt x="11895" y="45911"/>
                </a:cubicBezTo>
                <a:cubicBezTo>
                  <a:pt x="11859" y="45935"/>
                  <a:pt x="11835" y="45971"/>
                  <a:pt x="11811" y="46007"/>
                </a:cubicBezTo>
                <a:cubicBezTo>
                  <a:pt x="11823" y="45947"/>
                  <a:pt x="11847" y="45911"/>
                  <a:pt x="11883" y="45864"/>
                </a:cubicBezTo>
                <a:close/>
                <a:moveTo>
                  <a:pt x="8942" y="56865"/>
                </a:moveTo>
                <a:cubicBezTo>
                  <a:pt x="8936" y="56877"/>
                  <a:pt x="8927" y="56883"/>
                  <a:pt x="8920" y="56887"/>
                </a:cubicBezTo>
                <a:lnTo>
                  <a:pt x="8920" y="56887"/>
                </a:lnTo>
                <a:lnTo>
                  <a:pt x="8942" y="56865"/>
                </a:lnTo>
                <a:close/>
                <a:moveTo>
                  <a:pt x="14443" y="57056"/>
                </a:moveTo>
                <a:lnTo>
                  <a:pt x="14443" y="57067"/>
                </a:lnTo>
                <a:cubicBezTo>
                  <a:pt x="14443" y="57067"/>
                  <a:pt x="14443" y="57056"/>
                  <a:pt x="14431" y="57056"/>
                </a:cubicBezTo>
                <a:close/>
                <a:moveTo>
                  <a:pt x="24253" y="68069"/>
                </a:moveTo>
                <a:lnTo>
                  <a:pt x="24253" y="68069"/>
                </a:lnTo>
                <a:cubicBezTo>
                  <a:pt x="24337" y="68128"/>
                  <a:pt x="24432" y="68188"/>
                  <a:pt x="24527" y="68247"/>
                </a:cubicBezTo>
                <a:cubicBezTo>
                  <a:pt x="24456" y="68271"/>
                  <a:pt x="24384" y="68319"/>
                  <a:pt x="24289" y="68378"/>
                </a:cubicBezTo>
                <a:cubicBezTo>
                  <a:pt x="24265" y="68271"/>
                  <a:pt x="24265" y="68164"/>
                  <a:pt x="24253" y="68069"/>
                </a:cubicBezTo>
                <a:close/>
                <a:moveTo>
                  <a:pt x="56031" y="1"/>
                </a:moveTo>
                <a:cubicBezTo>
                  <a:pt x="53459" y="2573"/>
                  <a:pt x="50804" y="4978"/>
                  <a:pt x="48685" y="7895"/>
                </a:cubicBezTo>
                <a:cubicBezTo>
                  <a:pt x="48625" y="7954"/>
                  <a:pt x="48566" y="8026"/>
                  <a:pt x="48506" y="8085"/>
                </a:cubicBezTo>
                <a:cubicBezTo>
                  <a:pt x="48375" y="8145"/>
                  <a:pt x="48328" y="8252"/>
                  <a:pt x="48340" y="8383"/>
                </a:cubicBezTo>
                <a:cubicBezTo>
                  <a:pt x="47804" y="8621"/>
                  <a:pt x="47649" y="9157"/>
                  <a:pt x="47387" y="9609"/>
                </a:cubicBezTo>
                <a:cubicBezTo>
                  <a:pt x="46411" y="11109"/>
                  <a:pt x="45530" y="12657"/>
                  <a:pt x="44994" y="14384"/>
                </a:cubicBezTo>
                <a:cubicBezTo>
                  <a:pt x="44696" y="14955"/>
                  <a:pt x="44934" y="15562"/>
                  <a:pt x="44803" y="16146"/>
                </a:cubicBezTo>
                <a:cubicBezTo>
                  <a:pt x="44696" y="16241"/>
                  <a:pt x="44673" y="16348"/>
                  <a:pt x="44708" y="16503"/>
                </a:cubicBezTo>
                <a:lnTo>
                  <a:pt x="44708" y="16515"/>
                </a:lnTo>
                <a:cubicBezTo>
                  <a:pt x="44518" y="16693"/>
                  <a:pt x="44589" y="16872"/>
                  <a:pt x="44684" y="17063"/>
                </a:cubicBezTo>
                <a:cubicBezTo>
                  <a:pt x="44518" y="17551"/>
                  <a:pt x="44375" y="18063"/>
                  <a:pt x="44458" y="18587"/>
                </a:cubicBezTo>
                <a:cubicBezTo>
                  <a:pt x="44161" y="19134"/>
                  <a:pt x="44137" y="19753"/>
                  <a:pt x="44137" y="20349"/>
                </a:cubicBezTo>
                <a:cubicBezTo>
                  <a:pt x="44113" y="21813"/>
                  <a:pt x="43458" y="23063"/>
                  <a:pt x="42768" y="24206"/>
                </a:cubicBezTo>
                <a:cubicBezTo>
                  <a:pt x="41934" y="25576"/>
                  <a:pt x="40743" y="26742"/>
                  <a:pt x="39684" y="27981"/>
                </a:cubicBezTo>
                <a:cubicBezTo>
                  <a:pt x="39339" y="27635"/>
                  <a:pt x="39589" y="27361"/>
                  <a:pt x="39684" y="27111"/>
                </a:cubicBezTo>
                <a:cubicBezTo>
                  <a:pt x="40624" y="24492"/>
                  <a:pt x="41363" y="21837"/>
                  <a:pt x="41529" y="19039"/>
                </a:cubicBezTo>
                <a:cubicBezTo>
                  <a:pt x="41720" y="18658"/>
                  <a:pt x="41720" y="18241"/>
                  <a:pt x="41589" y="17836"/>
                </a:cubicBezTo>
                <a:cubicBezTo>
                  <a:pt x="41839" y="17039"/>
                  <a:pt x="42125" y="16229"/>
                  <a:pt x="41934" y="15360"/>
                </a:cubicBezTo>
                <a:cubicBezTo>
                  <a:pt x="42065" y="14491"/>
                  <a:pt x="42256" y="13610"/>
                  <a:pt x="42291" y="12729"/>
                </a:cubicBezTo>
                <a:cubicBezTo>
                  <a:pt x="42303" y="12181"/>
                  <a:pt x="42589" y="11550"/>
                  <a:pt x="42089" y="11050"/>
                </a:cubicBezTo>
                <a:cubicBezTo>
                  <a:pt x="42863" y="10121"/>
                  <a:pt x="42708" y="8990"/>
                  <a:pt x="42768" y="7907"/>
                </a:cubicBezTo>
                <a:cubicBezTo>
                  <a:pt x="43089" y="7549"/>
                  <a:pt x="42946" y="7168"/>
                  <a:pt x="42863" y="6776"/>
                </a:cubicBezTo>
                <a:cubicBezTo>
                  <a:pt x="42970" y="6668"/>
                  <a:pt x="43018" y="6537"/>
                  <a:pt x="42970" y="6395"/>
                </a:cubicBezTo>
                <a:cubicBezTo>
                  <a:pt x="43137" y="6192"/>
                  <a:pt x="43089" y="6002"/>
                  <a:pt x="42982" y="5799"/>
                </a:cubicBezTo>
                <a:cubicBezTo>
                  <a:pt x="43160" y="5287"/>
                  <a:pt x="43279" y="4763"/>
                  <a:pt x="43077" y="4025"/>
                </a:cubicBezTo>
                <a:lnTo>
                  <a:pt x="43077" y="4025"/>
                </a:lnTo>
                <a:cubicBezTo>
                  <a:pt x="42125" y="5228"/>
                  <a:pt x="41315" y="6287"/>
                  <a:pt x="41160" y="7680"/>
                </a:cubicBezTo>
                <a:cubicBezTo>
                  <a:pt x="40898" y="8252"/>
                  <a:pt x="40529" y="8752"/>
                  <a:pt x="40482" y="9395"/>
                </a:cubicBezTo>
                <a:cubicBezTo>
                  <a:pt x="40541" y="9943"/>
                  <a:pt x="39934" y="10240"/>
                  <a:pt x="39934" y="10776"/>
                </a:cubicBezTo>
                <a:cubicBezTo>
                  <a:pt x="39434" y="10978"/>
                  <a:pt x="39231" y="11479"/>
                  <a:pt x="39136" y="11895"/>
                </a:cubicBezTo>
                <a:cubicBezTo>
                  <a:pt x="38791" y="13264"/>
                  <a:pt x="38267" y="14586"/>
                  <a:pt x="37874" y="15943"/>
                </a:cubicBezTo>
                <a:cubicBezTo>
                  <a:pt x="37743" y="16039"/>
                  <a:pt x="37684" y="16134"/>
                  <a:pt x="37731" y="16301"/>
                </a:cubicBezTo>
                <a:cubicBezTo>
                  <a:pt x="37564" y="16598"/>
                  <a:pt x="37600" y="16908"/>
                  <a:pt x="37600" y="17229"/>
                </a:cubicBezTo>
                <a:lnTo>
                  <a:pt x="37600" y="17241"/>
                </a:lnTo>
                <a:cubicBezTo>
                  <a:pt x="37457" y="17432"/>
                  <a:pt x="37279" y="17622"/>
                  <a:pt x="37338" y="17896"/>
                </a:cubicBezTo>
                <a:cubicBezTo>
                  <a:pt x="36660" y="20146"/>
                  <a:pt x="36850" y="22468"/>
                  <a:pt x="37160" y="24706"/>
                </a:cubicBezTo>
                <a:cubicBezTo>
                  <a:pt x="37398" y="26421"/>
                  <a:pt x="37660" y="28135"/>
                  <a:pt x="37803" y="29862"/>
                </a:cubicBezTo>
                <a:cubicBezTo>
                  <a:pt x="37743" y="30112"/>
                  <a:pt x="37672" y="30386"/>
                  <a:pt x="37612" y="30636"/>
                </a:cubicBezTo>
                <a:cubicBezTo>
                  <a:pt x="37076" y="31040"/>
                  <a:pt x="36600" y="31517"/>
                  <a:pt x="36183" y="32029"/>
                </a:cubicBezTo>
                <a:lnTo>
                  <a:pt x="36207" y="32053"/>
                </a:lnTo>
                <a:cubicBezTo>
                  <a:pt x="36076" y="32112"/>
                  <a:pt x="36005" y="32195"/>
                  <a:pt x="36005" y="32350"/>
                </a:cubicBezTo>
                <a:lnTo>
                  <a:pt x="36005" y="32326"/>
                </a:lnTo>
                <a:cubicBezTo>
                  <a:pt x="35989" y="32325"/>
                  <a:pt x="35974" y="32325"/>
                  <a:pt x="35960" y="32325"/>
                </a:cubicBezTo>
                <a:cubicBezTo>
                  <a:pt x="35517" y="32325"/>
                  <a:pt x="35337" y="32829"/>
                  <a:pt x="34933" y="32898"/>
                </a:cubicBezTo>
                <a:cubicBezTo>
                  <a:pt x="34778" y="32945"/>
                  <a:pt x="34707" y="33041"/>
                  <a:pt x="34695" y="33184"/>
                </a:cubicBezTo>
                <a:cubicBezTo>
                  <a:pt x="34624" y="33219"/>
                  <a:pt x="34540" y="33255"/>
                  <a:pt x="34469" y="33303"/>
                </a:cubicBezTo>
                <a:cubicBezTo>
                  <a:pt x="34350" y="33065"/>
                  <a:pt x="34243" y="32826"/>
                  <a:pt x="34124" y="32588"/>
                </a:cubicBezTo>
                <a:cubicBezTo>
                  <a:pt x="34207" y="30171"/>
                  <a:pt x="34266" y="27742"/>
                  <a:pt x="34326" y="25337"/>
                </a:cubicBezTo>
                <a:cubicBezTo>
                  <a:pt x="34326" y="25230"/>
                  <a:pt x="34183" y="25123"/>
                  <a:pt x="34112" y="25028"/>
                </a:cubicBezTo>
                <a:cubicBezTo>
                  <a:pt x="34231" y="24468"/>
                  <a:pt x="34231" y="23932"/>
                  <a:pt x="34243" y="23373"/>
                </a:cubicBezTo>
                <a:cubicBezTo>
                  <a:pt x="34278" y="21194"/>
                  <a:pt x="33564" y="19110"/>
                  <a:pt x="33504" y="16955"/>
                </a:cubicBezTo>
                <a:cubicBezTo>
                  <a:pt x="33731" y="16551"/>
                  <a:pt x="33707" y="16110"/>
                  <a:pt x="33671" y="15693"/>
                </a:cubicBezTo>
                <a:cubicBezTo>
                  <a:pt x="33576" y="14622"/>
                  <a:pt x="33695" y="13562"/>
                  <a:pt x="33802" y="12491"/>
                </a:cubicBezTo>
                <a:cubicBezTo>
                  <a:pt x="34100" y="12121"/>
                  <a:pt x="34088" y="11729"/>
                  <a:pt x="33921" y="11312"/>
                </a:cubicBezTo>
                <a:cubicBezTo>
                  <a:pt x="33874" y="11240"/>
                  <a:pt x="33850" y="11169"/>
                  <a:pt x="33814" y="11098"/>
                </a:cubicBezTo>
                <a:cubicBezTo>
                  <a:pt x="33874" y="9574"/>
                  <a:pt x="34350" y="8085"/>
                  <a:pt x="33921" y="6514"/>
                </a:cubicBezTo>
                <a:lnTo>
                  <a:pt x="33921" y="6514"/>
                </a:lnTo>
                <a:cubicBezTo>
                  <a:pt x="33683" y="7597"/>
                  <a:pt x="32635" y="8216"/>
                  <a:pt x="32492" y="9335"/>
                </a:cubicBezTo>
                <a:cubicBezTo>
                  <a:pt x="32314" y="9466"/>
                  <a:pt x="32028" y="9562"/>
                  <a:pt x="31980" y="9728"/>
                </a:cubicBezTo>
                <a:cubicBezTo>
                  <a:pt x="31588" y="11240"/>
                  <a:pt x="30754" y="12562"/>
                  <a:pt x="30254" y="14050"/>
                </a:cubicBezTo>
                <a:lnTo>
                  <a:pt x="30242" y="14074"/>
                </a:lnTo>
                <a:cubicBezTo>
                  <a:pt x="30183" y="14169"/>
                  <a:pt x="30135" y="14277"/>
                  <a:pt x="30111" y="14396"/>
                </a:cubicBezTo>
                <a:lnTo>
                  <a:pt x="30111" y="14407"/>
                </a:lnTo>
                <a:cubicBezTo>
                  <a:pt x="30052" y="14515"/>
                  <a:pt x="30004" y="14622"/>
                  <a:pt x="29980" y="14741"/>
                </a:cubicBezTo>
                <a:cubicBezTo>
                  <a:pt x="29706" y="15824"/>
                  <a:pt x="29147" y="16813"/>
                  <a:pt x="29111" y="17956"/>
                </a:cubicBezTo>
                <a:cubicBezTo>
                  <a:pt x="28921" y="18896"/>
                  <a:pt x="28921" y="19849"/>
                  <a:pt x="29040" y="20777"/>
                </a:cubicBezTo>
                <a:cubicBezTo>
                  <a:pt x="28921" y="23123"/>
                  <a:pt x="29111" y="25468"/>
                  <a:pt x="29468" y="27766"/>
                </a:cubicBezTo>
                <a:cubicBezTo>
                  <a:pt x="29837" y="30148"/>
                  <a:pt x="30373" y="32541"/>
                  <a:pt x="31861" y="34553"/>
                </a:cubicBezTo>
                <a:cubicBezTo>
                  <a:pt x="32100" y="34874"/>
                  <a:pt x="32028" y="35112"/>
                  <a:pt x="31730" y="35446"/>
                </a:cubicBezTo>
                <a:cubicBezTo>
                  <a:pt x="31079" y="36180"/>
                  <a:pt x="30238" y="36750"/>
                  <a:pt x="29749" y="37612"/>
                </a:cubicBezTo>
                <a:lnTo>
                  <a:pt x="29749" y="37612"/>
                </a:lnTo>
                <a:cubicBezTo>
                  <a:pt x="29231" y="37550"/>
                  <a:pt x="29348" y="37028"/>
                  <a:pt x="29123" y="36755"/>
                </a:cubicBezTo>
                <a:cubicBezTo>
                  <a:pt x="28885" y="35231"/>
                  <a:pt x="28754" y="33660"/>
                  <a:pt x="27432" y="32588"/>
                </a:cubicBezTo>
                <a:cubicBezTo>
                  <a:pt x="27254" y="32434"/>
                  <a:pt x="27135" y="32267"/>
                  <a:pt x="27135" y="32029"/>
                </a:cubicBezTo>
                <a:cubicBezTo>
                  <a:pt x="27123" y="31517"/>
                  <a:pt x="26742" y="31195"/>
                  <a:pt x="26432" y="30826"/>
                </a:cubicBezTo>
                <a:cubicBezTo>
                  <a:pt x="25753" y="30028"/>
                  <a:pt x="24896" y="29457"/>
                  <a:pt x="24027" y="28921"/>
                </a:cubicBezTo>
                <a:cubicBezTo>
                  <a:pt x="23289" y="28040"/>
                  <a:pt x="22182" y="27564"/>
                  <a:pt x="21646" y="26492"/>
                </a:cubicBezTo>
                <a:cubicBezTo>
                  <a:pt x="21324" y="25802"/>
                  <a:pt x="21122" y="25028"/>
                  <a:pt x="20491" y="24504"/>
                </a:cubicBezTo>
                <a:cubicBezTo>
                  <a:pt x="20670" y="24016"/>
                  <a:pt x="20312" y="23623"/>
                  <a:pt x="20253" y="23159"/>
                </a:cubicBezTo>
                <a:cubicBezTo>
                  <a:pt x="20360" y="22861"/>
                  <a:pt x="20217" y="22611"/>
                  <a:pt x="20134" y="22349"/>
                </a:cubicBezTo>
                <a:cubicBezTo>
                  <a:pt x="20253" y="21849"/>
                  <a:pt x="20229" y="21373"/>
                  <a:pt x="20074" y="20896"/>
                </a:cubicBezTo>
                <a:cubicBezTo>
                  <a:pt x="20193" y="20063"/>
                  <a:pt x="20122" y="19253"/>
                  <a:pt x="19896" y="18444"/>
                </a:cubicBezTo>
                <a:cubicBezTo>
                  <a:pt x="20229" y="17848"/>
                  <a:pt x="19622" y="17348"/>
                  <a:pt x="19777" y="16705"/>
                </a:cubicBezTo>
                <a:cubicBezTo>
                  <a:pt x="20134" y="15348"/>
                  <a:pt x="19634" y="13967"/>
                  <a:pt x="19574" y="12598"/>
                </a:cubicBezTo>
                <a:cubicBezTo>
                  <a:pt x="19562" y="12300"/>
                  <a:pt x="19384" y="12026"/>
                  <a:pt x="19098" y="11871"/>
                </a:cubicBezTo>
                <a:cubicBezTo>
                  <a:pt x="19098" y="11776"/>
                  <a:pt x="19050" y="11717"/>
                  <a:pt x="18991" y="11669"/>
                </a:cubicBezTo>
                <a:cubicBezTo>
                  <a:pt x="18881" y="11428"/>
                  <a:pt x="18743" y="11299"/>
                  <a:pt x="18584" y="11299"/>
                </a:cubicBezTo>
                <a:cubicBezTo>
                  <a:pt x="18468" y="11299"/>
                  <a:pt x="18341" y="11368"/>
                  <a:pt x="18205" y="11514"/>
                </a:cubicBezTo>
                <a:cubicBezTo>
                  <a:pt x="17967" y="11764"/>
                  <a:pt x="17848" y="12110"/>
                  <a:pt x="17812" y="12443"/>
                </a:cubicBezTo>
                <a:cubicBezTo>
                  <a:pt x="17693" y="13729"/>
                  <a:pt x="17622" y="15003"/>
                  <a:pt x="17514" y="16289"/>
                </a:cubicBezTo>
                <a:cubicBezTo>
                  <a:pt x="17479" y="16610"/>
                  <a:pt x="17491" y="16991"/>
                  <a:pt x="17360" y="17289"/>
                </a:cubicBezTo>
                <a:cubicBezTo>
                  <a:pt x="16705" y="18610"/>
                  <a:pt x="16681" y="20003"/>
                  <a:pt x="16824" y="21432"/>
                </a:cubicBezTo>
                <a:cubicBezTo>
                  <a:pt x="16443" y="22718"/>
                  <a:pt x="17038" y="23921"/>
                  <a:pt x="17098" y="25159"/>
                </a:cubicBezTo>
                <a:cubicBezTo>
                  <a:pt x="17098" y="25337"/>
                  <a:pt x="17276" y="25421"/>
                  <a:pt x="17455" y="25480"/>
                </a:cubicBezTo>
                <a:cubicBezTo>
                  <a:pt x="17383" y="26302"/>
                  <a:pt x="17300" y="27123"/>
                  <a:pt x="17872" y="27826"/>
                </a:cubicBezTo>
                <a:cubicBezTo>
                  <a:pt x="17919" y="28421"/>
                  <a:pt x="18038" y="28969"/>
                  <a:pt x="18455" y="29397"/>
                </a:cubicBezTo>
                <a:cubicBezTo>
                  <a:pt x="18503" y="29457"/>
                  <a:pt x="18562" y="29528"/>
                  <a:pt x="18634" y="29576"/>
                </a:cubicBezTo>
                <a:cubicBezTo>
                  <a:pt x="19098" y="30874"/>
                  <a:pt x="19788" y="32029"/>
                  <a:pt x="20896" y="32898"/>
                </a:cubicBezTo>
                <a:cubicBezTo>
                  <a:pt x="21479" y="34041"/>
                  <a:pt x="22491" y="34850"/>
                  <a:pt x="23313" y="35803"/>
                </a:cubicBezTo>
                <a:cubicBezTo>
                  <a:pt x="23503" y="36279"/>
                  <a:pt x="23956" y="36494"/>
                  <a:pt x="24313" y="36815"/>
                </a:cubicBezTo>
                <a:cubicBezTo>
                  <a:pt x="24980" y="37803"/>
                  <a:pt x="25575" y="38875"/>
                  <a:pt x="26611" y="39565"/>
                </a:cubicBezTo>
                <a:cubicBezTo>
                  <a:pt x="26754" y="39827"/>
                  <a:pt x="27135" y="39923"/>
                  <a:pt x="27170" y="40292"/>
                </a:cubicBezTo>
                <a:cubicBezTo>
                  <a:pt x="26396" y="40899"/>
                  <a:pt x="25706" y="41601"/>
                  <a:pt x="25027" y="42328"/>
                </a:cubicBezTo>
                <a:cubicBezTo>
                  <a:pt x="24762" y="42615"/>
                  <a:pt x="24496" y="42759"/>
                  <a:pt x="24245" y="42759"/>
                </a:cubicBezTo>
                <a:cubicBezTo>
                  <a:pt x="23945" y="42759"/>
                  <a:pt x="23665" y="42552"/>
                  <a:pt x="23432" y="42137"/>
                </a:cubicBezTo>
                <a:cubicBezTo>
                  <a:pt x="23217" y="41768"/>
                  <a:pt x="23063" y="41351"/>
                  <a:pt x="22920" y="40935"/>
                </a:cubicBezTo>
                <a:cubicBezTo>
                  <a:pt x="22741" y="40411"/>
                  <a:pt x="22491" y="39982"/>
                  <a:pt x="21920" y="39815"/>
                </a:cubicBezTo>
                <a:cubicBezTo>
                  <a:pt x="21884" y="38625"/>
                  <a:pt x="21324" y="37708"/>
                  <a:pt x="20396" y="37005"/>
                </a:cubicBezTo>
                <a:cubicBezTo>
                  <a:pt x="20277" y="36494"/>
                  <a:pt x="19812" y="36255"/>
                  <a:pt x="19491" y="35934"/>
                </a:cubicBezTo>
                <a:cubicBezTo>
                  <a:pt x="19146" y="35601"/>
                  <a:pt x="18634" y="35351"/>
                  <a:pt x="18455" y="34946"/>
                </a:cubicBezTo>
                <a:cubicBezTo>
                  <a:pt x="17741" y="33457"/>
                  <a:pt x="16490" y="32362"/>
                  <a:pt x="15645" y="30957"/>
                </a:cubicBezTo>
                <a:cubicBezTo>
                  <a:pt x="15371" y="30529"/>
                  <a:pt x="15300" y="29969"/>
                  <a:pt x="14776" y="29695"/>
                </a:cubicBezTo>
                <a:cubicBezTo>
                  <a:pt x="14443" y="28897"/>
                  <a:pt x="14157" y="28040"/>
                  <a:pt x="13526" y="27409"/>
                </a:cubicBezTo>
                <a:cubicBezTo>
                  <a:pt x="12930" y="25385"/>
                  <a:pt x="11918" y="23492"/>
                  <a:pt x="11502" y="21396"/>
                </a:cubicBezTo>
                <a:cubicBezTo>
                  <a:pt x="11383" y="20753"/>
                  <a:pt x="11264" y="20111"/>
                  <a:pt x="11180" y="19456"/>
                </a:cubicBezTo>
                <a:cubicBezTo>
                  <a:pt x="11122" y="19082"/>
                  <a:pt x="10949" y="18801"/>
                  <a:pt x="10539" y="18801"/>
                </a:cubicBezTo>
                <a:cubicBezTo>
                  <a:pt x="10531" y="18801"/>
                  <a:pt x="10522" y="18801"/>
                  <a:pt x="10513" y="18801"/>
                </a:cubicBezTo>
                <a:cubicBezTo>
                  <a:pt x="10097" y="18813"/>
                  <a:pt x="9716" y="18932"/>
                  <a:pt x="9621" y="19396"/>
                </a:cubicBezTo>
                <a:cubicBezTo>
                  <a:pt x="9561" y="19646"/>
                  <a:pt x="9537" y="19908"/>
                  <a:pt x="9525" y="20170"/>
                </a:cubicBezTo>
                <a:cubicBezTo>
                  <a:pt x="9501" y="20956"/>
                  <a:pt x="9466" y="21730"/>
                  <a:pt x="9442" y="22528"/>
                </a:cubicBezTo>
                <a:cubicBezTo>
                  <a:pt x="9347" y="25206"/>
                  <a:pt x="10037" y="27742"/>
                  <a:pt x="10704" y="30302"/>
                </a:cubicBezTo>
                <a:cubicBezTo>
                  <a:pt x="10752" y="31160"/>
                  <a:pt x="11002" y="31933"/>
                  <a:pt x="11656" y="32505"/>
                </a:cubicBezTo>
                <a:cubicBezTo>
                  <a:pt x="11787" y="33196"/>
                  <a:pt x="12109" y="33803"/>
                  <a:pt x="12478" y="34386"/>
                </a:cubicBezTo>
                <a:cubicBezTo>
                  <a:pt x="12549" y="34553"/>
                  <a:pt x="12609" y="34696"/>
                  <a:pt x="12680" y="34862"/>
                </a:cubicBezTo>
                <a:cubicBezTo>
                  <a:pt x="12549" y="35208"/>
                  <a:pt x="12669" y="35446"/>
                  <a:pt x="12978" y="35589"/>
                </a:cubicBezTo>
                <a:cubicBezTo>
                  <a:pt x="13633" y="37375"/>
                  <a:pt x="14252" y="39196"/>
                  <a:pt x="15859" y="40411"/>
                </a:cubicBezTo>
                <a:lnTo>
                  <a:pt x="15871" y="40423"/>
                </a:lnTo>
                <a:cubicBezTo>
                  <a:pt x="16086" y="40696"/>
                  <a:pt x="16074" y="41161"/>
                  <a:pt x="16526" y="41244"/>
                </a:cubicBezTo>
                <a:cubicBezTo>
                  <a:pt x="17550" y="42542"/>
                  <a:pt x="18717" y="43661"/>
                  <a:pt x="20336" y="44161"/>
                </a:cubicBezTo>
                <a:cubicBezTo>
                  <a:pt x="20396" y="44292"/>
                  <a:pt x="20491" y="44352"/>
                  <a:pt x="20646" y="44352"/>
                </a:cubicBezTo>
                <a:cubicBezTo>
                  <a:pt x="20782" y="44560"/>
                  <a:pt x="20959" y="44651"/>
                  <a:pt x="21168" y="44651"/>
                </a:cubicBezTo>
                <a:cubicBezTo>
                  <a:pt x="21233" y="44651"/>
                  <a:pt x="21301" y="44642"/>
                  <a:pt x="21372" y="44625"/>
                </a:cubicBezTo>
                <a:cubicBezTo>
                  <a:pt x="22324" y="45209"/>
                  <a:pt x="22324" y="45209"/>
                  <a:pt x="21705" y="46042"/>
                </a:cubicBezTo>
                <a:cubicBezTo>
                  <a:pt x="21586" y="46197"/>
                  <a:pt x="21396" y="46316"/>
                  <a:pt x="21408" y="46554"/>
                </a:cubicBezTo>
                <a:cubicBezTo>
                  <a:pt x="20384" y="47566"/>
                  <a:pt x="19669" y="48805"/>
                  <a:pt x="18812" y="49948"/>
                </a:cubicBezTo>
                <a:cubicBezTo>
                  <a:pt x="18726" y="49980"/>
                  <a:pt x="18650" y="49994"/>
                  <a:pt x="18583" y="49994"/>
                </a:cubicBezTo>
                <a:cubicBezTo>
                  <a:pt x="18284" y="49994"/>
                  <a:pt x="18165" y="49703"/>
                  <a:pt x="18038" y="49459"/>
                </a:cubicBezTo>
                <a:cubicBezTo>
                  <a:pt x="17741" y="48876"/>
                  <a:pt x="17455" y="48281"/>
                  <a:pt x="17014" y="47840"/>
                </a:cubicBezTo>
                <a:cubicBezTo>
                  <a:pt x="15967" y="46792"/>
                  <a:pt x="15050" y="45661"/>
                  <a:pt x="14169" y="44506"/>
                </a:cubicBezTo>
                <a:cubicBezTo>
                  <a:pt x="14085" y="44102"/>
                  <a:pt x="13931" y="43744"/>
                  <a:pt x="13550" y="43542"/>
                </a:cubicBezTo>
                <a:cubicBezTo>
                  <a:pt x="13561" y="43459"/>
                  <a:pt x="13514" y="43411"/>
                  <a:pt x="13442" y="43387"/>
                </a:cubicBezTo>
                <a:cubicBezTo>
                  <a:pt x="13335" y="43113"/>
                  <a:pt x="13276" y="42816"/>
                  <a:pt x="12895" y="42768"/>
                </a:cubicBezTo>
                <a:cubicBezTo>
                  <a:pt x="12680" y="42256"/>
                  <a:pt x="12383" y="41816"/>
                  <a:pt x="12002" y="41447"/>
                </a:cubicBezTo>
                <a:cubicBezTo>
                  <a:pt x="11787" y="40744"/>
                  <a:pt x="11347" y="40196"/>
                  <a:pt x="10930" y="39613"/>
                </a:cubicBezTo>
                <a:cubicBezTo>
                  <a:pt x="10871" y="39422"/>
                  <a:pt x="10811" y="39208"/>
                  <a:pt x="10549" y="39161"/>
                </a:cubicBezTo>
                <a:lnTo>
                  <a:pt x="9525" y="37065"/>
                </a:lnTo>
                <a:cubicBezTo>
                  <a:pt x="9323" y="36315"/>
                  <a:pt x="8763" y="35851"/>
                  <a:pt x="8251" y="35339"/>
                </a:cubicBezTo>
                <a:cubicBezTo>
                  <a:pt x="8051" y="34879"/>
                  <a:pt x="8026" y="34267"/>
                  <a:pt x="7319" y="34267"/>
                </a:cubicBezTo>
                <a:cubicBezTo>
                  <a:pt x="7313" y="34267"/>
                  <a:pt x="7306" y="34267"/>
                  <a:pt x="7299" y="34267"/>
                </a:cubicBezTo>
                <a:lnTo>
                  <a:pt x="7275" y="34267"/>
                </a:lnTo>
                <a:cubicBezTo>
                  <a:pt x="7208" y="34259"/>
                  <a:pt x="7141" y="34255"/>
                  <a:pt x="7076" y="34255"/>
                </a:cubicBezTo>
                <a:cubicBezTo>
                  <a:pt x="6555" y="34255"/>
                  <a:pt x="6123" y="34510"/>
                  <a:pt x="6049" y="35029"/>
                </a:cubicBezTo>
                <a:cubicBezTo>
                  <a:pt x="5953" y="35577"/>
                  <a:pt x="5930" y="36243"/>
                  <a:pt x="6489" y="36660"/>
                </a:cubicBezTo>
                <a:cubicBezTo>
                  <a:pt x="7156" y="37898"/>
                  <a:pt x="7442" y="39280"/>
                  <a:pt x="7870" y="40589"/>
                </a:cubicBezTo>
                <a:cubicBezTo>
                  <a:pt x="8525" y="42030"/>
                  <a:pt x="9180" y="43459"/>
                  <a:pt x="9835" y="44911"/>
                </a:cubicBezTo>
                <a:cubicBezTo>
                  <a:pt x="9811" y="45209"/>
                  <a:pt x="9894" y="45471"/>
                  <a:pt x="10037" y="45745"/>
                </a:cubicBezTo>
                <a:cubicBezTo>
                  <a:pt x="10513" y="46697"/>
                  <a:pt x="11204" y="47483"/>
                  <a:pt x="11835" y="48316"/>
                </a:cubicBezTo>
                <a:cubicBezTo>
                  <a:pt x="12371" y="49174"/>
                  <a:pt x="12811" y="50114"/>
                  <a:pt x="13669" y="50733"/>
                </a:cubicBezTo>
                <a:cubicBezTo>
                  <a:pt x="14347" y="51233"/>
                  <a:pt x="14955" y="51876"/>
                  <a:pt x="15824" y="52103"/>
                </a:cubicBezTo>
                <a:cubicBezTo>
                  <a:pt x="16109" y="52174"/>
                  <a:pt x="16264" y="52365"/>
                  <a:pt x="16205" y="52674"/>
                </a:cubicBezTo>
                <a:cubicBezTo>
                  <a:pt x="15788" y="53007"/>
                  <a:pt x="15538" y="53472"/>
                  <a:pt x="15336" y="53948"/>
                </a:cubicBezTo>
                <a:cubicBezTo>
                  <a:pt x="15121" y="54019"/>
                  <a:pt x="14955" y="54127"/>
                  <a:pt x="14835" y="54317"/>
                </a:cubicBezTo>
                <a:cubicBezTo>
                  <a:pt x="14395" y="54984"/>
                  <a:pt x="13883" y="55615"/>
                  <a:pt x="13466" y="56282"/>
                </a:cubicBezTo>
                <a:cubicBezTo>
                  <a:pt x="13344" y="56490"/>
                  <a:pt x="13214" y="56577"/>
                  <a:pt x="13064" y="56577"/>
                </a:cubicBezTo>
                <a:cubicBezTo>
                  <a:pt x="12966" y="56577"/>
                  <a:pt x="12858" y="56539"/>
                  <a:pt x="12740" y="56472"/>
                </a:cubicBezTo>
                <a:cubicBezTo>
                  <a:pt x="12014" y="54674"/>
                  <a:pt x="11014" y="53019"/>
                  <a:pt x="10002" y="51388"/>
                </a:cubicBezTo>
                <a:cubicBezTo>
                  <a:pt x="9680" y="50555"/>
                  <a:pt x="9085" y="49864"/>
                  <a:pt x="8668" y="49090"/>
                </a:cubicBezTo>
                <a:cubicBezTo>
                  <a:pt x="8156" y="47435"/>
                  <a:pt x="6834" y="46388"/>
                  <a:pt x="5811" y="45114"/>
                </a:cubicBezTo>
                <a:cubicBezTo>
                  <a:pt x="5637" y="44903"/>
                  <a:pt x="5383" y="44777"/>
                  <a:pt x="5107" y="44777"/>
                </a:cubicBezTo>
                <a:cubicBezTo>
                  <a:pt x="4948" y="44777"/>
                  <a:pt x="4782" y="44819"/>
                  <a:pt x="4620" y="44911"/>
                </a:cubicBezTo>
                <a:cubicBezTo>
                  <a:pt x="3858" y="45316"/>
                  <a:pt x="3346" y="45995"/>
                  <a:pt x="3548" y="46661"/>
                </a:cubicBezTo>
                <a:cubicBezTo>
                  <a:pt x="3941" y="48019"/>
                  <a:pt x="4453" y="49364"/>
                  <a:pt x="5108" y="50626"/>
                </a:cubicBezTo>
                <a:cubicBezTo>
                  <a:pt x="5132" y="50698"/>
                  <a:pt x="5168" y="50793"/>
                  <a:pt x="5215" y="50864"/>
                </a:cubicBezTo>
                <a:cubicBezTo>
                  <a:pt x="5358" y="51329"/>
                  <a:pt x="5513" y="51769"/>
                  <a:pt x="5953" y="52043"/>
                </a:cubicBezTo>
                <a:cubicBezTo>
                  <a:pt x="6263" y="52603"/>
                  <a:pt x="6180" y="53317"/>
                  <a:pt x="6561" y="53853"/>
                </a:cubicBezTo>
                <a:cubicBezTo>
                  <a:pt x="7204" y="54746"/>
                  <a:pt x="7716" y="55734"/>
                  <a:pt x="8227" y="56698"/>
                </a:cubicBezTo>
                <a:lnTo>
                  <a:pt x="8370" y="56925"/>
                </a:lnTo>
                <a:cubicBezTo>
                  <a:pt x="8406" y="56996"/>
                  <a:pt x="8442" y="57079"/>
                  <a:pt x="8489" y="57163"/>
                </a:cubicBezTo>
                <a:cubicBezTo>
                  <a:pt x="8728" y="57960"/>
                  <a:pt x="9478" y="58294"/>
                  <a:pt x="10002" y="58842"/>
                </a:cubicBezTo>
                <a:cubicBezTo>
                  <a:pt x="10371" y="59246"/>
                  <a:pt x="11073" y="59330"/>
                  <a:pt x="11252" y="59901"/>
                </a:cubicBezTo>
                <a:cubicBezTo>
                  <a:pt x="11442" y="60508"/>
                  <a:pt x="10597" y="60770"/>
                  <a:pt x="10609" y="61366"/>
                </a:cubicBezTo>
                <a:cubicBezTo>
                  <a:pt x="10406" y="61818"/>
                  <a:pt x="10061" y="62163"/>
                  <a:pt x="9692" y="62461"/>
                </a:cubicBezTo>
                <a:cubicBezTo>
                  <a:pt x="8930" y="61759"/>
                  <a:pt x="8501" y="60699"/>
                  <a:pt x="7370" y="60461"/>
                </a:cubicBezTo>
                <a:cubicBezTo>
                  <a:pt x="6787" y="59246"/>
                  <a:pt x="5787" y="58496"/>
                  <a:pt x="4584" y="57960"/>
                </a:cubicBezTo>
                <a:cubicBezTo>
                  <a:pt x="4423" y="57889"/>
                  <a:pt x="4268" y="57860"/>
                  <a:pt x="4117" y="57860"/>
                </a:cubicBezTo>
                <a:cubicBezTo>
                  <a:pt x="3668" y="57860"/>
                  <a:pt x="3262" y="58118"/>
                  <a:pt x="2870" y="58270"/>
                </a:cubicBezTo>
                <a:cubicBezTo>
                  <a:pt x="2560" y="58389"/>
                  <a:pt x="2477" y="59080"/>
                  <a:pt x="2691" y="59330"/>
                </a:cubicBezTo>
                <a:cubicBezTo>
                  <a:pt x="3322" y="60020"/>
                  <a:pt x="3370" y="61104"/>
                  <a:pt x="4287" y="61532"/>
                </a:cubicBezTo>
                <a:cubicBezTo>
                  <a:pt x="4620" y="61949"/>
                  <a:pt x="5001" y="62282"/>
                  <a:pt x="5525" y="62437"/>
                </a:cubicBezTo>
                <a:cubicBezTo>
                  <a:pt x="5811" y="62913"/>
                  <a:pt x="6120" y="63378"/>
                  <a:pt x="6644" y="63628"/>
                </a:cubicBezTo>
                <a:cubicBezTo>
                  <a:pt x="6846" y="63985"/>
                  <a:pt x="7061" y="64342"/>
                  <a:pt x="7501" y="64461"/>
                </a:cubicBezTo>
                <a:lnTo>
                  <a:pt x="7489" y="64461"/>
                </a:lnTo>
                <a:cubicBezTo>
                  <a:pt x="7716" y="65033"/>
                  <a:pt x="8382" y="65330"/>
                  <a:pt x="8466" y="65985"/>
                </a:cubicBezTo>
                <a:cubicBezTo>
                  <a:pt x="7787" y="67176"/>
                  <a:pt x="7335" y="68450"/>
                  <a:pt x="6977" y="69760"/>
                </a:cubicBezTo>
                <a:cubicBezTo>
                  <a:pt x="6838" y="69874"/>
                  <a:pt x="6728" y="69920"/>
                  <a:pt x="6637" y="69920"/>
                </a:cubicBezTo>
                <a:cubicBezTo>
                  <a:pt x="6332" y="69920"/>
                  <a:pt x="6240" y="69413"/>
                  <a:pt x="5965" y="69331"/>
                </a:cubicBezTo>
                <a:cubicBezTo>
                  <a:pt x="5572" y="68486"/>
                  <a:pt x="4798" y="68033"/>
                  <a:pt x="4084" y="67521"/>
                </a:cubicBezTo>
                <a:cubicBezTo>
                  <a:pt x="3941" y="67409"/>
                  <a:pt x="3805" y="67351"/>
                  <a:pt x="3678" y="67351"/>
                </a:cubicBezTo>
                <a:cubicBezTo>
                  <a:pt x="3509" y="67351"/>
                  <a:pt x="3356" y="67453"/>
                  <a:pt x="3227" y="67664"/>
                </a:cubicBezTo>
                <a:cubicBezTo>
                  <a:pt x="3155" y="67664"/>
                  <a:pt x="3084" y="67700"/>
                  <a:pt x="3024" y="67724"/>
                </a:cubicBezTo>
                <a:cubicBezTo>
                  <a:pt x="2953" y="67545"/>
                  <a:pt x="2417" y="67497"/>
                  <a:pt x="2774" y="67235"/>
                </a:cubicBezTo>
                <a:cubicBezTo>
                  <a:pt x="3072" y="67009"/>
                  <a:pt x="3108" y="66985"/>
                  <a:pt x="2810" y="66759"/>
                </a:cubicBezTo>
                <a:cubicBezTo>
                  <a:pt x="2512" y="66519"/>
                  <a:pt x="2207" y="66318"/>
                  <a:pt x="1831" y="66318"/>
                </a:cubicBezTo>
                <a:cubicBezTo>
                  <a:pt x="1741" y="66318"/>
                  <a:pt x="1647" y="66329"/>
                  <a:pt x="1548" y="66354"/>
                </a:cubicBezTo>
                <a:cubicBezTo>
                  <a:pt x="1417" y="66271"/>
                  <a:pt x="1239" y="66188"/>
                  <a:pt x="1131" y="66069"/>
                </a:cubicBezTo>
                <a:cubicBezTo>
                  <a:pt x="972" y="65887"/>
                  <a:pt x="807" y="65802"/>
                  <a:pt x="657" y="65802"/>
                </a:cubicBezTo>
                <a:cubicBezTo>
                  <a:pt x="483" y="65802"/>
                  <a:pt x="329" y="65917"/>
                  <a:pt x="226" y="66128"/>
                </a:cubicBezTo>
                <a:cubicBezTo>
                  <a:pt x="0" y="66581"/>
                  <a:pt x="524" y="66604"/>
                  <a:pt x="762" y="66783"/>
                </a:cubicBezTo>
                <a:cubicBezTo>
                  <a:pt x="1381" y="67223"/>
                  <a:pt x="1977" y="67664"/>
                  <a:pt x="2727" y="67890"/>
                </a:cubicBezTo>
                <a:cubicBezTo>
                  <a:pt x="2751" y="68176"/>
                  <a:pt x="2965" y="68307"/>
                  <a:pt x="3155" y="68486"/>
                </a:cubicBezTo>
                <a:cubicBezTo>
                  <a:pt x="3929" y="69152"/>
                  <a:pt x="4715" y="69819"/>
                  <a:pt x="5453" y="70533"/>
                </a:cubicBezTo>
                <a:cubicBezTo>
                  <a:pt x="5870" y="70938"/>
                  <a:pt x="6382" y="71331"/>
                  <a:pt x="6430" y="71986"/>
                </a:cubicBezTo>
                <a:cubicBezTo>
                  <a:pt x="6311" y="72784"/>
                  <a:pt x="6180" y="73605"/>
                  <a:pt x="6061" y="74403"/>
                </a:cubicBezTo>
                <a:cubicBezTo>
                  <a:pt x="5751" y="75272"/>
                  <a:pt x="5775" y="76177"/>
                  <a:pt x="5727" y="77070"/>
                </a:cubicBezTo>
                <a:cubicBezTo>
                  <a:pt x="5608" y="77189"/>
                  <a:pt x="5584" y="77308"/>
                  <a:pt x="5668" y="77463"/>
                </a:cubicBezTo>
                <a:cubicBezTo>
                  <a:pt x="5668" y="77534"/>
                  <a:pt x="5668" y="77606"/>
                  <a:pt x="5703" y="77677"/>
                </a:cubicBezTo>
                <a:cubicBezTo>
                  <a:pt x="5525" y="78546"/>
                  <a:pt x="5608" y="79404"/>
                  <a:pt x="5751" y="80261"/>
                </a:cubicBezTo>
                <a:cubicBezTo>
                  <a:pt x="5842" y="80561"/>
                  <a:pt x="5933" y="80854"/>
                  <a:pt x="6209" y="80854"/>
                </a:cubicBezTo>
                <a:cubicBezTo>
                  <a:pt x="6295" y="80854"/>
                  <a:pt x="6398" y="80826"/>
                  <a:pt x="6525" y="80761"/>
                </a:cubicBezTo>
                <a:cubicBezTo>
                  <a:pt x="6739" y="80678"/>
                  <a:pt x="6846" y="80535"/>
                  <a:pt x="6823" y="80273"/>
                </a:cubicBezTo>
                <a:cubicBezTo>
                  <a:pt x="6787" y="79761"/>
                  <a:pt x="6799" y="79249"/>
                  <a:pt x="6787" y="78725"/>
                </a:cubicBezTo>
                <a:cubicBezTo>
                  <a:pt x="6906" y="78618"/>
                  <a:pt x="6918" y="78499"/>
                  <a:pt x="6894" y="78368"/>
                </a:cubicBezTo>
                <a:cubicBezTo>
                  <a:pt x="7037" y="77796"/>
                  <a:pt x="7144" y="77237"/>
                  <a:pt x="7073" y="76641"/>
                </a:cubicBezTo>
                <a:lnTo>
                  <a:pt x="7061" y="76641"/>
                </a:lnTo>
                <a:cubicBezTo>
                  <a:pt x="7180" y="76534"/>
                  <a:pt x="7204" y="76403"/>
                  <a:pt x="7156" y="76248"/>
                </a:cubicBezTo>
                <a:cubicBezTo>
                  <a:pt x="7299" y="75796"/>
                  <a:pt x="7442" y="75344"/>
                  <a:pt x="7573" y="74879"/>
                </a:cubicBezTo>
                <a:cubicBezTo>
                  <a:pt x="7656" y="74641"/>
                  <a:pt x="7656" y="74332"/>
                  <a:pt x="7989" y="74320"/>
                </a:cubicBezTo>
                <a:cubicBezTo>
                  <a:pt x="7996" y="74319"/>
                  <a:pt x="8003" y="74319"/>
                  <a:pt x="8010" y="74319"/>
                </a:cubicBezTo>
                <a:cubicBezTo>
                  <a:pt x="8259" y="74319"/>
                  <a:pt x="8396" y="74527"/>
                  <a:pt x="8466" y="74724"/>
                </a:cubicBezTo>
                <a:cubicBezTo>
                  <a:pt x="8847" y="75594"/>
                  <a:pt x="9632" y="76058"/>
                  <a:pt x="10406" y="76367"/>
                </a:cubicBezTo>
                <a:cubicBezTo>
                  <a:pt x="11645" y="76879"/>
                  <a:pt x="12954" y="77189"/>
                  <a:pt x="14228" y="77582"/>
                </a:cubicBezTo>
                <a:cubicBezTo>
                  <a:pt x="15538" y="78118"/>
                  <a:pt x="16895" y="78570"/>
                  <a:pt x="18312" y="78570"/>
                </a:cubicBezTo>
                <a:cubicBezTo>
                  <a:pt x="19503" y="78570"/>
                  <a:pt x="20634" y="78749"/>
                  <a:pt x="21777" y="79011"/>
                </a:cubicBezTo>
                <a:cubicBezTo>
                  <a:pt x="22234" y="79107"/>
                  <a:pt x="22690" y="79321"/>
                  <a:pt x="23166" y="79321"/>
                </a:cubicBezTo>
                <a:cubicBezTo>
                  <a:pt x="23335" y="79321"/>
                  <a:pt x="23507" y="79294"/>
                  <a:pt x="23682" y="79225"/>
                </a:cubicBezTo>
                <a:cubicBezTo>
                  <a:pt x="24182" y="79558"/>
                  <a:pt x="24753" y="79606"/>
                  <a:pt x="25337" y="79665"/>
                </a:cubicBezTo>
                <a:cubicBezTo>
                  <a:pt x="25403" y="79732"/>
                  <a:pt x="25480" y="79780"/>
                  <a:pt x="25573" y="79780"/>
                </a:cubicBezTo>
                <a:cubicBezTo>
                  <a:pt x="25614" y="79780"/>
                  <a:pt x="25658" y="79771"/>
                  <a:pt x="25706" y="79749"/>
                </a:cubicBezTo>
                <a:cubicBezTo>
                  <a:pt x="25736" y="79767"/>
                  <a:pt x="25765" y="79776"/>
                  <a:pt x="25795" y="79776"/>
                </a:cubicBezTo>
                <a:cubicBezTo>
                  <a:pt x="25825" y="79776"/>
                  <a:pt x="25855" y="79767"/>
                  <a:pt x="25884" y="79749"/>
                </a:cubicBezTo>
                <a:cubicBezTo>
                  <a:pt x="26265" y="80035"/>
                  <a:pt x="26730" y="79975"/>
                  <a:pt x="27182" y="80023"/>
                </a:cubicBezTo>
                <a:cubicBezTo>
                  <a:pt x="27385" y="80225"/>
                  <a:pt x="27658" y="80225"/>
                  <a:pt x="27920" y="80237"/>
                </a:cubicBezTo>
                <a:cubicBezTo>
                  <a:pt x="28563" y="80797"/>
                  <a:pt x="29409" y="80630"/>
                  <a:pt x="30135" y="80856"/>
                </a:cubicBezTo>
                <a:cubicBezTo>
                  <a:pt x="31171" y="81167"/>
                  <a:pt x="32236" y="81301"/>
                  <a:pt x="33309" y="81301"/>
                </a:cubicBezTo>
                <a:cubicBezTo>
                  <a:pt x="34086" y="81301"/>
                  <a:pt x="34868" y="81231"/>
                  <a:pt x="35648" y="81106"/>
                </a:cubicBezTo>
                <a:cubicBezTo>
                  <a:pt x="35826" y="81070"/>
                  <a:pt x="36017" y="81059"/>
                  <a:pt x="36052" y="80868"/>
                </a:cubicBezTo>
                <a:cubicBezTo>
                  <a:pt x="36088" y="80630"/>
                  <a:pt x="35933" y="80451"/>
                  <a:pt x="35719" y="80380"/>
                </a:cubicBezTo>
                <a:cubicBezTo>
                  <a:pt x="35433" y="80261"/>
                  <a:pt x="35159" y="80142"/>
                  <a:pt x="34862" y="80118"/>
                </a:cubicBezTo>
                <a:cubicBezTo>
                  <a:pt x="33516" y="80023"/>
                  <a:pt x="32457" y="79261"/>
                  <a:pt x="31314" y="78689"/>
                </a:cubicBezTo>
                <a:cubicBezTo>
                  <a:pt x="31103" y="78584"/>
                  <a:pt x="30901" y="78469"/>
                  <a:pt x="30676" y="78469"/>
                </a:cubicBezTo>
                <a:cubicBezTo>
                  <a:pt x="30647" y="78469"/>
                  <a:pt x="30617" y="78471"/>
                  <a:pt x="30587" y="78475"/>
                </a:cubicBezTo>
                <a:cubicBezTo>
                  <a:pt x="30552" y="78392"/>
                  <a:pt x="30492" y="78356"/>
                  <a:pt x="30421" y="78332"/>
                </a:cubicBezTo>
                <a:lnTo>
                  <a:pt x="30159" y="78118"/>
                </a:lnTo>
                <a:cubicBezTo>
                  <a:pt x="29778" y="77761"/>
                  <a:pt x="29456" y="77368"/>
                  <a:pt x="28921" y="77249"/>
                </a:cubicBezTo>
                <a:cubicBezTo>
                  <a:pt x="28623" y="77054"/>
                  <a:pt x="28347" y="76771"/>
                  <a:pt x="27945" y="76771"/>
                </a:cubicBezTo>
                <a:cubicBezTo>
                  <a:pt x="27929" y="76771"/>
                  <a:pt x="27913" y="76771"/>
                  <a:pt x="27897" y="76772"/>
                </a:cubicBezTo>
                <a:cubicBezTo>
                  <a:pt x="27325" y="76237"/>
                  <a:pt x="26766" y="75736"/>
                  <a:pt x="25956" y="75594"/>
                </a:cubicBezTo>
                <a:cubicBezTo>
                  <a:pt x="25789" y="75355"/>
                  <a:pt x="25527" y="75320"/>
                  <a:pt x="25289" y="75213"/>
                </a:cubicBezTo>
                <a:cubicBezTo>
                  <a:pt x="23039" y="74201"/>
                  <a:pt x="20705" y="73486"/>
                  <a:pt x="18312" y="72915"/>
                </a:cubicBezTo>
                <a:cubicBezTo>
                  <a:pt x="18207" y="72841"/>
                  <a:pt x="18100" y="72818"/>
                  <a:pt x="17990" y="72818"/>
                </a:cubicBezTo>
                <a:cubicBezTo>
                  <a:pt x="17888" y="72818"/>
                  <a:pt x="17785" y="72838"/>
                  <a:pt x="17681" y="72855"/>
                </a:cubicBezTo>
                <a:cubicBezTo>
                  <a:pt x="17610" y="72778"/>
                  <a:pt x="17529" y="72748"/>
                  <a:pt x="17444" y="72748"/>
                </a:cubicBezTo>
                <a:cubicBezTo>
                  <a:pt x="17360" y="72748"/>
                  <a:pt x="17270" y="72778"/>
                  <a:pt x="17181" y="72819"/>
                </a:cubicBezTo>
                <a:cubicBezTo>
                  <a:pt x="17027" y="72666"/>
                  <a:pt x="16863" y="72589"/>
                  <a:pt x="16680" y="72589"/>
                </a:cubicBezTo>
                <a:cubicBezTo>
                  <a:pt x="16594" y="72589"/>
                  <a:pt x="16503" y="72606"/>
                  <a:pt x="16407" y="72641"/>
                </a:cubicBezTo>
                <a:lnTo>
                  <a:pt x="16383" y="72641"/>
                </a:lnTo>
                <a:cubicBezTo>
                  <a:pt x="16292" y="72556"/>
                  <a:pt x="16198" y="72520"/>
                  <a:pt x="16102" y="72520"/>
                </a:cubicBezTo>
                <a:cubicBezTo>
                  <a:pt x="16010" y="72520"/>
                  <a:pt x="15917" y="72553"/>
                  <a:pt x="15824" y="72605"/>
                </a:cubicBezTo>
                <a:cubicBezTo>
                  <a:pt x="15776" y="72581"/>
                  <a:pt x="15734" y="72569"/>
                  <a:pt x="15694" y="72569"/>
                </a:cubicBezTo>
                <a:cubicBezTo>
                  <a:pt x="15654" y="72569"/>
                  <a:pt x="15615" y="72581"/>
                  <a:pt x="15574" y="72605"/>
                </a:cubicBezTo>
                <a:cubicBezTo>
                  <a:pt x="15512" y="72536"/>
                  <a:pt x="15441" y="72502"/>
                  <a:pt x="15367" y="72502"/>
                </a:cubicBezTo>
                <a:cubicBezTo>
                  <a:pt x="15325" y="72502"/>
                  <a:pt x="15283" y="72512"/>
                  <a:pt x="15240" y="72534"/>
                </a:cubicBezTo>
                <a:cubicBezTo>
                  <a:pt x="14012" y="72323"/>
                  <a:pt x="12773" y="72232"/>
                  <a:pt x="11525" y="72232"/>
                </a:cubicBezTo>
                <a:cubicBezTo>
                  <a:pt x="10452" y="72232"/>
                  <a:pt x="9372" y="72299"/>
                  <a:pt x="8287" y="72415"/>
                </a:cubicBezTo>
                <a:cubicBezTo>
                  <a:pt x="8430" y="70676"/>
                  <a:pt x="9287" y="69271"/>
                  <a:pt x="9799" y="67771"/>
                </a:cubicBezTo>
                <a:cubicBezTo>
                  <a:pt x="10037" y="67426"/>
                  <a:pt x="10037" y="66926"/>
                  <a:pt x="10478" y="66723"/>
                </a:cubicBezTo>
                <a:cubicBezTo>
                  <a:pt x="10573" y="66759"/>
                  <a:pt x="10656" y="66759"/>
                  <a:pt x="10728" y="66807"/>
                </a:cubicBezTo>
                <a:cubicBezTo>
                  <a:pt x="11895" y="67426"/>
                  <a:pt x="12835" y="68450"/>
                  <a:pt x="14169" y="68783"/>
                </a:cubicBezTo>
                <a:cubicBezTo>
                  <a:pt x="14240" y="68914"/>
                  <a:pt x="14383" y="68974"/>
                  <a:pt x="14526" y="68974"/>
                </a:cubicBezTo>
                <a:cubicBezTo>
                  <a:pt x="15538" y="69748"/>
                  <a:pt x="16776" y="69938"/>
                  <a:pt x="17955" y="70295"/>
                </a:cubicBezTo>
                <a:cubicBezTo>
                  <a:pt x="18026" y="70418"/>
                  <a:pt x="18124" y="70479"/>
                  <a:pt x="18248" y="70479"/>
                </a:cubicBezTo>
                <a:cubicBezTo>
                  <a:pt x="18269" y="70479"/>
                  <a:pt x="18290" y="70477"/>
                  <a:pt x="18312" y="70474"/>
                </a:cubicBezTo>
                <a:cubicBezTo>
                  <a:pt x="18693" y="70795"/>
                  <a:pt x="19205" y="70831"/>
                  <a:pt x="19634" y="71010"/>
                </a:cubicBezTo>
                <a:cubicBezTo>
                  <a:pt x="21241" y="71510"/>
                  <a:pt x="22789" y="72176"/>
                  <a:pt x="24480" y="72367"/>
                </a:cubicBezTo>
                <a:cubicBezTo>
                  <a:pt x="25753" y="73022"/>
                  <a:pt x="27135" y="72855"/>
                  <a:pt x="28468" y="72938"/>
                </a:cubicBezTo>
                <a:cubicBezTo>
                  <a:pt x="28691" y="73046"/>
                  <a:pt x="28908" y="73159"/>
                  <a:pt x="29148" y="73159"/>
                </a:cubicBezTo>
                <a:cubicBezTo>
                  <a:pt x="29228" y="73159"/>
                  <a:pt x="29310" y="73147"/>
                  <a:pt x="29397" y="73117"/>
                </a:cubicBezTo>
                <a:cubicBezTo>
                  <a:pt x="29397" y="73081"/>
                  <a:pt x="29409" y="73058"/>
                  <a:pt x="29409" y="73010"/>
                </a:cubicBezTo>
                <a:cubicBezTo>
                  <a:pt x="29409" y="73010"/>
                  <a:pt x="29421" y="73010"/>
                  <a:pt x="29421" y="73022"/>
                </a:cubicBezTo>
                <a:lnTo>
                  <a:pt x="29397" y="73117"/>
                </a:lnTo>
                <a:cubicBezTo>
                  <a:pt x="29477" y="73188"/>
                  <a:pt x="29563" y="73226"/>
                  <a:pt x="29661" y="73226"/>
                </a:cubicBezTo>
                <a:cubicBezTo>
                  <a:pt x="29694" y="73226"/>
                  <a:pt x="29729" y="73221"/>
                  <a:pt x="29766" y="73212"/>
                </a:cubicBezTo>
                <a:cubicBezTo>
                  <a:pt x="30044" y="73447"/>
                  <a:pt x="30354" y="73492"/>
                  <a:pt x="30668" y="73492"/>
                </a:cubicBezTo>
                <a:cubicBezTo>
                  <a:pt x="30864" y="73492"/>
                  <a:pt x="31062" y="73474"/>
                  <a:pt x="31254" y="73474"/>
                </a:cubicBezTo>
                <a:cubicBezTo>
                  <a:pt x="31340" y="73544"/>
                  <a:pt x="31429" y="73570"/>
                  <a:pt x="31519" y="73570"/>
                </a:cubicBezTo>
                <a:cubicBezTo>
                  <a:pt x="31628" y="73570"/>
                  <a:pt x="31739" y="73532"/>
                  <a:pt x="31849" y="73486"/>
                </a:cubicBezTo>
                <a:cubicBezTo>
                  <a:pt x="31935" y="73535"/>
                  <a:pt x="32024" y="73554"/>
                  <a:pt x="32113" y="73554"/>
                </a:cubicBezTo>
                <a:cubicBezTo>
                  <a:pt x="32220" y="73554"/>
                  <a:pt x="32328" y="73525"/>
                  <a:pt x="32433" y="73486"/>
                </a:cubicBezTo>
                <a:lnTo>
                  <a:pt x="32457" y="73486"/>
                </a:lnTo>
                <a:cubicBezTo>
                  <a:pt x="32548" y="73528"/>
                  <a:pt x="32636" y="73544"/>
                  <a:pt x="32720" y="73544"/>
                </a:cubicBezTo>
                <a:cubicBezTo>
                  <a:pt x="32997" y="73544"/>
                  <a:pt x="33243" y="73368"/>
                  <a:pt x="33516" y="73331"/>
                </a:cubicBezTo>
                <a:cubicBezTo>
                  <a:pt x="33752" y="73397"/>
                  <a:pt x="33983" y="73424"/>
                  <a:pt x="34212" y="73424"/>
                </a:cubicBezTo>
                <a:cubicBezTo>
                  <a:pt x="34898" y="73424"/>
                  <a:pt x="35561" y="73183"/>
                  <a:pt x="36231" y="73022"/>
                </a:cubicBezTo>
                <a:cubicBezTo>
                  <a:pt x="36314" y="72998"/>
                  <a:pt x="36386" y="72962"/>
                  <a:pt x="36481" y="72938"/>
                </a:cubicBezTo>
                <a:cubicBezTo>
                  <a:pt x="36535" y="72988"/>
                  <a:pt x="36585" y="73012"/>
                  <a:pt x="36628" y="73012"/>
                </a:cubicBezTo>
                <a:cubicBezTo>
                  <a:pt x="36697" y="73012"/>
                  <a:pt x="36749" y="72949"/>
                  <a:pt x="36779" y="72831"/>
                </a:cubicBezTo>
                <a:cubicBezTo>
                  <a:pt x="36850" y="72831"/>
                  <a:pt x="36910" y="72819"/>
                  <a:pt x="36981" y="72784"/>
                </a:cubicBezTo>
                <a:cubicBezTo>
                  <a:pt x="37041" y="72818"/>
                  <a:pt x="37099" y="72835"/>
                  <a:pt x="37152" y="72835"/>
                </a:cubicBezTo>
                <a:cubicBezTo>
                  <a:pt x="37248" y="72835"/>
                  <a:pt x="37328" y="72779"/>
                  <a:pt x="37374" y="72665"/>
                </a:cubicBezTo>
                <a:cubicBezTo>
                  <a:pt x="37434" y="72546"/>
                  <a:pt x="37338" y="72427"/>
                  <a:pt x="37219" y="72379"/>
                </a:cubicBezTo>
                <a:cubicBezTo>
                  <a:pt x="37071" y="72313"/>
                  <a:pt x="36916" y="72264"/>
                  <a:pt x="36753" y="72264"/>
                </a:cubicBezTo>
                <a:cubicBezTo>
                  <a:pt x="36680" y="72264"/>
                  <a:pt x="36605" y="72274"/>
                  <a:pt x="36529" y="72296"/>
                </a:cubicBezTo>
                <a:cubicBezTo>
                  <a:pt x="36326" y="72069"/>
                  <a:pt x="36076" y="72069"/>
                  <a:pt x="35826" y="72069"/>
                </a:cubicBezTo>
                <a:cubicBezTo>
                  <a:pt x="35731" y="71879"/>
                  <a:pt x="35600" y="71724"/>
                  <a:pt x="35398" y="71665"/>
                </a:cubicBezTo>
                <a:cubicBezTo>
                  <a:pt x="34897" y="71236"/>
                  <a:pt x="34266" y="71188"/>
                  <a:pt x="33671" y="70986"/>
                </a:cubicBezTo>
                <a:cubicBezTo>
                  <a:pt x="33338" y="70807"/>
                  <a:pt x="33028" y="70593"/>
                  <a:pt x="32635" y="70557"/>
                </a:cubicBezTo>
                <a:cubicBezTo>
                  <a:pt x="32574" y="70424"/>
                  <a:pt x="32468" y="70388"/>
                  <a:pt x="32342" y="70388"/>
                </a:cubicBezTo>
                <a:cubicBezTo>
                  <a:pt x="32321" y="70388"/>
                  <a:pt x="32300" y="70389"/>
                  <a:pt x="32278" y="70391"/>
                </a:cubicBezTo>
                <a:cubicBezTo>
                  <a:pt x="32195" y="70236"/>
                  <a:pt x="32123" y="69986"/>
                  <a:pt x="32016" y="69974"/>
                </a:cubicBezTo>
                <a:cubicBezTo>
                  <a:pt x="31254" y="69879"/>
                  <a:pt x="30659" y="69402"/>
                  <a:pt x="29980" y="69152"/>
                </a:cubicBezTo>
                <a:cubicBezTo>
                  <a:pt x="29659" y="68783"/>
                  <a:pt x="29278" y="68545"/>
                  <a:pt x="28813" y="68366"/>
                </a:cubicBezTo>
                <a:cubicBezTo>
                  <a:pt x="27682" y="67938"/>
                  <a:pt x="26587" y="67414"/>
                  <a:pt x="25456" y="66997"/>
                </a:cubicBezTo>
                <a:cubicBezTo>
                  <a:pt x="25087" y="66865"/>
                  <a:pt x="24831" y="66417"/>
                  <a:pt x="24419" y="66417"/>
                </a:cubicBezTo>
                <a:cubicBezTo>
                  <a:pt x="24313" y="66417"/>
                  <a:pt x="24195" y="66447"/>
                  <a:pt x="24063" y="66521"/>
                </a:cubicBezTo>
                <a:cubicBezTo>
                  <a:pt x="22372" y="65449"/>
                  <a:pt x="20479" y="64854"/>
                  <a:pt x="18550" y="64378"/>
                </a:cubicBezTo>
                <a:cubicBezTo>
                  <a:pt x="18432" y="64349"/>
                  <a:pt x="18295" y="64317"/>
                  <a:pt x="18160" y="64317"/>
                </a:cubicBezTo>
                <a:cubicBezTo>
                  <a:pt x="17955" y="64317"/>
                  <a:pt x="17755" y="64391"/>
                  <a:pt x="17633" y="64664"/>
                </a:cubicBezTo>
                <a:cubicBezTo>
                  <a:pt x="17565" y="64460"/>
                  <a:pt x="17454" y="64245"/>
                  <a:pt x="17239" y="64245"/>
                </a:cubicBezTo>
                <a:cubicBezTo>
                  <a:pt x="17228" y="64245"/>
                  <a:pt x="17216" y="64246"/>
                  <a:pt x="17205" y="64247"/>
                </a:cubicBezTo>
                <a:cubicBezTo>
                  <a:pt x="17027" y="64265"/>
                  <a:pt x="16849" y="64273"/>
                  <a:pt x="16673" y="64273"/>
                </a:cubicBezTo>
                <a:cubicBezTo>
                  <a:pt x="15647" y="64273"/>
                  <a:pt x="14638" y="64015"/>
                  <a:pt x="13609" y="64015"/>
                </a:cubicBezTo>
                <a:cubicBezTo>
                  <a:pt x="13522" y="64015"/>
                  <a:pt x="13435" y="64017"/>
                  <a:pt x="13347" y="64021"/>
                </a:cubicBezTo>
                <a:cubicBezTo>
                  <a:pt x="13213" y="64027"/>
                  <a:pt x="13090" y="64031"/>
                  <a:pt x="12977" y="64031"/>
                </a:cubicBezTo>
                <a:cubicBezTo>
                  <a:pt x="11822" y="64031"/>
                  <a:pt x="11731" y="63673"/>
                  <a:pt x="12371" y="62437"/>
                </a:cubicBezTo>
                <a:cubicBezTo>
                  <a:pt x="12859" y="62187"/>
                  <a:pt x="12692" y="61604"/>
                  <a:pt x="12990" y="61270"/>
                </a:cubicBezTo>
                <a:cubicBezTo>
                  <a:pt x="13073" y="61211"/>
                  <a:pt x="13145" y="61163"/>
                  <a:pt x="13204" y="61104"/>
                </a:cubicBezTo>
                <a:cubicBezTo>
                  <a:pt x="13351" y="60673"/>
                  <a:pt x="13590" y="60492"/>
                  <a:pt x="13937" y="60492"/>
                </a:cubicBezTo>
                <a:cubicBezTo>
                  <a:pt x="14070" y="60492"/>
                  <a:pt x="14218" y="60518"/>
                  <a:pt x="14383" y="60568"/>
                </a:cubicBezTo>
                <a:cubicBezTo>
                  <a:pt x="15181" y="60806"/>
                  <a:pt x="15943" y="61175"/>
                  <a:pt x="16598" y="61639"/>
                </a:cubicBezTo>
                <a:cubicBezTo>
                  <a:pt x="17907" y="62532"/>
                  <a:pt x="19288" y="62973"/>
                  <a:pt x="20848" y="63068"/>
                </a:cubicBezTo>
                <a:cubicBezTo>
                  <a:pt x="21334" y="63437"/>
                  <a:pt x="21872" y="63475"/>
                  <a:pt x="22418" y="63475"/>
                </a:cubicBezTo>
                <a:cubicBezTo>
                  <a:pt x="22559" y="63475"/>
                  <a:pt x="22701" y="63472"/>
                  <a:pt x="22843" y="63472"/>
                </a:cubicBezTo>
                <a:cubicBezTo>
                  <a:pt x="22984" y="63472"/>
                  <a:pt x="23125" y="63475"/>
                  <a:pt x="23265" y="63485"/>
                </a:cubicBezTo>
                <a:cubicBezTo>
                  <a:pt x="24837" y="63985"/>
                  <a:pt x="26504" y="63747"/>
                  <a:pt x="28111" y="63973"/>
                </a:cubicBezTo>
                <a:cubicBezTo>
                  <a:pt x="28210" y="64042"/>
                  <a:pt x="28318" y="64071"/>
                  <a:pt x="28431" y="64071"/>
                </a:cubicBezTo>
                <a:cubicBezTo>
                  <a:pt x="28494" y="64071"/>
                  <a:pt x="28558" y="64062"/>
                  <a:pt x="28623" y="64045"/>
                </a:cubicBezTo>
                <a:cubicBezTo>
                  <a:pt x="28714" y="64126"/>
                  <a:pt x="28811" y="64180"/>
                  <a:pt x="28926" y="64180"/>
                </a:cubicBezTo>
                <a:cubicBezTo>
                  <a:pt x="28962" y="64180"/>
                  <a:pt x="29000" y="64175"/>
                  <a:pt x="29040" y="64164"/>
                </a:cubicBezTo>
                <a:lnTo>
                  <a:pt x="29040" y="64187"/>
                </a:lnTo>
                <a:cubicBezTo>
                  <a:pt x="29802" y="64616"/>
                  <a:pt x="30647" y="64461"/>
                  <a:pt x="31445" y="64568"/>
                </a:cubicBezTo>
                <a:cubicBezTo>
                  <a:pt x="32147" y="64985"/>
                  <a:pt x="32957" y="64866"/>
                  <a:pt x="33707" y="64985"/>
                </a:cubicBezTo>
                <a:cubicBezTo>
                  <a:pt x="34659" y="65259"/>
                  <a:pt x="35636" y="65414"/>
                  <a:pt x="36624" y="65473"/>
                </a:cubicBezTo>
                <a:cubicBezTo>
                  <a:pt x="37695" y="65533"/>
                  <a:pt x="38791" y="65628"/>
                  <a:pt x="39862" y="65676"/>
                </a:cubicBezTo>
                <a:cubicBezTo>
                  <a:pt x="40551" y="65705"/>
                  <a:pt x="41251" y="65769"/>
                  <a:pt x="41952" y="65769"/>
                </a:cubicBezTo>
                <a:cubicBezTo>
                  <a:pt x="42668" y="65769"/>
                  <a:pt x="43385" y="65702"/>
                  <a:pt x="44089" y="65461"/>
                </a:cubicBezTo>
                <a:cubicBezTo>
                  <a:pt x="44181" y="65531"/>
                  <a:pt x="44274" y="65557"/>
                  <a:pt x="44369" y="65557"/>
                </a:cubicBezTo>
                <a:cubicBezTo>
                  <a:pt x="44483" y="65557"/>
                  <a:pt x="44597" y="65519"/>
                  <a:pt x="44708" y="65473"/>
                </a:cubicBezTo>
                <a:cubicBezTo>
                  <a:pt x="44799" y="65536"/>
                  <a:pt x="44886" y="65560"/>
                  <a:pt x="44970" y="65560"/>
                </a:cubicBezTo>
                <a:cubicBezTo>
                  <a:pt x="45172" y="65560"/>
                  <a:pt x="45357" y="65422"/>
                  <a:pt x="45542" y="65354"/>
                </a:cubicBezTo>
                <a:lnTo>
                  <a:pt x="45637" y="65378"/>
                </a:lnTo>
                <a:lnTo>
                  <a:pt x="45720" y="65330"/>
                </a:lnTo>
                <a:cubicBezTo>
                  <a:pt x="45794" y="65396"/>
                  <a:pt x="45871" y="65431"/>
                  <a:pt x="45957" y="65431"/>
                </a:cubicBezTo>
                <a:cubicBezTo>
                  <a:pt x="46010" y="65431"/>
                  <a:pt x="46066" y="65417"/>
                  <a:pt x="46125" y="65390"/>
                </a:cubicBezTo>
                <a:cubicBezTo>
                  <a:pt x="46149" y="65398"/>
                  <a:pt x="46173" y="65402"/>
                  <a:pt x="46196" y="65402"/>
                </a:cubicBezTo>
                <a:cubicBezTo>
                  <a:pt x="46243" y="65402"/>
                  <a:pt x="46288" y="65386"/>
                  <a:pt x="46327" y="65354"/>
                </a:cubicBezTo>
                <a:cubicBezTo>
                  <a:pt x="46511" y="65417"/>
                  <a:pt x="46695" y="65459"/>
                  <a:pt x="46882" y="65459"/>
                </a:cubicBezTo>
                <a:cubicBezTo>
                  <a:pt x="47120" y="65459"/>
                  <a:pt x="47365" y="65391"/>
                  <a:pt x="47625" y="65211"/>
                </a:cubicBezTo>
                <a:cubicBezTo>
                  <a:pt x="46947" y="64664"/>
                  <a:pt x="46197" y="64390"/>
                  <a:pt x="45458" y="64092"/>
                </a:cubicBezTo>
                <a:cubicBezTo>
                  <a:pt x="44577" y="63735"/>
                  <a:pt x="43613" y="63723"/>
                  <a:pt x="42720" y="63449"/>
                </a:cubicBezTo>
                <a:cubicBezTo>
                  <a:pt x="42517" y="63152"/>
                  <a:pt x="42279" y="62937"/>
                  <a:pt x="41922" y="62842"/>
                </a:cubicBezTo>
                <a:cubicBezTo>
                  <a:pt x="40112" y="62401"/>
                  <a:pt x="38291" y="61949"/>
                  <a:pt x="36493" y="61509"/>
                </a:cubicBezTo>
                <a:cubicBezTo>
                  <a:pt x="36098" y="61216"/>
                  <a:pt x="35668" y="61153"/>
                  <a:pt x="35226" y="61153"/>
                </a:cubicBezTo>
                <a:cubicBezTo>
                  <a:pt x="34948" y="61153"/>
                  <a:pt x="34666" y="61178"/>
                  <a:pt x="34386" y="61187"/>
                </a:cubicBezTo>
                <a:cubicBezTo>
                  <a:pt x="34231" y="61116"/>
                  <a:pt x="34100" y="61044"/>
                  <a:pt x="33945" y="60985"/>
                </a:cubicBezTo>
                <a:cubicBezTo>
                  <a:pt x="33312" y="60701"/>
                  <a:pt x="32669" y="60467"/>
                  <a:pt x="31991" y="60467"/>
                </a:cubicBezTo>
                <a:cubicBezTo>
                  <a:pt x="31674" y="60467"/>
                  <a:pt x="31350" y="60518"/>
                  <a:pt x="31016" y="60639"/>
                </a:cubicBezTo>
                <a:cubicBezTo>
                  <a:pt x="30762" y="60380"/>
                  <a:pt x="30492" y="60304"/>
                  <a:pt x="30217" y="60304"/>
                </a:cubicBezTo>
                <a:cubicBezTo>
                  <a:pt x="29821" y="60304"/>
                  <a:pt x="29411" y="60463"/>
                  <a:pt x="29016" y="60463"/>
                </a:cubicBezTo>
                <a:cubicBezTo>
                  <a:pt x="28992" y="60463"/>
                  <a:pt x="28968" y="60462"/>
                  <a:pt x="28944" y="60461"/>
                </a:cubicBezTo>
                <a:cubicBezTo>
                  <a:pt x="28075" y="59961"/>
                  <a:pt x="27075" y="60044"/>
                  <a:pt x="26123" y="59913"/>
                </a:cubicBezTo>
                <a:cubicBezTo>
                  <a:pt x="25658" y="59520"/>
                  <a:pt x="25063" y="59544"/>
                  <a:pt x="24527" y="59437"/>
                </a:cubicBezTo>
                <a:cubicBezTo>
                  <a:pt x="23110" y="59187"/>
                  <a:pt x="21741" y="58687"/>
                  <a:pt x="20312" y="58532"/>
                </a:cubicBezTo>
                <a:cubicBezTo>
                  <a:pt x="20169" y="58449"/>
                  <a:pt x="20015" y="58365"/>
                  <a:pt x="19872" y="58294"/>
                </a:cubicBezTo>
                <a:cubicBezTo>
                  <a:pt x="18491" y="57937"/>
                  <a:pt x="17038" y="57889"/>
                  <a:pt x="15693" y="57401"/>
                </a:cubicBezTo>
                <a:cubicBezTo>
                  <a:pt x="15597" y="57377"/>
                  <a:pt x="15526" y="57341"/>
                  <a:pt x="15455" y="57294"/>
                </a:cubicBezTo>
                <a:cubicBezTo>
                  <a:pt x="15490" y="57079"/>
                  <a:pt x="15645" y="56901"/>
                  <a:pt x="15776" y="56734"/>
                </a:cubicBezTo>
                <a:cubicBezTo>
                  <a:pt x="16205" y="56198"/>
                  <a:pt x="16681" y="55710"/>
                  <a:pt x="16955" y="55067"/>
                </a:cubicBezTo>
                <a:cubicBezTo>
                  <a:pt x="17145" y="54829"/>
                  <a:pt x="17336" y="54615"/>
                  <a:pt x="17514" y="54377"/>
                </a:cubicBezTo>
                <a:cubicBezTo>
                  <a:pt x="17768" y="54048"/>
                  <a:pt x="17885" y="53892"/>
                  <a:pt x="18012" y="53892"/>
                </a:cubicBezTo>
                <a:cubicBezTo>
                  <a:pt x="18148" y="53892"/>
                  <a:pt x="18296" y="54069"/>
                  <a:pt x="18634" y="54400"/>
                </a:cubicBezTo>
                <a:cubicBezTo>
                  <a:pt x="19241" y="55008"/>
                  <a:pt x="19646" y="55924"/>
                  <a:pt x="20539" y="56198"/>
                </a:cubicBezTo>
                <a:lnTo>
                  <a:pt x="20550" y="56222"/>
                </a:lnTo>
                <a:cubicBezTo>
                  <a:pt x="20646" y="56294"/>
                  <a:pt x="20753" y="56365"/>
                  <a:pt x="20872" y="56413"/>
                </a:cubicBezTo>
                <a:lnTo>
                  <a:pt x="21051" y="56460"/>
                </a:lnTo>
                <a:cubicBezTo>
                  <a:pt x="21767" y="57096"/>
                  <a:pt x="22505" y="57652"/>
                  <a:pt x="23538" y="57652"/>
                </a:cubicBezTo>
                <a:cubicBezTo>
                  <a:pt x="23570" y="57652"/>
                  <a:pt x="23602" y="57652"/>
                  <a:pt x="23634" y="57651"/>
                </a:cubicBezTo>
                <a:cubicBezTo>
                  <a:pt x="24146" y="58080"/>
                  <a:pt x="24801" y="58139"/>
                  <a:pt x="25408" y="58306"/>
                </a:cubicBezTo>
                <a:cubicBezTo>
                  <a:pt x="26432" y="58663"/>
                  <a:pt x="27420" y="59151"/>
                  <a:pt x="28528" y="59163"/>
                </a:cubicBezTo>
                <a:cubicBezTo>
                  <a:pt x="29456" y="59175"/>
                  <a:pt x="30349" y="59353"/>
                  <a:pt x="31230" y="59592"/>
                </a:cubicBezTo>
                <a:cubicBezTo>
                  <a:pt x="31456" y="59658"/>
                  <a:pt x="31688" y="59772"/>
                  <a:pt x="31929" y="59772"/>
                </a:cubicBezTo>
                <a:cubicBezTo>
                  <a:pt x="32032" y="59772"/>
                  <a:pt x="32136" y="59752"/>
                  <a:pt x="32242" y="59699"/>
                </a:cubicBezTo>
                <a:cubicBezTo>
                  <a:pt x="32623" y="59865"/>
                  <a:pt x="33016" y="60032"/>
                  <a:pt x="33409" y="60187"/>
                </a:cubicBezTo>
                <a:cubicBezTo>
                  <a:pt x="33525" y="60173"/>
                  <a:pt x="33640" y="60167"/>
                  <a:pt x="33755" y="60167"/>
                </a:cubicBezTo>
                <a:cubicBezTo>
                  <a:pt x="34311" y="60167"/>
                  <a:pt x="34854" y="60306"/>
                  <a:pt x="35398" y="60306"/>
                </a:cubicBezTo>
                <a:cubicBezTo>
                  <a:pt x="36376" y="60472"/>
                  <a:pt x="37355" y="60551"/>
                  <a:pt x="38334" y="60551"/>
                </a:cubicBezTo>
                <a:cubicBezTo>
                  <a:pt x="39748" y="60551"/>
                  <a:pt x="41163" y="60385"/>
                  <a:pt x="42577" y="60068"/>
                </a:cubicBezTo>
                <a:cubicBezTo>
                  <a:pt x="40041" y="58639"/>
                  <a:pt x="37338" y="57627"/>
                  <a:pt x="34695" y="56520"/>
                </a:cubicBezTo>
                <a:cubicBezTo>
                  <a:pt x="33993" y="56139"/>
                  <a:pt x="33314" y="55758"/>
                  <a:pt x="32540" y="55579"/>
                </a:cubicBezTo>
                <a:cubicBezTo>
                  <a:pt x="31790" y="55067"/>
                  <a:pt x="30945" y="54817"/>
                  <a:pt x="30123" y="54508"/>
                </a:cubicBezTo>
                <a:cubicBezTo>
                  <a:pt x="29814" y="54281"/>
                  <a:pt x="29480" y="54115"/>
                  <a:pt x="29099" y="54103"/>
                </a:cubicBezTo>
                <a:cubicBezTo>
                  <a:pt x="28385" y="53877"/>
                  <a:pt x="27837" y="53281"/>
                  <a:pt x="27039" y="53281"/>
                </a:cubicBezTo>
                <a:cubicBezTo>
                  <a:pt x="26665" y="53052"/>
                  <a:pt x="26354" y="52660"/>
                  <a:pt x="25868" y="52660"/>
                </a:cubicBezTo>
                <a:cubicBezTo>
                  <a:pt x="25798" y="52660"/>
                  <a:pt x="25724" y="52668"/>
                  <a:pt x="25646" y="52686"/>
                </a:cubicBezTo>
                <a:cubicBezTo>
                  <a:pt x="24777" y="52257"/>
                  <a:pt x="23884" y="51876"/>
                  <a:pt x="22956" y="51614"/>
                </a:cubicBezTo>
                <a:cubicBezTo>
                  <a:pt x="22712" y="51347"/>
                  <a:pt x="22424" y="51245"/>
                  <a:pt x="22111" y="51245"/>
                </a:cubicBezTo>
                <a:cubicBezTo>
                  <a:pt x="21965" y="51245"/>
                  <a:pt x="21813" y="51267"/>
                  <a:pt x="21658" y="51305"/>
                </a:cubicBezTo>
                <a:cubicBezTo>
                  <a:pt x="21548" y="51218"/>
                  <a:pt x="21433" y="51196"/>
                  <a:pt x="21318" y="51196"/>
                </a:cubicBezTo>
                <a:cubicBezTo>
                  <a:pt x="21195" y="51196"/>
                  <a:pt x="21072" y="51222"/>
                  <a:pt x="20955" y="51222"/>
                </a:cubicBezTo>
                <a:cubicBezTo>
                  <a:pt x="20550" y="51222"/>
                  <a:pt x="20491" y="50995"/>
                  <a:pt x="20539" y="50662"/>
                </a:cubicBezTo>
                <a:cubicBezTo>
                  <a:pt x="20789" y="50579"/>
                  <a:pt x="21015" y="50448"/>
                  <a:pt x="21170" y="50221"/>
                </a:cubicBezTo>
                <a:cubicBezTo>
                  <a:pt x="22003" y="49043"/>
                  <a:pt x="22813" y="47888"/>
                  <a:pt x="23646" y="46709"/>
                </a:cubicBezTo>
                <a:cubicBezTo>
                  <a:pt x="24023" y="46433"/>
                  <a:pt x="24222" y="46288"/>
                  <a:pt x="24393" y="46288"/>
                </a:cubicBezTo>
                <a:cubicBezTo>
                  <a:pt x="24585" y="46288"/>
                  <a:pt x="24742" y="46469"/>
                  <a:pt x="25075" y="46852"/>
                </a:cubicBezTo>
                <a:cubicBezTo>
                  <a:pt x="25396" y="47209"/>
                  <a:pt x="25896" y="47423"/>
                  <a:pt x="26134" y="47769"/>
                </a:cubicBezTo>
                <a:cubicBezTo>
                  <a:pt x="27373" y="49519"/>
                  <a:pt x="29218" y="50293"/>
                  <a:pt x="31123" y="51007"/>
                </a:cubicBezTo>
                <a:cubicBezTo>
                  <a:pt x="31433" y="51067"/>
                  <a:pt x="31742" y="51114"/>
                  <a:pt x="32064" y="51174"/>
                </a:cubicBezTo>
                <a:cubicBezTo>
                  <a:pt x="32561" y="51416"/>
                  <a:pt x="33069" y="51603"/>
                  <a:pt x="33631" y="51603"/>
                </a:cubicBezTo>
                <a:cubicBezTo>
                  <a:pt x="33648" y="51603"/>
                  <a:pt x="33666" y="51603"/>
                  <a:pt x="33683" y="51603"/>
                </a:cubicBezTo>
                <a:cubicBezTo>
                  <a:pt x="33971" y="51819"/>
                  <a:pt x="34268" y="51921"/>
                  <a:pt x="34582" y="51921"/>
                </a:cubicBezTo>
                <a:cubicBezTo>
                  <a:pt x="34786" y="51921"/>
                  <a:pt x="34998" y="51878"/>
                  <a:pt x="35219" y="51793"/>
                </a:cubicBezTo>
                <a:cubicBezTo>
                  <a:pt x="35543" y="51852"/>
                  <a:pt x="35869" y="51872"/>
                  <a:pt x="36196" y="51872"/>
                </a:cubicBezTo>
                <a:cubicBezTo>
                  <a:pt x="36824" y="51872"/>
                  <a:pt x="37457" y="51800"/>
                  <a:pt x="38087" y="51800"/>
                </a:cubicBezTo>
                <a:cubicBezTo>
                  <a:pt x="38251" y="51800"/>
                  <a:pt x="38414" y="51805"/>
                  <a:pt x="38577" y="51817"/>
                </a:cubicBezTo>
                <a:cubicBezTo>
                  <a:pt x="38815" y="52019"/>
                  <a:pt x="39112" y="51900"/>
                  <a:pt x="39362" y="51995"/>
                </a:cubicBezTo>
                <a:cubicBezTo>
                  <a:pt x="39652" y="52110"/>
                  <a:pt x="39951" y="52161"/>
                  <a:pt x="40251" y="52161"/>
                </a:cubicBezTo>
                <a:cubicBezTo>
                  <a:pt x="40419" y="52161"/>
                  <a:pt x="40588" y="52145"/>
                  <a:pt x="40755" y="52114"/>
                </a:cubicBezTo>
                <a:cubicBezTo>
                  <a:pt x="40902" y="52087"/>
                  <a:pt x="41062" y="52034"/>
                  <a:pt x="41209" y="52034"/>
                </a:cubicBezTo>
                <a:cubicBezTo>
                  <a:pt x="41312" y="52034"/>
                  <a:pt x="41410" y="52060"/>
                  <a:pt x="41494" y="52138"/>
                </a:cubicBezTo>
                <a:cubicBezTo>
                  <a:pt x="41804" y="52433"/>
                  <a:pt x="42161" y="52475"/>
                  <a:pt x="42523" y="52475"/>
                </a:cubicBezTo>
                <a:cubicBezTo>
                  <a:pt x="42666" y="52475"/>
                  <a:pt x="42810" y="52469"/>
                  <a:pt x="42952" y="52469"/>
                </a:cubicBezTo>
                <a:cubicBezTo>
                  <a:pt x="43002" y="52469"/>
                  <a:pt x="43052" y="52470"/>
                  <a:pt x="43101" y="52472"/>
                </a:cubicBezTo>
                <a:cubicBezTo>
                  <a:pt x="43708" y="52484"/>
                  <a:pt x="44303" y="52484"/>
                  <a:pt x="44923" y="52543"/>
                </a:cubicBezTo>
                <a:cubicBezTo>
                  <a:pt x="45130" y="52561"/>
                  <a:pt x="45338" y="52570"/>
                  <a:pt x="45547" y="52570"/>
                </a:cubicBezTo>
                <a:cubicBezTo>
                  <a:pt x="46334" y="52570"/>
                  <a:pt x="47136" y="52434"/>
                  <a:pt x="47982" y="52067"/>
                </a:cubicBezTo>
                <a:cubicBezTo>
                  <a:pt x="46006" y="51245"/>
                  <a:pt x="44184" y="50507"/>
                  <a:pt x="42375" y="49745"/>
                </a:cubicBezTo>
                <a:cubicBezTo>
                  <a:pt x="42017" y="49531"/>
                  <a:pt x="41708" y="49221"/>
                  <a:pt x="41255" y="49197"/>
                </a:cubicBezTo>
                <a:cubicBezTo>
                  <a:pt x="41182" y="49116"/>
                  <a:pt x="41104" y="49074"/>
                  <a:pt x="41016" y="49074"/>
                </a:cubicBezTo>
                <a:cubicBezTo>
                  <a:pt x="40975" y="49074"/>
                  <a:pt x="40932" y="49083"/>
                  <a:pt x="40886" y="49102"/>
                </a:cubicBezTo>
                <a:lnTo>
                  <a:pt x="40874" y="49102"/>
                </a:lnTo>
                <a:cubicBezTo>
                  <a:pt x="40805" y="49053"/>
                  <a:pt x="40727" y="49028"/>
                  <a:pt x="40648" y="49028"/>
                </a:cubicBezTo>
                <a:cubicBezTo>
                  <a:pt x="40632" y="49028"/>
                  <a:pt x="40616" y="49029"/>
                  <a:pt x="40601" y="49031"/>
                </a:cubicBezTo>
                <a:cubicBezTo>
                  <a:pt x="39779" y="48662"/>
                  <a:pt x="39041" y="48138"/>
                  <a:pt x="38148" y="47923"/>
                </a:cubicBezTo>
                <a:cubicBezTo>
                  <a:pt x="37600" y="47376"/>
                  <a:pt x="36838" y="47185"/>
                  <a:pt x="36171" y="46840"/>
                </a:cubicBezTo>
                <a:cubicBezTo>
                  <a:pt x="35783" y="46641"/>
                  <a:pt x="35543" y="46145"/>
                  <a:pt x="35067" y="46145"/>
                </a:cubicBezTo>
                <a:cubicBezTo>
                  <a:pt x="35003" y="46145"/>
                  <a:pt x="34935" y="46154"/>
                  <a:pt x="34862" y="46173"/>
                </a:cubicBezTo>
                <a:cubicBezTo>
                  <a:pt x="34719" y="45721"/>
                  <a:pt x="34362" y="45590"/>
                  <a:pt x="33969" y="45530"/>
                </a:cubicBezTo>
                <a:cubicBezTo>
                  <a:pt x="32933" y="44911"/>
                  <a:pt x="31790" y="44554"/>
                  <a:pt x="30611" y="44316"/>
                </a:cubicBezTo>
                <a:cubicBezTo>
                  <a:pt x="30230" y="43971"/>
                  <a:pt x="29754" y="44054"/>
                  <a:pt x="29290" y="44018"/>
                </a:cubicBezTo>
                <a:cubicBezTo>
                  <a:pt x="29089" y="43998"/>
                  <a:pt x="28888" y="43992"/>
                  <a:pt x="28684" y="43992"/>
                </a:cubicBezTo>
                <a:cubicBezTo>
                  <a:pt x="28404" y="43992"/>
                  <a:pt x="28121" y="44003"/>
                  <a:pt x="27831" y="44003"/>
                </a:cubicBezTo>
                <a:cubicBezTo>
                  <a:pt x="27331" y="44003"/>
                  <a:pt x="26813" y="43971"/>
                  <a:pt x="26265" y="43792"/>
                </a:cubicBezTo>
                <a:cubicBezTo>
                  <a:pt x="27099" y="42971"/>
                  <a:pt x="27837" y="42244"/>
                  <a:pt x="28563" y="41530"/>
                </a:cubicBezTo>
                <a:cubicBezTo>
                  <a:pt x="29087" y="41399"/>
                  <a:pt x="29659" y="41494"/>
                  <a:pt x="30111" y="41113"/>
                </a:cubicBezTo>
                <a:cubicBezTo>
                  <a:pt x="30695" y="41173"/>
                  <a:pt x="31266" y="41220"/>
                  <a:pt x="31838" y="41280"/>
                </a:cubicBezTo>
                <a:cubicBezTo>
                  <a:pt x="31911" y="41385"/>
                  <a:pt x="32004" y="41462"/>
                  <a:pt x="32139" y="41462"/>
                </a:cubicBezTo>
                <a:cubicBezTo>
                  <a:pt x="32157" y="41462"/>
                  <a:pt x="32175" y="41461"/>
                  <a:pt x="32195" y="41458"/>
                </a:cubicBezTo>
                <a:cubicBezTo>
                  <a:pt x="32921" y="41792"/>
                  <a:pt x="33647" y="42125"/>
                  <a:pt x="34386" y="42470"/>
                </a:cubicBezTo>
                <a:cubicBezTo>
                  <a:pt x="34484" y="42561"/>
                  <a:pt x="34601" y="42594"/>
                  <a:pt x="34725" y="42594"/>
                </a:cubicBezTo>
                <a:cubicBezTo>
                  <a:pt x="34797" y="42594"/>
                  <a:pt x="34871" y="42583"/>
                  <a:pt x="34945" y="42566"/>
                </a:cubicBezTo>
                <a:cubicBezTo>
                  <a:pt x="36731" y="42923"/>
                  <a:pt x="38529" y="43280"/>
                  <a:pt x="40315" y="43625"/>
                </a:cubicBezTo>
                <a:cubicBezTo>
                  <a:pt x="40907" y="43796"/>
                  <a:pt x="41500" y="43868"/>
                  <a:pt x="42094" y="43868"/>
                </a:cubicBezTo>
                <a:cubicBezTo>
                  <a:pt x="42540" y="43868"/>
                  <a:pt x="42986" y="43828"/>
                  <a:pt x="43434" y="43756"/>
                </a:cubicBezTo>
                <a:cubicBezTo>
                  <a:pt x="43540" y="43812"/>
                  <a:pt x="43646" y="43833"/>
                  <a:pt x="43751" y="43833"/>
                </a:cubicBezTo>
                <a:cubicBezTo>
                  <a:pt x="43918" y="43833"/>
                  <a:pt x="44083" y="43779"/>
                  <a:pt x="44244" y="43721"/>
                </a:cubicBezTo>
                <a:cubicBezTo>
                  <a:pt x="44513" y="43810"/>
                  <a:pt x="44784" y="43842"/>
                  <a:pt x="45055" y="43842"/>
                </a:cubicBezTo>
                <a:cubicBezTo>
                  <a:pt x="45433" y="43842"/>
                  <a:pt x="45811" y="43781"/>
                  <a:pt x="46185" y="43733"/>
                </a:cubicBezTo>
                <a:cubicBezTo>
                  <a:pt x="47637" y="43518"/>
                  <a:pt x="49090" y="43256"/>
                  <a:pt x="50542" y="43006"/>
                </a:cubicBezTo>
                <a:cubicBezTo>
                  <a:pt x="50638" y="43041"/>
                  <a:pt x="50732" y="43056"/>
                  <a:pt x="50824" y="43056"/>
                </a:cubicBezTo>
                <a:cubicBezTo>
                  <a:pt x="51077" y="43056"/>
                  <a:pt x="51316" y="42947"/>
                  <a:pt x="51542" y="42851"/>
                </a:cubicBezTo>
                <a:cubicBezTo>
                  <a:pt x="53197" y="42149"/>
                  <a:pt x="54829" y="41458"/>
                  <a:pt x="56484" y="40768"/>
                </a:cubicBezTo>
                <a:cubicBezTo>
                  <a:pt x="56650" y="40696"/>
                  <a:pt x="56781" y="40601"/>
                  <a:pt x="56745" y="40363"/>
                </a:cubicBezTo>
                <a:cubicBezTo>
                  <a:pt x="56550" y="40224"/>
                  <a:pt x="56339" y="40166"/>
                  <a:pt x="56120" y="40166"/>
                </a:cubicBezTo>
                <a:cubicBezTo>
                  <a:pt x="55966" y="40166"/>
                  <a:pt x="55808" y="40195"/>
                  <a:pt x="55650" y="40244"/>
                </a:cubicBezTo>
                <a:cubicBezTo>
                  <a:pt x="55626" y="40240"/>
                  <a:pt x="55604" y="40237"/>
                  <a:pt x="55582" y="40237"/>
                </a:cubicBezTo>
                <a:cubicBezTo>
                  <a:pt x="55539" y="40237"/>
                  <a:pt x="55499" y="40248"/>
                  <a:pt x="55460" y="40280"/>
                </a:cubicBezTo>
                <a:cubicBezTo>
                  <a:pt x="55293" y="40200"/>
                  <a:pt x="55127" y="40177"/>
                  <a:pt x="54958" y="40177"/>
                </a:cubicBezTo>
                <a:cubicBezTo>
                  <a:pt x="54799" y="40177"/>
                  <a:pt x="54638" y="40197"/>
                  <a:pt x="54471" y="40208"/>
                </a:cubicBezTo>
                <a:lnTo>
                  <a:pt x="54459" y="40208"/>
                </a:lnTo>
                <a:cubicBezTo>
                  <a:pt x="54359" y="40077"/>
                  <a:pt x="54239" y="40031"/>
                  <a:pt x="54108" y="40031"/>
                </a:cubicBezTo>
                <a:cubicBezTo>
                  <a:pt x="54037" y="40031"/>
                  <a:pt x="53963" y="40044"/>
                  <a:pt x="53888" y="40065"/>
                </a:cubicBezTo>
                <a:cubicBezTo>
                  <a:pt x="53663" y="40081"/>
                  <a:pt x="53438" y="40088"/>
                  <a:pt x="53214" y="40088"/>
                </a:cubicBezTo>
                <a:cubicBezTo>
                  <a:pt x="51697" y="40088"/>
                  <a:pt x="50201" y="39773"/>
                  <a:pt x="48697" y="39649"/>
                </a:cubicBezTo>
                <a:cubicBezTo>
                  <a:pt x="47869" y="39595"/>
                  <a:pt x="47027" y="39377"/>
                  <a:pt x="46177" y="39377"/>
                </a:cubicBezTo>
                <a:cubicBezTo>
                  <a:pt x="45903" y="39377"/>
                  <a:pt x="45627" y="39400"/>
                  <a:pt x="45351" y="39458"/>
                </a:cubicBezTo>
                <a:cubicBezTo>
                  <a:pt x="45161" y="39331"/>
                  <a:pt x="44965" y="39262"/>
                  <a:pt x="44760" y="39262"/>
                </a:cubicBezTo>
                <a:cubicBezTo>
                  <a:pt x="44658" y="39262"/>
                  <a:pt x="44553" y="39280"/>
                  <a:pt x="44446" y="39315"/>
                </a:cubicBezTo>
                <a:cubicBezTo>
                  <a:pt x="44245" y="39189"/>
                  <a:pt x="44032" y="39093"/>
                  <a:pt x="43802" y="39093"/>
                </a:cubicBezTo>
                <a:cubicBezTo>
                  <a:pt x="43706" y="39093"/>
                  <a:pt x="43608" y="39110"/>
                  <a:pt x="43506" y="39149"/>
                </a:cubicBezTo>
                <a:cubicBezTo>
                  <a:pt x="43278" y="39016"/>
                  <a:pt x="43035" y="38913"/>
                  <a:pt x="42771" y="38913"/>
                </a:cubicBezTo>
                <a:cubicBezTo>
                  <a:pt x="42704" y="38913"/>
                  <a:pt x="42635" y="38920"/>
                  <a:pt x="42565" y="38934"/>
                </a:cubicBezTo>
                <a:cubicBezTo>
                  <a:pt x="40755" y="38851"/>
                  <a:pt x="38946" y="38756"/>
                  <a:pt x="37183" y="38256"/>
                </a:cubicBezTo>
                <a:cubicBezTo>
                  <a:pt x="37047" y="38220"/>
                  <a:pt x="36898" y="38190"/>
                  <a:pt x="36746" y="38190"/>
                </a:cubicBezTo>
                <a:cubicBezTo>
                  <a:pt x="36594" y="38190"/>
                  <a:pt x="36439" y="38220"/>
                  <a:pt x="36291" y="38303"/>
                </a:cubicBezTo>
                <a:cubicBezTo>
                  <a:pt x="35956" y="38268"/>
                  <a:pt x="35626" y="38201"/>
                  <a:pt x="35298" y="38201"/>
                </a:cubicBezTo>
                <a:cubicBezTo>
                  <a:pt x="35065" y="38201"/>
                  <a:pt x="34832" y="38235"/>
                  <a:pt x="34600" y="38339"/>
                </a:cubicBezTo>
                <a:cubicBezTo>
                  <a:pt x="34501" y="38326"/>
                  <a:pt x="34403" y="38321"/>
                  <a:pt x="34307" y="38321"/>
                </a:cubicBezTo>
                <a:cubicBezTo>
                  <a:pt x="33761" y="38321"/>
                  <a:pt x="33241" y="38496"/>
                  <a:pt x="32695" y="38577"/>
                </a:cubicBezTo>
                <a:cubicBezTo>
                  <a:pt x="32607" y="38546"/>
                  <a:pt x="32520" y="38534"/>
                  <a:pt x="32434" y="38534"/>
                </a:cubicBezTo>
                <a:cubicBezTo>
                  <a:pt x="32252" y="38534"/>
                  <a:pt x="32075" y="38588"/>
                  <a:pt x="31897" y="38637"/>
                </a:cubicBezTo>
                <a:lnTo>
                  <a:pt x="31897" y="38660"/>
                </a:lnTo>
                <a:cubicBezTo>
                  <a:pt x="31766" y="38660"/>
                  <a:pt x="31659" y="38601"/>
                  <a:pt x="31540" y="38565"/>
                </a:cubicBezTo>
                <a:lnTo>
                  <a:pt x="31528" y="38565"/>
                </a:lnTo>
                <a:cubicBezTo>
                  <a:pt x="31623" y="37887"/>
                  <a:pt x="32314" y="37565"/>
                  <a:pt x="32564" y="36970"/>
                </a:cubicBezTo>
                <a:cubicBezTo>
                  <a:pt x="33147" y="36791"/>
                  <a:pt x="33326" y="36172"/>
                  <a:pt x="33814" y="35886"/>
                </a:cubicBezTo>
                <a:cubicBezTo>
                  <a:pt x="34052" y="35755"/>
                  <a:pt x="34302" y="35624"/>
                  <a:pt x="34445" y="35351"/>
                </a:cubicBezTo>
                <a:cubicBezTo>
                  <a:pt x="34921" y="35362"/>
                  <a:pt x="35398" y="35410"/>
                  <a:pt x="35790" y="35660"/>
                </a:cubicBezTo>
                <a:cubicBezTo>
                  <a:pt x="36326" y="36005"/>
                  <a:pt x="36910" y="36053"/>
                  <a:pt x="37505" y="36053"/>
                </a:cubicBezTo>
                <a:cubicBezTo>
                  <a:pt x="37713" y="36324"/>
                  <a:pt x="37968" y="36485"/>
                  <a:pt x="38271" y="36485"/>
                </a:cubicBezTo>
                <a:cubicBezTo>
                  <a:pt x="38368" y="36485"/>
                  <a:pt x="38470" y="36469"/>
                  <a:pt x="38577" y="36434"/>
                </a:cubicBezTo>
                <a:cubicBezTo>
                  <a:pt x="38631" y="36473"/>
                  <a:pt x="38679" y="36489"/>
                  <a:pt x="38724" y="36489"/>
                </a:cubicBezTo>
                <a:cubicBezTo>
                  <a:pt x="38853" y="36489"/>
                  <a:pt x="38946" y="36356"/>
                  <a:pt x="39053" y="36303"/>
                </a:cubicBezTo>
                <a:cubicBezTo>
                  <a:pt x="39724" y="36517"/>
                  <a:pt x="40421" y="36609"/>
                  <a:pt x="41130" y="36609"/>
                </a:cubicBezTo>
                <a:cubicBezTo>
                  <a:pt x="41251" y="36609"/>
                  <a:pt x="41372" y="36606"/>
                  <a:pt x="41494" y="36601"/>
                </a:cubicBezTo>
                <a:cubicBezTo>
                  <a:pt x="41972" y="36677"/>
                  <a:pt x="42450" y="36727"/>
                  <a:pt x="42925" y="36727"/>
                </a:cubicBezTo>
                <a:cubicBezTo>
                  <a:pt x="43563" y="36727"/>
                  <a:pt x="44195" y="36637"/>
                  <a:pt x="44815" y="36398"/>
                </a:cubicBezTo>
                <a:cubicBezTo>
                  <a:pt x="44850" y="36400"/>
                  <a:pt x="44885" y="36401"/>
                  <a:pt x="44919" y="36401"/>
                </a:cubicBezTo>
                <a:cubicBezTo>
                  <a:pt x="45617" y="36401"/>
                  <a:pt x="46264" y="36068"/>
                  <a:pt x="46899" y="35886"/>
                </a:cubicBezTo>
                <a:cubicBezTo>
                  <a:pt x="48518" y="35422"/>
                  <a:pt x="50126" y="34850"/>
                  <a:pt x="51328" y="33565"/>
                </a:cubicBezTo>
                <a:cubicBezTo>
                  <a:pt x="51483" y="33493"/>
                  <a:pt x="51650" y="33422"/>
                  <a:pt x="51792" y="33362"/>
                </a:cubicBezTo>
                <a:cubicBezTo>
                  <a:pt x="51863" y="33383"/>
                  <a:pt x="51929" y="33392"/>
                  <a:pt x="51991" y="33392"/>
                </a:cubicBezTo>
                <a:cubicBezTo>
                  <a:pt x="52362" y="33392"/>
                  <a:pt x="52599" y="33066"/>
                  <a:pt x="52793" y="32862"/>
                </a:cubicBezTo>
                <a:cubicBezTo>
                  <a:pt x="53507" y="32053"/>
                  <a:pt x="54328" y="31350"/>
                  <a:pt x="55067" y="30564"/>
                </a:cubicBezTo>
                <a:cubicBezTo>
                  <a:pt x="55293" y="30326"/>
                  <a:pt x="55602" y="30100"/>
                  <a:pt x="55614" y="29695"/>
                </a:cubicBezTo>
                <a:lnTo>
                  <a:pt x="55793" y="29338"/>
                </a:lnTo>
                <a:cubicBezTo>
                  <a:pt x="56364" y="28981"/>
                  <a:pt x="56603" y="28362"/>
                  <a:pt x="57019" y="27885"/>
                </a:cubicBezTo>
                <a:cubicBezTo>
                  <a:pt x="57126" y="27766"/>
                  <a:pt x="57198" y="27564"/>
                  <a:pt x="57043" y="27421"/>
                </a:cubicBezTo>
                <a:cubicBezTo>
                  <a:pt x="56975" y="27347"/>
                  <a:pt x="56901" y="27314"/>
                  <a:pt x="56828" y="27314"/>
                </a:cubicBezTo>
                <a:cubicBezTo>
                  <a:pt x="56749" y="27314"/>
                  <a:pt x="56671" y="27353"/>
                  <a:pt x="56603" y="27421"/>
                </a:cubicBezTo>
                <a:cubicBezTo>
                  <a:pt x="56245" y="27766"/>
                  <a:pt x="55781" y="27897"/>
                  <a:pt x="55352" y="28088"/>
                </a:cubicBezTo>
                <a:cubicBezTo>
                  <a:pt x="53495" y="28909"/>
                  <a:pt x="51650" y="29743"/>
                  <a:pt x="49780" y="30564"/>
                </a:cubicBezTo>
                <a:cubicBezTo>
                  <a:pt x="49221" y="30767"/>
                  <a:pt x="48637" y="30957"/>
                  <a:pt x="48078" y="31171"/>
                </a:cubicBezTo>
                <a:cubicBezTo>
                  <a:pt x="47760" y="31109"/>
                  <a:pt x="47448" y="31083"/>
                  <a:pt x="47139" y="31083"/>
                </a:cubicBezTo>
                <a:cubicBezTo>
                  <a:pt x="45792" y="31083"/>
                  <a:pt x="44516" y="31589"/>
                  <a:pt x="43208" y="31850"/>
                </a:cubicBezTo>
                <a:cubicBezTo>
                  <a:pt x="42451" y="32009"/>
                  <a:pt x="41678" y="32080"/>
                  <a:pt x="40897" y="32080"/>
                </a:cubicBezTo>
                <a:cubicBezTo>
                  <a:pt x="40684" y="32080"/>
                  <a:pt x="40470" y="32075"/>
                  <a:pt x="40255" y="32064"/>
                </a:cubicBezTo>
                <a:cubicBezTo>
                  <a:pt x="40233" y="32064"/>
                  <a:pt x="40211" y="32063"/>
                  <a:pt x="40189" y="32063"/>
                </a:cubicBezTo>
                <a:cubicBezTo>
                  <a:pt x="39829" y="32063"/>
                  <a:pt x="39459" y="32151"/>
                  <a:pt x="39100" y="32195"/>
                </a:cubicBezTo>
                <a:cubicBezTo>
                  <a:pt x="38981" y="32148"/>
                  <a:pt x="38862" y="32124"/>
                  <a:pt x="38743" y="32076"/>
                </a:cubicBezTo>
                <a:cubicBezTo>
                  <a:pt x="38684" y="31910"/>
                  <a:pt x="38612" y="31767"/>
                  <a:pt x="38553" y="31600"/>
                </a:cubicBezTo>
                <a:cubicBezTo>
                  <a:pt x="38803" y="31374"/>
                  <a:pt x="39053" y="31160"/>
                  <a:pt x="39124" y="30802"/>
                </a:cubicBezTo>
                <a:cubicBezTo>
                  <a:pt x="39497" y="30345"/>
                  <a:pt x="39900" y="30005"/>
                  <a:pt x="40463" y="30005"/>
                </a:cubicBezTo>
                <a:cubicBezTo>
                  <a:pt x="40618" y="30005"/>
                  <a:pt x="40787" y="30031"/>
                  <a:pt x="40970" y="30088"/>
                </a:cubicBezTo>
                <a:cubicBezTo>
                  <a:pt x="41033" y="30105"/>
                  <a:pt x="41097" y="30112"/>
                  <a:pt x="41162" y="30112"/>
                </a:cubicBezTo>
                <a:cubicBezTo>
                  <a:pt x="41464" y="30112"/>
                  <a:pt x="41781" y="29949"/>
                  <a:pt x="42065" y="29802"/>
                </a:cubicBezTo>
                <a:cubicBezTo>
                  <a:pt x="42404" y="29867"/>
                  <a:pt x="42738" y="29895"/>
                  <a:pt x="43069" y="29895"/>
                </a:cubicBezTo>
                <a:cubicBezTo>
                  <a:pt x="44203" y="29895"/>
                  <a:pt x="45291" y="29558"/>
                  <a:pt x="46351" y="29171"/>
                </a:cubicBezTo>
                <a:cubicBezTo>
                  <a:pt x="47851" y="28624"/>
                  <a:pt x="49221" y="27838"/>
                  <a:pt x="50471" y="26814"/>
                </a:cubicBezTo>
                <a:cubicBezTo>
                  <a:pt x="50995" y="26659"/>
                  <a:pt x="51304" y="26302"/>
                  <a:pt x="51495" y="25826"/>
                </a:cubicBezTo>
                <a:cubicBezTo>
                  <a:pt x="52423" y="25159"/>
                  <a:pt x="52852" y="24111"/>
                  <a:pt x="53519" y="23254"/>
                </a:cubicBezTo>
                <a:cubicBezTo>
                  <a:pt x="53590" y="23135"/>
                  <a:pt x="53674" y="23016"/>
                  <a:pt x="53733" y="22897"/>
                </a:cubicBezTo>
                <a:lnTo>
                  <a:pt x="53817" y="22885"/>
                </a:lnTo>
                <a:lnTo>
                  <a:pt x="53888" y="22825"/>
                </a:lnTo>
                <a:cubicBezTo>
                  <a:pt x="55126" y="21896"/>
                  <a:pt x="55948" y="20646"/>
                  <a:pt x="56674" y="19325"/>
                </a:cubicBezTo>
                <a:cubicBezTo>
                  <a:pt x="56678" y="19318"/>
                  <a:pt x="56681" y="19312"/>
                  <a:pt x="56684" y="19305"/>
                </a:cubicBezTo>
                <a:lnTo>
                  <a:pt x="56684" y="19305"/>
                </a:lnTo>
                <a:cubicBezTo>
                  <a:pt x="56795" y="19225"/>
                  <a:pt x="56862" y="19133"/>
                  <a:pt x="56853" y="18986"/>
                </a:cubicBezTo>
                <a:lnTo>
                  <a:pt x="56853" y="18986"/>
                </a:lnTo>
                <a:cubicBezTo>
                  <a:pt x="56853" y="18984"/>
                  <a:pt x="56854" y="18981"/>
                  <a:pt x="56854" y="18979"/>
                </a:cubicBezTo>
                <a:lnTo>
                  <a:pt x="56854" y="18979"/>
                </a:lnTo>
                <a:cubicBezTo>
                  <a:pt x="56972" y="18895"/>
                  <a:pt x="56984" y="18777"/>
                  <a:pt x="56972" y="18622"/>
                </a:cubicBezTo>
                <a:cubicBezTo>
                  <a:pt x="57091" y="18539"/>
                  <a:pt x="57150" y="18432"/>
                  <a:pt x="57103" y="18277"/>
                </a:cubicBezTo>
                <a:cubicBezTo>
                  <a:pt x="57150" y="18158"/>
                  <a:pt x="57198" y="18063"/>
                  <a:pt x="57257" y="17944"/>
                </a:cubicBezTo>
                <a:cubicBezTo>
                  <a:pt x="57865" y="17586"/>
                  <a:pt x="57924" y="16872"/>
                  <a:pt x="58281" y="16348"/>
                </a:cubicBezTo>
                <a:cubicBezTo>
                  <a:pt x="58460" y="16217"/>
                  <a:pt x="58615" y="15943"/>
                  <a:pt x="58436" y="15836"/>
                </a:cubicBezTo>
                <a:cubicBezTo>
                  <a:pt x="58386" y="15807"/>
                  <a:pt x="58335" y="15794"/>
                  <a:pt x="58285" y="15794"/>
                </a:cubicBezTo>
                <a:cubicBezTo>
                  <a:pt x="58111" y="15794"/>
                  <a:pt x="57951" y="15957"/>
                  <a:pt x="57877" y="16170"/>
                </a:cubicBezTo>
                <a:cubicBezTo>
                  <a:pt x="57436" y="16467"/>
                  <a:pt x="56793" y="16515"/>
                  <a:pt x="56507" y="17063"/>
                </a:cubicBezTo>
                <a:cubicBezTo>
                  <a:pt x="56436" y="17074"/>
                  <a:pt x="56376" y="17122"/>
                  <a:pt x="56353" y="17182"/>
                </a:cubicBezTo>
                <a:cubicBezTo>
                  <a:pt x="56031" y="17241"/>
                  <a:pt x="55781" y="17372"/>
                  <a:pt x="55698" y="17717"/>
                </a:cubicBezTo>
                <a:cubicBezTo>
                  <a:pt x="55305" y="17979"/>
                  <a:pt x="54900" y="18217"/>
                  <a:pt x="54531" y="18515"/>
                </a:cubicBezTo>
                <a:cubicBezTo>
                  <a:pt x="53174" y="19575"/>
                  <a:pt x="51685" y="20456"/>
                  <a:pt x="50590" y="21789"/>
                </a:cubicBezTo>
                <a:cubicBezTo>
                  <a:pt x="50304" y="22051"/>
                  <a:pt x="49887" y="22123"/>
                  <a:pt x="49721" y="22528"/>
                </a:cubicBezTo>
                <a:cubicBezTo>
                  <a:pt x="49649" y="22539"/>
                  <a:pt x="49590" y="22563"/>
                  <a:pt x="49566" y="22647"/>
                </a:cubicBezTo>
                <a:cubicBezTo>
                  <a:pt x="48768" y="23325"/>
                  <a:pt x="47994" y="24028"/>
                  <a:pt x="47209" y="24706"/>
                </a:cubicBezTo>
                <a:cubicBezTo>
                  <a:pt x="45696" y="25361"/>
                  <a:pt x="44292" y="26242"/>
                  <a:pt x="42910" y="27123"/>
                </a:cubicBezTo>
                <a:cubicBezTo>
                  <a:pt x="42672" y="27111"/>
                  <a:pt x="42446" y="27076"/>
                  <a:pt x="42303" y="26885"/>
                </a:cubicBezTo>
                <a:cubicBezTo>
                  <a:pt x="42494" y="26790"/>
                  <a:pt x="42637" y="26671"/>
                  <a:pt x="42672" y="26457"/>
                </a:cubicBezTo>
                <a:cubicBezTo>
                  <a:pt x="44577" y="24611"/>
                  <a:pt x="45720" y="22182"/>
                  <a:pt x="47351" y="20122"/>
                </a:cubicBezTo>
                <a:cubicBezTo>
                  <a:pt x="48018" y="19515"/>
                  <a:pt x="48280" y="18670"/>
                  <a:pt x="48685" y="17896"/>
                </a:cubicBezTo>
                <a:cubicBezTo>
                  <a:pt x="49733" y="16693"/>
                  <a:pt x="50090" y="15110"/>
                  <a:pt x="50935" y="13788"/>
                </a:cubicBezTo>
                <a:cubicBezTo>
                  <a:pt x="51066" y="13717"/>
                  <a:pt x="51114" y="13598"/>
                  <a:pt x="51090" y="13443"/>
                </a:cubicBezTo>
                <a:cubicBezTo>
                  <a:pt x="51209" y="13360"/>
                  <a:pt x="51269" y="13253"/>
                  <a:pt x="51245" y="13098"/>
                </a:cubicBezTo>
                <a:cubicBezTo>
                  <a:pt x="51352" y="13014"/>
                  <a:pt x="51411" y="12907"/>
                  <a:pt x="51388" y="12764"/>
                </a:cubicBezTo>
                <a:cubicBezTo>
                  <a:pt x="51900" y="12383"/>
                  <a:pt x="51983" y="11812"/>
                  <a:pt x="52150" y="11276"/>
                </a:cubicBezTo>
                <a:cubicBezTo>
                  <a:pt x="52435" y="11121"/>
                  <a:pt x="52554" y="10895"/>
                  <a:pt x="52447" y="10574"/>
                </a:cubicBezTo>
                <a:cubicBezTo>
                  <a:pt x="52554" y="10478"/>
                  <a:pt x="52566" y="10359"/>
                  <a:pt x="52543" y="10228"/>
                </a:cubicBezTo>
                <a:lnTo>
                  <a:pt x="52543" y="10228"/>
                </a:lnTo>
                <a:cubicBezTo>
                  <a:pt x="52507" y="10347"/>
                  <a:pt x="52459" y="10467"/>
                  <a:pt x="52435" y="10574"/>
                </a:cubicBezTo>
                <a:cubicBezTo>
                  <a:pt x="52435" y="10455"/>
                  <a:pt x="52495" y="10336"/>
                  <a:pt x="52543" y="10216"/>
                </a:cubicBezTo>
                <a:cubicBezTo>
                  <a:pt x="53876" y="7538"/>
                  <a:pt x="54662" y="4632"/>
                  <a:pt x="55948" y="1942"/>
                </a:cubicBezTo>
                <a:cubicBezTo>
                  <a:pt x="56233" y="1346"/>
                  <a:pt x="56424" y="739"/>
                  <a:pt x="56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6"/>
          <p:cNvSpPr/>
          <p:nvPr/>
        </p:nvSpPr>
        <p:spPr>
          <a:xfrm rot="2026723">
            <a:off x="5175275" y="3864159"/>
            <a:ext cx="985750" cy="1783968"/>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6"/>
          <p:cNvSpPr/>
          <p:nvPr/>
        </p:nvSpPr>
        <p:spPr>
          <a:xfrm rot="-4039160">
            <a:off x="955284" y="4304719"/>
            <a:ext cx="985754" cy="1783965"/>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a:extLst>
              <a:ext uri="{FF2B5EF4-FFF2-40B4-BE49-F238E27FC236}">
                <a16:creationId xmlns:a16="http://schemas.microsoft.com/office/drawing/2014/main" id="{ACC1EE19-021D-73C5-0BC1-166AF11B1616}"/>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631072" y="4511675"/>
            <a:ext cx="930639" cy="757304"/>
          </a:xfrm>
          <a:prstGeom prst="rect">
            <a:avLst/>
          </a:prstGeom>
        </p:spPr>
      </p:pic>
      <p:pic>
        <p:nvPicPr>
          <p:cNvPr id="17" name="Picture 16">
            <a:extLst>
              <a:ext uri="{FF2B5EF4-FFF2-40B4-BE49-F238E27FC236}">
                <a16:creationId xmlns:a16="http://schemas.microsoft.com/office/drawing/2014/main" id="{A369E4F1-248D-FF46-95DB-1AC015063D3B}"/>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pic>
        <p:nvPicPr>
          <p:cNvPr id="18" name="Picture 2" descr="20 Free Dinosaur Clipart Illustrations &amp; Clip Art - iStock">
            <a:extLst>
              <a:ext uri="{FF2B5EF4-FFF2-40B4-BE49-F238E27FC236}">
                <a16:creationId xmlns:a16="http://schemas.microsoft.com/office/drawing/2014/main" id="{A9866E6F-79F6-4A96-4A34-8004BFC08427}"/>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0850" y="4245307"/>
            <a:ext cx="1466612" cy="1207798"/>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348;p41">
            <a:extLst>
              <a:ext uri="{FF2B5EF4-FFF2-40B4-BE49-F238E27FC236}">
                <a16:creationId xmlns:a16="http://schemas.microsoft.com/office/drawing/2014/main" id="{10423DB3-C8A5-E6E0-3CE4-4F7A940EEF69}"/>
              </a:ext>
            </a:extLst>
          </p:cNvPr>
          <p:cNvSpPr txBox="1">
            <a:spLocks/>
          </p:cNvSpPr>
          <p:nvPr/>
        </p:nvSpPr>
        <p:spPr>
          <a:xfrm>
            <a:off x="476850" y="912710"/>
            <a:ext cx="4695768" cy="144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1pPr>
            <a:lvl2pPr marL="914400" marR="0" lvl="1"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2pPr>
            <a:lvl3pPr marL="1371600" marR="0" lvl="2"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3pPr>
            <a:lvl4pPr marL="1828800" marR="0" lvl="3"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4pPr>
            <a:lvl5pPr marL="2286000" marR="0" lvl="4"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5pPr>
            <a:lvl6pPr marL="2743200" marR="0" lvl="5"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6pPr>
            <a:lvl7pPr marL="3200400" marR="0" lvl="6"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7pPr>
            <a:lvl8pPr marL="3657600" marR="0" lvl="7"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8pPr>
            <a:lvl9pPr marL="4114800" marR="0" lvl="8"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9pPr>
          </a:lstStyle>
          <a:p>
            <a:pPr marL="0" indent="0" algn="ctr"/>
            <a:r>
              <a:rPr lang="en-US" sz="6600" b="1">
                <a:solidFill>
                  <a:schemeClr val="bg1"/>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Hoạt động </a:t>
            </a:r>
            <a:r>
              <a:rPr lang="en-US" sz="7200" b="1">
                <a:solidFill>
                  <a:schemeClr val="bg1"/>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rPr>
              <a:t>luyện tập</a:t>
            </a:r>
            <a:endParaRPr lang="vi-VN" sz="6600" b="1">
              <a:solidFill>
                <a:schemeClr val="bg1"/>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endParaRPr>
          </a:p>
        </p:txBody>
      </p:sp>
      <p:pic>
        <p:nvPicPr>
          <p:cNvPr id="23" name="Picture 4" descr="Wing Unicorn Png, Transparent Png , Transparent Png Image - PNGitem">
            <a:extLst>
              <a:ext uri="{FF2B5EF4-FFF2-40B4-BE49-F238E27FC236}">
                <a16:creationId xmlns:a16="http://schemas.microsoft.com/office/drawing/2014/main" id="{EE168B41-3848-B991-E39C-5C2CA0DBDB49}"/>
              </a:ext>
            </a:extLst>
          </p:cNvPr>
          <p:cNvPicPr>
            <a:picLocks noChangeAspect="1" noChangeArrowheads="1"/>
          </p:cNvPicPr>
          <p:nvPr/>
        </p:nvPicPr>
        <p:blipFill>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9719640" flipH="1">
            <a:off x="4758715" y="-94269"/>
            <a:ext cx="3908411" cy="4449490"/>
          </a:xfrm>
          <a:prstGeom prst="rect">
            <a:avLst/>
          </a:prstGeom>
          <a:noFill/>
          <a:extLst>
            <a:ext uri="{909E8E84-426E-40DD-AFC4-6F175D3DCCD1}">
              <a14:hiddenFill xmlns:a14="http://schemas.microsoft.com/office/drawing/2010/main">
                <a:solidFill>
                  <a:srgbClr val="FFFFFF"/>
                </a:solidFill>
              </a14:hiddenFill>
            </a:ext>
          </a:extLst>
        </p:spPr>
      </p:pic>
      <p:pic>
        <p:nvPicPr>
          <p:cNvPr id="842" name="Google Shape;842;p66"/>
          <p:cNvPicPr preferRelativeResize="0"/>
          <p:nvPr/>
        </p:nvPicPr>
        <p:blipFill rotWithShape="1">
          <a:blip r:embed="rId11">
            <a:alphaModFix/>
          </a:blip>
          <a:srcRect l="40286" t="3815" r="22063" b="5546"/>
          <a:stretch/>
        </p:blipFill>
        <p:spPr>
          <a:xfrm flipH="1">
            <a:off x="6917322" y="1854830"/>
            <a:ext cx="2909798" cy="3940051"/>
          </a:xfrm>
          <a:prstGeom prst="rect">
            <a:avLst/>
          </a:prstGeom>
          <a:noFill/>
          <a:ln>
            <a:noFill/>
          </a:ln>
        </p:spPr>
      </p:pic>
      <p:grpSp>
        <p:nvGrpSpPr>
          <p:cNvPr id="24" name="Google Shape;697;p39">
            <a:extLst>
              <a:ext uri="{FF2B5EF4-FFF2-40B4-BE49-F238E27FC236}">
                <a16:creationId xmlns:a16="http://schemas.microsoft.com/office/drawing/2014/main" id="{B28007D6-68DF-B5BF-96F3-026D26C38A3D}"/>
              </a:ext>
            </a:extLst>
          </p:cNvPr>
          <p:cNvGrpSpPr/>
          <p:nvPr/>
        </p:nvGrpSpPr>
        <p:grpSpPr>
          <a:xfrm>
            <a:off x="5153977" y="741480"/>
            <a:ext cx="696225" cy="298400"/>
            <a:chOff x="1224575" y="1949675"/>
            <a:chExt cx="696225" cy="298400"/>
          </a:xfrm>
        </p:grpSpPr>
        <p:sp>
          <p:nvSpPr>
            <p:cNvPr id="25" name="Google Shape;698;p39">
              <a:extLst>
                <a:ext uri="{FF2B5EF4-FFF2-40B4-BE49-F238E27FC236}">
                  <a16:creationId xmlns:a16="http://schemas.microsoft.com/office/drawing/2014/main" id="{525E4E8C-CF58-5FD3-37DC-F2CD8003165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99;p39">
              <a:extLst>
                <a:ext uri="{FF2B5EF4-FFF2-40B4-BE49-F238E27FC236}">
                  <a16:creationId xmlns:a16="http://schemas.microsoft.com/office/drawing/2014/main" id="{205CF3ED-0352-1133-AD8F-93162F3FA900}"/>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697;p39">
            <a:extLst>
              <a:ext uri="{FF2B5EF4-FFF2-40B4-BE49-F238E27FC236}">
                <a16:creationId xmlns:a16="http://schemas.microsoft.com/office/drawing/2014/main" id="{387E7625-99B7-177F-C900-AABAD0D39CAF}"/>
              </a:ext>
            </a:extLst>
          </p:cNvPr>
          <p:cNvGrpSpPr/>
          <p:nvPr/>
        </p:nvGrpSpPr>
        <p:grpSpPr>
          <a:xfrm>
            <a:off x="1961056" y="528695"/>
            <a:ext cx="696225" cy="298400"/>
            <a:chOff x="1224575" y="1949675"/>
            <a:chExt cx="696225" cy="298400"/>
          </a:xfrm>
        </p:grpSpPr>
        <p:sp>
          <p:nvSpPr>
            <p:cNvPr id="28" name="Google Shape;698;p39">
              <a:extLst>
                <a:ext uri="{FF2B5EF4-FFF2-40B4-BE49-F238E27FC236}">
                  <a16:creationId xmlns:a16="http://schemas.microsoft.com/office/drawing/2014/main" id="{02832498-E1D1-F224-515D-E9276CDAF1AD}"/>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9;p39">
              <a:extLst>
                <a:ext uri="{FF2B5EF4-FFF2-40B4-BE49-F238E27FC236}">
                  <a16:creationId xmlns:a16="http://schemas.microsoft.com/office/drawing/2014/main" id="{CD3050F4-7BF4-4B86-6F69-DABBFCE05EB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697;p39">
            <a:extLst>
              <a:ext uri="{FF2B5EF4-FFF2-40B4-BE49-F238E27FC236}">
                <a16:creationId xmlns:a16="http://schemas.microsoft.com/office/drawing/2014/main" id="{E3E6FE3C-06A2-D0D8-0679-373D4EE04D9C}"/>
              </a:ext>
            </a:extLst>
          </p:cNvPr>
          <p:cNvGrpSpPr/>
          <p:nvPr/>
        </p:nvGrpSpPr>
        <p:grpSpPr>
          <a:xfrm>
            <a:off x="5902313" y="2924070"/>
            <a:ext cx="696225" cy="298400"/>
            <a:chOff x="1224575" y="1949675"/>
            <a:chExt cx="696225" cy="298400"/>
          </a:xfrm>
        </p:grpSpPr>
        <p:sp>
          <p:nvSpPr>
            <p:cNvPr id="31" name="Google Shape;698;p39">
              <a:extLst>
                <a:ext uri="{FF2B5EF4-FFF2-40B4-BE49-F238E27FC236}">
                  <a16:creationId xmlns:a16="http://schemas.microsoft.com/office/drawing/2014/main" id="{0D9476C7-F943-7279-C38B-0BAFD96EDCA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99;p39">
              <a:extLst>
                <a:ext uri="{FF2B5EF4-FFF2-40B4-BE49-F238E27FC236}">
                  <a16:creationId xmlns:a16="http://schemas.microsoft.com/office/drawing/2014/main" id="{D0619F82-BA39-3644-EDF0-7EEF1158DDEA}"/>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697;p39">
            <a:extLst>
              <a:ext uri="{FF2B5EF4-FFF2-40B4-BE49-F238E27FC236}">
                <a16:creationId xmlns:a16="http://schemas.microsoft.com/office/drawing/2014/main" id="{3BE4A60E-607F-DF3D-8D0E-AAA58B26F079}"/>
              </a:ext>
            </a:extLst>
          </p:cNvPr>
          <p:cNvGrpSpPr/>
          <p:nvPr/>
        </p:nvGrpSpPr>
        <p:grpSpPr>
          <a:xfrm>
            <a:off x="756325" y="3312123"/>
            <a:ext cx="696225" cy="298400"/>
            <a:chOff x="1224575" y="1949675"/>
            <a:chExt cx="696225" cy="298400"/>
          </a:xfrm>
        </p:grpSpPr>
        <p:sp>
          <p:nvSpPr>
            <p:cNvPr id="34" name="Google Shape;698;p39">
              <a:extLst>
                <a:ext uri="{FF2B5EF4-FFF2-40B4-BE49-F238E27FC236}">
                  <a16:creationId xmlns:a16="http://schemas.microsoft.com/office/drawing/2014/main" id="{F3B2651C-D605-FE90-52E8-D10D8349FC39}"/>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99;p39">
              <a:extLst>
                <a:ext uri="{FF2B5EF4-FFF2-40B4-BE49-F238E27FC236}">
                  <a16:creationId xmlns:a16="http://schemas.microsoft.com/office/drawing/2014/main" id="{66397CC9-864E-EC08-911F-1AD0678E5E13}"/>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7453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840"/>
                                        </p:tgtEl>
                                        <p:attrNameLst>
                                          <p:attrName>style.visibility</p:attrName>
                                        </p:attrNameLst>
                                      </p:cBhvr>
                                      <p:to>
                                        <p:strVal val="visible"/>
                                      </p:to>
                                    </p:set>
                                    <p:animEffect transition="in" filter="randombar(horizontal)">
                                      <p:cBhvr>
                                        <p:cTn id="10" dur="500"/>
                                        <p:tgtEl>
                                          <p:spTgt spid="840"/>
                                        </p:tgtEl>
                                      </p:cBhvr>
                                    </p:animEffect>
                                  </p:childTnLst>
                                </p:cTn>
                              </p:par>
                              <p:par>
                                <p:cTn id="11" presetID="14" presetClass="entr" presetSubtype="10" fill="hold" nodeType="withEffect">
                                  <p:stCondLst>
                                    <p:cond delay="0"/>
                                  </p:stCondLst>
                                  <p:childTnLst>
                                    <p:set>
                                      <p:cBhvr>
                                        <p:cTn id="12" dur="1" fill="hold">
                                          <p:stCondLst>
                                            <p:cond delay="0"/>
                                          </p:stCondLst>
                                        </p:cTn>
                                        <p:tgtEl>
                                          <p:spTgt spid="841"/>
                                        </p:tgtEl>
                                        <p:attrNameLst>
                                          <p:attrName>style.visibility</p:attrName>
                                        </p:attrNameLst>
                                      </p:cBhvr>
                                      <p:to>
                                        <p:strVal val="visible"/>
                                      </p:to>
                                    </p:set>
                                    <p:animEffect transition="in" filter="randombar(horizontal)">
                                      <p:cBhvr>
                                        <p:cTn id="13" dur="500"/>
                                        <p:tgtEl>
                                          <p:spTgt spid="841"/>
                                        </p:tgtEl>
                                      </p:cBhvr>
                                    </p:animEffect>
                                  </p:childTnLst>
                                </p:cTn>
                              </p:par>
                              <p:par>
                                <p:cTn id="14" presetID="14" presetClass="entr" presetSubtype="10" fill="hold" nodeType="withEffect">
                                  <p:stCondLst>
                                    <p:cond delay="0"/>
                                  </p:stCondLst>
                                  <p:childTnLst>
                                    <p:set>
                                      <p:cBhvr>
                                        <p:cTn id="15" dur="1" fill="hold">
                                          <p:stCondLst>
                                            <p:cond delay="0"/>
                                          </p:stCondLst>
                                        </p:cTn>
                                        <p:tgtEl>
                                          <p:spTgt spid="843"/>
                                        </p:tgtEl>
                                        <p:attrNameLst>
                                          <p:attrName>style.visibility</p:attrName>
                                        </p:attrNameLst>
                                      </p:cBhvr>
                                      <p:to>
                                        <p:strVal val="visible"/>
                                      </p:to>
                                    </p:set>
                                    <p:animEffect transition="in" filter="randombar(horizontal)">
                                      <p:cBhvr>
                                        <p:cTn id="16" dur="500"/>
                                        <p:tgtEl>
                                          <p:spTgt spid="843"/>
                                        </p:tgtEl>
                                      </p:cBhvr>
                                    </p:animEffect>
                                  </p:childTnLst>
                                </p:cTn>
                              </p:par>
                              <p:par>
                                <p:cTn id="17" presetID="14" presetClass="entr" presetSubtype="10" fill="hold" nodeType="withEffect">
                                  <p:stCondLst>
                                    <p:cond delay="0"/>
                                  </p:stCondLst>
                                  <p:childTnLst>
                                    <p:set>
                                      <p:cBhvr>
                                        <p:cTn id="18" dur="1" fill="hold">
                                          <p:stCondLst>
                                            <p:cond delay="0"/>
                                          </p:stCondLst>
                                        </p:cTn>
                                        <p:tgtEl>
                                          <p:spTgt spid="844"/>
                                        </p:tgtEl>
                                        <p:attrNameLst>
                                          <p:attrName>style.visibility</p:attrName>
                                        </p:attrNameLst>
                                      </p:cBhvr>
                                      <p:to>
                                        <p:strVal val="visible"/>
                                      </p:to>
                                    </p:set>
                                    <p:animEffect transition="in" filter="randombar(horizontal)">
                                      <p:cBhvr>
                                        <p:cTn id="19" dur="500"/>
                                        <p:tgtEl>
                                          <p:spTgt spid="84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47"/>
                                        </p:tgtEl>
                                        <p:attrNameLst>
                                          <p:attrName>style.visibility</p:attrName>
                                        </p:attrNameLst>
                                      </p:cBhvr>
                                      <p:to>
                                        <p:strVal val="visible"/>
                                      </p:to>
                                    </p:set>
                                    <p:animEffect transition="in" filter="randombar(horizontal)">
                                      <p:cBhvr>
                                        <p:cTn id="22" dur="500"/>
                                        <p:tgtEl>
                                          <p:spTgt spid="84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48"/>
                                        </p:tgtEl>
                                        <p:attrNameLst>
                                          <p:attrName>style.visibility</p:attrName>
                                        </p:attrNameLst>
                                      </p:cBhvr>
                                      <p:to>
                                        <p:strVal val="visible"/>
                                      </p:to>
                                    </p:set>
                                    <p:animEffect transition="in" filter="randombar(horizontal)">
                                      <p:cBhvr>
                                        <p:cTn id="25" dur="500"/>
                                        <p:tgtEl>
                                          <p:spTgt spid="84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49"/>
                                        </p:tgtEl>
                                        <p:attrNameLst>
                                          <p:attrName>style.visibility</p:attrName>
                                        </p:attrNameLst>
                                      </p:cBhvr>
                                      <p:to>
                                        <p:strVal val="visible"/>
                                      </p:to>
                                    </p:set>
                                    <p:animEffect transition="in" filter="randombar(horizontal)">
                                      <p:cBhvr>
                                        <p:cTn id="28" dur="500"/>
                                        <p:tgtEl>
                                          <p:spTgt spid="849"/>
                                        </p:tgtEl>
                                      </p:cBhvr>
                                    </p:animEffect>
                                  </p:childTnLst>
                                </p:cTn>
                              </p:par>
                              <p:par>
                                <p:cTn id="29" presetID="14" presetClass="entr" presetSubtype="1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par>
                                <p:cTn id="35" presetID="14"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nodeType="withEffect">
                                  <p:stCondLst>
                                    <p:cond delay="0"/>
                                  </p:stCondLst>
                                  <p:childTnLst>
                                    <p:set>
                                      <p:cBhvr>
                                        <p:cTn id="45" dur="1" fill="hold">
                                          <p:stCondLst>
                                            <p:cond delay="0"/>
                                          </p:stCondLst>
                                        </p:cTn>
                                        <p:tgtEl>
                                          <p:spTgt spid="842"/>
                                        </p:tgtEl>
                                        <p:attrNameLst>
                                          <p:attrName>style.visibility</p:attrName>
                                        </p:attrNameLst>
                                      </p:cBhvr>
                                      <p:to>
                                        <p:strVal val="visible"/>
                                      </p:to>
                                    </p:set>
                                    <p:animEffect transition="in" filter="randombar(horizontal)">
                                      <p:cBhvr>
                                        <p:cTn id="46" dur="500"/>
                                        <p:tgtEl>
                                          <p:spTgt spid="842"/>
                                        </p:tgtEl>
                                      </p:cBhvr>
                                    </p:animEffect>
                                  </p:childTnLst>
                                </p:cTn>
                              </p:par>
                              <p:par>
                                <p:cTn id="47" presetID="14" presetClass="entr" presetSubtype="1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randombar(horizontal)">
                                      <p:cBhvr>
                                        <p:cTn id="49" dur="500"/>
                                        <p:tgtEl>
                                          <p:spTgt spid="24"/>
                                        </p:tgtEl>
                                      </p:cBhvr>
                                    </p:animEffect>
                                  </p:childTnLst>
                                </p:cTn>
                              </p:par>
                              <p:par>
                                <p:cTn id="50" presetID="14" presetClass="entr" presetSubtype="1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par>
                                <p:cTn id="53" presetID="14" presetClass="entr" presetSubtype="1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randombar(horizontal)">
                                      <p:cBhvr>
                                        <p:cTn id="55" dur="500"/>
                                        <p:tgtEl>
                                          <p:spTgt spid="30"/>
                                        </p:tgtEl>
                                      </p:cBhvr>
                                    </p:animEffect>
                                  </p:childTnLst>
                                </p:cTn>
                              </p:par>
                              <p:par>
                                <p:cTn id="56" presetID="14" presetClass="entr" presetSubtype="1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randombar(horizontal)">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 grpId="0" animBg="1"/>
      <p:bldP spid="848" grpId="0" animBg="1"/>
      <p:bldP spid="849" grpId="0" animBg="1"/>
      <p:bldP spid="2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C50915F-3AEF-B9CF-148A-22BEF8CC1992}"/>
              </a:ext>
            </a:extLst>
          </p:cNvPr>
          <p:cNvPicPr>
            <a:picLocks noChangeAspect="1"/>
          </p:cNvPicPr>
          <p:nvPr/>
        </p:nvPicPr>
        <p:blipFill>
          <a:blip r:embed="rId5"/>
          <a:stretch>
            <a:fillRect/>
          </a:stretch>
        </p:blipFill>
        <p:spPr>
          <a:xfrm>
            <a:off x="0" y="1255"/>
            <a:ext cx="9144000" cy="5140990"/>
          </a:xfrm>
          <a:prstGeom prst="rect">
            <a:avLst/>
          </a:prstGeom>
        </p:spPr>
      </p:pic>
      <p:pic>
        <p:nvPicPr>
          <p:cNvPr id="7" name="Picture 6">
            <a:extLst>
              <a:ext uri="{FF2B5EF4-FFF2-40B4-BE49-F238E27FC236}">
                <a16:creationId xmlns:a16="http://schemas.microsoft.com/office/drawing/2014/main" id="{27B4BC36-F7A3-7498-88A9-393D71EFC45D}"/>
              </a:ext>
            </a:extLst>
          </p:cNvPr>
          <p:cNvPicPr>
            <a:picLocks noChangeAspect="1"/>
          </p:cNvPicPr>
          <p:nvPr/>
        </p:nvPicPr>
        <p:blipFill>
          <a:blip r:embed="rId6"/>
          <a:stretch>
            <a:fillRect/>
          </a:stretch>
        </p:blipFill>
        <p:spPr>
          <a:xfrm>
            <a:off x="631031" y="1701435"/>
            <a:ext cx="3164098" cy="3206774"/>
          </a:xfrm>
          <a:prstGeom prst="rect">
            <a:avLst/>
          </a:prstGeom>
        </p:spPr>
      </p:pic>
      <p:grpSp>
        <p:nvGrpSpPr>
          <p:cNvPr id="22" name="vong quay"/>
          <p:cNvGrpSpPr/>
          <p:nvPr/>
        </p:nvGrpSpPr>
        <p:grpSpPr>
          <a:xfrm>
            <a:off x="4369488" y="561726"/>
            <a:ext cx="3781594" cy="3777641"/>
            <a:chOff x="5425622" y="292790"/>
            <a:chExt cx="5834378" cy="582828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51479"/>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TextBox 9"/>
            <p:cNvSpPr txBox="1"/>
            <p:nvPr/>
          </p:nvSpPr>
          <p:spPr>
            <a:xfrm rot="12232592">
              <a:off x="5742638" y="2167066"/>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rot="17590276">
              <a:off x="8020995" y="1248554"/>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TextBox 11"/>
            <p:cNvSpPr txBox="1"/>
            <p:nvPr/>
          </p:nvSpPr>
          <p:spPr>
            <a:xfrm rot="20155085">
              <a:off x="8917980" y="2171669"/>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TextBox 16"/>
            <p:cNvSpPr txBox="1"/>
            <p:nvPr/>
          </p:nvSpPr>
          <p:spPr>
            <a:xfrm rot="9501114">
              <a:off x="5697322" y="3506858"/>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TextBox 18"/>
            <p:cNvSpPr txBox="1"/>
            <p:nvPr/>
          </p:nvSpPr>
          <p:spPr>
            <a:xfrm rot="6703311">
              <a:off x="6660977" y="4475190"/>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TextBox 19"/>
            <p:cNvSpPr txBox="1"/>
            <p:nvPr/>
          </p:nvSpPr>
          <p:spPr>
            <a:xfrm rot="3829829">
              <a:off x="8019635" y="4467283"/>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TextBox 20"/>
            <p:cNvSpPr txBox="1"/>
            <p:nvPr/>
          </p:nvSpPr>
          <p:spPr>
            <a:xfrm rot="1321648">
              <a:off x="8940448" y="3538367"/>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5" name="quay dung"/>
          <p:cNvSpPr/>
          <p:nvPr/>
        </p:nvSpPr>
        <p:spPr>
          <a:xfrm>
            <a:off x="7289553" y="4331440"/>
            <a:ext cx="1312210" cy="7670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QUAY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ounded Rectangle 25">
            <a:hlinkClick r:id="rId8" action="ppaction://hlinksldjump"/>
          </p:cNvPr>
          <p:cNvSpPr/>
          <p:nvPr/>
        </p:nvSpPr>
        <p:spPr>
          <a:xfrm>
            <a:off x="643354" y="164023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Sao Thủy</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Rounded Rectangle 26">
            <a:hlinkClick r:id="rId9" action="ppaction://hlinksldjump"/>
          </p:cNvPr>
          <p:cNvSpPr/>
          <p:nvPr/>
        </p:nvSpPr>
        <p:spPr>
          <a:xfrm>
            <a:off x="1766792" y="164023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Sao Kim</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8" name="Rounded Rectangle 27">
            <a:hlinkClick r:id="rId10" action="ppaction://hlinksldjump"/>
          </p:cNvPr>
          <p:cNvSpPr/>
          <p:nvPr/>
        </p:nvSpPr>
        <p:spPr>
          <a:xfrm>
            <a:off x="2890229" y="164023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Sao Mộc</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5" name="Rounded Rectangle 34">
            <a:hlinkClick r:id="rId11" action="ppaction://hlinksldjump"/>
          </p:cNvPr>
          <p:cNvSpPr/>
          <p:nvPr/>
        </p:nvSpPr>
        <p:spPr>
          <a:xfrm>
            <a:off x="643922" y="2799787"/>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8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Sao Hải</a:t>
            </a:r>
            <a:r>
              <a:rPr kumimoji="0" lang="en-GB" sz="1800" b="1" i="0" u="none" strike="noStrike" kern="1200" cap="none" spc="0" normalizeH="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Vương</a:t>
            </a:r>
            <a:endPar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6" name="Rounded Rectangle 35">
            <a:hlinkClick r:id="rId12" action="ppaction://hlinksldjump"/>
          </p:cNvPr>
          <p:cNvSpPr/>
          <p:nvPr/>
        </p:nvSpPr>
        <p:spPr>
          <a:xfrm>
            <a:off x="1767360" y="2799787"/>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Sao Hỏa</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7" name="Rounded Rectangle 36">
            <a:hlinkClick r:id="rId13" action="ppaction://hlinksldjump"/>
          </p:cNvPr>
          <p:cNvSpPr/>
          <p:nvPr/>
        </p:nvSpPr>
        <p:spPr>
          <a:xfrm>
            <a:off x="2890797" y="2799787"/>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Sao Thổ</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8" name="Rounded Rectangle 37">
            <a:hlinkClick r:id="rId14" action="ppaction://hlinksldjump"/>
          </p:cNvPr>
          <p:cNvSpPr/>
          <p:nvPr/>
        </p:nvSpPr>
        <p:spPr>
          <a:xfrm>
            <a:off x="644491" y="395934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8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Sao Thiên</a:t>
            </a:r>
            <a:r>
              <a:rPr kumimoji="0" lang="en-GB" sz="1800" b="1" i="0" u="none" strike="noStrike" kern="1200" cap="none" spc="0" normalizeH="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Vương</a:t>
            </a:r>
            <a:endPar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9" name="Rounded Rectangle 38">
            <a:hlinkClick r:id="rId15" action="ppaction://hlinksldjump"/>
          </p:cNvPr>
          <p:cNvSpPr/>
          <p:nvPr/>
        </p:nvSpPr>
        <p:spPr>
          <a:xfrm>
            <a:off x="1767929" y="395934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Trái</a:t>
            </a:r>
            <a:r>
              <a:rPr kumimoji="0" lang="en-GB" sz="2400" b="1" i="0" u="none" strike="noStrike" kern="1200" cap="none" spc="0" normalizeH="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Đất</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40" name="Rounded Rectangle 39">
            <a:hlinkClick r:id="rId16" action="ppaction://hlinksldjump"/>
          </p:cNvPr>
          <p:cNvSpPr/>
          <p:nvPr/>
        </p:nvSpPr>
        <p:spPr>
          <a:xfrm>
            <a:off x="2891366" y="395934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Sao Chổi</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41" name="Rectangle 40"/>
          <p:cNvSpPr/>
          <p:nvPr/>
        </p:nvSpPr>
        <p:spPr>
          <a:xfrm>
            <a:off x="516793" y="31818"/>
            <a:ext cx="3048306" cy="1454244"/>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1" i="0" u="none" strike="noStrike" kern="1200" cap="none" spc="0" normalizeH="0" baseline="0" noProof="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Khám</a:t>
            </a:r>
            <a:r>
              <a:rPr kumimoji="0" lang="en-US" sz="4500" b="1" i="0" u="none" strike="noStrike" kern="1200" cap="none" spc="0" normalizeH="0" noProof="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 phá vũ trụ</a:t>
            </a:r>
            <a:endParaRPr kumimoji="0" lang="en-US" sz="45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44" name="Picture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91488" y="22988"/>
            <a:ext cx="1355440" cy="1046922"/>
          </a:xfrm>
          <a:prstGeom prst="rect">
            <a:avLst/>
          </a:prstGeom>
        </p:spPr>
      </p:pic>
      <p:pic>
        <p:nvPicPr>
          <p:cNvPr id="2" name="Picture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34645" y="2000853"/>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1" name="Isosceles Triangle 60"/>
          <p:cNvSpPr/>
          <p:nvPr/>
        </p:nvSpPr>
        <p:spPr>
          <a:xfrm rot="16200000">
            <a:off x="8130403" y="1747985"/>
            <a:ext cx="454287" cy="990053"/>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4" name="Heart 23">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62" name="Picture 6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94230" y="4299186"/>
            <a:ext cx="937058" cy="799254"/>
          </a:xfrm>
          <a:prstGeom prst="rect">
            <a:avLst/>
          </a:prstGeom>
        </p:spPr>
      </p:pic>
      <p:sp>
        <p:nvSpPr>
          <p:cNvPr id="6" name="Rounded Rectangle 5"/>
          <p:cNvSpPr/>
          <p:nvPr/>
        </p:nvSpPr>
        <p:spPr>
          <a:xfrm>
            <a:off x="4510996" y="4331440"/>
            <a:ext cx="1223650" cy="767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rPr>
              <a:t>STOP</a:t>
            </a:r>
          </a:p>
        </p:txBody>
      </p:sp>
      <p:sp>
        <p:nvSpPr>
          <p:cNvPr id="5" name="Rectangle: Rounded Corners 4">
            <a:hlinkClick r:id="rId21" action="ppaction://hlinksldjump"/>
            <a:extLst>
              <a:ext uri="{FF2B5EF4-FFF2-40B4-BE49-F238E27FC236}">
                <a16:creationId xmlns:a16="http://schemas.microsoft.com/office/drawing/2014/main" id="{13CE8AF1-5F46-2DAA-81C5-593DA2EB3B3E}"/>
              </a:ext>
            </a:extLst>
          </p:cNvPr>
          <p:cNvSpPr/>
          <p:nvPr/>
        </p:nvSpPr>
        <p:spPr>
          <a:xfrm>
            <a:off x="5648956" y="65914"/>
            <a:ext cx="1222657" cy="4151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prstClr val="black"/>
                </a:solidFill>
                <a:effectLst/>
                <a:uLnTx/>
                <a:uFillTx/>
                <a:latin typeface="Calibri"/>
                <a:ea typeface="+mn-ea"/>
                <a:cs typeface="+mn-cs"/>
                <a:sym typeface="Arial"/>
              </a:rPr>
              <a:t>Vận dụng</a:t>
            </a:r>
          </a:p>
        </p:txBody>
      </p:sp>
      <p:grpSp>
        <p:nvGrpSpPr>
          <p:cNvPr id="14" name="Google Shape;838;p43">
            <a:extLst>
              <a:ext uri="{FF2B5EF4-FFF2-40B4-BE49-F238E27FC236}">
                <a16:creationId xmlns:a16="http://schemas.microsoft.com/office/drawing/2014/main" id="{4B6D6DD9-9B9A-B13B-54D3-EB14FDC9561F}"/>
              </a:ext>
            </a:extLst>
          </p:cNvPr>
          <p:cNvGrpSpPr/>
          <p:nvPr/>
        </p:nvGrpSpPr>
        <p:grpSpPr>
          <a:xfrm>
            <a:off x="448737" y="1029446"/>
            <a:ext cx="696250" cy="297375"/>
            <a:chOff x="1322000" y="2402300"/>
            <a:chExt cx="696250" cy="297375"/>
          </a:xfrm>
        </p:grpSpPr>
        <p:sp>
          <p:nvSpPr>
            <p:cNvPr id="15" name="Google Shape;839;p43">
              <a:extLst>
                <a:ext uri="{FF2B5EF4-FFF2-40B4-BE49-F238E27FC236}">
                  <a16:creationId xmlns:a16="http://schemas.microsoft.com/office/drawing/2014/main" id="{D7390F52-5CF5-8719-3948-EAAB4DC4F740}"/>
                </a:ext>
              </a:extLst>
            </p:cNvPr>
            <p:cNvSpPr/>
            <p:nvPr/>
          </p:nvSpPr>
          <p:spPr>
            <a:xfrm>
              <a:off x="1322000" y="2402300"/>
              <a:ext cx="696250" cy="297375"/>
            </a:xfrm>
            <a:custGeom>
              <a:avLst/>
              <a:gdLst/>
              <a:ahLst/>
              <a:cxnLst/>
              <a:rect l="l" t="t" r="r" b="b"/>
              <a:pathLst>
                <a:path w="27850" h="11895" extrusionOk="0">
                  <a:moveTo>
                    <a:pt x="27849" y="1"/>
                  </a:moveTo>
                  <a:lnTo>
                    <a:pt x="15265" y="3289"/>
                  </a:lnTo>
                  <a:lnTo>
                    <a:pt x="6334" y="5643"/>
                  </a:lnTo>
                  <a:lnTo>
                    <a:pt x="3167" y="6496"/>
                  </a:lnTo>
                  <a:lnTo>
                    <a:pt x="1665" y="6942"/>
                  </a:lnTo>
                  <a:lnTo>
                    <a:pt x="1422" y="7064"/>
                  </a:lnTo>
                  <a:lnTo>
                    <a:pt x="1219" y="7186"/>
                  </a:lnTo>
                  <a:lnTo>
                    <a:pt x="975" y="7308"/>
                  </a:lnTo>
                  <a:lnTo>
                    <a:pt x="813" y="7470"/>
                  </a:lnTo>
                  <a:lnTo>
                    <a:pt x="488" y="7876"/>
                  </a:lnTo>
                  <a:lnTo>
                    <a:pt x="244" y="8282"/>
                  </a:lnTo>
                  <a:lnTo>
                    <a:pt x="82" y="8729"/>
                  </a:lnTo>
                  <a:lnTo>
                    <a:pt x="1" y="9216"/>
                  </a:lnTo>
                  <a:lnTo>
                    <a:pt x="1" y="9500"/>
                  </a:lnTo>
                  <a:lnTo>
                    <a:pt x="1" y="9743"/>
                  </a:lnTo>
                  <a:lnTo>
                    <a:pt x="82" y="9987"/>
                  </a:lnTo>
                  <a:lnTo>
                    <a:pt x="163" y="10231"/>
                  </a:lnTo>
                  <a:lnTo>
                    <a:pt x="244" y="10474"/>
                  </a:lnTo>
                  <a:lnTo>
                    <a:pt x="366" y="10718"/>
                  </a:lnTo>
                  <a:lnTo>
                    <a:pt x="528" y="10921"/>
                  </a:lnTo>
                  <a:lnTo>
                    <a:pt x="691" y="11124"/>
                  </a:lnTo>
                  <a:lnTo>
                    <a:pt x="1056" y="11448"/>
                  </a:lnTo>
                  <a:lnTo>
                    <a:pt x="1503" y="11692"/>
                  </a:lnTo>
                  <a:lnTo>
                    <a:pt x="1949" y="11854"/>
                  </a:lnTo>
                  <a:lnTo>
                    <a:pt x="2436" y="11895"/>
                  </a:lnTo>
                  <a:lnTo>
                    <a:pt x="2924" y="11895"/>
                  </a:lnTo>
                  <a:lnTo>
                    <a:pt x="3208" y="11814"/>
                  </a:lnTo>
                  <a:lnTo>
                    <a:pt x="3451" y="11773"/>
                  </a:lnTo>
                  <a:lnTo>
                    <a:pt x="4872" y="11124"/>
                  </a:lnTo>
                  <a:lnTo>
                    <a:pt x="7795" y="9703"/>
                  </a:lnTo>
                  <a:lnTo>
                    <a:pt x="16158" y="5684"/>
                  </a:lnTo>
                  <a:lnTo>
                    <a:pt x="278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40;p43">
              <a:extLst>
                <a:ext uri="{FF2B5EF4-FFF2-40B4-BE49-F238E27FC236}">
                  <a16:creationId xmlns:a16="http://schemas.microsoft.com/office/drawing/2014/main" id="{41FB372D-3B72-41A5-52F0-F69B398C77DA}"/>
                </a:ext>
              </a:extLst>
            </p:cNvPr>
            <p:cNvSpPr/>
            <p:nvPr/>
          </p:nvSpPr>
          <p:spPr>
            <a:xfrm>
              <a:off x="1340275" y="2590050"/>
              <a:ext cx="90350" cy="90350"/>
            </a:xfrm>
            <a:custGeom>
              <a:avLst/>
              <a:gdLst/>
              <a:ahLst/>
              <a:cxnLst/>
              <a:rect l="l" t="t" r="r" b="b"/>
              <a:pathLst>
                <a:path w="3614" h="3614" extrusionOk="0">
                  <a:moveTo>
                    <a:pt x="1502" y="1"/>
                  </a:moveTo>
                  <a:lnTo>
                    <a:pt x="1178" y="82"/>
                  </a:lnTo>
                  <a:lnTo>
                    <a:pt x="853" y="244"/>
                  </a:lnTo>
                  <a:lnTo>
                    <a:pt x="569" y="488"/>
                  </a:lnTo>
                  <a:lnTo>
                    <a:pt x="325" y="731"/>
                  </a:lnTo>
                  <a:lnTo>
                    <a:pt x="163" y="1016"/>
                  </a:lnTo>
                  <a:lnTo>
                    <a:pt x="41" y="1381"/>
                  </a:lnTo>
                  <a:lnTo>
                    <a:pt x="0" y="1706"/>
                  </a:lnTo>
                  <a:lnTo>
                    <a:pt x="0" y="2071"/>
                  </a:lnTo>
                  <a:lnTo>
                    <a:pt x="82" y="2436"/>
                  </a:lnTo>
                  <a:lnTo>
                    <a:pt x="244" y="2761"/>
                  </a:lnTo>
                  <a:lnTo>
                    <a:pt x="488" y="3045"/>
                  </a:lnTo>
                  <a:lnTo>
                    <a:pt x="731" y="3248"/>
                  </a:lnTo>
                  <a:lnTo>
                    <a:pt x="1015" y="3451"/>
                  </a:lnTo>
                  <a:lnTo>
                    <a:pt x="1381" y="3532"/>
                  </a:lnTo>
                  <a:lnTo>
                    <a:pt x="1705" y="3614"/>
                  </a:lnTo>
                  <a:lnTo>
                    <a:pt x="2071" y="3573"/>
                  </a:lnTo>
                  <a:lnTo>
                    <a:pt x="2436" y="3492"/>
                  </a:lnTo>
                  <a:lnTo>
                    <a:pt x="2761" y="3329"/>
                  </a:lnTo>
                  <a:lnTo>
                    <a:pt x="3045" y="3127"/>
                  </a:lnTo>
                  <a:lnTo>
                    <a:pt x="3248" y="2842"/>
                  </a:lnTo>
                  <a:lnTo>
                    <a:pt x="3451" y="2558"/>
                  </a:lnTo>
                  <a:lnTo>
                    <a:pt x="3532" y="2233"/>
                  </a:lnTo>
                  <a:lnTo>
                    <a:pt x="3613" y="1868"/>
                  </a:lnTo>
                  <a:lnTo>
                    <a:pt x="3573" y="1503"/>
                  </a:lnTo>
                  <a:lnTo>
                    <a:pt x="3492" y="1178"/>
                  </a:lnTo>
                  <a:lnTo>
                    <a:pt x="3329" y="853"/>
                  </a:lnTo>
                  <a:lnTo>
                    <a:pt x="3126" y="569"/>
                  </a:lnTo>
                  <a:lnTo>
                    <a:pt x="2842" y="325"/>
                  </a:lnTo>
                  <a:lnTo>
                    <a:pt x="2558" y="163"/>
                  </a:lnTo>
                  <a:lnTo>
                    <a:pt x="2233" y="41"/>
                  </a:lnTo>
                  <a:lnTo>
                    <a:pt x="1868" y="1"/>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841;p43">
            <a:extLst>
              <a:ext uri="{FF2B5EF4-FFF2-40B4-BE49-F238E27FC236}">
                <a16:creationId xmlns:a16="http://schemas.microsoft.com/office/drawing/2014/main" id="{4498D5B8-D5D4-0C56-AB9A-9144AD2DA253}"/>
              </a:ext>
            </a:extLst>
          </p:cNvPr>
          <p:cNvGrpSpPr/>
          <p:nvPr/>
        </p:nvGrpSpPr>
        <p:grpSpPr>
          <a:xfrm>
            <a:off x="8083238" y="3301150"/>
            <a:ext cx="696225" cy="298400"/>
            <a:chOff x="1224575" y="1949675"/>
            <a:chExt cx="696225" cy="298400"/>
          </a:xfrm>
        </p:grpSpPr>
        <p:sp>
          <p:nvSpPr>
            <p:cNvPr id="29" name="Google Shape;842;p43">
              <a:extLst>
                <a:ext uri="{FF2B5EF4-FFF2-40B4-BE49-F238E27FC236}">
                  <a16:creationId xmlns:a16="http://schemas.microsoft.com/office/drawing/2014/main" id="{E4F8D49A-332D-68B7-AE17-29DB4FD4CF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43;p43">
              <a:extLst>
                <a:ext uri="{FF2B5EF4-FFF2-40B4-BE49-F238E27FC236}">
                  <a16:creationId xmlns:a16="http://schemas.microsoft.com/office/drawing/2014/main" id="{2A00DA47-547E-276C-3036-8454581EB513}"/>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838;p43">
            <a:extLst>
              <a:ext uri="{FF2B5EF4-FFF2-40B4-BE49-F238E27FC236}">
                <a16:creationId xmlns:a16="http://schemas.microsoft.com/office/drawing/2014/main" id="{A4C1D7FC-F03F-2205-FD00-445ABDB9E21D}"/>
              </a:ext>
            </a:extLst>
          </p:cNvPr>
          <p:cNvGrpSpPr/>
          <p:nvPr/>
        </p:nvGrpSpPr>
        <p:grpSpPr>
          <a:xfrm>
            <a:off x="3944635" y="3616913"/>
            <a:ext cx="696250" cy="297375"/>
            <a:chOff x="1322000" y="2402300"/>
            <a:chExt cx="696250" cy="297375"/>
          </a:xfrm>
        </p:grpSpPr>
        <p:sp>
          <p:nvSpPr>
            <p:cNvPr id="64" name="Google Shape;839;p43">
              <a:extLst>
                <a:ext uri="{FF2B5EF4-FFF2-40B4-BE49-F238E27FC236}">
                  <a16:creationId xmlns:a16="http://schemas.microsoft.com/office/drawing/2014/main" id="{4D18C5D5-FB33-14CB-9FF5-BC686D2FD8F9}"/>
                </a:ext>
              </a:extLst>
            </p:cNvPr>
            <p:cNvSpPr/>
            <p:nvPr/>
          </p:nvSpPr>
          <p:spPr>
            <a:xfrm>
              <a:off x="1322000" y="2402300"/>
              <a:ext cx="696250" cy="297375"/>
            </a:xfrm>
            <a:custGeom>
              <a:avLst/>
              <a:gdLst/>
              <a:ahLst/>
              <a:cxnLst/>
              <a:rect l="l" t="t" r="r" b="b"/>
              <a:pathLst>
                <a:path w="27850" h="11895" extrusionOk="0">
                  <a:moveTo>
                    <a:pt x="27849" y="1"/>
                  </a:moveTo>
                  <a:lnTo>
                    <a:pt x="15265" y="3289"/>
                  </a:lnTo>
                  <a:lnTo>
                    <a:pt x="6334" y="5643"/>
                  </a:lnTo>
                  <a:lnTo>
                    <a:pt x="3167" y="6496"/>
                  </a:lnTo>
                  <a:lnTo>
                    <a:pt x="1665" y="6942"/>
                  </a:lnTo>
                  <a:lnTo>
                    <a:pt x="1422" y="7064"/>
                  </a:lnTo>
                  <a:lnTo>
                    <a:pt x="1219" y="7186"/>
                  </a:lnTo>
                  <a:lnTo>
                    <a:pt x="975" y="7308"/>
                  </a:lnTo>
                  <a:lnTo>
                    <a:pt x="813" y="7470"/>
                  </a:lnTo>
                  <a:lnTo>
                    <a:pt x="488" y="7876"/>
                  </a:lnTo>
                  <a:lnTo>
                    <a:pt x="244" y="8282"/>
                  </a:lnTo>
                  <a:lnTo>
                    <a:pt x="82" y="8729"/>
                  </a:lnTo>
                  <a:lnTo>
                    <a:pt x="1" y="9216"/>
                  </a:lnTo>
                  <a:lnTo>
                    <a:pt x="1" y="9500"/>
                  </a:lnTo>
                  <a:lnTo>
                    <a:pt x="1" y="9743"/>
                  </a:lnTo>
                  <a:lnTo>
                    <a:pt x="82" y="9987"/>
                  </a:lnTo>
                  <a:lnTo>
                    <a:pt x="163" y="10231"/>
                  </a:lnTo>
                  <a:lnTo>
                    <a:pt x="244" y="10474"/>
                  </a:lnTo>
                  <a:lnTo>
                    <a:pt x="366" y="10718"/>
                  </a:lnTo>
                  <a:lnTo>
                    <a:pt x="528" y="10921"/>
                  </a:lnTo>
                  <a:lnTo>
                    <a:pt x="691" y="11124"/>
                  </a:lnTo>
                  <a:lnTo>
                    <a:pt x="1056" y="11448"/>
                  </a:lnTo>
                  <a:lnTo>
                    <a:pt x="1503" y="11692"/>
                  </a:lnTo>
                  <a:lnTo>
                    <a:pt x="1949" y="11854"/>
                  </a:lnTo>
                  <a:lnTo>
                    <a:pt x="2436" y="11895"/>
                  </a:lnTo>
                  <a:lnTo>
                    <a:pt x="2924" y="11895"/>
                  </a:lnTo>
                  <a:lnTo>
                    <a:pt x="3208" y="11814"/>
                  </a:lnTo>
                  <a:lnTo>
                    <a:pt x="3451" y="11773"/>
                  </a:lnTo>
                  <a:lnTo>
                    <a:pt x="4872" y="11124"/>
                  </a:lnTo>
                  <a:lnTo>
                    <a:pt x="7795" y="9703"/>
                  </a:lnTo>
                  <a:lnTo>
                    <a:pt x="16158" y="5684"/>
                  </a:lnTo>
                  <a:lnTo>
                    <a:pt x="278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40;p43">
              <a:extLst>
                <a:ext uri="{FF2B5EF4-FFF2-40B4-BE49-F238E27FC236}">
                  <a16:creationId xmlns:a16="http://schemas.microsoft.com/office/drawing/2014/main" id="{958B5E84-AF5F-EA95-DA30-EA1FF8D785FC}"/>
                </a:ext>
              </a:extLst>
            </p:cNvPr>
            <p:cNvSpPr/>
            <p:nvPr/>
          </p:nvSpPr>
          <p:spPr>
            <a:xfrm>
              <a:off x="1340275" y="2590050"/>
              <a:ext cx="90350" cy="90350"/>
            </a:xfrm>
            <a:custGeom>
              <a:avLst/>
              <a:gdLst/>
              <a:ahLst/>
              <a:cxnLst/>
              <a:rect l="l" t="t" r="r" b="b"/>
              <a:pathLst>
                <a:path w="3614" h="3614" extrusionOk="0">
                  <a:moveTo>
                    <a:pt x="1502" y="1"/>
                  </a:moveTo>
                  <a:lnTo>
                    <a:pt x="1178" y="82"/>
                  </a:lnTo>
                  <a:lnTo>
                    <a:pt x="853" y="244"/>
                  </a:lnTo>
                  <a:lnTo>
                    <a:pt x="569" y="488"/>
                  </a:lnTo>
                  <a:lnTo>
                    <a:pt x="325" y="731"/>
                  </a:lnTo>
                  <a:lnTo>
                    <a:pt x="163" y="1016"/>
                  </a:lnTo>
                  <a:lnTo>
                    <a:pt x="41" y="1381"/>
                  </a:lnTo>
                  <a:lnTo>
                    <a:pt x="0" y="1706"/>
                  </a:lnTo>
                  <a:lnTo>
                    <a:pt x="0" y="2071"/>
                  </a:lnTo>
                  <a:lnTo>
                    <a:pt x="82" y="2436"/>
                  </a:lnTo>
                  <a:lnTo>
                    <a:pt x="244" y="2761"/>
                  </a:lnTo>
                  <a:lnTo>
                    <a:pt x="488" y="3045"/>
                  </a:lnTo>
                  <a:lnTo>
                    <a:pt x="731" y="3248"/>
                  </a:lnTo>
                  <a:lnTo>
                    <a:pt x="1015" y="3451"/>
                  </a:lnTo>
                  <a:lnTo>
                    <a:pt x="1381" y="3532"/>
                  </a:lnTo>
                  <a:lnTo>
                    <a:pt x="1705" y="3614"/>
                  </a:lnTo>
                  <a:lnTo>
                    <a:pt x="2071" y="3573"/>
                  </a:lnTo>
                  <a:lnTo>
                    <a:pt x="2436" y="3492"/>
                  </a:lnTo>
                  <a:lnTo>
                    <a:pt x="2761" y="3329"/>
                  </a:lnTo>
                  <a:lnTo>
                    <a:pt x="3045" y="3127"/>
                  </a:lnTo>
                  <a:lnTo>
                    <a:pt x="3248" y="2842"/>
                  </a:lnTo>
                  <a:lnTo>
                    <a:pt x="3451" y="2558"/>
                  </a:lnTo>
                  <a:lnTo>
                    <a:pt x="3532" y="2233"/>
                  </a:lnTo>
                  <a:lnTo>
                    <a:pt x="3613" y="1868"/>
                  </a:lnTo>
                  <a:lnTo>
                    <a:pt x="3573" y="1503"/>
                  </a:lnTo>
                  <a:lnTo>
                    <a:pt x="3492" y="1178"/>
                  </a:lnTo>
                  <a:lnTo>
                    <a:pt x="3329" y="853"/>
                  </a:lnTo>
                  <a:lnTo>
                    <a:pt x="3126" y="569"/>
                  </a:lnTo>
                  <a:lnTo>
                    <a:pt x="2842" y="325"/>
                  </a:lnTo>
                  <a:lnTo>
                    <a:pt x="2558" y="163"/>
                  </a:lnTo>
                  <a:lnTo>
                    <a:pt x="2233" y="41"/>
                  </a:lnTo>
                  <a:lnTo>
                    <a:pt x="1868" y="1"/>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841;p43">
            <a:extLst>
              <a:ext uri="{FF2B5EF4-FFF2-40B4-BE49-F238E27FC236}">
                <a16:creationId xmlns:a16="http://schemas.microsoft.com/office/drawing/2014/main" id="{D2E8D78F-D8B9-B29E-A19A-CAA3B6830C2B}"/>
              </a:ext>
            </a:extLst>
          </p:cNvPr>
          <p:cNvGrpSpPr/>
          <p:nvPr/>
        </p:nvGrpSpPr>
        <p:grpSpPr>
          <a:xfrm>
            <a:off x="3510570" y="603760"/>
            <a:ext cx="696225" cy="298400"/>
            <a:chOff x="1224575" y="1949675"/>
            <a:chExt cx="696225" cy="298400"/>
          </a:xfrm>
        </p:grpSpPr>
        <p:sp>
          <p:nvSpPr>
            <p:cNvPr id="67" name="Google Shape;842;p43">
              <a:extLst>
                <a:ext uri="{FF2B5EF4-FFF2-40B4-BE49-F238E27FC236}">
                  <a16:creationId xmlns:a16="http://schemas.microsoft.com/office/drawing/2014/main" id="{D55D8FA7-DBD5-1C05-1D2C-F82F2CDB3E0D}"/>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43;p43">
              <a:extLst>
                <a:ext uri="{FF2B5EF4-FFF2-40B4-BE49-F238E27FC236}">
                  <a16:creationId xmlns:a16="http://schemas.microsoft.com/office/drawing/2014/main" id="{7CEFFBB1-8932-533C-2451-2C72054CE9D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9" name="Picture 158">
            <a:extLst>
              <a:ext uri="{FF2B5EF4-FFF2-40B4-BE49-F238E27FC236}">
                <a16:creationId xmlns:a16="http://schemas.microsoft.com/office/drawing/2014/main" id="{4AC55728-8B22-729E-13FE-59759FC09642}"/>
              </a:ext>
            </a:extLst>
          </p:cNvPr>
          <p:cNvPicPr>
            <a:picLocks noChangeAspect="1"/>
          </p:cNvPicPr>
          <p:nvPr/>
        </p:nvPicPr>
        <p:blipFill>
          <a:blip r:embed="rId22"/>
          <a:stretch>
            <a:fillRect/>
          </a:stretch>
        </p:blipFill>
        <p:spPr>
          <a:xfrm>
            <a:off x="3572034" y="-63100"/>
            <a:ext cx="1871634" cy="1121761"/>
          </a:xfrm>
          <a:prstGeom prst="rect">
            <a:avLst/>
          </a:prstGeom>
        </p:spPr>
      </p:pic>
    </p:spTree>
    <p:extLst>
      <p:ext uri="{BB962C8B-B14F-4D97-AF65-F5344CB8AC3E}">
        <p14:creationId xmlns:p14="http://schemas.microsoft.com/office/powerpoint/2010/main" val="2632991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970CDE-CA51-7193-E289-9520041D77AC}"/>
              </a:ext>
            </a:extLst>
          </p:cNvPr>
          <p:cNvPicPr>
            <a:picLocks noChangeAspect="1"/>
          </p:cNvPicPr>
          <p:nvPr/>
        </p:nvPicPr>
        <p:blipFill>
          <a:blip r:embed="rId5"/>
          <a:stretch>
            <a:fillRect/>
          </a:stretch>
        </p:blipFill>
        <p:spPr>
          <a:xfrm>
            <a:off x="0" y="1255"/>
            <a:ext cx="9144000" cy="5140990"/>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accent5">
                    <a:lumMod val="50000"/>
                  </a:schemeClr>
                </a:solidFill>
                <a:latin typeface="Times New Roman" panose="02020603050405020304" pitchFamily="18" charset="0"/>
                <a:cs typeface="Times New Roman" panose="02020603050405020304" pitchFamily="18" charset="0"/>
              </a:rPr>
              <a:t>Tác giả của "Đường vào trung tâm vũ trụ" là ai?</a:t>
            </a: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rPr>
              <a:t>A</a:t>
            </a:r>
            <a:r>
              <a:rPr kumimoji="0" lang="en-US" sz="2000" b="1"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 </a:t>
            </a:r>
            <a:r>
              <a:rPr kumimoji="0" lang="en-US" sz="2000" b="0" i="0" u="none" strike="noStrike" kern="0" cap="none" spc="0" normalizeH="0" baseline="0" noProof="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Hà</a:t>
            </a:r>
            <a:r>
              <a:rPr kumimoji="0" lang="en-US" sz="2000" b="0" i="0" u="none" strike="noStrike" kern="0" cap="none" spc="0" normalizeH="0" noProof="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 Thủy Nguyên</a:t>
            </a:r>
            <a:endParaRPr kumimoji="0" lang="vi-VN" sz="20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a:p>
            <a:r>
              <a:rPr kumimoji="0" lang="vi-VN" sz="2000" b="1"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B. </a:t>
            </a:r>
            <a:r>
              <a:rPr lang="en-US" sz="2000">
                <a:solidFill>
                  <a:schemeClr val="accent5">
                    <a:lumMod val="50000"/>
                  </a:schemeClr>
                </a:solidFill>
                <a:latin typeface="Times New Roman" panose="02020603050405020304" pitchFamily="18" charset="0"/>
                <a:cs typeface="Times New Roman" panose="02020603050405020304" pitchFamily="18" charset="0"/>
              </a:rPr>
              <a:t>Thạch Lam</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r>
              <a:rPr kumimoji="0" lang="vi-VN" sz="2000" b="1"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C.</a:t>
            </a:r>
            <a:r>
              <a:rPr kumimoji="0" lang="en-US" sz="2000" b="1"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 </a:t>
            </a:r>
            <a:r>
              <a:rPr lang="en-US" sz="2000">
                <a:solidFill>
                  <a:schemeClr val="accent5">
                    <a:lumMod val="50000"/>
                  </a:schemeClr>
                </a:solidFill>
                <a:latin typeface="Times New Roman" panose="02020603050405020304" pitchFamily="18" charset="0"/>
                <a:cs typeface="Times New Roman" panose="02020603050405020304" pitchFamily="18" charset="0"/>
              </a:rPr>
              <a:t>Trần Đăng Khoa</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kumimoji="0" lang="en-US" sz="2000" b="1"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r>
              <a:rPr kumimoji="0" lang="vi-VN" sz="2000" b="1"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D. </a:t>
            </a:r>
            <a:r>
              <a:rPr lang="en-US" sz="2000">
                <a:solidFill>
                  <a:schemeClr val="accent5">
                    <a:lumMod val="50000"/>
                  </a:schemeClr>
                </a:solidFill>
                <a:latin typeface="Times New Roman" panose="02020603050405020304" pitchFamily="18" charset="0"/>
                <a:cs typeface="Times New Roman" panose="02020603050405020304" pitchFamily="18" charset="0"/>
              </a:rPr>
              <a:t>Tố Hữu</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57" name="Cloud 56">
            <a:hlinkClick r:id="rId9"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QUAY VỀ</a:t>
            </a:r>
            <a:endParaRPr kumimoji="0" lang="vi-VN" sz="20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p:txBody>
      </p:sp>
      <p:grpSp>
        <p:nvGrpSpPr>
          <p:cNvPr id="3" name="Google Shape;838;p43">
            <a:extLst>
              <a:ext uri="{FF2B5EF4-FFF2-40B4-BE49-F238E27FC236}">
                <a16:creationId xmlns:a16="http://schemas.microsoft.com/office/drawing/2014/main" id="{E1FB67E4-5D24-18BC-56F9-4D20E59D6254}"/>
              </a:ext>
            </a:extLst>
          </p:cNvPr>
          <p:cNvGrpSpPr/>
          <p:nvPr/>
        </p:nvGrpSpPr>
        <p:grpSpPr>
          <a:xfrm>
            <a:off x="92829" y="1421934"/>
            <a:ext cx="696250" cy="297375"/>
            <a:chOff x="1322000" y="2402300"/>
            <a:chExt cx="696250" cy="297375"/>
          </a:xfrm>
        </p:grpSpPr>
        <p:sp>
          <p:nvSpPr>
            <p:cNvPr id="5" name="Google Shape;839;p43">
              <a:extLst>
                <a:ext uri="{FF2B5EF4-FFF2-40B4-BE49-F238E27FC236}">
                  <a16:creationId xmlns:a16="http://schemas.microsoft.com/office/drawing/2014/main" id="{A63CF85C-E24C-8A84-1FAB-CA20687A29F6}"/>
                </a:ext>
              </a:extLst>
            </p:cNvPr>
            <p:cNvSpPr/>
            <p:nvPr/>
          </p:nvSpPr>
          <p:spPr>
            <a:xfrm>
              <a:off x="1322000" y="2402300"/>
              <a:ext cx="696250" cy="297375"/>
            </a:xfrm>
            <a:custGeom>
              <a:avLst/>
              <a:gdLst/>
              <a:ahLst/>
              <a:cxnLst/>
              <a:rect l="l" t="t" r="r" b="b"/>
              <a:pathLst>
                <a:path w="27850" h="11895" extrusionOk="0">
                  <a:moveTo>
                    <a:pt x="27849" y="1"/>
                  </a:moveTo>
                  <a:lnTo>
                    <a:pt x="15265" y="3289"/>
                  </a:lnTo>
                  <a:lnTo>
                    <a:pt x="6334" y="5643"/>
                  </a:lnTo>
                  <a:lnTo>
                    <a:pt x="3167" y="6496"/>
                  </a:lnTo>
                  <a:lnTo>
                    <a:pt x="1665" y="6942"/>
                  </a:lnTo>
                  <a:lnTo>
                    <a:pt x="1422" y="7064"/>
                  </a:lnTo>
                  <a:lnTo>
                    <a:pt x="1219" y="7186"/>
                  </a:lnTo>
                  <a:lnTo>
                    <a:pt x="975" y="7308"/>
                  </a:lnTo>
                  <a:lnTo>
                    <a:pt x="813" y="7470"/>
                  </a:lnTo>
                  <a:lnTo>
                    <a:pt x="488" y="7876"/>
                  </a:lnTo>
                  <a:lnTo>
                    <a:pt x="244" y="8282"/>
                  </a:lnTo>
                  <a:lnTo>
                    <a:pt x="82" y="8729"/>
                  </a:lnTo>
                  <a:lnTo>
                    <a:pt x="1" y="9216"/>
                  </a:lnTo>
                  <a:lnTo>
                    <a:pt x="1" y="9500"/>
                  </a:lnTo>
                  <a:lnTo>
                    <a:pt x="1" y="9743"/>
                  </a:lnTo>
                  <a:lnTo>
                    <a:pt x="82" y="9987"/>
                  </a:lnTo>
                  <a:lnTo>
                    <a:pt x="163" y="10231"/>
                  </a:lnTo>
                  <a:lnTo>
                    <a:pt x="244" y="10474"/>
                  </a:lnTo>
                  <a:lnTo>
                    <a:pt x="366" y="10718"/>
                  </a:lnTo>
                  <a:lnTo>
                    <a:pt x="528" y="10921"/>
                  </a:lnTo>
                  <a:lnTo>
                    <a:pt x="691" y="11124"/>
                  </a:lnTo>
                  <a:lnTo>
                    <a:pt x="1056" y="11448"/>
                  </a:lnTo>
                  <a:lnTo>
                    <a:pt x="1503" y="11692"/>
                  </a:lnTo>
                  <a:lnTo>
                    <a:pt x="1949" y="11854"/>
                  </a:lnTo>
                  <a:lnTo>
                    <a:pt x="2436" y="11895"/>
                  </a:lnTo>
                  <a:lnTo>
                    <a:pt x="2924" y="11895"/>
                  </a:lnTo>
                  <a:lnTo>
                    <a:pt x="3208" y="11814"/>
                  </a:lnTo>
                  <a:lnTo>
                    <a:pt x="3451" y="11773"/>
                  </a:lnTo>
                  <a:lnTo>
                    <a:pt x="4872" y="11124"/>
                  </a:lnTo>
                  <a:lnTo>
                    <a:pt x="7795" y="9703"/>
                  </a:lnTo>
                  <a:lnTo>
                    <a:pt x="16158" y="5684"/>
                  </a:lnTo>
                  <a:lnTo>
                    <a:pt x="278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6" name="Google Shape;840;p43">
              <a:extLst>
                <a:ext uri="{FF2B5EF4-FFF2-40B4-BE49-F238E27FC236}">
                  <a16:creationId xmlns:a16="http://schemas.microsoft.com/office/drawing/2014/main" id="{7619E422-8DDA-43BB-941B-1B749E524840}"/>
                </a:ext>
              </a:extLst>
            </p:cNvPr>
            <p:cNvSpPr/>
            <p:nvPr/>
          </p:nvSpPr>
          <p:spPr>
            <a:xfrm>
              <a:off x="1340275" y="2590050"/>
              <a:ext cx="90350" cy="90350"/>
            </a:xfrm>
            <a:custGeom>
              <a:avLst/>
              <a:gdLst/>
              <a:ahLst/>
              <a:cxnLst/>
              <a:rect l="l" t="t" r="r" b="b"/>
              <a:pathLst>
                <a:path w="3614" h="3614" extrusionOk="0">
                  <a:moveTo>
                    <a:pt x="1502" y="1"/>
                  </a:moveTo>
                  <a:lnTo>
                    <a:pt x="1178" y="82"/>
                  </a:lnTo>
                  <a:lnTo>
                    <a:pt x="853" y="244"/>
                  </a:lnTo>
                  <a:lnTo>
                    <a:pt x="569" y="488"/>
                  </a:lnTo>
                  <a:lnTo>
                    <a:pt x="325" y="731"/>
                  </a:lnTo>
                  <a:lnTo>
                    <a:pt x="163" y="1016"/>
                  </a:lnTo>
                  <a:lnTo>
                    <a:pt x="41" y="1381"/>
                  </a:lnTo>
                  <a:lnTo>
                    <a:pt x="0" y="1706"/>
                  </a:lnTo>
                  <a:lnTo>
                    <a:pt x="0" y="2071"/>
                  </a:lnTo>
                  <a:lnTo>
                    <a:pt x="82" y="2436"/>
                  </a:lnTo>
                  <a:lnTo>
                    <a:pt x="244" y="2761"/>
                  </a:lnTo>
                  <a:lnTo>
                    <a:pt x="488" y="3045"/>
                  </a:lnTo>
                  <a:lnTo>
                    <a:pt x="731" y="3248"/>
                  </a:lnTo>
                  <a:lnTo>
                    <a:pt x="1015" y="3451"/>
                  </a:lnTo>
                  <a:lnTo>
                    <a:pt x="1381" y="3532"/>
                  </a:lnTo>
                  <a:lnTo>
                    <a:pt x="1705" y="3614"/>
                  </a:lnTo>
                  <a:lnTo>
                    <a:pt x="2071" y="3573"/>
                  </a:lnTo>
                  <a:lnTo>
                    <a:pt x="2436" y="3492"/>
                  </a:lnTo>
                  <a:lnTo>
                    <a:pt x="2761" y="3329"/>
                  </a:lnTo>
                  <a:lnTo>
                    <a:pt x="3045" y="3127"/>
                  </a:lnTo>
                  <a:lnTo>
                    <a:pt x="3248" y="2842"/>
                  </a:lnTo>
                  <a:lnTo>
                    <a:pt x="3451" y="2558"/>
                  </a:lnTo>
                  <a:lnTo>
                    <a:pt x="3532" y="2233"/>
                  </a:lnTo>
                  <a:lnTo>
                    <a:pt x="3613" y="1868"/>
                  </a:lnTo>
                  <a:lnTo>
                    <a:pt x="3573" y="1503"/>
                  </a:lnTo>
                  <a:lnTo>
                    <a:pt x="3492" y="1178"/>
                  </a:lnTo>
                  <a:lnTo>
                    <a:pt x="3329" y="853"/>
                  </a:lnTo>
                  <a:lnTo>
                    <a:pt x="3126" y="569"/>
                  </a:lnTo>
                  <a:lnTo>
                    <a:pt x="2842" y="325"/>
                  </a:lnTo>
                  <a:lnTo>
                    <a:pt x="2558" y="163"/>
                  </a:lnTo>
                  <a:lnTo>
                    <a:pt x="2233" y="41"/>
                  </a:lnTo>
                  <a:lnTo>
                    <a:pt x="1868" y="1"/>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8" name="Google Shape;841;p43">
            <a:extLst>
              <a:ext uri="{FF2B5EF4-FFF2-40B4-BE49-F238E27FC236}">
                <a16:creationId xmlns:a16="http://schemas.microsoft.com/office/drawing/2014/main" id="{3F5DAA85-D1D6-4854-25AE-BACF87CEA555}"/>
              </a:ext>
            </a:extLst>
          </p:cNvPr>
          <p:cNvGrpSpPr/>
          <p:nvPr/>
        </p:nvGrpSpPr>
        <p:grpSpPr>
          <a:xfrm>
            <a:off x="8083238" y="3301150"/>
            <a:ext cx="696225" cy="298400"/>
            <a:chOff x="1224575" y="1949675"/>
            <a:chExt cx="696225" cy="298400"/>
          </a:xfrm>
        </p:grpSpPr>
        <p:sp>
          <p:nvSpPr>
            <p:cNvPr id="10" name="Google Shape;842;p43">
              <a:extLst>
                <a:ext uri="{FF2B5EF4-FFF2-40B4-BE49-F238E27FC236}">
                  <a16:creationId xmlns:a16="http://schemas.microsoft.com/office/drawing/2014/main" id="{32A0B011-7AD5-3147-15C1-7726C30164E6}"/>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Google Shape;843;p43">
              <a:extLst>
                <a:ext uri="{FF2B5EF4-FFF2-40B4-BE49-F238E27FC236}">
                  <a16:creationId xmlns:a16="http://schemas.microsoft.com/office/drawing/2014/main" id="{69AD58B7-13F6-9D5F-D649-E652D499D87A}"/>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3" name="Google Shape;838;p43">
            <a:extLst>
              <a:ext uri="{FF2B5EF4-FFF2-40B4-BE49-F238E27FC236}">
                <a16:creationId xmlns:a16="http://schemas.microsoft.com/office/drawing/2014/main" id="{5A1EA76D-2778-7CD8-943D-A9077FAB1CE9}"/>
              </a:ext>
            </a:extLst>
          </p:cNvPr>
          <p:cNvGrpSpPr/>
          <p:nvPr/>
        </p:nvGrpSpPr>
        <p:grpSpPr>
          <a:xfrm>
            <a:off x="2646219" y="2907344"/>
            <a:ext cx="696250" cy="297375"/>
            <a:chOff x="1322000" y="2402300"/>
            <a:chExt cx="696250" cy="297375"/>
          </a:xfrm>
        </p:grpSpPr>
        <p:sp>
          <p:nvSpPr>
            <p:cNvPr id="14" name="Google Shape;839;p43">
              <a:extLst>
                <a:ext uri="{FF2B5EF4-FFF2-40B4-BE49-F238E27FC236}">
                  <a16:creationId xmlns:a16="http://schemas.microsoft.com/office/drawing/2014/main" id="{63DC0FFA-C326-34C1-E77F-82CE83AE191F}"/>
                </a:ext>
              </a:extLst>
            </p:cNvPr>
            <p:cNvSpPr/>
            <p:nvPr/>
          </p:nvSpPr>
          <p:spPr>
            <a:xfrm>
              <a:off x="1322000" y="2402300"/>
              <a:ext cx="696250" cy="297375"/>
            </a:xfrm>
            <a:custGeom>
              <a:avLst/>
              <a:gdLst/>
              <a:ahLst/>
              <a:cxnLst/>
              <a:rect l="l" t="t" r="r" b="b"/>
              <a:pathLst>
                <a:path w="27850" h="11895" extrusionOk="0">
                  <a:moveTo>
                    <a:pt x="27849" y="1"/>
                  </a:moveTo>
                  <a:lnTo>
                    <a:pt x="15265" y="3289"/>
                  </a:lnTo>
                  <a:lnTo>
                    <a:pt x="6334" y="5643"/>
                  </a:lnTo>
                  <a:lnTo>
                    <a:pt x="3167" y="6496"/>
                  </a:lnTo>
                  <a:lnTo>
                    <a:pt x="1665" y="6942"/>
                  </a:lnTo>
                  <a:lnTo>
                    <a:pt x="1422" y="7064"/>
                  </a:lnTo>
                  <a:lnTo>
                    <a:pt x="1219" y="7186"/>
                  </a:lnTo>
                  <a:lnTo>
                    <a:pt x="975" y="7308"/>
                  </a:lnTo>
                  <a:lnTo>
                    <a:pt x="813" y="7470"/>
                  </a:lnTo>
                  <a:lnTo>
                    <a:pt x="488" y="7876"/>
                  </a:lnTo>
                  <a:lnTo>
                    <a:pt x="244" y="8282"/>
                  </a:lnTo>
                  <a:lnTo>
                    <a:pt x="82" y="8729"/>
                  </a:lnTo>
                  <a:lnTo>
                    <a:pt x="1" y="9216"/>
                  </a:lnTo>
                  <a:lnTo>
                    <a:pt x="1" y="9500"/>
                  </a:lnTo>
                  <a:lnTo>
                    <a:pt x="1" y="9743"/>
                  </a:lnTo>
                  <a:lnTo>
                    <a:pt x="82" y="9987"/>
                  </a:lnTo>
                  <a:lnTo>
                    <a:pt x="163" y="10231"/>
                  </a:lnTo>
                  <a:lnTo>
                    <a:pt x="244" y="10474"/>
                  </a:lnTo>
                  <a:lnTo>
                    <a:pt x="366" y="10718"/>
                  </a:lnTo>
                  <a:lnTo>
                    <a:pt x="528" y="10921"/>
                  </a:lnTo>
                  <a:lnTo>
                    <a:pt x="691" y="11124"/>
                  </a:lnTo>
                  <a:lnTo>
                    <a:pt x="1056" y="11448"/>
                  </a:lnTo>
                  <a:lnTo>
                    <a:pt x="1503" y="11692"/>
                  </a:lnTo>
                  <a:lnTo>
                    <a:pt x="1949" y="11854"/>
                  </a:lnTo>
                  <a:lnTo>
                    <a:pt x="2436" y="11895"/>
                  </a:lnTo>
                  <a:lnTo>
                    <a:pt x="2924" y="11895"/>
                  </a:lnTo>
                  <a:lnTo>
                    <a:pt x="3208" y="11814"/>
                  </a:lnTo>
                  <a:lnTo>
                    <a:pt x="3451" y="11773"/>
                  </a:lnTo>
                  <a:lnTo>
                    <a:pt x="4872" y="11124"/>
                  </a:lnTo>
                  <a:lnTo>
                    <a:pt x="7795" y="9703"/>
                  </a:lnTo>
                  <a:lnTo>
                    <a:pt x="16158" y="5684"/>
                  </a:lnTo>
                  <a:lnTo>
                    <a:pt x="278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5" name="Google Shape;840;p43">
              <a:extLst>
                <a:ext uri="{FF2B5EF4-FFF2-40B4-BE49-F238E27FC236}">
                  <a16:creationId xmlns:a16="http://schemas.microsoft.com/office/drawing/2014/main" id="{CEF3844F-8C91-05BA-55A5-CB0B4F535C28}"/>
                </a:ext>
              </a:extLst>
            </p:cNvPr>
            <p:cNvSpPr/>
            <p:nvPr/>
          </p:nvSpPr>
          <p:spPr>
            <a:xfrm>
              <a:off x="1340275" y="2590050"/>
              <a:ext cx="90350" cy="90350"/>
            </a:xfrm>
            <a:custGeom>
              <a:avLst/>
              <a:gdLst/>
              <a:ahLst/>
              <a:cxnLst/>
              <a:rect l="l" t="t" r="r" b="b"/>
              <a:pathLst>
                <a:path w="3614" h="3614" extrusionOk="0">
                  <a:moveTo>
                    <a:pt x="1502" y="1"/>
                  </a:moveTo>
                  <a:lnTo>
                    <a:pt x="1178" y="82"/>
                  </a:lnTo>
                  <a:lnTo>
                    <a:pt x="853" y="244"/>
                  </a:lnTo>
                  <a:lnTo>
                    <a:pt x="569" y="488"/>
                  </a:lnTo>
                  <a:lnTo>
                    <a:pt x="325" y="731"/>
                  </a:lnTo>
                  <a:lnTo>
                    <a:pt x="163" y="1016"/>
                  </a:lnTo>
                  <a:lnTo>
                    <a:pt x="41" y="1381"/>
                  </a:lnTo>
                  <a:lnTo>
                    <a:pt x="0" y="1706"/>
                  </a:lnTo>
                  <a:lnTo>
                    <a:pt x="0" y="2071"/>
                  </a:lnTo>
                  <a:lnTo>
                    <a:pt x="82" y="2436"/>
                  </a:lnTo>
                  <a:lnTo>
                    <a:pt x="244" y="2761"/>
                  </a:lnTo>
                  <a:lnTo>
                    <a:pt x="488" y="3045"/>
                  </a:lnTo>
                  <a:lnTo>
                    <a:pt x="731" y="3248"/>
                  </a:lnTo>
                  <a:lnTo>
                    <a:pt x="1015" y="3451"/>
                  </a:lnTo>
                  <a:lnTo>
                    <a:pt x="1381" y="3532"/>
                  </a:lnTo>
                  <a:lnTo>
                    <a:pt x="1705" y="3614"/>
                  </a:lnTo>
                  <a:lnTo>
                    <a:pt x="2071" y="3573"/>
                  </a:lnTo>
                  <a:lnTo>
                    <a:pt x="2436" y="3492"/>
                  </a:lnTo>
                  <a:lnTo>
                    <a:pt x="2761" y="3329"/>
                  </a:lnTo>
                  <a:lnTo>
                    <a:pt x="3045" y="3127"/>
                  </a:lnTo>
                  <a:lnTo>
                    <a:pt x="3248" y="2842"/>
                  </a:lnTo>
                  <a:lnTo>
                    <a:pt x="3451" y="2558"/>
                  </a:lnTo>
                  <a:lnTo>
                    <a:pt x="3532" y="2233"/>
                  </a:lnTo>
                  <a:lnTo>
                    <a:pt x="3613" y="1868"/>
                  </a:lnTo>
                  <a:lnTo>
                    <a:pt x="3573" y="1503"/>
                  </a:lnTo>
                  <a:lnTo>
                    <a:pt x="3492" y="1178"/>
                  </a:lnTo>
                  <a:lnTo>
                    <a:pt x="3329" y="853"/>
                  </a:lnTo>
                  <a:lnTo>
                    <a:pt x="3126" y="569"/>
                  </a:lnTo>
                  <a:lnTo>
                    <a:pt x="2842" y="325"/>
                  </a:lnTo>
                  <a:lnTo>
                    <a:pt x="2558" y="163"/>
                  </a:lnTo>
                  <a:lnTo>
                    <a:pt x="2233" y="41"/>
                  </a:lnTo>
                  <a:lnTo>
                    <a:pt x="1868" y="1"/>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accent5">
                    <a:lumMod val="50000"/>
                  </a:schemeClr>
                </a:solidFill>
                <a:latin typeface="Times New Roman" panose="020206030504050203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CF268F11-2DA5-A913-13CB-C67A8EB3003C}"/>
              </a:ext>
            </a:extLst>
          </p:cNvPr>
          <p:cNvPicPr>
            <a:picLocks noChangeAspect="1"/>
          </p:cNvPicPr>
          <p:nvPr/>
        </p:nvPicPr>
        <p:blipFill>
          <a:blip r:embed="rId10"/>
          <a:stretch>
            <a:fillRect/>
          </a:stretch>
        </p:blipFill>
        <p:spPr>
          <a:xfrm>
            <a:off x="627101" y="2973194"/>
            <a:ext cx="1871634" cy="1121761"/>
          </a:xfrm>
          <a:prstGeom prst="rect">
            <a:avLst/>
          </a:prstGeom>
        </p:spPr>
      </p:pic>
      <p:pic>
        <p:nvPicPr>
          <p:cNvPr id="19" name="Picture 18">
            <a:extLst>
              <a:ext uri="{FF2B5EF4-FFF2-40B4-BE49-F238E27FC236}">
                <a16:creationId xmlns:a16="http://schemas.microsoft.com/office/drawing/2014/main" id="{75AAF0C8-256E-C91E-0FFD-0AFE5E02A726}"/>
              </a:ext>
            </a:extLst>
          </p:cNvPr>
          <p:cNvPicPr>
            <a:picLocks noChangeAspect="1"/>
          </p:cNvPicPr>
          <p:nvPr/>
        </p:nvPicPr>
        <p:blipFill>
          <a:blip r:embed="rId11"/>
          <a:stretch>
            <a:fillRect/>
          </a:stretch>
        </p:blipFill>
        <p:spPr>
          <a:xfrm>
            <a:off x="6869103" y="2907344"/>
            <a:ext cx="1188823" cy="951058"/>
          </a:xfrm>
          <a:prstGeom prst="rect">
            <a:avLst/>
          </a:prstGeom>
        </p:spPr>
      </p:pic>
      <p:pic>
        <p:nvPicPr>
          <p:cNvPr id="20" name="Picture 19">
            <a:extLst>
              <a:ext uri="{FF2B5EF4-FFF2-40B4-BE49-F238E27FC236}">
                <a16:creationId xmlns:a16="http://schemas.microsoft.com/office/drawing/2014/main" id="{AAD165FD-B8D6-CBD6-8911-D9D1CA4102C1}"/>
              </a:ext>
            </a:extLst>
          </p:cNvPr>
          <p:cNvPicPr>
            <a:picLocks noChangeAspect="1"/>
          </p:cNvPicPr>
          <p:nvPr/>
        </p:nvPicPr>
        <p:blipFill>
          <a:blip r:embed="rId12"/>
          <a:stretch>
            <a:fillRect/>
          </a:stretch>
        </p:blipFill>
        <p:spPr>
          <a:xfrm>
            <a:off x="7870469" y="4094282"/>
            <a:ext cx="1121761" cy="957155"/>
          </a:xfrm>
          <a:prstGeom prst="rect">
            <a:avLst/>
          </a:prstGeom>
        </p:spPr>
      </p:pic>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73E4FC-3C48-B5CB-F8B6-9FBDCEB752ED}"/>
              </a:ext>
            </a:extLst>
          </p:cNvPr>
          <p:cNvPicPr>
            <a:picLocks noChangeAspect="1"/>
          </p:cNvPicPr>
          <p:nvPr/>
        </p:nvPicPr>
        <p:blipFill>
          <a:blip r:embed="rId5"/>
          <a:stretch>
            <a:fillRect/>
          </a:stretch>
        </p:blipFill>
        <p:spPr>
          <a:xfrm>
            <a:off x="1354" y="0"/>
            <a:ext cx="9141292" cy="5143500"/>
          </a:xfrm>
          <a:prstGeom prst="rect">
            <a:avLst/>
          </a:prstGeom>
        </p:spPr>
      </p:pic>
      <p:sp>
        <p:nvSpPr>
          <p:cNvPr id="4" name="Snip Diagonal Corner Rectangle 3"/>
          <p:cNvSpPr/>
          <p:nvPr/>
        </p:nvSpPr>
        <p:spPr>
          <a:xfrm>
            <a:off x="282388" y="215727"/>
            <a:ext cx="8403109" cy="88719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1" i="0" u="none" strike="noStrike" kern="0" cap="none" spc="0" normalizeH="0" baseline="0" noProof="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a:p>
            <a:endParaRPr lang="en-US" sz="2800" b="1">
              <a:solidFill>
                <a:schemeClr val="accent5">
                  <a:lumMod val="50000"/>
                </a:schemeClr>
              </a:solidFill>
              <a:latin typeface="Times New Roman" panose="02020603050405020304" pitchFamily="18" charset="0"/>
              <a:cs typeface="Times New Roman" panose="02020603050405020304" pitchFamily="18" charset="0"/>
            </a:endParaRPr>
          </a:p>
          <a:p>
            <a:pPr algn="ctr"/>
            <a:r>
              <a:rPr lang="en-US" sz="2800" b="1">
                <a:solidFill>
                  <a:schemeClr val="accent5">
                    <a:lumMod val="50000"/>
                  </a:schemeClr>
                </a:solidFill>
                <a:latin typeface="Times New Roman" panose="02020603050405020304" pitchFamily="18" charset="0"/>
                <a:cs typeface="Times New Roman" panose="02020603050405020304" pitchFamily="18" charset="0"/>
              </a:rPr>
              <a:t>Đặc điểm của thung lũng trong câu chuyện là gì?</a:t>
            </a:r>
          </a:p>
          <a:p>
            <a:pPr marL="0" marR="0" lvl="0" indent="0" algn="ctr" defTabSz="685800" rtl="0" eaLnBrk="1" fontAlgn="auto" latinLnBrk="0" hangingPunct="1">
              <a:lnSpc>
                <a:spcPct val="100000"/>
              </a:lnSpc>
              <a:spcBef>
                <a:spcPts val="0"/>
              </a:spcBef>
              <a:spcAft>
                <a:spcPts val="0"/>
              </a:spcAft>
              <a:buClrTx/>
              <a:buSzTx/>
              <a:buFont typeface="Arial"/>
              <a:buNone/>
              <a:tabLst/>
              <a:defRPr/>
            </a:pPr>
            <a:br>
              <a:rPr kumimoji="0" lang="vi-VN" sz="2800" b="1" i="0" u="none" strike="noStrike" kern="0" cap="none" spc="0" normalizeH="0" baseline="0" noProof="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br>
            <a:endParaRPr kumimoji="0" lang="vi-VN"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A. </a:t>
            </a:r>
            <a:r>
              <a:rPr lang="en-US" sz="2000">
                <a:solidFill>
                  <a:schemeClr val="accent5">
                    <a:lumMod val="50000"/>
                  </a:schemeClr>
                </a:solidFill>
                <a:latin typeface="Times New Roman" panose="02020603050405020304" pitchFamily="18" charset="0"/>
                <a:cs typeface="Times New Roman" panose="02020603050405020304" pitchFamily="18" charset="0"/>
              </a:rPr>
              <a:t>giữa 2 dãy núi thần.</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4597961" y="1462010"/>
            <a:ext cx="3680099" cy="5812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B. </a:t>
            </a:r>
            <a:r>
              <a:rPr lang="en-US" sz="2000">
                <a:solidFill>
                  <a:schemeClr val="accent5">
                    <a:lumMod val="50000"/>
                  </a:schemeClr>
                </a:solidFill>
                <a:latin typeface="Times New Roman" panose="02020603050405020304" pitchFamily="18" charset="0"/>
                <a:cs typeface="Times New Roman" panose="02020603050405020304" pitchFamily="18" charset="0"/>
              </a:rPr>
              <a:t>lọt thỏm dưới những núi đá cao vời vợi</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C. </a:t>
            </a:r>
            <a:r>
              <a:rPr lang="en-US" sz="2000">
                <a:solidFill>
                  <a:schemeClr val="accent5">
                    <a:lumMod val="50000"/>
                  </a:schemeClr>
                </a:solidFill>
                <a:latin typeface="Times New Roman" panose="02020603050405020304" pitchFamily="18" charset="0"/>
                <a:cs typeface="Times New Roman" panose="02020603050405020304" pitchFamily="18" charset="0"/>
              </a:rPr>
              <a:t>cách biển 100m.</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r>
              <a:rPr kumimoji="0" lang="vi-VN"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D. </a:t>
            </a:r>
            <a:r>
              <a:rPr lang="en-US" sz="2000">
                <a:solidFill>
                  <a:schemeClr val="accent5">
                    <a:lumMod val="50000"/>
                  </a:schemeClr>
                </a:solidFill>
                <a:latin typeface="Times New Roman" panose="02020603050405020304" pitchFamily="18" charset="0"/>
                <a:cs typeface="Times New Roman" panose="02020603050405020304" pitchFamily="18" charset="0"/>
              </a:rPr>
              <a:t>nằm lọt thỏm giữa 2 dãy núi trải dài vô tận.</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4588" y="2162610"/>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5015" y="1519870"/>
            <a:ext cx="603557" cy="482845"/>
          </a:xfrm>
          <a:prstGeom prst="rect">
            <a:avLst/>
          </a:prstGeom>
        </p:spPr>
      </p:pic>
      <p:sp>
        <p:nvSpPr>
          <p:cNvPr id="18" name="Cloud 17">
            <a:hlinkClick r:id="rId9"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QUAY VỀ</a:t>
            </a: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E67A2D-9AA9-1863-B4A6-AFBE321AD968}"/>
              </a:ext>
            </a:extLst>
          </p:cNvPr>
          <p:cNvPicPr>
            <a:picLocks noChangeAspect="1"/>
          </p:cNvPicPr>
          <p:nvPr/>
        </p:nvPicPr>
        <p:blipFill>
          <a:blip r:embed="rId5"/>
          <a:stretch>
            <a:fillRect/>
          </a:stretch>
        </p:blipFill>
        <p:spPr>
          <a:xfrm>
            <a:off x="1354" y="0"/>
            <a:ext cx="9141292" cy="5143500"/>
          </a:xfrm>
          <a:prstGeom prst="rect">
            <a:avLst/>
          </a:prstGeom>
        </p:spPr>
      </p:pic>
      <p:sp>
        <p:nvSpPr>
          <p:cNvPr id="4" name="Snip Diagonal Corner Rectangle 3"/>
          <p:cNvSpPr/>
          <p:nvPr/>
        </p:nvSpPr>
        <p:spPr>
          <a:xfrm>
            <a:off x="624477" y="149902"/>
            <a:ext cx="7895046" cy="109005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5">
                    <a:lumMod val="50000"/>
                  </a:schemeClr>
                </a:solidFill>
                <a:latin typeface="Times New Roman" panose="02020603050405020304" pitchFamily="18" charset="0"/>
                <a:cs typeface="Times New Roman" panose="02020603050405020304" pitchFamily="18" charset="0"/>
              </a:rPr>
              <a:t>Các nhân vật nào xuất hiện trong văn bản?</a:t>
            </a: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A. </a:t>
            </a:r>
            <a:r>
              <a:rPr lang="en-US" sz="2000">
                <a:solidFill>
                  <a:schemeClr val="accent5">
                    <a:lumMod val="50000"/>
                  </a:schemeClr>
                </a:solidFill>
                <a:latin typeface="Times New Roman" panose="02020603050405020304" pitchFamily="18" charset="0"/>
                <a:cs typeface="Times New Roman" panose="02020603050405020304" pitchFamily="18" charset="0"/>
              </a:rPr>
              <a:t>nhân vật "tôi", Thần Đồng, Thần Thoại</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kumimoji="0" lang="en-US"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rPr>
              <a:t>B</a:t>
            </a: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 </a:t>
            </a:r>
            <a:r>
              <a:rPr lang="en-US" sz="2000">
                <a:solidFill>
                  <a:schemeClr val="accent5">
                    <a:lumMod val="50000"/>
                  </a:schemeClr>
                </a:solidFill>
                <a:latin typeface="Times New Roman" panose="02020603050405020304" pitchFamily="18" charset="0"/>
                <a:cs typeface="Times New Roman" panose="02020603050405020304" pitchFamily="18" charset="0"/>
              </a:rPr>
              <a:t>Thần Đồng</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C. </a:t>
            </a:r>
            <a:r>
              <a:rPr lang="en-US" sz="2000">
                <a:solidFill>
                  <a:schemeClr val="accent5">
                    <a:lumMod val="50000"/>
                  </a:schemeClr>
                </a:solidFill>
                <a:latin typeface="Times New Roman" panose="02020603050405020304" pitchFamily="18" charset="0"/>
                <a:cs typeface="Times New Roman" panose="02020603050405020304" pitchFamily="18" charset="0"/>
              </a:rPr>
              <a:t>nhân vật "tôi"</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D. </a:t>
            </a:r>
            <a:r>
              <a:rPr lang="en-US" sz="2000">
                <a:solidFill>
                  <a:schemeClr val="accent5">
                    <a:lumMod val="50000"/>
                  </a:schemeClr>
                </a:solidFill>
                <a:latin typeface="Times New Roman" panose="02020603050405020304" pitchFamily="18" charset="0"/>
                <a:cs typeface="Times New Roman" panose="02020603050405020304" pitchFamily="18" charset="0"/>
              </a:rPr>
              <a:t>Thần Thoại</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90105" y="1468243"/>
            <a:ext cx="663853"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rId9"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QUAY VỀ</a:t>
            </a: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6074F4-483E-9F21-7CD8-3319A2BCF867}"/>
              </a:ext>
            </a:extLst>
          </p:cNvPr>
          <p:cNvPicPr>
            <a:picLocks noChangeAspect="1"/>
          </p:cNvPicPr>
          <p:nvPr/>
        </p:nvPicPr>
        <p:blipFill>
          <a:blip r:embed="rId5"/>
          <a:stretch>
            <a:fillRect/>
          </a:stretch>
        </p:blipFill>
        <p:spPr>
          <a:xfrm>
            <a:off x="1354" y="0"/>
            <a:ext cx="9141292" cy="5143500"/>
          </a:xfrm>
          <a:prstGeom prst="rect">
            <a:avLst/>
          </a:prstGeom>
        </p:spPr>
      </p:pic>
      <p:sp>
        <p:nvSpPr>
          <p:cNvPr id="4" name="Snip Diagonal Corner Rectangle 3"/>
          <p:cNvSpPr/>
          <p:nvPr/>
        </p:nvSpPr>
        <p:spPr>
          <a:xfrm>
            <a:off x="624477" y="149902"/>
            <a:ext cx="7895046" cy="87572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lumMod val="50000"/>
                  </a:schemeClr>
                </a:solidFill>
                <a:latin typeface="Times New Roman" panose="02020603050405020304" pitchFamily="18" charset="0"/>
                <a:cs typeface="Times New Roman" panose="02020603050405020304" pitchFamily="18" charset="0"/>
              </a:rPr>
              <a:t>Phương thức biểu đạt của văn bản là gì?</a:t>
            </a: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kumimoji="0" lang="en-US" sz="2000" i="0" u="none" strike="noStrike" kern="1200" cap="none" spc="0" normalizeH="0" baseline="0" noProof="0">
              <a:ln>
                <a:noFill/>
              </a:ln>
              <a:solidFill>
                <a:schemeClr val="accent5">
                  <a:lumMod val="50000"/>
                </a:schemeClr>
              </a:solidFill>
              <a:effectLst/>
              <a:uLnTx/>
              <a:uFillTx/>
              <a:latin typeface="Times New Roman" pitchFamily="18" charset="0"/>
              <a:cs typeface="Times New Roman" pitchFamily="18" charset="0"/>
              <a:sym typeface="Arial"/>
            </a:endParaRPr>
          </a:p>
          <a:p>
            <a:pPr defTabSz="685800">
              <a:buClrTx/>
              <a:defRPr/>
            </a:pPr>
            <a:r>
              <a:rPr kumimoji="0" lang="en-US" sz="2000" i="0" u="none" strike="noStrike" kern="1200" cap="none" spc="0" normalizeH="0" baseline="0" noProof="0">
                <a:ln>
                  <a:noFill/>
                </a:ln>
                <a:solidFill>
                  <a:schemeClr val="accent5">
                    <a:lumMod val="50000"/>
                  </a:schemeClr>
                </a:solidFill>
                <a:effectLst/>
                <a:uLnTx/>
                <a:uFillTx/>
                <a:latin typeface="Times New Roman" pitchFamily="18" charset="0"/>
                <a:cs typeface="Times New Roman" pitchFamily="18" charset="0"/>
                <a:sym typeface="Arial"/>
              </a:rPr>
              <a:t>A. </a:t>
            </a:r>
            <a:r>
              <a:rPr lang="en-US" sz="2000">
                <a:solidFill>
                  <a:schemeClr val="accent5">
                    <a:lumMod val="50000"/>
                  </a:schemeClr>
                </a:solidFill>
                <a:latin typeface="Times New Roman" panose="02020603050405020304" pitchFamily="18" charset="0"/>
                <a:cs typeface="Times New Roman" panose="02020603050405020304" pitchFamily="18" charset="0"/>
              </a:rPr>
              <a:t>Miêu tả</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itchFamily="18" charset="0"/>
              <a:cs typeface="Times New Roman" pitchFamily="18" charset="0"/>
              <a:sym typeface="Arial"/>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itchFamily="18" charset="0"/>
                <a:cs typeface="Times New Roman" pitchFamily="18" charset="0"/>
                <a:sym typeface="Arial"/>
              </a:rPr>
              <a:t>B. </a:t>
            </a:r>
            <a:r>
              <a:rPr lang="en-US" sz="2000">
                <a:solidFill>
                  <a:schemeClr val="accent5">
                    <a:lumMod val="50000"/>
                  </a:schemeClr>
                </a:solidFill>
                <a:latin typeface="Times New Roman" panose="02020603050405020304" pitchFamily="18" charset="0"/>
                <a:cs typeface="Times New Roman" panose="02020603050405020304" pitchFamily="18" charset="0"/>
              </a:rPr>
              <a:t>Liệt kê</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itchFamily="18" charset="0"/>
              <a:cs typeface="Times New Roman" pitchFamily="18" charset="0"/>
              <a:sym typeface="Aria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itchFamily="18" charset="0"/>
                <a:cs typeface="Times New Roman" pitchFamily="18" charset="0"/>
                <a:sym typeface="Arial"/>
              </a:rPr>
              <a:t>C. </a:t>
            </a:r>
            <a:r>
              <a:rPr lang="en-US" sz="2000">
                <a:solidFill>
                  <a:schemeClr val="accent5">
                    <a:lumMod val="50000"/>
                  </a:schemeClr>
                </a:solidFill>
                <a:latin typeface="Times New Roman" panose="02020603050405020304" pitchFamily="18" charset="0"/>
                <a:cs typeface="Times New Roman" panose="02020603050405020304" pitchFamily="18" charset="0"/>
              </a:rPr>
              <a:t>Tự sự</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itchFamily="18" charset="0"/>
              <a:cs typeface="Times New Roman" pitchFamily="18" charset="0"/>
              <a:sym typeface="Arial"/>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itchFamily="18" charset="0"/>
                <a:cs typeface="Times New Roman" pitchFamily="18" charset="0"/>
                <a:sym typeface="Arial"/>
              </a:rPr>
              <a:t>D. </a:t>
            </a:r>
            <a:r>
              <a:rPr lang="en-US" sz="2000">
                <a:solidFill>
                  <a:schemeClr val="accent5">
                    <a:lumMod val="50000"/>
                  </a:schemeClr>
                </a:solidFill>
                <a:latin typeface="Times New Roman" panose="02020603050405020304" pitchFamily="18" charset="0"/>
                <a:cs typeface="Times New Roman" panose="02020603050405020304" pitchFamily="18" charset="0"/>
              </a:rPr>
              <a:t>Thuyết minh</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9362" y="2176584"/>
            <a:ext cx="603402" cy="482721"/>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8"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2582D-C43C-2429-BD19-447E890CDA30}"/>
              </a:ext>
            </a:extLst>
          </p:cNvPr>
          <p:cNvPicPr>
            <a:picLocks noChangeAspect="1"/>
          </p:cNvPicPr>
          <p:nvPr/>
        </p:nvPicPr>
        <p:blipFill>
          <a:blip r:embed="rId5"/>
          <a:stretch>
            <a:fillRect/>
          </a:stretch>
        </p:blipFill>
        <p:spPr>
          <a:xfrm>
            <a:off x="1354" y="0"/>
            <a:ext cx="9141292" cy="5143500"/>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Câu nào sau đây không mô tả đúng về con chuồn chuồn mà ba nhân vật đã gặp phải ở Tâm Trái Đất?</a:t>
            </a: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A. </a:t>
            </a:r>
            <a:r>
              <a:rPr lang="en-US" sz="2000">
                <a:solidFill>
                  <a:schemeClr val="accent5">
                    <a:lumMod val="50000"/>
                  </a:schemeClr>
                </a:solidFill>
                <a:latin typeface="Times New Roman" panose="02020603050405020304" pitchFamily="18" charset="0"/>
                <a:cs typeface="Times New Roman" panose="02020603050405020304" pitchFamily="18" charset="0"/>
              </a:rPr>
              <a:t>Thân hình óng ánh sắc màu của biển cả.</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B. </a:t>
            </a:r>
            <a:r>
              <a:rPr lang="en-US" sz="2000">
                <a:solidFill>
                  <a:schemeClr val="accent5">
                    <a:lumMod val="50000"/>
                  </a:schemeClr>
                </a:solidFill>
                <a:latin typeface="Times New Roman" panose="02020603050405020304" pitchFamily="18" charset="0"/>
                <a:cs typeface="Times New Roman" panose="02020603050405020304" pitchFamily="18" charset="0"/>
              </a:rPr>
              <a:t>Sải cánh rộng như cánh của đại bàng.</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832665" y="2157096"/>
            <a:ext cx="3680099" cy="7109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C. </a:t>
            </a:r>
            <a:r>
              <a:rPr kumimoji="0" lang="vi-VN"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 </a:t>
            </a:r>
            <a:r>
              <a:rPr lang="en-US" sz="2000">
                <a:solidFill>
                  <a:schemeClr val="accent5">
                    <a:lumMod val="50000"/>
                  </a:schemeClr>
                </a:solidFill>
                <a:latin typeface="Times New Roman" panose="02020603050405020304" pitchFamily="18" charset="0"/>
                <a:cs typeface="Times New Roman" panose="02020603050405020304" pitchFamily="18" charset="0"/>
              </a:rPr>
              <a:t>Bón cái cánh khoẻ khoắn, đập nhanh như cánh quạt.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0" cap="none" spc="0" normalizeH="0" baseline="0" noProof="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597961" y="2132029"/>
            <a:ext cx="3713374" cy="7561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D. </a:t>
            </a:r>
            <a:r>
              <a:rPr lang="en-US" sz="2000">
                <a:solidFill>
                  <a:schemeClr val="accent5">
                    <a:lumMod val="50000"/>
                  </a:schemeClr>
                </a:solidFill>
                <a:latin typeface="Times New Roman" panose="02020603050405020304" pitchFamily="18" charset="0"/>
                <a:cs typeface="Times New Roman" panose="02020603050405020304" pitchFamily="18" charset="0"/>
              </a:rPr>
              <a:t>Thân hình khổng lồ.</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0" cap="none" spc="0" normalizeH="0" baseline="0" noProof="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8" name="Cloud 17">
            <a:hlinkClick r:id="rId9"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QUAY VỀ</a:t>
            </a: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667CFB-319D-6535-5FD4-92E30F5C68FC}"/>
              </a:ext>
            </a:extLst>
          </p:cNvPr>
          <p:cNvPicPr>
            <a:picLocks noChangeAspect="1"/>
          </p:cNvPicPr>
          <p:nvPr/>
        </p:nvPicPr>
        <p:blipFill>
          <a:blip r:embed="rId5"/>
          <a:stretch>
            <a:fillRect/>
          </a:stretch>
        </p:blipFill>
        <p:spPr>
          <a:xfrm>
            <a:off x="1354" y="0"/>
            <a:ext cx="9141292" cy="5143500"/>
          </a:xfrm>
          <a:prstGeom prst="rect">
            <a:avLst/>
          </a:prstGeom>
        </p:spPr>
      </p:pic>
      <p:sp>
        <p:nvSpPr>
          <p:cNvPr id="4" name="Snip Diagonal Corner Rectangle 3"/>
          <p:cNvSpPr/>
          <p:nvPr/>
        </p:nvSpPr>
        <p:spPr>
          <a:xfrm>
            <a:off x="352986" y="149902"/>
            <a:ext cx="8166538" cy="94293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5">
                    <a:lumMod val="50000"/>
                  </a:schemeClr>
                </a:solidFill>
                <a:latin typeface="Times New Roman" panose="02020603050405020304" pitchFamily="18" charset="0"/>
                <a:cs typeface="Times New Roman" panose="02020603050405020304" pitchFamily="18" charset="0"/>
              </a:rPr>
              <a:t>Thần Thoại là con gì?</a:t>
            </a: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A. </a:t>
            </a:r>
            <a:r>
              <a:rPr lang="en-US" sz="2000">
                <a:solidFill>
                  <a:schemeClr val="accent5">
                    <a:lumMod val="50000"/>
                  </a:schemeClr>
                </a:solidFill>
                <a:latin typeface="Times New Roman" panose="02020603050405020304" pitchFamily="18" charset="0"/>
                <a:cs typeface="Times New Roman" panose="02020603050405020304" pitchFamily="18" charset="0"/>
              </a:rPr>
              <a:t>là một con cá sấu có cánh</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4597961" y="1465151"/>
            <a:ext cx="4478804"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B. </a:t>
            </a:r>
            <a:r>
              <a:rPr lang="en-US" sz="2000">
                <a:solidFill>
                  <a:schemeClr val="accent5">
                    <a:lumMod val="50000"/>
                  </a:schemeClr>
                </a:solidFill>
                <a:latin typeface="Times New Roman" panose="02020603050405020304" pitchFamily="18" charset="0"/>
                <a:cs typeface="Times New Roman" panose="02020603050405020304" pitchFamily="18" charset="0"/>
              </a:rPr>
              <a:t>là một chim có cánh rất lớn</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C. </a:t>
            </a:r>
            <a:r>
              <a:rPr lang="en-US" sz="2000">
                <a:solidFill>
                  <a:schemeClr val="accent5">
                    <a:lumMod val="50000"/>
                  </a:schemeClr>
                </a:solidFill>
                <a:latin typeface="Times New Roman" panose="02020603050405020304" pitchFamily="18" charset="0"/>
                <a:cs typeface="Times New Roman" panose="02020603050405020304" pitchFamily="18" charset="0"/>
              </a:rPr>
              <a:t>là một con hổ có cánh</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597961" y="2132030"/>
            <a:ext cx="4478804"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D</a:t>
            </a:r>
            <a:r>
              <a:rPr kumimoji="0" lang="vi-VN"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a:t>
            </a: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 </a:t>
            </a:r>
            <a:r>
              <a:rPr lang="en-US" sz="2000">
                <a:solidFill>
                  <a:schemeClr val="accent5">
                    <a:lumMod val="50000"/>
                  </a:schemeClr>
                </a:solidFill>
                <a:latin typeface="Times New Roman" panose="02020603050405020304" pitchFamily="18" charset="0"/>
                <a:cs typeface="Times New Roman" panose="02020603050405020304" pitchFamily="18" charset="0"/>
              </a:rPr>
              <a:t>là một con ngựa có cánh</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3461" y="2176584"/>
            <a:ext cx="549303" cy="482721"/>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4503" y="2186386"/>
            <a:ext cx="603557" cy="482845"/>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9127" y="1519870"/>
            <a:ext cx="549444" cy="482845"/>
          </a:xfrm>
          <a:prstGeom prst="rect">
            <a:avLst/>
          </a:prstGeom>
        </p:spPr>
      </p:pic>
      <p:sp>
        <p:nvSpPr>
          <p:cNvPr id="18" name="Cloud 17">
            <a:hlinkClick r:id="rId8"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QUAY VỀ</a:t>
            </a: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B48510-2827-E4EF-06FA-9FA97B5BE43C}"/>
              </a:ext>
            </a:extLst>
          </p:cNvPr>
          <p:cNvPicPr>
            <a:picLocks noChangeAspect="1"/>
          </p:cNvPicPr>
          <p:nvPr/>
        </p:nvPicPr>
        <p:blipFill>
          <a:blip r:embed="rId5"/>
          <a:stretch>
            <a:fillRect/>
          </a:stretch>
        </p:blipFill>
        <p:spPr>
          <a:xfrm>
            <a:off x="1354" y="0"/>
            <a:ext cx="9141292" cy="5143500"/>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“Bước nhảy không gian” kì diệu đã đưa các nhân vật chính trở lại với khoảng thời gian nào?</a:t>
            </a: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A. </a:t>
            </a:r>
            <a:r>
              <a:rPr lang="en-US" sz="2000">
                <a:solidFill>
                  <a:schemeClr val="accent5">
                    <a:lumMod val="50000"/>
                  </a:schemeClr>
                </a:solidFill>
                <a:latin typeface="Times New Roman" panose="02020603050405020304" pitchFamily="18" charset="0"/>
                <a:cs typeface="Times New Roman" panose="02020603050405020304" pitchFamily="18" charset="0"/>
              </a:rPr>
              <a:t>Thời trung đại cách đây 1000 năm ở một vùng rừng sâu.</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B. </a:t>
            </a:r>
            <a:r>
              <a:rPr lang="en-US" sz="2000">
                <a:solidFill>
                  <a:schemeClr val="accent5">
                    <a:lumMod val="50000"/>
                  </a:schemeClr>
                </a:solidFill>
                <a:latin typeface="Times New Roman" panose="02020603050405020304" pitchFamily="18" charset="0"/>
                <a:cs typeface="Times New Roman" panose="02020603050405020304" pitchFamily="18" charset="0"/>
              </a:rPr>
              <a:t>Thời cổ đại, cách thời điểm câu chuyện được kể khoảng 160 triệu năm.</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C. </a:t>
            </a:r>
            <a:r>
              <a:rPr lang="en-US" sz="2000">
                <a:solidFill>
                  <a:schemeClr val="accent5">
                    <a:lumMod val="50000"/>
                  </a:schemeClr>
                </a:solidFill>
                <a:latin typeface="Times New Roman" panose="02020603050405020304" pitchFamily="18" charset="0"/>
                <a:cs typeface="Times New Roman" panose="02020603050405020304" pitchFamily="18" charset="0"/>
              </a:rPr>
              <a:t>Nền văn minh Maya, nơi tiềm tàng những bí ẩn của người xưa.</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D. </a:t>
            </a:r>
            <a:r>
              <a:rPr lang="en-US" sz="2000">
                <a:solidFill>
                  <a:schemeClr val="accent5">
                    <a:lumMod val="50000"/>
                  </a:schemeClr>
                </a:solidFill>
                <a:latin typeface="Times New Roman" panose="02020603050405020304" pitchFamily="18" charset="0"/>
                <a:cs typeface="Times New Roman" panose="02020603050405020304" pitchFamily="18" charset="0"/>
              </a:rPr>
              <a:t>Tương lai của 1 triệu năm sau.</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9700" y="1520293"/>
            <a:ext cx="603557" cy="482845"/>
          </a:xfrm>
          <a:prstGeom prst="rect">
            <a:avLst/>
          </a:prstGeom>
        </p:spPr>
      </p:pic>
      <p:sp>
        <p:nvSpPr>
          <p:cNvPr id="18" name="Cloud 17">
            <a:hlinkClick r:id="rId9"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QUAY VỀ</a:t>
            </a: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994095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C9A734-FB86-99F6-9F1F-12ED2AE55FBB}"/>
              </a:ext>
            </a:extLst>
          </p:cNvPr>
          <p:cNvPicPr>
            <a:picLocks noChangeAspect="1"/>
          </p:cNvPicPr>
          <p:nvPr/>
        </p:nvPicPr>
        <p:blipFill>
          <a:blip r:embed="rId5"/>
          <a:stretch>
            <a:fillRect/>
          </a:stretch>
        </p:blipFill>
        <p:spPr>
          <a:xfrm>
            <a:off x="1354" y="0"/>
            <a:ext cx="9141292" cy="5143500"/>
          </a:xfrm>
          <a:prstGeom prst="rect">
            <a:avLst/>
          </a:prstGeom>
        </p:spPr>
      </p:pic>
      <p:sp>
        <p:nvSpPr>
          <p:cNvPr id="4" name="Snip Diagonal Corner Rectangle 3"/>
          <p:cNvSpPr/>
          <p:nvPr/>
        </p:nvSpPr>
        <p:spPr>
          <a:xfrm>
            <a:off x="524036"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Nơi trung bày bức tượng Nhân Sư quý giá là ở đâu?</a:t>
            </a: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A. </a:t>
            </a:r>
            <a:r>
              <a:rPr lang="en-US" sz="2000">
                <a:solidFill>
                  <a:schemeClr val="accent5">
                    <a:lumMod val="50000"/>
                  </a:schemeClr>
                </a:solidFill>
                <a:latin typeface="Times New Roman" panose="02020603050405020304" pitchFamily="18" charset="0"/>
                <a:cs typeface="Times New Roman" panose="02020603050405020304" pitchFamily="18" charset="0"/>
              </a:rPr>
              <a:t>chân núi</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0" cap="none" spc="0" normalizeH="0" baseline="0" noProof="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B. </a:t>
            </a:r>
            <a:r>
              <a:rPr lang="en-US" sz="2000">
                <a:solidFill>
                  <a:schemeClr val="accent5">
                    <a:lumMod val="50000"/>
                  </a:schemeClr>
                </a:solidFill>
                <a:latin typeface="Times New Roman" panose="02020603050405020304" pitchFamily="18" charset="0"/>
                <a:cs typeface="Times New Roman" panose="02020603050405020304" pitchFamily="18" charset="0"/>
              </a:rPr>
              <a:t>thung lũng</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C. </a:t>
            </a:r>
            <a:r>
              <a:rPr lang="en-US" sz="2000">
                <a:solidFill>
                  <a:schemeClr val="accent5">
                    <a:lumMod val="50000"/>
                  </a:schemeClr>
                </a:solidFill>
                <a:latin typeface="Times New Roman" panose="02020603050405020304" pitchFamily="18" charset="0"/>
                <a:cs typeface="Times New Roman" panose="02020603050405020304" pitchFamily="18" charset="0"/>
              </a:rPr>
              <a:t>quầy tạp phẩm</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kumimoji="0" lang="en-US"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rPr>
              <a:t>D</a:t>
            </a: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 </a:t>
            </a:r>
            <a:r>
              <a:rPr lang="en-US" sz="2000">
                <a:solidFill>
                  <a:schemeClr val="accent5">
                    <a:lumMod val="50000"/>
                  </a:schemeClr>
                </a:solidFill>
                <a:latin typeface="Times New Roman" panose="02020603050405020304" pitchFamily="18" charset="0"/>
                <a:cs typeface="Times New Roman" panose="02020603050405020304" pitchFamily="18" charset="0"/>
              </a:rPr>
              <a:t>dưới biển</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rId9"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QUAY VỀ</a:t>
            </a: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56514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691087-667C-7603-16A2-5F78B471B19C}"/>
              </a:ext>
            </a:extLst>
          </p:cNvPr>
          <p:cNvPicPr>
            <a:picLocks noChangeAspect="1"/>
          </p:cNvPicPr>
          <p:nvPr/>
        </p:nvPicPr>
        <p:blipFill>
          <a:blip r:embed="rId4"/>
          <a:stretch>
            <a:fillRect/>
          </a:stretch>
        </p:blipFill>
        <p:spPr>
          <a:xfrm>
            <a:off x="0" y="1255"/>
            <a:ext cx="9144000" cy="5140990"/>
          </a:xfrm>
          <a:prstGeom prst="rect">
            <a:avLst/>
          </a:prstGeom>
        </p:spPr>
      </p:pic>
      <p:pic>
        <p:nvPicPr>
          <p:cNvPr id="3" name="Picture 2">
            <a:extLst>
              <a:ext uri="{FF2B5EF4-FFF2-40B4-BE49-F238E27FC236}">
                <a16:creationId xmlns:a16="http://schemas.microsoft.com/office/drawing/2014/main" id="{6AE37E8A-4351-89A7-5288-2248E900CEBE}"/>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i="1">
                <a:solidFill>
                  <a:srgbClr val="002060"/>
                </a:solidFill>
                <a:latin typeface="Times New Roman" panose="02020603050405020304" pitchFamily="18" charset="0"/>
                <a:cs typeface="Times New Roman" panose="02020603050405020304" pitchFamily="18" charset="0"/>
              </a:rPr>
              <a:t>Hành tinh nào nóng nhất trong hệ Mặt Trời</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Sao kim</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5 candies</a:t>
            </a:r>
          </a:p>
        </p:txBody>
      </p:sp>
    </p:spTree>
    <p:extLst>
      <p:ext uri="{BB962C8B-B14F-4D97-AF65-F5344CB8AC3E}">
        <p14:creationId xmlns:p14="http://schemas.microsoft.com/office/powerpoint/2010/main" val="3145010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CBA1C2-2413-83AC-365B-8D114DDDA205}"/>
              </a:ext>
            </a:extLst>
          </p:cNvPr>
          <p:cNvPicPr>
            <a:picLocks noChangeAspect="1"/>
          </p:cNvPicPr>
          <p:nvPr/>
        </p:nvPicPr>
        <p:blipFill>
          <a:blip r:embed="rId5"/>
          <a:stretch>
            <a:fillRect/>
          </a:stretch>
        </p:blipFill>
        <p:spPr>
          <a:xfrm>
            <a:off x="1354" y="0"/>
            <a:ext cx="9141292" cy="5143500"/>
          </a:xfrm>
          <a:prstGeom prst="rect">
            <a:avLst/>
          </a:prstGeom>
        </p:spPr>
      </p:pic>
      <p:sp>
        <p:nvSpPr>
          <p:cNvPr id="4" name="Snip Diagonal Corner Rectangle 3"/>
          <p:cNvSpPr/>
          <p:nvPr/>
        </p:nvSpPr>
        <p:spPr>
          <a:xfrm>
            <a:off x="624477" y="149902"/>
            <a:ext cx="7653583"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Theo lời nhân vật người kể chuyện, nhà văn Giuyn Véc-nơ đã miêu tả không gian Tâm Trái Đất như thế nào?</a:t>
            </a:r>
          </a:p>
        </p:txBody>
      </p:sp>
      <p:sp>
        <p:nvSpPr>
          <p:cNvPr id="26" name="Rectangle 25"/>
          <p:cNvSpPr/>
          <p:nvPr/>
        </p:nvSpPr>
        <p:spPr>
          <a:xfrm>
            <a:off x="624477" y="1462009"/>
            <a:ext cx="3888287" cy="7606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A. </a:t>
            </a:r>
            <a:r>
              <a:rPr lang="en-US" sz="2000">
                <a:solidFill>
                  <a:schemeClr val="accent5">
                    <a:lumMod val="50000"/>
                  </a:schemeClr>
                </a:solidFill>
                <a:latin typeface="Times New Roman" panose="02020603050405020304" pitchFamily="18" charset="0"/>
                <a:cs typeface="Times New Roman" panose="02020603050405020304" pitchFamily="18" charset="0"/>
              </a:rPr>
              <a:t>khác biệt với thế giới bên ngoài, nơi sự sống không hề tồn tại.</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4597961" y="1465150"/>
            <a:ext cx="3680099" cy="7606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B. </a:t>
            </a:r>
            <a:r>
              <a:rPr lang="en-US" sz="2000">
                <a:solidFill>
                  <a:schemeClr val="accent5">
                    <a:lumMod val="50000"/>
                  </a:schemeClr>
                </a:solidFill>
                <a:latin typeface="Times New Roman" panose="02020603050405020304" pitchFamily="18" charset="0"/>
                <a:cs typeface="Times New Roman" panose="02020603050405020304" pitchFamily="18" charset="0"/>
              </a:rPr>
              <a:t>rất lớn là nơi lưu trữ những gì con người chưa biết đến.</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657754" y="2342516"/>
            <a:ext cx="3888287" cy="828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pPr defTabSz="685800">
              <a:buClrTx/>
              <a:defRPr/>
            </a:pPr>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C. </a:t>
            </a:r>
            <a:r>
              <a:rPr lang="en-US" sz="2000">
                <a:solidFill>
                  <a:schemeClr val="accent5">
                    <a:lumMod val="50000"/>
                  </a:schemeClr>
                </a:solidFill>
                <a:latin typeface="Times New Roman" panose="02020603050405020304" pitchFamily="18" charset="0"/>
                <a:cs typeface="Times New Roman" panose="02020603050405020304" pitchFamily="18" charset="0"/>
              </a:rPr>
              <a:t>giống như một bảo tàng sống động, lưu giữ tất cả những gì đã biến mất khỏi mặt đất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631238" y="2345657"/>
            <a:ext cx="3680099" cy="828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a:p>
            <a:r>
              <a:rPr kumimoji="0" lang="en-US" sz="2000" i="0" u="none" strike="noStrike" kern="1200" cap="none" spc="0" normalizeH="0" baseline="0" noProof="0">
                <a:ln>
                  <a:noFill/>
                </a:ln>
                <a:solidFill>
                  <a:schemeClr val="accent5">
                    <a:lumMod val="50000"/>
                  </a:schemeClr>
                </a:solidFill>
                <a:effectLst/>
                <a:uLnTx/>
                <a:uFillTx/>
                <a:latin typeface="Times New Roman" panose="02020603050405020304" pitchFamily="18" charset="0"/>
                <a:cs typeface="Times New Roman" pitchFamily="18" charset="0"/>
                <a:sym typeface="Arial"/>
              </a:rPr>
              <a:t>D. </a:t>
            </a:r>
            <a:r>
              <a:rPr lang="en-US" sz="2000">
                <a:solidFill>
                  <a:schemeClr val="accent5">
                    <a:lumMod val="50000"/>
                  </a:schemeClr>
                </a:solidFill>
                <a:latin typeface="Times New Roman" panose="02020603050405020304" pitchFamily="18" charset="0"/>
                <a:cs typeface="Times New Roman" panose="02020603050405020304" pitchFamily="18" charset="0"/>
              </a:rPr>
              <a:t>Tối đen như mực.</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3624" y="2571750"/>
            <a:ext cx="603402" cy="482721"/>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6836" y="2505510"/>
            <a:ext cx="603557" cy="530398"/>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8"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QUAY VỀ</a:t>
            </a: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8162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19" name="Picture 6" descr="Pin on Business Vector Icons">
            <a:extLst>
              <a:ext uri="{FF2B5EF4-FFF2-40B4-BE49-F238E27FC236}">
                <a16:creationId xmlns:a16="http://schemas.microsoft.com/office/drawing/2014/main" id="{7EEF4989-5DC4-0048-9FD8-A7DFBCC74B9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88" y="4230789"/>
            <a:ext cx="960446" cy="995153"/>
          </a:xfrm>
          <a:prstGeom prst="rect">
            <a:avLst/>
          </a:prstGeom>
          <a:noFill/>
          <a:extLst>
            <a:ext uri="{909E8E84-426E-40DD-AFC4-6F175D3DCCD1}">
              <a14:hiddenFill xmlns:a14="http://schemas.microsoft.com/office/drawing/2010/main">
                <a:solidFill>
                  <a:srgbClr val="FFFFFF"/>
                </a:solidFill>
              </a14:hiddenFill>
            </a:ext>
          </a:extLst>
        </p:spPr>
      </p:pic>
      <p:pic>
        <p:nvPicPr>
          <p:cNvPr id="840" name="Google Shape;840;p66"/>
          <p:cNvPicPr preferRelativeResize="0"/>
          <p:nvPr/>
        </p:nvPicPr>
        <p:blipFill rotWithShape="1">
          <a:blip r:embed="rId4">
            <a:alphaModFix/>
          </a:blip>
          <a:srcRect l="34387" t="6016" r="23604" b="4848"/>
          <a:stretch/>
        </p:blipFill>
        <p:spPr>
          <a:xfrm>
            <a:off x="4922900" y="1150825"/>
            <a:ext cx="3208973" cy="3829899"/>
          </a:xfrm>
          <a:prstGeom prst="rect">
            <a:avLst/>
          </a:prstGeom>
          <a:noFill/>
          <a:ln>
            <a:noFill/>
          </a:ln>
        </p:spPr>
      </p:pic>
      <p:pic>
        <p:nvPicPr>
          <p:cNvPr id="841" name="Google Shape;841;p66"/>
          <p:cNvPicPr preferRelativeResize="0"/>
          <p:nvPr/>
        </p:nvPicPr>
        <p:blipFill rotWithShape="1">
          <a:blip r:embed="rId5">
            <a:alphaModFix/>
          </a:blip>
          <a:srcRect l="37553" t="4511" r="31232" b="2073"/>
          <a:stretch/>
        </p:blipFill>
        <p:spPr>
          <a:xfrm>
            <a:off x="6102150" y="-38225"/>
            <a:ext cx="3088574" cy="5199074"/>
          </a:xfrm>
          <a:prstGeom prst="rect">
            <a:avLst/>
          </a:prstGeom>
          <a:noFill/>
          <a:ln>
            <a:noFill/>
          </a:ln>
        </p:spPr>
      </p:pic>
      <p:pic>
        <p:nvPicPr>
          <p:cNvPr id="843" name="Google Shape;843;p66"/>
          <p:cNvPicPr preferRelativeResize="0"/>
          <p:nvPr/>
        </p:nvPicPr>
        <p:blipFill rotWithShape="1">
          <a:blip r:embed="rId6">
            <a:alphaModFix/>
          </a:blip>
          <a:srcRect l="26695" t="16536" r="29671" b="6296"/>
          <a:stretch/>
        </p:blipFill>
        <p:spPr>
          <a:xfrm>
            <a:off x="3573475" y="-1420312"/>
            <a:ext cx="2412000" cy="2399431"/>
          </a:xfrm>
          <a:prstGeom prst="rect">
            <a:avLst/>
          </a:prstGeom>
          <a:noFill/>
          <a:ln>
            <a:noFill/>
          </a:ln>
        </p:spPr>
      </p:pic>
      <p:grpSp>
        <p:nvGrpSpPr>
          <p:cNvPr id="844" name="Google Shape;844;p66"/>
          <p:cNvGrpSpPr/>
          <p:nvPr/>
        </p:nvGrpSpPr>
        <p:grpSpPr>
          <a:xfrm flipH="1">
            <a:off x="6011424" y="450887"/>
            <a:ext cx="442146" cy="623737"/>
            <a:chOff x="3715474" y="1570475"/>
            <a:chExt cx="442146" cy="623737"/>
          </a:xfrm>
        </p:grpSpPr>
        <p:sp>
          <p:nvSpPr>
            <p:cNvPr id="845" name="Google Shape;845;p66"/>
            <p:cNvSpPr/>
            <p:nvPr/>
          </p:nvSpPr>
          <p:spPr>
            <a:xfrm>
              <a:off x="3715474" y="1570475"/>
              <a:ext cx="301632" cy="623737"/>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6"/>
            <p:cNvSpPr/>
            <p:nvPr/>
          </p:nvSpPr>
          <p:spPr>
            <a:xfrm>
              <a:off x="4017119" y="1889385"/>
              <a:ext cx="140500" cy="236554"/>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66"/>
          <p:cNvSpPr/>
          <p:nvPr/>
        </p:nvSpPr>
        <p:spPr>
          <a:xfrm rot="-3839302">
            <a:off x="5809675" y="3381613"/>
            <a:ext cx="1465530" cy="2032765"/>
          </a:xfrm>
          <a:custGeom>
            <a:avLst/>
            <a:gdLst/>
            <a:ahLst/>
            <a:cxnLst/>
            <a:rect l="l" t="t" r="r" b="b"/>
            <a:pathLst>
              <a:path w="58615" h="81302" extrusionOk="0">
                <a:moveTo>
                  <a:pt x="51173" y="12288"/>
                </a:moveTo>
                <a:cubicBezTo>
                  <a:pt x="51161" y="12300"/>
                  <a:pt x="51161" y="12300"/>
                  <a:pt x="51173" y="12312"/>
                </a:cubicBezTo>
                <a:cubicBezTo>
                  <a:pt x="51161" y="12300"/>
                  <a:pt x="51138" y="12288"/>
                  <a:pt x="51126" y="12288"/>
                </a:cubicBezTo>
                <a:close/>
                <a:moveTo>
                  <a:pt x="50923" y="12348"/>
                </a:moveTo>
                <a:lnTo>
                  <a:pt x="50888" y="12372"/>
                </a:lnTo>
                <a:cubicBezTo>
                  <a:pt x="50888" y="12360"/>
                  <a:pt x="50899" y="12360"/>
                  <a:pt x="50923" y="12348"/>
                </a:cubicBezTo>
                <a:close/>
                <a:moveTo>
                  <a:pt x="37886" y="15967"/>
                </a:moveTo>
                <a:cubicBezTo>
                  <a:pt x="37957" y="15991"/>
                  <a:pt x="38017" y="16015"/>
                  <a:pt x="38088" y="16051"/>
                </a:cubicBezTo>
                <a:cubicBezTo>
                  <a:pt x="38029" y="16039"/>
                  <a:pt x="37957" y="16015"/>
                  <a:pt x="37886" y="15967"/>
                </a:cubicBezTo>
                <a:close/>
                <a:moveTo>
                  <a:pt x="44803" y="16158"/>
                </a:moveTo>
                <a:cubicBezTo>
                  <a:pt x="44803" y="16220"/>
                  <a:pt x="44778" y="16278"/>
                  <a:pt x="44753" y="16337"/>
                </a:cubicBezTo>
                <a:lnTo>
                  <a:pt x="44753" y="16337"/>
                </a:lnTo>
                <a:cubicBezTo>
                  <a:pt x="44769" y="16275"/>
                  <a:pt x="44784" y="16215"/>
                  <a:pt x="44803" y="16158"/>
                </a:cubicBezTo>
                <a:close/>
                <a:moveTo>
                  <a:pt x="31135" y="17396"/>
                </a:moveTo>
                <a:lnTo>
                  <a:pt x="31135" y="17432"/>
                </a:lnTo>
                <a:lnTo>
                  <a:pt x="31123" y="17432"/>
                </a:lnTo>
                <a:cubicBezTo>
                  <a:pt x="31123" y="17408"/>
                  <a:pt x="31123" y="17408"/>
                  <a:pt x="31135" y="17396"/>
                </a:cubicBezTo>
                <a:close/>
                <a:moveTo>
                  <a:pt x="31133" y="17465"/>
                </a:moveTo>
                <a:cubicBezTo>
                  <a:pt x="31134" y="17466"/>
                  <a:pt x="31134" y="17467"/>
                  <a:pt x="31135" y="17467"/>
                </a:cubicBezTo>
                <a:lnTo>
                  <a:pt x="31135" y="17479"/>
                </a:lnTo>
                <a:cubicBezTo>
                  <a:pt x="31135" y="17479"/>
                  <a:pt x="31135" y="17475"/>
                  <a:pt x="31133" y="17465"/>
                </a:cubicBezTo>
                <a:close/>
                <a:moveTo>
                  <a:pt x="39791" y="17717"/>
                </a:moveTo>
                <a:lnTo>
                  <a:pt x="39791" y="17729"/>
                </a:lnTo>
                <a:cubicBezTo>
                  <a:pt x="39791" y="17729"/>
                  <a:pt x="39781" y="17729"/>
                  <a:pt x="39771" y="17735"/>
                </a:cubicBezTo>
                <a:lnTo>
                  <a:pt x="39771" y="17735"/>
                </a:lnTo>
                <a:cubicBezTo>
                  <a:pt x="39776" y="17729"/>
                  <a:pt x="39781" y="17722"/>
                  <a:pt x="39791" y="17717"/>
                </a:cubicBezTo>
                <a:close/>
                <a:moveTo>
                  <a:pt x="56972" y="18634"/>
                </a:moveTo>
                <a:cubicBezTo>
                  <a:pt x="56925" y="18752"/>
                  <a:pt x="56901" y="18870"/>
                  <a:pt x="56854" y="18976"/>
                </a:cubicBezTo>
                <a:lnTo>
                  <a:pt x="56854" y="18976"/>
                </a:lnTo>
                <a:cubicBezTo>
                  <a:pt x="56868" y="18852"/>
                  <a:pt x="56914" y="18749"/>
                  <a:pt x="56972" y="18634"/>
                </a:cubicBezTo>
                <a:close/>
                <a:moveTo>
                  <a:pt x="56823" y="19032"/>
                </a:moveTo>
                <a:cubicBezTo>
                  <a:pt x="56800" y="19074"/>
                  <a:pt x="56777" y="19116"/>
                  <a:pt x="56754" y="19160"/>
                </a:cubicBezTo>
                <a:lnTo>
                  <a:pt x="56754" y="19160"/>
                </a:lnTo>
                <a:cubicBezTo>
                  <a:pt x="56774" y="19117"/>
                  <a:pt x="56796" y="19074"/>
                  <a:pt x="56823" y="19032"/>
                </a:cubicBezTo>
                <a:close/>
                <a:moveTo>
                  <a:pt x="29087" y="20825"/>
                </a:moveTo>
                <a:cubicBezTo>
                  <a:pt x="29171" y="20825"/>
                  <a:pt x="29230" y="20849"/>
                  <a:pt x="29290" y="20873"/>
                </a:cubicBezTo>
                <a:cubicBezTo>
                  <a:pt x="29230" y="20861"/>
                  <a:pt x="29159" y="20849"/>
                  <a:pt x="29087" y="20825"/>
                </a:cubicBezTo>
                <a:close/>
                <a:moveTo>
                  <a:pt x="49661" y="25492"/>
                </a:moveTo>
                <a:lnTo>
                  <a:pt x="49637" y="25516"/>
                </a:lnTo>
                <a:cubicBezTo>
                  <a:pt x="49637" y="25504"/>
                  <a:pt x="49649" y="25504"/>
                  <a:pt x="49649" y="25492"/>
                </a:cubicBezTo>
                <a:close/>
                <a:moveTo>
                  <a:pt x="49114" y="25706"/>
                </a:moveTo>
                <a:cubicBezTo>
                  <a:pt x="49096" y="25741"/>
                  <a:pt x="49092" y="25769"/>
                  <a:pt x="49090" y="25769"/>
                </a:cubicBezTo>
                <a:cubicBezTo>
                  <a:pt x="49090" y="25769"/>
                  <a:pt x="49090" y="25764"/>
                  <a:pt x="49090" y="25754"/>
                </a:cubicBezTo>
                <a:lnTo>
                  <a:pt x="49090" y="25730"/>
                </a:lnTo>
                <a:cubicBezTo>
                  <a:pt x="49102" y="25730"/>
                  <a:pt x="49102" y="25706"/>
                  <a:pt x="49114" y="25706"/>
                </a:cubicBezTo>
                <a:close/>
                <a:moveTo>
                  <a:pt x="53781" y="29147"/>
                </a:moveTo>
                <a:cubicBezTo>
                  <a:pt x="53781" y="29183"/>
                  <a:pt x="53757" y="29207"/>
                  <a:pt x="53757" y="29243"/>
                </a:cubicBezTo>
                <a:cubicBezTo>
                  <a:pt x="53745" y="29219"/>
                  <a:pt x="53733" y="29195"/>
                  <a:pt x="53697" y="29183"/>
                </a:cubicBezTo>
                <a:cubicBezTo>
                  <a:pt x="53733" y="29183"/>
                  <a:pt x="53745" y="29159"/>
                  <a:pt x="53781" y="29147"/>
                </a:cubicBezTo>
                <a:close/>
                <a:moveTo>
                  <a:pt x="38148" y="31207"/>
                </a:moveTo>
                <a:lnTo>
                  <a:pt x="38184" y="31231"/>
                </a:lnTo>
                <a:cubicBezTo>
                  <a:pt x="38160" y="31243"/>
                  <a:pt x="38148" y="31243"/>
                  <a:pt x="38148" y="31243"/>
                </a:cubicBezTo>
                <a:lnTo>
                  <a:pt x="38148" y="31207"/>
                </a:lnTo>
                <a:close/>
                <a:moveTo>
                  <a:pt x="13835" y="32993"/>
                </a:moveTo>
                <a:cubicBezTo>
                  <a:pt x="13847" y="33005"/>
                  <a:pt x="13847" y="33017"/>
                  <a:pt x="13859" y="33041"/>
                </a:cubicBezTo>
                <a:lnTo>
                  <a:pt x="13835" y="33041"/>
                </a:lnTo>
                <a:lnTo>
                  <a:pt x="13835" y="32993"/>
                </a:lnTo>
                <a:close/>
                <a:moveTo>
                  <a:pt x="38624" y="34600"/>
                </a:moveTo>
                <a:cubicBezTo>
                  <a:pt x="38624" y="34612"/>
                  <a:pt x="38612" y="34612"/>
                  <a:pt x="38600" y="34612"/>
                </a:cubicBezTo>
                <a:cubicBezTo>
                  <a:pt x="38612" y="34612"/>
                  <a:pt x="38612" y="34600"/>
                  <a:pt x="38624" y="34600"/>
                </a:cubicBezTo>
                <a:close/>
                <a:moveTo>
                  <a:pt x="26015" y="35101"/>
                </a:moveTo>
                <a:cubicBezTo>
                  <a:pt x="26041" y="35101"/>
                  <a:pt x="26069" y="35105"/>
                  <a:pt x="26099" y="35112"/>
                </a:cubicBezTo>
                <a:cubicBezTo>
                  <a:pt x="26015" y="35136"/>
                  <a:pt x="25944" y="35148"/>
                  <a:pt x="25861" y="35160"/>
                </a:cubicBezTo>
                <a:cubicBezTo>
                  <a:pt x="25909" y="35119"/>
                  <a:pt x="25958" y="35101"/>
                  <a:pt x="26015" y="35101"/>
                </a:cubicBezTo>
                <a:close/>
                <a:moveTo>
                  <a:pt x="31655" y="39425"/>
                </a:moveTo>
                <a:lnTo>
                  <a:pt x="31655" y="39425"/>
                </a:lnTo>
                <a:cubicBezTo>
                  <a:pt x="31656" y="39425"/>
                  <a:pt x="31659" y="39428"/>
                  <a:pt x="31659" y="39434"/>
                </a:cubicBezTo>
                <a:cubicBezTo>
                  <a:pt x="31653" y="39428"/>
                  <a:pt x="31653" y="39425"/>
                  <a:pt x="31655" y="39425"/>
                </a:cubicBezTo>
                <a:close/>
                <a:moveTo>
                  <a:pt x="29290" y="39553"/>
                </a:moveTo>
                <a:cubicBezTo>
                  <a:pt x="29325" y="39672"/>
                  <a:pt x="29373" y="39780"/>
                  <a:pt x="29433" y="39899"/>
                </a:cubicBezTo>
                <a:cubicBezTo>
                  <a:pt x="29159" y="39839"/>
                  <a:pt x="29206" y="39696"/>
                  <a:pt x="29290" y="39553"/>
                </a:cubicBezTo>
                <a:close/>
                <a:moveTo>
                  <a:pt x="42732" y="40232"/>
                </a:moveTo>
                <a:lnTo>
                  <a:pt x="42732" y="40232"/>
                </a:lnTo>
                <a:cubicBezTo>
                  <a:pt x="42684" y="40268"/>
                  <a:pt x="42672" y="40292"/>
                  <a:pt x="42625" y="40327"/>
                </a:cubicBezTo>
                <a:cubicBezTo>
                  <a:pt x="42582" y="40349"/>
                  <a:pt x="42545" y="40358"/>
                  <a:pt x="42512" y="40358"/>
                </a:cubicBezTo>
                <a:cubicBezTo>
                  <a:pt x="42454" y="40358"/>
                  <a:pt x="42408" y="40330"/>
                  <a:pt x="42363" y="40292"/>
                </a:cubicBezTo>
                <a:cubicBezTo>
                  <a:pt x="42506" y="40280"/>
                  <a:pt x="42625" y="40268"/>
                  <a:pt x="42732" y="40232"/>
                </a:cubicBezTo>
                <a:close/>
                <a:moveTo>
                  <a:pt x="21360" y="42649"/>
                </a:moveTo>
                <a:cubicBezTo>
                  <a:pt x="21372" y="42661"/>
                  <a:pt x="21360" y="42673"/>
                  <a:pt x="21348" y="42673"/>
                </a:cubicBezTo>
                <a:cubicBezTo>
                  <a:pt x="21348" y="42661"/>
                  <a:pt x="21360" y="42649"/>
                  <a:pt x="21360" y="42649"/>
                </a:cubicBezTo>
                <a:close/>
                <a:moveTo>
                  <a:pt x="9740" y="42720"/>
                </a:moveTo>
                <a:cubicBezTo>
                  <a:pt x="9740" y="42732"/>
                  <a:pt x="9728" y="42768"/>
                  <a:pt x="9728" y="42780"/>
                </a:cubicBezTo>
                <a:cubicBezTo>
                  <a:pt x="9704" y="42780"/>
                  <a:pt x="9704" y="42768"/>
                  <a:pt x="9692" y="42768"/>
                </a:cubicBezTo>
                <a:cubicBezTo>
                  <a:pt x="9704" y="42768"/>
                  <a:pt x="9728" y="42732"/>
                  <a:pt x="9740" y="42720"/>
                </a:cubicBezTo>
                <a:close/>
                <a:moveTo>
                  <a:pt x="21348" y="42673"/>
                </a:moveTo>
                <a:cubicBezTo>
                  <a:pt x="21348" y="42709"/>
                  <a:pt x="21348" y="42732"/>
                  <a:pt x="21336" y="42780"/>
                </a:cubicBezTo>
                <a:cubicBezTo>
                  <a:pt x="21336" y="42732"/>
                  <a:pt x="21336" y="42709"/>
                  <a:pt x="21348" y="42673"/>
                </a:cubicBezTo>
                <a:close/>
                <a:moveTo>
                  <a:pt x="11883" y="45864"/>
                </a:moveTo>
                <a:cubicBezTo>
                  <a:pt x="11895" y="45876"/>
                  <a:pt x="11895" y="45888"/>
                  <a:pt x="11895" y="45911"/>
                </a:cubicBezTo>
                <a:cubicBezTo>
                  <a:pt x="11859" y="45935"/>
                  <a:pt x="11835" y="45971"/>
                  <a:pt x="11811" y="46007"/>
                </a:cubicBezTo>
                <a:cubicBezTo>
                  <a:pt x="11823" y="45947"/>
                  <a:pt x="11847" y="45911"/>
                  <a:pt x="11883" y="45864"/>
                </a:cubicBezTo>
                <a:close/>
                <a:moveTo>
                  <a:pt x="8942" y="56865"/>
                </a:moveTo>
                <a:cubicBezTo>
                  <a:pt x="8936" y="56877"/>
                  <a:pt x="8927" y="56883"/>
                  <a:pt x="8920" y="56887"/>
                </a:cubicBezTo>
                <a:lnTo>
                  <a:pt x="8920" y="56887"/>
                </a:lnTo>
                <a:lnTo>
                  <a:pt x="8942" y="56865"/>
                </a:lnTo>
                <a:close/>
                <a:moveTo>
                  <a:pt x="14443" y="57056"/>
                </a:moveTo>
                <a:lnTo>
                  <a:pt x="14443" y="57067"/>
                </a:lnTo>
                <a:cubicBezTo>
                  <a:pt x="14443" y="57067"/>
                  <a:pt x="14443" y="57056"/>
                  <a:pt x="14431" y="57056"/>
                </a:cubicBezTo>
                <a:close/>
                <a:moveTo>
                  <a:pt x="24253" y="68069"/>
                </a:moveTo>
                <a:lnTo>
                  <a:pt x="24253" y="68069"/>
                </a:lnTo>
                <a:cubicBezTo>
                  <a:pt x="24337" y="68128"/>
                  <a:pt x="24432" y="68188"/>
                  <a:pt x="24527" y="68247"/>
                </a:cubicBezTo>
                <a:cubicBezTo>
                  <a:pt x="24456" y="68271"/>
                  <a:pt x="24384" y="68319"/>
                  <a:pt x="24289" y="68378"/>
                </a:cubicBezTo>
                <a:cubicBezTo>
                  <a:pt x="24265" y="68271"/>
                  <a:pt x="24265" y="68164"/>
                  <a:pt x="24253" y="68069"/>
                </a:cubicBezTo>
                <a:close/>
                <a:moveTo>
                  <a:pt x="56031" y="1"/>
                </a:moveTo>
                <a:cubicBezTo>
                  <a:pt x="53459" y="2573"/>
                  <a:pt x="50804" y="4978"/>
                  <a:pt x="48685" y="7895"/>
                </a:cubicBezTo>
                <a:cubicBezTo>
                  <a:pt x="48625" y="7954"/>
                  <a:pt x="48566" y="8026"/>
                  <a:pt x="48506" y="8085"/>
                </a:cubicBezTo>
                <a:cubicBezTo>
                  <a:pt x="48375" y="8145"/>
                  <a:pt x="48328" y="8252"/>
                  <a:pt x="48340" y="8383"/>
                </a:cubicBezTo>
                <a:cubicBezTo>
                  <a:pt x="47804" y="8621"/>
                  <a:pt x="47649" y="9157"/>
                  <a:pt x="47387" y="9609"/>
                </a:cubicBezTo>
                <a:cubicBezTo>
                  <a:pt x="46411" y="11109"/>
                  <a:pt x="45530" y="12657"/>
                  <a:pt x="44994" y="14384"/>
                </a:cubicBezTo>
                <a:cubicBezTo>
                  <a:pt x="44696" y="14955"/>
                  <a:pt x="44934" y="15562"/>
                  <a:pt x="44803" y="16146"/>
                </a:cubicBezTo>
                <a:cubicBezTo>
                  <a:pt x="44696" y="16241"/>
                  <a:pt x="44673" y="16348"/>
                  <a:pt x="44708" y="16503"/>
                </a:cubicBezTo>
                <a:lnTo>
                  <a:pt x="44708" y="16515"/>
                </a:lnTo>
                <a:cubicBezTo>
                  <a:pt x="44518" y="16693"/>
                  <a:pt x="44589" y="16872"/>
                  <a:pt x="44684" y="17063"/>
                </a:cubicBezTo>
                <a:cubicBezTo>
                  <a:pt x="44518" y="17551"/>
                  <a:pt x="44375" y="18063"/>
                  <a:pt x="44458" y="18587"/>
                </a:cubicBezTo>
                <a:cubicBezTo>
                  <a:pt x="44161" y="19134"/>
                  <a:pt x="44137" y="19753"/>
                  <a:pt x="44137" y="20349"/>
                </a:cubicBezTo>
                <a:cubicBezTo>
                  <a:pt x="44113" y="21813"/>
                  <a:pt x="43458" y="23063"/>
                  <a:pt x="42768" y="24206"/>
                </a:cubicBezTo>
                <a:cubicBezTo>
                  <a:pt x="41934" y="25576"/>
                  <a:pt x="40743" y="26742"/>
                  <a:pt x="39684" y="27981"/>
                </a:cubicBezTo>
                <a:cubicBezTo>
                  <a:pt x="39339" y="27635"/>
                  <a:pt x="39589" y="27361"/>
                  <a:pt x="39684" y="27111"/>
                </a:cubicBezTo>
                <a:cubicBezTo>
                  <a:pt x="40624" y="24492"/>
                  <a:pt x="41363" y="21837"/>
                  <a:pt x="41529" y="19039"/>
                </a:cubicBezTo>
                <a:cubicBezTo>
                  <a:pt x="41720" y="18658"/>
                  <a:pt x="41720" y="18241"/>
                  <a:pt x="41589" y="17836"/>
                </a:cubicBezTo>
                <a:cubicBezTo>
                  <a:pt x="41839" y="17039"/>
                  <a:pt x="42125" y="16229"/>
                  <a:pt x="41934" y="15360"/>
                </a:cubicBezTo>
                <a:cubicBezTo>
                  <a:pt x="42065" y="14491"/>
                  <a:pt x="42256" y="13610"/>
                  <a:pt x="42291" y="12729"/>
                </a:cubicBezTo>
                <a:cubicBezTo>
                  <a:pt x="42303" y="12181"/>
                  <a:pt x="42589" y="11550"/>
                  <a:pt x="42089" y="11050"/>
                </a:cubicBezTo>
                <a:cubicBezTo>
                  <a:pt x="42863" y="10121"/>
                  <a:pt x="42708" y="8990"/>
                  <a:pt x="42768" y="7907"/>
                </a:cubicBezTo>
                <a:cubicBezTo>
                  <a:pt x="43089" y="7549"/>
                  <a:pt x="42946" y="7168"/>
                  <a:pt x="42863" y="6776"/>
                </a:cubicBezTo>
                <a:cubicBezTo>
                  <a:pt x="42970" y="6668"/>
                  <a:pt x="43018" y="6537"/>
                  <a:pt x="42970" y="6395"/>
                </a:cubicBezTo>
                <a:cubicBezTo>
                  <a:pt x="43137" y="6192"/>
                  <a:pt x="43089" y="6002"/>
                  <a:pt x="42982" y="5799"/>
                </a:cubicBezTo>
                <a:cubicBezTo>
                  <a:pt x="43160" y="5287"/>
                  <a:pt x="43279" y="4763"/>
                  <a:pt x="43077" y="4025"/>
                </a:cubicBezTo>
                <a:lnTo>
                  <a:pt x="43077" y="4025"/>
                </a:lnTo>
                <a:cubicBezTo>
                  <a:pt x="42125" y="5228"/>
                  <a:pt x="41315" y="6287"/>
                  <a:pt x="41160" y="7680"/>
                </a:cubicBezTo>
                <a:cubicBezTo>
                  <a:pt x="40898" y="8252"/>
                  <a:pt x="40529" y="8752"/>
                  <a:pt x="40482" y="9395"/>
                </a:cubicBezTo>
                <a:cubicBezTo>
                  <a:pt x="40541" y="9943"/>
                  <a:pt x="39934" y="10240"/>
                  <a:pt x="39934" y="10776"/>
                </a:cubicBezTo>
                <a:cubicBezTo>
                  <a:pt x="39434" y="10978"/>
                  <a:pt x="39231" y="11479"/>
                  <a:pt x="39136" y="11895"/>
                </a:cubicBezTo>
                <a:cubicBezTo>
                  <a:pt x="38791" y="13264"/>
                  <a:pt x="38267" y="14586"/>
                  <a:pt x="37874" y="15943"/>
                </a:cubicBezTo>
                <a:cubicBezTo>
                  <a:pt x="37743" y="16039"/>
                  <a:pt x="37684" y="16134"/>
                  <a:pt x="37731" y="16301"/>
                </a:cubicBezTo>
                <a:cubicBezTo>
                  <a:pt x="37564" y="16598"/>
                  <a:pt x="37600" y="16908"/>
                  <a:pt x="37600" y="17229"/>
                </a:cubicBezTo>
                <a:lnTo>
                  <a:pt x="37600" y="17241"/>
                </a:lnTo>
                <a:cubicBezTo>
                  <a:pt x="37457" y="17432"/>
                  <a:pt x="37279" y="17622"/>
                  <a:pt x="37338" y="17896"/>
                </a:cubicBezTo>
                <a:cubicBezTo>
                  <a:pt x="36660" y="20146"/>
                  <a:pt x="36850" y="22468"/>
                  <a:pt x="37160" y="24706"/>
                </a:cubicBezTo>
                <a:cubicBezTo>
                  <a:pt x="37398" y="26421"/>
                  <a:pt x="37660" y="28135"/>
                  <a:pt x="37803" y="29862"/>
                </a:cubicBezTo>
                <a:cubicBezTo>
                  <a:pt x="37743" y="30112"/>
                  <a:pt x="37672" y="30386"/>
                  <a:pt x="37612" y="30636"/>
                </a:cubicBezTo>
                <a:cubicBezTo>
                  <a:pt x="37076" y="31040"/>
                  <a:pt x="36600" y="31517"/>
                  <a:pt x="36183" y="32029"/>
                </a:cubicBezTo>
                <a:lnTo>
                  <a:pt x="36207" y="32053"/>
                </a:lnTo>
                <a:cubicBezTo>
                  <a:pt x="36076" y="32112"/>
                  <a:pt x="36005" y="32195"/>
                  <a:pt x="36005" y="32350"/>
                </a:cubicBezTo>
                <a:lnTo>
                  <a:pt x="36005" y="32326"/>
                </a:lnTo>
                <a:cubicBezTo>
                  <a:pt x="35989" y="32325"/>
                  <a:pt x="35974" y="32325"/>
                  <a:pt x="35960" y="32325"/>
                </a:cubicBezTo>
                <a:cubicBezTo>
                  <a:pt x="35517" y="32325"/>
                  <a:pt x="35337" y="32829"/>
                  <a:pt x="34933" y="32898"/>
                </a:cubicBezTo>
                <a:cubicBezTo>
                  <a:pt x="34778" y="32945"/>
                  <a:pt x="34707" y="33041"/>
                  <a:pt x="34695" y="33184"/>
                </a:cubicBezTo>
                <a:cubicBezTo>
                  <a:pt x="34624" y="33219"/>
                  <a:pt x="34540" y="33255"/>
                  <a:pt x="34469" y="33303"/>
                </a:cubicBezTo>
                <a:cubicBezTo>
                  <a:pt x="34350" y="33065"/>
                  <a:pt x="34243" y="32826"/>
                  <a:pt x="34124" y="32588"/>
                </a:cubicBezTo>
                <a:cubicBezTo>
                  <a:pt x="34207" y="30171"/>
                  <a:pt x="34266" y="27742"/>
                  <a:pt x="34326" y="25337"/>
                </a:cubicBezTo>
                <a:cubicBezTo>
                  <a:pt x="34326" y="25230"/>
                  <a:pt x="34183" y="25123"/>
                  <a:pt x="34112" y="25028"/>
                </a:cubicBezTo>
                <a:cubicBezTo>
                  <a:pt x="34231" y="24468"/>
                  <a:pt x="34231" y="23932"/>
                  <a:pt x="34243" y="23373"/>
                </a:cubicBezTo>
                <a:cubicBezTo>
                  <a:pt x="34278" y="21194"/>
                  <a:pt x="33564" y="19110"/>
                  <a:pt x="33504" y="16955"/>
                </a:cubicBezTo>
                <a:cubicBezTo>
                  <a:pt x="33731" y="16551"/>
                  <a:pt x="33707" y="16110"/>
                  <a:pt x="33671" y="15693"/>
                </a:cubicBezTo>
                <a:cubicBezTo>
                  <a:pt x="33576" y="14622"/>
                  <a:pt x="33695" y="13562"/>
                  <a:pt x="33802" y="12491"/>
                </a:cubicBezTo>
                <a:cubicBezTo>
                  <a:pt x="34100" y="12121"/>
                  <a:pt x="34088" y="11729"/>
                  <a:pt x="33921" y="11312"/>
                </a:cubicBezTo>
                <a:cubicBezTo>
                  <a:pt x="33874" y="11240"/>
                  <a:pt x="33850" y="11169"/>
                  <a:pt x="33814" y="11098"/>
                </a:cubicBezTo>
                <a:cubicBezTo>
                  <a:pt x="33874" y="9574"/>
                  <a:pt x="34350" y="8085"/>
                  <a:pt x="33921" y="6514"/>
                </a:cubicBezTo>
                <a:lnTo>
                  <a:pt x="33921" y="6514"/>
                </a:lnTo>
                <a:cubicBezTo>
                  <a:pt x="33683" y="7597"/>
                  <a:pt x="32635" y="8216"/>
                  <a:pt x="32492" y="9335"/>
                </a:cubicBezTo>
                <a:cubicBezTo>
                  <a:pt x="32314" y="9466"/>
                  <a:pt x="32028" y="9562"/>
                  <a:pt x="31980" y="9728"/>
                </a:cubicBezTo>
                <a:cubicBezTo>
                  <a:pt x="31588" y="11240"/>
                  <a:pt x="30754" y="12562"/>
                  <a:pt x="30254" y="14050"/>
                </a:cubicBezTo>
                <a:lnTo>
                  <a:pt x="30242" y="14074"/>
                </a:lnTo>
                <a:cubicBezTo>
                  <a:pt x="30183" y="14169"/>
                  <a:pt x="30135" y="14277"/>
                  <a:pt x="30111" y="14396"/>
                </a:cubicBezTo>
                <a:lnTo>
                  <a:pt x="30111" y="14407"/>
                </a:lnTo>
                <a:cubicBezTo>
                  <a:pt x="30052" y="14515"/>
                  <a:pt x="30004" y="14622"/>
                  <a:pt x="29980" y="14741"/>
                </a:cubicBezTo>
                <a:cubicBezTo>
                  <a:pt x="29706" y="15824"/>
                  <a:pt x="29147" y="16813"/>
                  <a:pt x="29111" y="17956"/>
                </a:cubicBezTo>
                <a:cubicBezTo>
                  <a:pt x="28921" y="18896"/>
                  <a:pt x="28921" y="19849"/>
                  <a:pt x="29040" y="20777"/>
                </a:cubicBezTo>
                <a:cubicBezTo>
                  <a:pt x="28921" y="23123"/>
                  <a:pt x="29111" y="25468"/>
                  <a:pt x="29468" y="27766"/>
                </a:cubicBezTo>
                <a:cubicBezTo>
                  <a:pt x="29837" y="30148"/>
                  <a:pt x="30373" y="32541"/>
                  <a:pt x="31861" y="34553"/>
                </a:cubicBezTo>
                <a:cubicBezTo>
                  <a:pt x="32100" y="34874"/>
                  <a:pt x="32028" y="35112"/>
                  <a:pt x="31730" y="35446"/>
                </a:cubicBezTo>
                <a:cubicBezTo>
                  <a:pt x="31079" y="36180"/>
                  <a:pt x="30238" y="36750"/>
                  <a:pt x="29749" y="37612"/>
                </a:cubicBezTo>
                <a:lnTo>
                  <a:pt x="29749" y="37612"/>
                </a:lnTo>
                <a:cubicBezTo>
                  <a:pt x="29231" y="37550"/>
                  <a:pt x="29348" y="37028"/>
                  <a:pt x="29123" y="36755"/>
                </a:cubicBezTo>
                <a:cubicBezTo>
                  <a:pt x="28885" y="35231"/>
                  <a:pt x="28754" y="33660"/>
                  <a:pt x="27432" y="32588"/>
                </a:cubicBezTo>
                <a:cubicBezTo>
                  <a:pt x="27254" y="32434"/>
                  <a:pt x="27135" y="32267"/>
                  <a:pt x="27135" y="32029"/>
                </a:cubicBezTo>
                <a:cubicBezTo>
                  <a:pt x="27123" y="31517"/>
                  <a:pt x="26742" y="31195"/>
                  <a:pt x="26432" y="30826"/>
                </a:cubicBezTo>
                <a:cubicBezTo>
                  <a:pt x="25753" y="30028"/>
                  <a:pt x="24896" y="29457"/>
                  <a:pt x="24027" y="28921"/>
                </a:cubicBezTo>
                <a:cubicBezTo>
                  <a:pt x="23289" y="28040"/>
                  <a:pt x="22182" y="27564"/>
                  <a:pt x="21646" y="26492"/>
                </a:cubicBezTo>
                <a:cubicBezTo>
                  <a:pt x="21324" y="25802"/>
                  <a:pt x="21122" y="25028"/>
                  <a:pt x="20491" y="24504"/>
                </a:cubicBezTo>
                <a:cubicBezTo>
                  <a:pt x="20670" y="24016"/>
                  <a:pt x="20312" y="23623"/>
                  <a:pt x="20253" y="23159"/>
                </a:cubicBezTo>
                <a:cubicBezTo>
                  <a:pt x="20360" y="22861"/>
                  <a:pt x="20217" y="22611"/>
                  <a:pt x="20134" y="22349"/>
                </a:cubicBezTo>
                <a:cubicBezTo>
                  <a:pt x="20253" y="21849"/>
                  <a:pt x="20229" y="21373"/>
                  <a:pt x="20074" y="20896"/>
                </a:cubicBezTo>
                <a:cubicBezTo>
                  <a:pt x="20193" y="20063"/>
                  <a:pt x="20122" y="19253"/>
                  <a:pt x="19896" y="18444"/>
                </a:cubicBezTo>
                <a:cubicBezTo>
                  <a:pt x="20229" y="17848"/>
                  <a:pt x="19622" y="17348"/>
                  <a:pt x="19777" y="16705"/>
                </a:cubicBezTo>
                <a:cubicBezTo>
                  <a:pt x="20134" y="15348"/>
                  <a:pt x="19634" y="13967"/>
                  <a:pt x="19574" y="12598"/>
                </a:cubicBezTo>
                <a:cubicBezTo>
                  <a:pt x="19562" y="12300"/>
                  <a:pt x="19384" y="12026"/>
                  <a:pt x="19098" y="11871"/>
                </a:cubicBezTo>
                <a:cubicBezTo>
                  <a:pt x="19098" y="11776"/>
                  <a:pt x="19050" y="11717"/>
                  <a:pt x="18991" y="11669"/>
                </a:cubicBezTo>
                <a:cubicBezTo>
                  <a:pt x="18881" y="11428"/>
                  <a:pt x="18743" y="11299"/>
                  <a:pt x="18584" y="11299"/>
                </a:cubicBezTo>
                <a:cubicBezTo>
                  <a:pt x="18468" y="11299"/>
                  <a:pt x="18341" y="11368"/>
                  <a:pt x="18205" y="11514"/>
                </a:cubicBezTo>
                <a:cubicBezTo>
                  <a:pt x="17967" y="11764"/>
                  <a:pt x="17848" y="12110"/>
                  <a:pt x="17812" y="12443"/>
                </a:cubicBezTo>
                <a:cubicBezTo>
                  <a:pt x="17693" y="13729"/>
                  <a:pt x="17622" y="15003"/>
                  <a:pt x="17514" y="16289"/>
                </a:cubicBezTo>
                <a:cubicBezTo>
                  <a:pt x="17479" y="16610"/>
                  <a:pt x="17491" y="16991"/>
                  <a:pt x="17360" y="17289"/>
                </a:cubicBezTo>
                <a:cubicBezTo>
                  <a:pt x="16705" y="18610"/>
                  <a:pt x="16681" y="20003"/>
                  <a:pt x="16824" y="21432"/>
                </a:cubicBezTo>
                <a:cubicBezTo>
                  <a:pt x="16443" y="22718"/>
                  <a:pt x="17038" y="23921"/>
                  <a:pt x="17098" y="25159"/>
                </a:cubicBezTo>
                <a:cubicBezTo>
                  <a:pt x="17098" y="25337"/>
                  <a:pt x="17276" y="25421"/>
                  <a:pt x="17455" y="25480"/>
                </a:cubicBezTo>
                <a:cubicBezTo>
                  <a:pt x="17383" y="26302"/>
                  <a:pt x="17300" y="27123"/>
                  <a:pt x="17872" y="27826"/>
                </a:cubicBezTo>
                <a:cubicBezTo>
                  <a:pt x="17919" y="28421"/>
                  <a:pt x="18038" y="28969"/>
                  <a:pt x="18455" y="29397"/>
                </a:cubicBezTo>
                <a:cubicBezTo>
                  <a:pt x="18503" y="29457"/>
                  <a:pt x="18562" y="29528"/>
                  <a:pt x="18634" y="29576"/>
                </a:cubicBezTo>
                <a:cubicBezTo>
                  <a:pt x="19098" y="30874"/>
                  <a:pt x="19788" y="32029"/>
                  <a:pt x="20896" y="32898"/>
                </a:cubicBezTo>
                <a:cubicBezTo>
                  <a:pt x="21479" y="34041"/>
                  <a:pt x="22491" y="34850"/>
                  <a:pt x="23313" y="35803"/>
                </a:cubicBezTo>
                <a:cubicBezTo>
                  <a:pt x="23503" y="36279"/>
                  <a:pt x="23956" y="36494"/>
                  <a:pt x="24313" y="36815"/>
                </a:cubicBezTo>
                <a:cubicBezTo>
                  <a:pt x="24980" y="37803"/>
                  <a:pt x="25575" y="38875"/>
                  <a:pt x="26611" y="39565"/>
                </a:cubicBezTo>
                <a:cubicBezTo>
                  <a:pt x="26754" y="39827"/>
                  <a:pt x="27135" y="39923"/>
                  <a:pt x="27170" y="40292"/>
                </a:cubicBezTo>
                <a:cubicBezTo>
                  <a:pt x="26396" y="40899"/>
                  <a:pt x="25706" y="41601"/>
                  <a:pt x="25027" y="42328"/>
                </a:cubicBezTo>
                <a:cubicBezTo>
                  <a:pt x="24762" y="42615"/>
                  <a:pt x="24496" y="42759"/>
                  <a:pt x="24245" y="42759"/>
                </a:cubicBezTo>
                <a:cubicBezTo>
                  <a:pt x="23945" y="42759"/>
                  <a:pt x="23665" y="42552"/>
                  <a:pt x="23432" y="42137"/>
                </a:cubicBezTo>
                <a:cubicBezTo>
                  <a:pt x="23217" y="41768"/>
                  <a:pt x="23063" y="41351"/>
                  <a:pt x="22920" y="40935"/>
                </a:cubicBezTo>
                <a:cubicBezTo>
                  <a:pt x="22741" y="40411"/>
                  <a:pt x="22491" y="39982"/>
                  <a:pt x="21920" y="39815"/>
                </a:cubicBezTo>
                <a:cubicBezTo>
                  <a:pt x="21884" y="38625"/>
                  <a:pt x="21324" y="37708"/>
                  <a:pt x="20396" y="37005"/>
                </a:cubicBezTo>
                <a:cubicBezTo>
                  <a:pt x="20277" y="36494"/>
                  <a:pt x="19812" y="36255"/>
                  <a:pt x="19491" y="35934"/>
                </a:cubicBezTo>
                <a:cubicBezTo>
                  <a:pt x="19146" y="35601"/>
                  <a:pt x="18634" y="35351"/>
                  <a:pt x="18455" y="34946"/>
                </a:cubicBezTo>
                <a:cubicBezTo>
                  <a:pt x="17741" y="33457"/>
                  <a:pt x="16490" y="32362"/>
                  <a:pt x="15645" y="30957"/>
                </a:cubicBezTo>
                <a:cubicBezTo>
                  <a:pt x="15371" y="30529"/>
                  <a:pt x="15300" y="29969"/>
                  <a:pt x="14776" y="29695"/>
                </a:cubicBezTo>
                <a:cubicBezTo>
                  <a:pt x="14443" y="28897"/>
                  <a:pt x="14157" y="28040"/>
                  <a:pt x="13526" y="27409"/>
                </a:cubicBezTo>
                <a:cubicBezTo>
                  <a:pt x="12930" y="25385"/>
                  <a:pt x="11918" y="23492"/>
                  <a:pt x="11502" y="21396"/>
                </a:cubicBezTo>
                <a:cubicBezTo>
                  <a:pt x="11383" y="20753"/>
                  <a:pt x="11264" y="20111"/>
                  <a:pt x="11180" y="19456"/>
                </a:cubicBezTo>
                <a:cubicBezTo>
                  <a:pt x="11122" y="19082"/>
                  <a:pt x="10949" y="18801"/>
                  <a:pt x="10539" y="18801"/>
                </a:cubicBezTo>
                <a:cubicBezTo>
                  <a:pt x="10531" y="18801"/>
                  <a:pt x="10522" y="18801"/>
                  <a:pt x="10513" y="18801"/>
                </a:cubicBezTo>
                <a:cubicBezTo>
                  <a:pt x="10097" y="18813"/>
                  <a:pt x="9716" y="18932"/>
                  <a:pt x="9621" y="19396"/>
                </a:cubicBezTo>
                <a:cubicBezTo>
                  <a:pt x="9561" y="19646"/>
                  <a:pt x="9537" y="19908"/>
                  <a:pt x="9525" y="20170"/>
                </a:cubicBezTo>
                <a:cubicBezTo>
                  <a:pt x="9501" y="20956"/>
                  <a:pt x="9466" y="21730"/>
                  <a:pt x="9442" y="22528"/>
                </a:cubicBezTo>
                <a:cubicBezTo>
                  <a:pt x="9347" y="25206"/>
                  <a:pt x="10037" y="27742"/>
                  <a:pt x="10704" y="30302"/>
                </a:cubicBezTo>
                <a:cubicBezTo>
                  <a:pt x="10752" y="31160"/>
                  <a:pt x="11002" y="31933"/>
                  <a:pt x="11656" y="32505"/>
                </a:cubicBezTo>
                <a:cubicBezTo>
                  <a:pt x="11787" y="33196"/>
                  <a:pt x="12109" y="33803"/>
                  <a:pt x="12478" y="34386"/>
                </a:cubicBezTo>
                <a:cubicBezTo>
                  <a:pt x="12549" y="34553"/>
                  <a:pt x="12609" y="34696"/>
                  <a:pt x="12680" y="34862"/>
                </a:cubicBezTo>
                <a:cubicBezTo>
                  <a:pt x="12549" y="35208"/>
                  <a:pt x="12669" y="35446"/>
                  <a:pt x="12978" y="35589"/>
                </a:cubicBezTo>
                <a:cubicBezTo>
                  <a:pt x="13633" y="37375"/>
                  <a:pt x="14252" y="39196"/>
                  <a:pt x="15859" y="40411"/>
                </a:cubicBezTo>
                <a:lnTo>
                  <a:pt x="15871" y="40423"/>
                </a:lnTo>
                <a:cubicBezTo>
                  <a:pt x="16086" y="40696"/>
                  <a:pt x="16074" y="41161"/>
                  <a:pt x="16526" y="41244"/>
                </a:cubicBezTo>
                <a:cubicBezTo>
                  <a:pt x="17550" y="42542"/>
                  <a:pt x="18717" y="43661"/>
                  <a:pt x="20336" y="44161"/>
                </a:cubicBezTo>
                <a:cubicBezTo>
                  <a:pt x="20396" y="44292"/>
                  <a:pt x="20491" y="44352"/>
                  <a:pt x="20646" y="44352"/>
                </a:cubicBezTo>
                <a:cubicBezTo>
                  <a:pt x="20782" y="44560"/>
                  <a:pt x="20959" y="44651"/>
                  <a:pt x="21168" y="44651"/>
                </a:cubicBezTo>
                <a:cubicBezTo>
                  <a:pt x="21233" y="44651"/>
                  <a:pt x="21301" y="44642"/>
                  <a:pt x="21372" y="44625"/>
                </a:cubicBezTo>
                <a:cubicBezTo>
                  <a:pt x="22324" y="45209"/>
                  <a:pt x="22324" y="45209"/>
                  <a:pt x="21705" y="46042"/>
                </a:cubicBezTo>
                <a:cubicBezTo>
                  <a:pt x="21586" y="46197"/>
                  <a:pt x="21396" y="46316"/>
                  <a:pt x="21408" y="46554"/>
                </a:cubicBezTo>
                <a:cubicBezTo>
                  <a:pt x="20384" y="47566"/>
                  <a:pt x="19669" y="48805"/>
                  <a:pt x="18812" y="49948"/>
                </a:cubicBezTo>
                <a:cubicBezTo>
                  <a:pt x="18726" y="49980"/>
                  <a:pt x="18650" y="49994"/>
                  <a:pt x="18583" y="49994"/>
                </a:cubicBezTo>
                <a:cubicBezTo>
                  <a:pt x="18284" y="49994"/>
                  <a:pt x="18165" y="49703"/>
                  <a:pt x="18038" y="49459"/>
                </a:cubicBezTo>
                <a:cubicBezTo>
                  <a:pt x="17741" y="48876"/>
                  <a:pt x="17455" y="48281"/>
                  <a:pt x="17014" y="47840"/>
                </a:cubicBezTo>
                <a:cubicBezTo>
                  <a:pt x="15967" y="46792"/>
                  <a:pt x="15050" y="45661"/>
                  <a:pt x="14169" y="44506"/>
                </a:cubicBezTo>
                <a:cubicBezTo>
                  <a:pt x="14085" y="44102"/>
                  <a:pt x="13931" y="43744"/>
                  <a:pt x="13550" y="43542"/>
                </a:cubicBezTo>
                <a:cubicBezTo>
                  <a:pt x="13561" y="43459"/>
                  <a:pt x="13514" y="43411"/>
                  <a:pt x="13442" y="43387"/>
                </a:cubicBezTo>
                <a:cubicBezTo>
                  <a:pt x="13335" y="43113"/>
                  <a:pt x="13276" y="42816"/>
                  <a:pt x="12895" y="42768"/>
                </a:cubicBezTo>
                <a:cubicBezTo>
                  <a:pt x="12680" y="42256"/>
                  <a:pt x="12383" y="41816"/>
                  <a:pt x="12002" y="41447"/>
                </a:cubicBezTo>
                <a:cubicBezTo>
                  <a:pt x="11787" y="40744"/>
                  <a:pt x="11347" y="40196"/>
                  <a:pt x="10930" y="39613"/>
                </a:cubicBezTo>
                <a:cubicBezTo>
                  <a:pt x="10871" y="39422"/>
                  <a:pt x="10811" y="39208"/>
                  <a:pt x="10549" y="39161"/>
                </a:cubicBezTo>
                <a:lnTo>
                  <a:pt x="9525" y="37065"/>
                </a:lnTo>
                <a:cubicBezTo>
                  <a:pt x="9323" y="36315"/>
                  <a:pt x="8763" y="35851"/>
                  <a:pt x="8251" y="35339"/>
                </a:cubicBezTo>
                <a:cubicBezTo>
                  <a:pt x="8051" y="34879"/>
                  <a:pt x="8026" y="34267"/>
                  <a:pt x="7319" y="34267"/>
                </a:cubicBezTo>
                <a:cubicBezTo>
                  <a:pt x="7313" y="34267"/>
                  <a:pt x="7306" y="34267"/>
                  <a:pt x="7299" y="34267"/>
                </a:cubicBezTo>
                <a:lnTo>
                  <a:pt x="7275" y="34267"/>
                </a:lnTo>
                <a:cubicBezTo>
                  <a:pt x="7208" y="34259"/>
                  <a:pt x="7141" y="34255"/>
                  <a:pt x="7076" y="34255"/>
                </a:cubicBezTo>
                <a:cubicBezTo>
                  <a:pt x="6555" y="34255"/>
                  <a:pt x="6123" y="34510"/>
                  <a:pt x="6049" y="35029"/>
                </a:cubicBezTo>
                <a:cubicBezTo>
                  <a:pt x="5953" y="35577"/>
                  <a:pt x="5930" y="36243"/>
                  <a:pt x="6489" y="36660"/>
                </a:cubicBezTo>
                <a:cubicBezTo>
                  <a:pt x="7156" y="37898"/>
                  <a:pt x="7442" y="39280"/>
                  <a:pt x="7870" y="40589"/>
                </a:cubicBezTo>
                <a:cubicBezTo>
                  <a:pt x="8525" y="42030"/>
                  <a:pt x="9180" y="43459"/>
                  <a:pt x="9835" y="44911"/>
                </a:cubicBezTo>
                <a:cubicBezTo>
                  <a:pt x="9811" y="45209"/>
                  <a:pt x="9894" y="45471"/>
                  <a:pt x="10037" y="45745"/>
                </a:cubicBezTo>
                <a:cubicBezTo>
                  <a:pt x="10513" y="46697"/>
                  <a:pt x="11204" y="47483"/>
                  <a:pt x="11835" y="48316"/>
                </a:cubicBezTo>
                <a:cubicBezTo>
                  <a:pt x="12371" y="49174"/>
                  <a:pt x="12811" y="50114"/>
                  <a:pt x="13669" y="50733"/>
                </a:cubicBezTo>
                <a:cubicBezTo>
                  <a:pt x="14347" y="51233"/>
                  <a:pt x="14955" y="51876"/>
                  <a:pt x="15824" y="52103"/>
                </a:cubicBezTo>
                <a:cubicBezTo>
                  <a:pt x="16109" y="52174"/>
                  <a:pt x="16264" y="52365"/>
                  <a:pt x="16205" y="52674"/>
                </a:cubicBezTo>
                <a:cubicBezTo>
                  <a:pt x="15788" y="53007"/>
                  <a:pt x="15538" y="53472"/>
                  <a:pt x="15336" y="53948"/>
                </a:cubicBezTo>
                <a:cubicBezTo>
                  <a:pt x="15121" y="54019"/>
                  <a:pt x="14955" y="54127"/>
                  <a:pt x="14835" y="54317"/>
                </a:cubicBezTo>
                <a:cubicBezTo>
                  <a:pt x="14395" y="54984"/>
                  <a:pt x="13883" y="55615"/>
                  <a:pt x="13466" y="56282"/>
                </a:cubicBezTo>
                <a:cubicBezTo>
                  <a:pt x="13344" y="56490"/>
                  <a:pt x="13214" y="56577"/>
                  <a:pt x="13064" y="56577"/>
                </a:cubicBezTo>
                <a:cubicBezTo>
                  <a:pt x="12966" y="56577"/>
                  <a:pt x="12858" y="56539"/>
                  <a:pt x="12740" y="56472"/>
                </a:cubicBezTo>
                <a:cubicBezTo>
                  <a:pt x="12014" y="54674"/>
                  <a:pt x="11014" y="53019"/>
                  <a:pt x="10002" y="51388"/>
                </a:cubicBezTo>
                <a:cubicBezTo>
                  <a:pt x="9680" y="50555"/>
                  <a:pt x="9085" y="49864"/>
                  <a:pt x="8668" y="49090"/>
                </a:cubicBezTo>
                <a:cubicBezTo>
                  <a:pt x="8156" y="47435"/>
                  <a:pt x="6834" y="46388"/>
                  <a:pt x="5811" y="45114"/>
                </a:cubicBezTo>
                <a:cubicBezTo>
                  <a:pt x="5637" y="44903"/>
                  <a:pt x="5383" y="44777"/>
                  <a:pt x="5107" y="44777"/>
                </a:cubicBezTo>
                <a:cubicBezTo>
                  <a:pt x="4948" y="44777"/>
                  <a:pt x="4782" y="44819"/>
                  <a:pt x="4620" y="44911"/>
                </a:cubicBezTo>
                <a:cubicBezTo>
                  <a:pt x="3858" y="45316"/>
                  <a:pt x="3346" y="45995"/>
                  <a:pt x="3548" y="46661"/>
                </a:cubicBezTo>
                <a:cubicBezTo>
                  <a:pt x="3941" y="48019"/>
                  <a:pt x="4453" y="49364"/>
                  <a:pt x="5108" y="50626"/>
                </a:cubicBezTo>
                <a:cubicBezTo>
                  <a:pt x="5132" y="50698"/>
                  <a:pt x="5168" y="50793"/>
                  <a:pt x="5215" y="50864"/>
                </a:cubicBezTo>
                <a:cubicBezTo>
                  <a:pt x="5358" y="51329"/>
                  <a:pt x="5513" y="51769"/>
                  <a:pt x="5953" y="52043"/>
                </a:cubicBezTo>
                <a:cubicBezTo>
                  <a:pt x="6263" y="52603"/>
                  <a:pt x="6180" y="53317"/>
                  <a:pt x="6561" y="53853"/>
                </a:cubicBezTo>
                <a:cubicBezTo>
                  <a:pt x="7204" y="54746"/>
                  <a:pt x="7716" y="55734"/>
                  <a:pt x="8227" y="56698"/>
                </a:cubicBezTo>
                <a:lnTo>
                  <a:pt x="8370" y="56925"/>
                </a:lnTo>
                <a:cubicBezTo>
                  <a:pt x="8406" y="56996"/>
                  <a:pt x="8442" y="57079"/>
                  <a:pt x="8489" y="57163"/>
                </a:cubicBezTo>
                <a:cubicBezTo>
                  <a:pt x="8728" y="57960"/>
                  <a:pt x="9478" y="58294"/>
                  <a:pt x="10002" y="58842"/>
                </a:cubicBezTo>
                <a:cubicBezTo>
                  <a:pt x="10371" y="59246"/>
                  <a:pt x="11073" y="59330"/>
                  <a:pt x="11252" y="59901"/>
                </a:cubicBezTo>
                <a:cubicBezTo>
                  <a:pt x="11442" y="60508"/>
                  <a:pt x="10597" y="60770"/>
                  <a:pt x="10609" y="61366"/>
                </a:cubicBezTo>
                <a:cubicBezTo>
                  <a:pt x="10406" y="61818"/>
                  <a:pt x="10061" y="62163"/>
                  <a:pt x="9692" y="62461"/>
                </a:cubicBezTo>
                <a:cubicBezTo>
                  <a:pt x="8930" y="61759"/>
                  <a:pt x="8501" y="60699"/>
                  <a:pt x="7370" y="60461"/>
                </a:cubicBezTo>
                <a:cubicBezTo>
                  <a:pt x="6787" y="59246"/>
                  <a:pt x="5787" y="58496"/>
                  <a:pt x="4584" y="57960"/>
                </a:cubicBezTo>
                <a:cubicBezTo>
                  <a:pt x="4423" y="57889"/>
                  <a:pt x="4268" y="57860"/>
                  <a:pt x="4117" y="57860"/>
                </a:cubicBezTo>
                <a:cubicBezTo>
                  <a:pt x="3668" y="57860"/>
                  <a:pt x="3262" y="58118"/>
                  <a:pt x="2870" y="58270"/>
                </a:cubicBezTo>
                <a:cubicBezTo>
                  <a:pt x="2560" y="58389"/>
                  <a:pt x="2477" y="59080"/>
                  <a:pt x="2691" y="59330"/>
                </a:cubicBezTo>
                <a:cubicBezTo>
                  <a:pt x="3322" y="60020"/>
                  <a:pt x="3370" y="61104"/>
                  <a:pt x="4287" y="61532"/>
                </a:cubicBezTo>
                <a:cubicBezTo>
                  <a:pt x="4620" y="61949"/>
                  <a:pt x="5001" y="62282"/>
                  <a:pt x="5525" y="62437"/>
                </a:cubicBezTo>
                <a:cubicBezTo>
                  <a:pt x="5811" y="62913"/>
                  <a:pt x="6120" y="63378"/>
                  <a:pt x="6644" y="63628"/>
                </a:cubicBezTo>
                <a:cubicBezTo>
                  <a:pt x="6846" y="63985"/>
                  <a:pt x="7061" y="64342"/>
                  <a:pt x="7501" y="64461"/>
                </a:cubicBezTo>
                <a:lnTo>
                  <a:pt x="7489" y="64461"/>
                </a:lnTo>
                <a:cubicBezTo>
                  <a:pt x="7716" y="65033"/>
                  <a:pt x="8382" y="65330"/>
                  <a:pt x="8466" y="65985"/>
                </a:cubicBezTo>
                <a:cubicBezTo>
                  <a:pt x="7787" y="67176"/>
                  <a:pt x="7335" y="68450"/>
                  <a:pt x="6977" y="69760"/>
                </a:cubicBezTo>
                <a:cubicBezTo>
                  <a:pt x="6838" y="69874"/>
                  <a:pt x="6728" y="69920"/>
                  <a:pt x="6637" y="69920"/>
                </a:cubicBezTo>
                <a:cubicBezTo>
                  <a:pt x="6332" y="69920"/>
                  <a:pt x="6240" y="69413"/>
                  <a:pt x="5965" y="69331"/>
                </a:cubicBezTo>
                <a:cubicBezTo>
                  <a:pt x="5572" y="68486"/>
                  <a:pt x="4798" y="68033"/>
                  <a:pt x="4084" y="67521"/>
                </a:cubicBezTo>
                <a:cubicBezTo>
                  <a:pt x="3941" y="67409"/>
                  <a:pt x="3805" y="67351"/>
                  <a:pt x="3678" y="67351"/>
                </a:cubicBezTo>
                <a:cubicBezTo>
                  <a:pt x="3509" y="67351"/>
                  <a:pt x="3356" y="67453"/>
                  <a:pt x="3227" y="67664"/>
                </a:cubicBezTo>
                <a:cubicBezTo>
                  <a:pt x="3155" y="67664"/>
                  <a:pt x="3084" y="67700"/>
                  <a:pt x="3024" y="67724"/>
                </a:cubicBezTo>
                <a:cubicBezTo>
                  <a:pt x="2953" y="67545"/>
                  <a:pt x="2417" y="67497"/>
                  <a:pt x="2774" y="67235"/>
                </a:cubicBezTo>
                <a:cubicBezTo>
                  <a:pt x="3072" y="67009"/>
                  <a:pt x="3108" y="66985"/>
                  <a:pt x="2810" y="66759"/>
                </a:cubicBezTo>
                <a:cubicBezTo>
                  <a:pt x="2512" y="66519"/>
                  <a:pt x="2207" y="66318"/>
                  <a:pt x="1831" y="66318"/>
                </a:cubicBezTo>
                <a:cubicBezTo>
                  <a:pt x="1741" y="66318"/>
                  <a:pt x="1647" y="66329"/>
                  <a:pt x="1548" y="66354"/>
                </a:cubicBezTo>
                <a:cubicBezTo>
                  <a:pt x="1417" y="66271"/>
                  <a:pt x="1239" y="66188"/>
                  <a:pt x="1131" y="66069"/>
                </a:cubicBezTo>
                <a:cubicBezTo>
                  <a:pt x="972" y="65887"/>
                  <a:pt x="807" y="65802"/>
                  <a:pt x="657" y="65802"/>
                </a:cubicBezTo>
                <a:cubicBezTo>
                  <a:pt x="483" y="65802"/>
                  <a:pt x="329" y="65917"/>
                  <a:pt x="226" y="66128"/>
                </a:cubicBezTo>
                <a:cubicBezTo>
                  <a:pt x="0" y="66581"/>
                  <a:pt x="524" y="66604"/>
                  <a:pt x="762" y="66783"/>
                </a:cubicBezTo>
                <a:cubicBezTo>
                  <a:pt x="1381" y="67223"/>
                  <a:pt x="1977" y="67664"/>
                  <a:pt x="2727" y="67890"/>
                </a:cubicBezTo>
                <a:cubicBezTo>
                  <a:pt x="2751" y="68176"/>
                  <a:pt x="2965" y="68307"/>
                  <a:pt x="3155" y="68486"/>
                </a:cubicBezTo>
                <a:cubicBezTo>
                  <a:pt x="3929" y="69152"/>
                  <a:pt x="4715" y="69819"/>
                  <a:pt x="5453" y="70533"/>
                </a:cubicBezTo>
                <a:cubicBezTo>
                  <a:pt x="5870" y="70938"/>
                  <a:pt x="6382" y="71331"/>
                  <a:pt x="6430" y="71986"/>
                </a:cubicBezTo>
                <a:cubicBezTo>
                  <a:pt x="6311" y="72784"/>
                  <a:pt x="6180" y="73605"/>
                  <a:pt x="6061" y="74403"/>
                </a:cubicBezTo>
                <a:cubicBezTo>
                  <a:pt x="5751" y="75272"/>
                  <a:pt x="5775" y="76177"/>
                  <a:pt x="5727" y="77070"/>
                </a:cubicBezTo>
                <a:cubicBezTo>
                  <a:pt x="5608" y="77189"/>
                  <a:pt x="5584" y="77308"/>
                  <a:pt x="5668" y="77463"/>
                </a:cubicBezTo>
                <a:cubicBezTo>
                  <a:pt x="5668" y="77534"/>
                  <a:pt x="5668" y="77606"/>
                  <a:pt x="5703" y="77677"/>
                </a:cubicBezTo>
                <a:cubicBezTo>
                  <a:pt x="5525" y="78546"/>
                  <a:pt x="5608" y="79404"/>
                  <a:pt x="5751" y="80261"/>
                </a:cubicBezTo>
                <a:cubicBezTo>
                  <a:pt x="5842" y="80561"/>
                  <a:pt x="5933" y="80854"/>
                  <a:pt x="6209" y="80854"/>
                </a:cubicBezTo>
                <a:cubicBezTo>
                  <a:pt x="6295" y="80854"/>
                  <a:pt x="6398" y="80826"/>
                  <a:pt x="6525" y="80761"/>
                </a:cubicBezTo>
                <a:cubicBezTo>
                  <a:pt x="6739" y="80678"/>
                  <a:pt x="6846" y="80535"/>
                  <a:pt x="6823" y="80273"/>
                </a:cubicBezTo>
                <a:cubicBezTo>
                  <a:pt x="6787" y="79761"/>
                  <a:pt x="6799" y="79249"/>
                  <a:pt x="6787" y="78725"/>
                </a:cubicBezTo>
                <a:cubicBezTo>
                  <a:pt x="6906" y="78618"/>
                  <a:pt x="6918" y="78499"/>
                  <a:pt x="6894" y="78368"/>
                </a:cubicBezTo>
                <a:cubicBezTo>
                  <a:pt x="7037" y="77796"/>
                  <a:pt x="7144" y="77237"/>
                  <a:pt x="7073" y="76641"/>
                </a:cubicBezTo>
                <a:lnTo>
                  <a:pt x="7061" y="76641"/>
                </a:lnTo>
                <a:cubicBezTo>
                  <a:pt x="7180" y="76534"/>
                  <a:pt x="7204" y="76403"/>
                  <a:pt x="7156" y="76248"/>
                </a:cubicBezTo>
                <a:cubicBezTo>
                  <a:pt x="7299" y="75796"/>
                  <a:pt x="7442" y="75344"/>
                  <a:pt x="7573" y="74879"/>
                </a:cubicBezTo>
                <a:cubicBezTo>
                  <a:pt x="7656" y="74641"/>
                  <a:pt x="7656" y="74332"/>
                  <a:pt x="7989" y="74320"/>
                </a:cubicBezTo>
                <a:cubicBezTo>
                  <a:pt x="7996" y="74319"/>
                  <a:pt x="8003" y="74319"/>
                  <a:pt x="8010" y="74319"/>
                </a:cubicBezTo>
                <a:cubicBezTo>
                  <a:pt x="8259" y="74319"/>
                  <a:pt x="8396" y="74527"/>
                  <a:pt x="8466" y="74724"/>
                </a:cubicBezTo>
                <a:cubicBezTo>
                  <a:pt x="8847" y="75594"/>
                  <a:pt x="9632" y="76058"/>
                  <a:pt x="10406" y="76367"/>
                </a:cubicBezTo>
                <a:cubicBezTo>
                  <a:pt x="11645" y="76879"/>
                  <a:pt x="12954" y="77189"/>
                  <a:pt x="14228" y="77582"/>
                </a:cubicBezTo>
                <a:cubicBezTo>
                  <a:pt x="15538" y="78118"/>
                  <a:pt x="16895" y="78570"/>
                  <a:pt x="18312" y="78570"/>
                </a:cubicBezTo>
                <a:cubicBezTo>
                  <a:pt x="19503" y="78570"/>
                  <a:pt x="20634" y="78749"/>
                  <a:pt x="21777" y="79011"/>
                </a:cubicBezTo>
                <a:cubicBezTo>
                  <a:pt x="22234" y="79107"/>
                  <a:pt x="22690" y="79321"/>
                  <a:pt x="23166" y="79321"/>
                </a:cubicBezTo>
                <a:cubicBezTo>
                  <a:pt x="23335" y="79321"/>
                  <a:pt x="23507" y="79294"/>
                  <a:pt x="23682" y="79225"/>
                </a:cubicBezTo>
                <a:cubicBezTo>
                  <a:pt x="24182" y="79558"/>
                  <a:pt x="24753" y="79606"/>
                  <a:pt x="25337" y="79665"/>
                </a:cubicBezTo>
                <a:cubicBezTo>
                  <a:pt x="25403" y="79732"/>
                  <a:pt x="25480" y="79780"/>
                  <a:pt x="25573" y="79780"/>
                </a:cubicBezTo>
                <a:cubicBezTo>
                  <a:pt x="25614" y="79780"/>
                  <a:pt x="25658" y="79771"/>
                  <a:pt x="25706" y="79749"/>
                </a:cubicBezTo>
                <a:cubicBezTo>
                  <a:pt x="25736" y="79767"/>
                  <a:pt x="25765" y="79776"/>
                  <a:pt x="25795" y="79776"/>
                </a:cubicBezTo>
                <a:cubicBezTo>
                  <a:pt x="25825" y="79776"/>
                  <a:pt x="25855" y="79767"/>
                  <a:pt x="25884" y="79749"/>
                </a:cubicBezTo>
                <a:cubicBezTo>
                  <a:pt x="26265" y="80035"/>
                  <a:pt x="26730" y="79975"/>
                  <a:pt x="27182" y="80023"/>
                </a:cubicBezTo>
                <a:cubicBezTo>
                  <a:pt x="27385" y="80225"/>
                  <a:pt x="27658" y="80225"/>
                  <a:pt x="27920" y="80237"/>
                </a:cubicBezTo>
                <a:cubicBezTo>
                  <a:pt x="28563" y="80797"/>
                  <a:pt x="29409" y="80630"/>
                  <a:pt x="30135" y="80856"/>
                </a:cubicBezTo>
                <a:cubicBezTo>
                  <a:pt x="31171" y="81167"/>
                  <a:pt x="32236" y="81301"/>
                  <a:pt x="33309" y="81301"/>
                </a:cubicBezTo>
                <a:cubicBezTo>
                  <a:pt x="34086" y="81301"/>
                  <a:pt x="34868" y="81231"/>
                  <a:pt x="35648" y="81106"/>
                </a:cubicBezTo>
                <a:cubicBezTo>
                  <a:pt x="35826" y="81070"/>
                  <a:pt x="36017" y="81059"/>
                  <a:pt x="36052" y="80868"/>
                </a:cubicBezTo>
                <a:cubicBezTo>
                  <a:pt x="36088" y="80630"/>
                  <a:pt x="35933" y="80451"/>
                  <a:pt x="35719" y="80380"/>
                </a:cubicBezTo>
                <a:cubicBezTo>
                  <a:pt x="35433" y="80261"/>
                  <a:pt x="35159" y="80142"/>
                  <a:pt x="34862" y="80118"/>
                </a:cubicBezTo>
                <a:cubicBezTo>
                  <a:pt x="33516" y="80023"/>
                  <a:pt x="32457" y="79261"/>
                  <a:pt x="31314" y="78689"/>
                </a:cubicBezTo>
                <a:cubicBezTo>
                  <a:pt x="31103" y="78584"/>
                  <a:pt x="30901" y="78469"/>
                  <a:pt x="30676" y="78469"/>
                </a:cubicBezTo>
                <a:cubicBezTo>
                  <a:pt x="30647" y="78469"/>
                  <a:pt x="30617" y="78471"/>
                  <a:pt x="30587" y="78475"/>
                </a:cubicBezTo>
                <a:cubicBezTo>
                  <a:pt x="30552" y="78392"/>
                  <a:pt x="30492" y="78356"/>
                  <a:pt x="30421" y="78332"/>
                </a:cubicBezTo>
                <a:lnTo>
                  <a:pt x="30159" y="78118"/>
                </a:lnTo>
                <a:cubicBezTo>
                  <a:pt x="29778" y="77761"/>
                  <a:pt x="29456" y="77368"/>
                  <a:pt x="28921" y="77249"/>
                </a:cubicBezTo>
                <a:cubicBezTo>
                  <a:pt x="28623" y="77054"/>
                  <a:pt x="28347" y="76771"/>
                  <a:pt x="27945" y="76771"/>
                </a:cubicBezTo>
                <a:cubicBezTo>
                  <a:pt x="27929" y="76771"/>
                  <a:pt x="27913" y="76771"/>
                  <a:pt x="27897" y="76772"/>
                </a:cubicBezTo>
                <a:cubicBezTo>
                  <a:pt x="27325" y="76237"/>
                  <a:pt x="26766" y="75736"/>
                  <a:pt x="25956" y="75594"/>
                </a:cubicBezTo>
                <a:cubicBezTo>
                  <a:pt x="25789" y="75355"/>
                  <a:pt x="25527" y="75320"/>
                  <a:pt x="25289" y="75213"/>
                </a:cubicBezTo>
                <a:cubicBezTo>
                  <a:pt x="23039" y="74201"/>
                  <a:pt x="20705" y="73486"/>
                  <a:pt x="18312" y="72915"/>
                </a:cubicBezTo>
                <a:cubicBezTo>
                  <a:pt x="18207" y="72841"/>
                  <a:pt x="18100" y="72818"/>
                  <a:pt x="17990" y="72818"/>
                </a:cubicBezTo>
                <a:cubicBezTo>
                  <a:pt x="17888" y="72818"/>
                  <a:pt x="17785" y="72838"/>
                  <a:pt x="17681" y="72855"/>
                </a:cubicBezTo>
                <a:cubicBezTo>
                  <a:pt x="17610" y="72778"/>
                  <a:pt x="17529" y="72748"/>
                  <a:pt x="17444" y="72748"/>
                </a:cubicBezTo>
                <a:cubicBezTo>
                  <a:pt x="17360" y="72748"/>
                  <a:pt x="17270" y="72778"/>
                  <a:pt x="17181" y="72819"/>
                </a:cubicBezTo>
                <a:cubicBezTo>
                  <a:pt x="17027" y="72666"/>
                  <a:pt x="16863" y="72589"/>
                  <a:pt x="16680" y="72589"/>
                </a:cubicBezTo>
                <a:cubicBezTo>
                  <a:pt x="16594" y="72589"/>
                  <a:pt x="16503" y="72606"/>
                  <a:pt x="16407" y="72641"/>
                </a:cubicBezTo>
                <a:lnTo>
                  <a:pt x="16383" y="72641"/>
                </a:lnTo>
                <a:cubicBezTo>
                  <a:pt x="16292" y="72556"/>
                  <a:pt x="16198" y="72520"/>
                  <a:pt x="16102" y="72520"/>
                </a:cubicBezTo>
                <a:cubicBezTo>
                  <a:pt x="16010" y="72520"/>
                  <a:pt x="15917" y="72553"/>
                  <a:pt x="15824" y="72605"/>
                </a:cubicBezTo>
                <a:cubicBezTo>
                  <a:pt x="15776" y="72581"/>
                  <a:pt x="15734" y="72569"/>
                  <a:pt x="15694" y="72569"/>
                </a:cubicBezTo>
                <a:cubicBezTo>
                  <a:pt x="15654" y="72569"/>
                  <a:pt x="15615" y="72581"/>
                  <a:pt x="15574" y="72605"/>
                </a:cubicBezTo>
                <a:cubicBezTo>
                  <a:pt x="15512" y="72536"/>
                  <a:pt x="15441" y="72502"/>
                  <a:pt x="15367" y="72502"/>
                </a:cubicBezTo>
                <a:cubicBezTo>
                  <a:pt x="15325" y="72502"/>
                  <a:pt x="15283" y="72512"/>
                  <a:pt x="15240" y="72534"/>
                </a:cubicBezTo>
                <a:cubicBezTo>
                  <a:pt x="14012" y="72323"/>
                  <a:pt x="12773" y="72232"/>
                  <a:pt x="11525" y="72232"/>
                </a:cubicBezTo>
                <a:cubicBezTo>
                  <a:pt x="10452" y="72232"/>
                  <a:pt x="9372" y="72299"/>
                  <a:pt x="8287" y="72415"/>
                </a:cubicBezTo>
                <a:cubicBezTo>
                  <a:pt x="8430" y="70676"/>
                  <a:pt x="9287" y="69271"/>
                  <a:pt x="9799" y="67771"/>
                </a:cubicBezTo>
                <a:cubicBezTo>
                  <a:pt x="10037" y="67426"/>
                  <a:pt x="10037" y="66926"/>
                  <a:pt x="10478" y="66723"/>
                </a:cubicBezTo>
                <a:cubicBezTo>
                  <a:pt x="10573" y="66759"/>
                  <a:pt x="10656" y="66759"/>
                  <a:pt x="10728" y="66807"/>
                </a:cubicBezTo>
                <a:cubicBezTo>
                  <a:pt x="11895" y="67426"/>
                  <a:pt x="12835" y="68450"/>
                  <a:pt x="14169" y="68783"/>
                </a:cubicBezTo>
                <a:cubicBezTo>
                  <a:pt x="14240" y="68914"/>
                  <a:pt x="14383" y="68974"/>
                  <a:pt x="14526" y="68974"/>
                </a:cubicBezTo>
                <a:cubicBezTo>
                  <a:pt x="15538" y="69748"/>
                  <a:pt x="16776" y="69938"/>
                  <a:pt x="17955" y="70295"/>
                </a:cubicBezTo>
                <a:cubicBezTo>
                  <a:pt x="18026" y="70418"/>
                  <a:pt x="18124" y="70479"/>
                  <a:pt x="18248" y="70479"/>
                </a:cubicBezTo>
                <a:cubicBezTo>
                  <a:pt x="18269" y="70479"/>
                  <a:pt x="18290" y="70477"/>
                  <a:pt x="18312" y="70474"/>
                </a:cubicBezTo>
                <a:cubicBezTo>
                  <a:pt x="18693" y="70795"/>
                  <a:pt x="19205" y="70831"/>
                  <a:pt x="19634" y="71010"/>
                </a:cubicBezTo>
                <a:cubicBezTo>
                  <a:pt x="21241" y="71510"/>
                  <a:pt x="22789" y="72176"/>
                  <a:pt x="24480" y="72367"/>
                </a:cubicBezTo>
                <a:cubicBezTo>
                  <a:pt x="25753" y="73022"/>
                  <a:pt x="27135" y="72855"/>
                  <a:pt x="28468" y="72938"/>
                </a:cubicBezTo>
                <a:cubicBezTo>
                  <a:pt x="28691" y="73046"/>
                  <a:pt x="28908" y="73159"/>
                  <a:pt x="29148" y="73159"/>
                </a:cubicBezTo>
                <a:cubicBezTo>
                  <a:pt x="29228" y="73159"/>
                  <a:pt x="29310" y="73147"/>
                  <a:pt x="29397" y="73117"/>
                </a:cubicBezTo>
                <a:cubicBezTo>
                  <a:pt x="29397" y="73081"/>
                  <a:pt x="29409" y="73058"/>
                  <a:pt x="29409" y="73010"/>
                </a:cubicBezTo>
                <a:cubicBezTo>
                  <a:pt x="29409" y="73010"/>
                  <a:pt x="29421" y="73010"/>
                  <a:pt x="29421" y="73022"/>
                </a:cubicBezTo>
                <a:lnTo>
                  <a:pt x="29397" y="73117"/>
                </a:lnTo>
                <a:cubicBezTo>
                  <a:pt x="29477" y="73188"/>
                  <a:pt x="29563" y="73226"/>
                  <a:pt x="29661" y="73226"/>
                </a:cubicBezTo>
                <a:cubicBezTo>
                  <a:pt x="29694" y="73226"/>
                  <a:pt x="29729" y="73221"/>
                  <a:pt x="29766" y="73212"/>
                </a:cubicBezTo>
                <a:cubicBezTo>
                  <a:pt x="30044" y="73447"/>
                  <a:pt x="30354" y="73492"/>
                  <a:pt x="30668" y="73492"/>
                </a:cubicBezTo>
                <a:cubicBezTo>
                  <a:pt x="30864" y="73492"/>
                  <a:pt x="31062" y="73474"/>
                  <a:pt x="31254" y="73474"/>
                </a:cubicBezTo>
                <a:cubicBezTo>
                  <a:pt x="31340" y="73544"/>
                  <a:pt x="31429" y="73570"/>
                  <a:pt x="31519" y="73570"/>
                </a:cubicBezTo>
                <a:cubicBezTo>
                  <a:pt x="31628" y="73570"/>
                  <a:pt x="31739" y="73532"/>
                  <a:pt x="31849" y="73486"/>
                </a:cubicBezTo>
                <a:cubicBezTo>
                  <a:pt x="31935" y="73535"/>
                  <a:pt x="32024" y="73554"/>
                  <a:pt x="32113" y="73554"/>
                </a:cubicBezTo>
                <a:cubicBezTo>
                  <a:pt x="32220" y="73554"/>
                  <a:pt x="32328" y="73525"/>
                  <a:pt x="32433" y="73486"/>
                </a:cubicBezTo>
                <a:lnTo>
                  <a:pt x="32457" y="73486"/>
                </a:lnTo>
                <a:cubicBezTo>
                  <a:pt x="32548" y="73528"/>
                  <a:pt x="32636" y="73544"/>
                  <a:pt x="32720" y="73544"/>
                </a:cubicBezTo>
                <a:cubicBezTo>
                  <a:pt x="32997" y="73544"/>
                  <a:pt x="33243" y="73368"/>
                  <a:pt x="33516" y="73331"/>
                </a:cubicBezTo>
                <a:cubicBezTo>
                  <a:pt x="33752" y="73397"/>
                  <a:pt x="33983" y="73424"/>
                  <a:pt x="34212" y="73424"/>
                </a:cubicBezTo>
                <a:cubicBezTo>
                  <a:pt x="34898" y="73424"/>
                  <a:pt x="35561" y="73183"/>
                  <a:pt x="36231" y="73022"/>
                </a:cubicBezTo>
                <a:cubicBezTo>
                  <a:pt x="36314" y="72998"/>
                  <a:pt x="36386" y="72962"/>
                  <a:pt x="36481" y="72938"/>
                </a:cubicBezTo>
                <a:cubicBezTo>
                  <a:pt x="36535" y="72988"/>
                  <a:pt x="36585" y="73012"/>
                  <a:pt x="36628" y="73012"/>
                </a:cubicBezTo>
                <a:cubicBezTo>
                  <a:pt x="36697" y="73012"/>
                  <a:pt x="36749" y="72949"/>
                  <a:pt x="36779" y="72831"/>
                </a:cubicBezTo>
                <a:cubicBezTo>
                  <a:pt x="36850" y="72831"/>
                  <a:pt x="36910" y="72819"/>
                  <a:pt x="36981" y="72784"/>
                </a:cubicBezTo>
                <a:cubicBezTo>
                  <a:pt x="37041" y="72818"/>
                  <a:pt x="37099" y="72835"/>
                  <a:pt x="37152" y="72835"/>
                </a:cubicBezTo>
                <a:cubicBezTo>
                  <a:pt x="37248" y="72835"/>
                  <a:pt x="37328" y="72779"/>
                  <a:pt x="37374" y="72665"/>
                </a:cubicBezTo>
                <a:cubicBezTo>
                  <a:pt x="37434" y="72546"/>
                  <a:pt x="37338" y="72427"/>
                  <a:pt x="37219" y="72379"/>
                </a:cubicBezTo>
                <a:cubicBezTo>
                  <a:pt x="37071" y="72313"/>
                  <a:pt x="36916" y="72264"/>
                  <a:pt x="36753" y="72264"/>
                </a:cubicBezTo>
                <a:cubicBezTo>
                  <a:pt x="36680" y="72264"/>
                  <a:pt x="36605" y="72274"/>
                  <a:pt x="36529" y="72296"/>
                </a:cubicBezTo>
                <a:cubicBezTo>
                  <a:pt x="36326" y="72069"/>
                  <a:pt x="36076" y="72069"/>
                  <a:pt x="35826" y="72069"/>
                </a:cubicBezTo>
                <a:cubicBezTo>
                  <a:pt x="35731" y="71879"/>
                  <a:pt x="35600" y="71724"/>
                  <a:pt x="35398" y="71665"/>
                </a:cubicBezTo>
                <a:cubicBezTo>
                  <a:pt x="34897" y="71236"/>
                  <a:pt x="34266" y="71188"/>
                  <a:pt x="33671" y="70986"/>
                </a:cubicBezTo>
                <a:cubicBezTo>
                  <a:pt x="33338" y="70807"/>
                  <a:pt x="33028" y="70593"/>
                  <a:pt x="32635" y="70557"/>
                </a:cubicBezTo>
                <a:cubicBezTo>
                  <a:pt x="32574" y="70424"/>
                  <a:pt x="32468" y="70388"/>
                  <a:pt x="32342" y="70388"/>
                </a:cubicBezTo>
                <a:cubicBezTo>
                  <a:pt x="32321" y="70388"/>
                  <a:pt x="32300" y="70389"/>
                  <a:pt x="32278" y="70391"/>
                </a:cubicBezTo>
                <a:cubicBezTo>
                  <a:pt x="32195" y="70236"/>
                  <a:pt x="32123" y="69986"/>
                  <a:pt x="32016" y="69974"/>
                </a:cubicBezTo>
                <a:cubicBezTo>
                  <a:pt x="31254" y="69879"/>
                  <a:pt x="30659" y="69402"/>
                  <a:pt x="29980" y="69152"/>
                </a:cubicBezTo>
                <a:cubicBezTo>
                  <a:pt x="29659" y="68783"/>
                  <a:pt x="29278" y="68545"/>
                  <a:pt x="28813" y="68366"/>
                </a:cubicBezTo>
                <a:cubicBezTo>
                  <a:pt x="27682" y="67938"/>
                  <a:pt x="26587" y="67414"/>
                  <a:pt x="25456" y="66997"/>
                </a:cubicBezTo>
                <a:cubicBezTo>
                  <a:pt x="25087" y="66865"/>
                  <a:pt x="24831" y="66417"/>
                  <a:pt x="24419" y="66417"/>
                </a:cubicBezTo>
                <a:cubicBezTo>
                  <a:pt x="24313" y="66417"/>
                  <a:pt x="24195" y="66447"/>
                  <a:pt x="24063" y="66521"/>
                </a:cubicBezTo>
                <a:cubicBezTo>
                  <a:pt x="22372" y="65449"/>
                  <a:pt x="20479" y="64854"/>
                  <a:pt x="18550" y="64378"/>
                </a:cubicBezTo>
                <a:cubicBezTo>
                  <a:pt x="18432" y="64349"/>
                  <a:pt x="18295" y="64317"/>
                  <a:pt x="18160" y="64317"/>
                </a:cubicBezTo>
                <a:cubicBezTo>
                  <a:pt x="17955" y="64317"/>
                  <a:pt x="17755" y="64391"/>
                  <a:pt x="17633" y="64664"/>
                </a:cubicBezTo>
                <a:cubicBezTo>
                  <a:pt x="17565" y="64460"/>
                  <a:pt x="17454" y="64245"/>
                  <a:pt x="17239" y="64245"/>
                </a:cubicBezTo>
                <a:cubicBezTo>
                  <a:pt x="17228" y="64245"/>
                  <a:pt x="17216" y="64246"/>
                  <a:pt x="17205" y="64247"/>
                </a:cubicBezTo>
                <a:cubicBezTo>
                  <a:pt x="17027" y="64265"/>
                  <a:pt x="16849" y="64273"/>
                  <a:pt x="16673" y="64273"/>
                </a:cubicBezTo>
                <a:cubicBezTo>
                  <a:pt x="15647" y="64273"/>
                  <a:pt x="14638" y="64015"/>
                  <a:pt x="13609" y="64015"/>
                </a:cubicBezTo>
                <a:cubicBezTo>
                  <a:pt x="13522" y="64015"/>
                  <a:pt x="13435" y="64017"/>
                  <a:pt x="13347" y="64021"/>
                </a:cubicBezTo>
                <a:cubicBezTo>
                  <a:pt x="13213" y="64027"/>
                  <a:pt x="13090" y="64031"/>
                  <a:pt x="12977" y="64031"/>
                </a:cubicBezTo>
                <a:cubicBezTo>
                  <a:pt x="11822" y="64031"/>
                  <a:pt x="11731" y="63673"/>
                  <a:pt x="12371" y="62437"/>
                </a:cubicBezTo>
                <a:cubicBezTo>
                  <a:pt x="12859" y="62187"/>
                  <a:pt x="12692" y="61604"/>
                  <a:pt x="12990" y="61270"/>
                </a:cubicBezTo>
                <a:cubicBezTo>
                  <a:pt x="13073" y="61211"/>
                  <a:pt x="13145" y="61163"/>
                  <a:pt x="13204" y="61104"/>
                </a:cubicBezTo>
                <a:cubicBezTo>
                  <a:pt x="13351" y="60673"/>
                  <a:pt x="13590" y="60492"/>
                  <a:pt x="13937" y="60492"/>
                </a:cubicBezTo>
                <a:cubicBezTo>
                  <a:pt x="14070" y="60492"/>
                  <a:pt x="14218" y="60518"/>
                  <a:pt x="14383" y="60568"/>
                </a:cubicBezTo>
                <a:cubicBezTo>
                  <a:pt x="15181" y="60806"/>
                  <a:pt x="15943" y="61175"/>
                  <a:pt x="16598" y="61639"/>
                </a:cubicBezTo>
                <a:cubicBezTo>
                  <a:pt x="17907" y="62532"/>
                  <a:pt x="19288" y="62973"/>
                  <a:pt x="20848" y="63068"/>
                </a:cubicBezTo>
                <a:cubicBezTo>
                  <a:pt x="21334" y="63437"/>
                  <a:pt x="21872" y="63475"/>
                  <a:pt x="22418" y="63475"/>
                </a:cubicBezTo>
                <a:cubicBezTo>
                  <a:pt x="22559" y="63475"/>
                  <a:pt x="22701" y="63472"/>
                  <a:pt x="22843" y="63472"/>
                </a:cubicBezTo>
                <a:cubicBezTo>
                  <a:pt x="22984" y="63472"/>
                  <a:pt x="23125" y="63475"/>
                  <a:pt x="23265" y="63485"/>
                </a:cubicBezTo>
                <a:cubicBezTo>
                  <a:pt x="24837" y="63985"/>
                  <a:pt x="26504" y="63747"/>
                  <a:pt x="28111" y="63973"/>
                </a:cubicBezTo>
                <a:cubicBezTo>
                  <a:pt x="28210" y="64042"/>
                  <a:pt x="28318" y="64071"/>
                  <a:pt x="28431" y="64071"/>
                </a:cubicBezTo>
                <a:cubicBezTo>
                  <a:pt x="28494" y="64071"/>
                  <a:pt x="28558" y="64062"/>
                  <a:pt x="28623" y="64045"/>
                </a:cubicBezTo>
                <a:cubicBezTo>
                  <a:pt x="28714" y="64126"/>
                  <a:pt x="28811" y="64180"/>
                  <a:pt x="28926" y="64180"/>
                </a:cubicBezTo>
                <a:cubicBezTo>
                  <a:pt x="28962" y="64180"/>
                  <a:pt x="29000" y="64175"/>
                  <a:pt x="29040" y="64164"/>
                </a:cubicBezTo>
                <a:lnTo>
                  <a:pt x="29040" y="64187"/>
                </a:lnTo>
                <a:cubicBezTo>
                  <a:pt x="29802" y="64616"/>
                  <a:pt x="30647" y="64461"/>
                  <a:pt x="31445" y="64568"/>
                </a:cubicBezTo>
                <a:cubicBezTo>
                  <a:pt x="32147" y="64985"/>
                  <a:pt x="32957" y="64866"/>
                  <a:pt x="33707" y="64985"/>
                </a:cubicBezTo>
                <a:cubicBezTo>
                  <a:pt x="34659" y="65259"/>
                  <a:pt x="35636" y="65414"/>
                  <a:pt x="36624" y="65473"/>
                </a:cubicBezTo>
                <a:cubicBezTo>
                  <a:pt x="37695" y="65533"/>
                  <a:pt x="38791" y="65628"/>
                  <a:pt x="39862" y="65676"/>
                </a:cubicBezTo>
                <a:cubicBezTo>
                  <a:pt x="40551" y="65705"/>
                  <a:pt x="41251" y="65769"/>
                  <a:pt x="41952" y="65769"/>
                </a:cubicBezTo>
                <a:cubicBezTo>
                  <a:pt x="42668" y="65769"/>
                  <a:pt x="43385" y="65702"/>
                  <a:pt x="44089" y="65461"/>
                </a:cubicBezTo>
                <a:cubicBezTo>
                  <a:pt x="44181" y="65531"/>
                  <a:pt x="44274" y="65557"/>
                  <a:pt x="44369" y="65557"/>
                </a:cubicBezTo>
                <a:cubicBezTo>
                  <a:pt x="44483" y="65557"/>
                  <a:pt x="44597" y="65519"/>
                  <a:pt x="44708" y="65473"/>
                </a:cubicBezTo>
                <a:cubicBezTo>
                  <a:pt x="44799" y="65536"/>
                  <a:pt x="44886" y="65560"/>
                  <a:pt x="44970" y="65560"/>
                </a:cubicBezTo>
                <a:cubicBezTo>
                  <a:pt x="45172" y="65560"/>
                  <a:pt x="45357" y="65422"/>
                  <a:pt x="45542" y="65354"/>
                </a:cubicBezTo>
                <a:lnTo>
                  <a:pt x="45637" y="65378"/>
                </a:lnTo>
                <a:lnTo>
                  <a:pt x="45720" y="65330"/>
                </a:lnTo>
                <a:cubicBezTo>
                  <a:pt x="45794" y="65396"/>
                  <a:pt x="45871" y="65431"/>
                  <a:pt x="45957" y="65431"/>
                </a:cubicBezTo>
                <a:cubicBezTo>
                  <a:pt x="46010" y="65431"/>
                  <a:pt x="46066" y="65417"/>
                  <a:pt x="46125" y="65390"/>
                </a:cubicBezTo>
                <a:cubicBezTo>
                  <a:pt x="46149" y="65398"/>
                  <a:pt x="46173" y="65402"/>
                  <a:pt x="46196" y="65402"/>
                </a:cubicBezTo>
                <a:cubicBezTo>
                  <a:pt x="46243" y="65402"/>
                  <a:pt x="46288" y="65386"/>
                  <a:pt x="46327" y="65354"/>
                </a:cubicBezTo>
                <a:cubicBezTo>
                  <a:pt x="46511" y="65417"/>
                  <a:pt x="46695" y="65459"/>
                  <a:pt x="46882" y="65459"/>
                </a:cubicBezTo>
                <a:cubicBezTo>
                  <a:pt x="47120" y="65459"/>
                  <a:pt x="47365" y="65391"/>
                  <a:pt x="47625" y="65211"/>
                </a:cubicBezTo>
                <a:cubicBezTo>
                  <a:pt x="46947" y="64664"/>
                  <a:pt x="46197" y="64390"/>
                  <a:pt x="45458" y="64092"/>
                </a:cubicBezTo>
                <a:cubicBezTo>
                  <a:pt x="44577" y="63735"/>
                  <a:pt x="43613" y="63723"/>
                  <a:pt x="42720" y="63449"/>
                </a:cubicBezTo>
                <a:cubicBezTo>
                  <a:pt x="42517" y="63152"/>
                  <a:pt x="42279" y="62937"/>
                  <a:pt x="41922" y="62842"/>
                </a:cubicBezTo>
                <a:cubicBezTo>
                  <a:pt x="40112" y="62401"/>
                  <a:pt x="38291" y="61949"/>
                  <a:pt x="36493" y="61509"/>
                </a:cubicBezTo>
                <a:cubicBezTo>
                  <a:pt x="36098" y="61216"/>
                  <a:pt x="35668" y="61153"/>
                  <a:pt x="35226" y="61153"/>
                </a:cubicBezTo>
                <a:cubicBezTo>
                  <a:pt x="34948" y="61153"/>
                  <a:pt x="34666" y="61178"/>
                  <a:pt x="34386" y="61187"/>
                </a:cubicBezTo>
                <a:cubicBezTo>
                  <a:pt x="34231" y="61116"/>
                  <a:pt x="34100" y="61044"/>
                  <a:pt x="33945" y="60985"/>
                </a:cubicBezTo>
                <a:cubicBezTo>
                  <a:pt x="33312" y="60701"/>
                  <a:pt x="32669" y="60467"/>
                  <a:pt x="31991" y="60467"/>
                </a:cubicBezTo>
                <a:cubicBezTo>
                  <a:pt x="31674" y="60467"/>
                  <a:pt x="31350" y="60518"/>
                  <a:pt x="31016" y="60639"/>
                </a:cubicBezTo>
                <a:cubicBezTo>
                  <a:pt x="30762" y="60380"/>
                  <a:pt x="30492" y="60304"/>
                  <a:pt x="30217" y="60304"/>
                </a:cubicBezTo>
                <a:cubicBezTo>
                  <a:pt x="29821" y="60304"/>
                  <a:pt x="29411" y="60463"/>
                  <a:pt x="29016" y="60463"/>
                </a:cubicBezTo>
                <a:cubicBezTo>
                  <a:pt x="28992" y="60463"/>
                  <a:pt x="28968" y="60462"/>
                  <a:pt x="28944" y="60461"/>
                </a:cubicBezTo>
                <a:cubicBezTo>
                  <a:pt x="28075" y="59961"/>
                  <a:pt x="27075" y="60044"/>
                  <a:pt x="26123" y="59913"/>
                </a:cubicBezTo>
                <a:cubicBezTo>
                  <a:pt x="25658" y="59520"/>
                  <a:pt x="25063" y="59544"/>
                  <a:pt x="24527" y="59437"/>
                </a:cubicBezTo>
                <a:cubicBezTo>
                  <a:pt x="23110" y="59187"/>
                  <a:pt x="21741" y="58687"/>
                  <a:pt x="20312" y="58532"/>
                </a:cubicBezTo>
                <a:cubicBezTo>
                  <a:pt x="20169" y="58449"/>
                  <a:pt x="20015" y="58365"/>
                  <a:pt x="19872" y="58294"/>
                </a:cubicBezTo>
                <a:cubicBezTo>
                  <a:pt x="18491" y="57937"/>
                  <a:pt x="17038" y="57889"/>
                  <a:pt x="15693" y="57401"/>
                </a:cubicBezTo>
                <a:cubicBezTo>
                  <a:pt x="15597" y="57377"/>
                  <a:pt x="15526" y="57341"/>
                  <a:pt x="15455" y="57294"/>
                </a:cubicBezTo>
                <a:cubicBezTo>
                  <a:pt x="15490" y="57079"/>
                  <a:pt x="15645" y="56901"/>
                  <a:pt x="15776" y="56734"/>
                </a:cubicBezTo>
                <a:cubicBezTo>
                  <a:pt x="16205" y="56198"/>
                  <a:pt x="16681" y="55710"/>
                  <a:pt x="16955" y="55067"/>
                </a:cubicBezTo>
                <a:cubicBezTo>
                  <a:pt x="17145" y="54829"/>
                  <a:pt x="17336" y="54615"/>
                  <a:pt x="17514" y="54377"/>
                </a:cubicBezTo>
                <a:cubicBezTo>
                  <a:pt x="17768" y="54048"/>
                  <a:pt x="17885" y="53892"/>
                  <a:pt x="18012" y="53892"/>
                </a:cubicBezTo>
                <a:cubicBezTo>
                  <a:pt x="18148" y="53892"/>
                  <a:pt x="18296" y="54069"/>
                  <a:pt x="18634" y="54400"/>
                </a:cubicBezTo>
                <a:cubicBezTo>
                  <a:pt x="19241" y="55008"/>
                  <a:pt x="19646" y="55924"/>
                  <a:pt x="20539" y="56198"/>
                </a:cubicBezTo>
                <a:lnTo>
                  <a:pt x="20550" y="56222"/>
                </a:lnTo>
                <a:cubicBezTo>
                  <a:pt x="20646" y="56294"/>
                  <a:pt x="20753" y="56365"/>
                  <a:pt x="20872" y="56413"/>
                </a:cubicBezTo>
                <a:lnTo>
                  <a:pt x="21051" y="56460"/>
                </a:lnTo>
                <a:cubicBezTo>
                  <a:pt x="21767" y="57096"/>
                  <a:pt x="22505" y="57652"/>
                  <a:pt x="23538" y="57652"/>
                </a:cubicBezTo>
                <a:cubicBezTo>
                  <a:pt x="23570" y="57652"/>
                  <a:pt x="23602" y="57652"/>
                  <a:pt x="23634" y="57651"/>
                </a:cubicBezTo>
                <a:cubicBezTo>
                  <a:pt x="24146" y="58080"/>
                  <a:pt x="24801" y="58139"/>
                  <a:pt x="25408" y="58306"/>
                </a:cubicBezTo>
                <a:cubicBezTo>
                  <a:pt x="26432" y="58663"/>
                  <a:pt x="27420" y="59151"/>
                  <a:pt x="28528" y="59163"/>
                </a:cubicBezTo>
                <a:cubicBezTo>
                  <a:pt x="29456" y="59175"/>
                  <a:pt x="30349" y="59353"/>
                  <a:pt x="31230" y="59592"/>
                </a:cubicBezTo>
                <a:cubicBezTo>
                  <a:pt x="31456" y="59658"/>
                  <a:pt x="31688" y="59772"/>
                  <a:pt x="31929" y="59772"/>
                </a:cubicBezTo>
                <a:cubicBezTo>
                  <a:pt x="32032" y="59772"/>
                  <a:pt x="32136" y="59752"/>
                  <a:pt x="32242" y="59699"/>
                </a:cubicBezTo>
                <a:cubicBezTo>
                  <a:pt x="32623" y="59865"/>
                  <a:pt x="33016" y="60032"/>
                  <a:pt x="33409" y="60187"/>
                </a:cubicBezTo>
                <a:cubicBezTo>
                  <a:pt x="33525" y="60173"/>
                  <a:pt x="33640" y="60167"/>
                  <a:pt x="33755" y="60167"/>
                </a:cubicBezTo>
                <a:cubicBezTo>
                  <a:pt x="34311" y="60167"/>
                  <a:pt x="34854" y="60306"/>
                  <a:pt x="35398" y="60306"/>
                </a:cubicBezTo>
                <a:cubicBezTo>
                  <a:pt x="36376" y="60472"/>
                  <a:pt x="37355" y="60551"/>
                  <a:pt x="38334" y="60551"/>
                </a:cubicBezTo>
                <a:cubicBezTo>
                  <a:pt x="39748" y="60551"/>
                  <a:pt x="41163" y="60385"/>
                  <a:pt x="42577" y="60068"/>
                </a:cubicBezTo>
                <a:cubicBezTo>
                  <a:pt x="40041" y="58639"/>
                  <a:pt x="37338" y="57627"/>
                  <a:pt x="34695" y="56520"/>
                </a:cubicBezTo>
                <a:cubicBezTo>
                  <a:pt x="33993" y="56139"/>
                  <a:pt x="33314" y="55758"/>
                  <a:pt x="32540" y="55579"/>
                </a:cubicBezTo>
                <a:cubicBezTo>
                  <a:pt x="31790" y="55067"/>
                  <a:pt x="30945" y="54817"/>
                  <a:pt x="30123" y="54508"/>
                </a:cubicBezTo>
                <a:cubicBezTo>
                  <a:pt x="29814" y="54281"/>
                  <a:pt x="29480" y="54115"/>
                  <a:pt x="29099" y="54103"/>
                </a:cubicBezTo>
                <a:cubicBezTo>
                  <a:pt x="28385" y="53877"/>
                  <a:pt x="27837" y="53281"/>
                  <a:pt x="27039" y="53281"/>
                </a:cubicBezTo>
                <a:cubicBezTo>
                  <a:pt x="26665" y="53052"/>
                  <a:pt x="26354" y="52660"/>
                  <a:pt x="25868" y="52660"/>
                </a:cubicBezTo>
                <a:cubicBezTo>
                  <a:pt x="25798" y="52660"/>
                  <a:pt x="25724" y="52668"/>
                  <a:pt x="25646" y="52686"/>
                </a:cubicBezTo>
                <a:cubicBezTo>
                  <a:pt x="24777" y="52257"/>
                  <a:pt x="23884" y="51876"/>
                  <a:pt x="22956" y="51614"/>
                </a:cubicBezTo>
                <a:cubicBezTo>
                  <a:pt x="22712" y="51347"/>
                  <a:pt x="22424" y="51245"/>
                  <a:pt x="22111" y="51245"/>
                </a:cubicBezTo>
                <a:cubicBezTo>
                  <a:pt x="21965" y="51245"/>
                  <a:pt x="21813" y="51267"/>
                  <a:pt x="21658" y="51305"/>
                </a:cubicBezTo>
                <a:cubicBezTo>
                  <a:pt x="21548" y="51218"/>
                  <a:pt x="21433" y="51196"/>
                  <a:pt x="21318" y="51196"/>
                </a:cubicBezTo>
                <a:cubicBezTo>
                  <a:pt x="21195" y="51196"/>
                  <a:pt x="21072" y="51222"/>
                  <a:pt x="20955" y="51222"/>
                </a:cubicBezTo>
                <a:cubicBezTo>
                  <a:pt x="20550" y="51222"/>
                  <a:pt x="20491" y="50995"/>
                  <a:pt x="20539" y="50662"/>
                </a:cubicBezTo>
                <a:cubicBezTo>
                  <a:pt x="20789" y="50579"/>
                  <a:pt x="21015" y="50448"/>
                  <a:pt x="21170" y="50221"/>
                </a:cubicBezTo>
                <a:cubicBezTo>
                  <a:pt x="22003" y="49043"/>
                  <a:pt x="22813" y="47888"/>
                  <a:pt x="23646" y="46709"/>
                </a:cubicBezTo>
                <a:cubicBezTo>
                  <a:pt x="24023" y="46433"/>
                  <a:pt x="24222" y="46288"/>
                  <a:pt x="24393" y="46288"/>
                </a:cubicBezTo>
                <a:cubicBezTo>
                  <a:pt x="24585" y="46288"/>
                  <a:pt x="24742" y="46469"/>
                  <a:pt x="25075" y="46852"/>
                </a:cubicBezTo>
                <a:cubicBezTo>
                  <a:pt x="25396" y="47209"/>
                  <a:pt x="25896" y="47423"/>
                  <a:pt x="26134" y="47769"/>
                </a:cubicBezTo>
                <a:cubicBezTo>
                  <a:pt x="27373" y="49519"/>
                  <a:pt x="29218" y="50293"/>
                  <a:pt x="31123" y="51007"/>
                </a:cubicBezTo>
                <a:cubicBezTo>
                  <a:pt x="31433" y="51067"/>
                  <a:pt x="31742" y="51114"/>
                  <a:pt x="32064" y="51174"/>
                </a:cubicBezTo>
                <a:cubicBezTo>
                  <a:pt x="32561" y="51416"/>
                  <a:pt x="33069" y="51603"/>
                  <a:pt x="33631" y="51603"/>
                </a:cubicBezTo>
                <a:cubicBezTo>
                  <a:pt x="33648" y="51603"/>
                  <a:pt x="33666" y="51603"/>
                  <a:pt x="33683" y="51603"/>
                </a:cubicBezTo>
                <a:cubicBezTo>
                  <a:pt x="33971" y="51819"/>
                  <a:pt x="34268" y="51921"/>
                  <a:pt x="34582" y="51921"/>
                </a:cubicBezTo>
                <a:cubicBezTo>
                  <a:pt x="34786" y="51921"/>
                  <a:pt x="34998" y="51878"/>
                  <a:pt x="35219" y="51793"/>
                </a:cubicBezTo>
                <a:cubicBezTo>
                  <a:pt x="35543" y="51852"/>
                  <a:pt x="35869" y="51872"/>
                  <a:pt x="36196" y="51872"/>
                </a:cubicBezTo>
                <a:cubicBezTo>
                  <a:pt x="36824" y="51872"/>
                  <a:pt x="37457" y="51800"/>
                  <a:pt x="38087" y="51800"/>
                </a:cubicBezTo>
                <a:cubicBezTo>
                  <a:pt x="38251" y="51800"/>
                  <a:pt x="38414" y="51805"/>
                  <a:pt x="38577" y="51817"/>
                </a:cubicBezTo>
                <a:cubicBezTo>
                  <a:pt x="38815" y="52019"/>
                  <a:pt x="39112" y="51900"/>
                  <a:pt x="39362" y="51995"/>
                </a:cubicBezTo>
                <a:cubicBezTo>
                  <a:pt x="39652" y="52110"/>
                  <a:pt x="39951" y="52161"/>
                  <a:pt x="40251" y="52161"/>
                </a:cubicBezTo>
                <a:cubicBezTo>
                  <a:pt x="40419" y="52161"/>
                  <a:pt x="40588" y="52145"/>
                  <a:pt x="40755" y="52114"/>
                </a:cubicBezTo>
                <a:cubicBezTo>
                  <a:pt x="40902" y="52087"/>
                  <a:pt x="41062" y="52034"/>
                  <a:pt x="41209" y="52034"/>
                </a:cubicBezTo>
                <a:cubicBezTo>
                  <a:pt x="41312" y="52034"/>
                  <a:pt x="41410" y="52060"/>
                  <a:pt x="41494" y="52138"/>
                </a:cubicBezTo>
                <a:cubicBezTo>
                  <a:pt x="41804" y="52433"/>
                  <a:pt x="42161" y="52475"/>
                  <a:pt x="42523" y="52475"/>
                </a:cubicBezTo>
                <a:cubicBezTo>
                  <a:pt x="42666" y="52475"/>
                  <a:pt x="42810" y="52469"/>
                  <a:pt x="42952" y="52469"/>
                </a:cubicBezTo>
                <a:cubicBezTo>
                  <a:pt x="43002" y="52469"/>
                  <a:pt x="43052" y="52470"/>
                  <a:pt x="43101" y="52472"/>
                </a:cubicBezTo>
                <a:cubicBezTo>
                  <a:pt x="43708" y="52484"/>
                  <a:pt x="44303" y="52484"/>
                  <a:pt x="44923" y="52543"/>
                </a:cubicBezTo>
                <a:cubicBezTo>
                  <a:pt x="45130" y="52561"/>
                  <a:pt x="45338" y="52570"/>
                  <a:pt x="45547" y="52570"/>
                </a:cubicBezTo>
                <a:cubicBezTo>
                  <a:pt x="46334" y="52570"/>
                  <a:pt x="47136" y="52434"/>
                  <a:pt x="47982" y="52067"/>
                </a:cubicBezTo>
                <a:cubicBezTo>
                  <a:pt x="46006" y="51245"/>
                  <a:pt x="44184" y="50507"/>
                  <a:pt x="42375" y="49745"/>
                </a:cubicBezTo>
                <a:cubicBezTo>
                  <a:pt x="42017" y="49531"/>
                  <a:pt x="41708" y="49221"/>
                  <a:pt x="41255" y="49197"/>
                </a:cubicBezTo>
                <a:cubicBezTo>
                  <a:pt x="41182" y="49116"/>
                  <a:pt x="41104" y="49074"/>
                  <a:pt x="41016" y="49074"/>
                </a:cubicBezTo>
                <a:cubicBezTo>
                  <a:pt x="40975" y="49074"/>
                  <a:pt x="40932" y="49083"/>
                  <a:pt x="40886" y="49102"/>
                </a:cubicBezTo>
                <a:lnTo>
                  <a:pt x="40874" y="49102"/>
                </a:lnTo>
                <a:cubicBezTo>
                  <a:pt x="40805" y="49053"/>
                  <a:pt x="40727" y="49028"/>
                  <a:pt x="40648" y="49028"/>
                </a:cubicBezTo>
                <a:cubicBezTo>
                  <a:pt x="40632" y="49028"/>
                  <a:pt x="40616" y="49029"/>
                  <a:pt x="40601" y="49031"/>
                </a:cubicBezTo>
                <a:cubicBezTo>
                  <a:pt x="39779" y="48662"/>
                  <a:pt x="39041" y="48138"/>
                  <a:pt x="38148" y="47923"/>
                </a:cubicBezTo>
                <a:cubicBezTo>
                  <a:pt x="37600" y="47376"/>
                  <a:pt x="36838" y="47185"/>
                  <a:pt x="36171" y="46840"/>
                </a:cubicBezTo>
                <a:cubicBezTo>
                  <a:pt x="35783" y="46641"/>
                  <a:pt x="35543" y="46145"/>
                  <a:pt x="35067" y="46145"/>
                </a:cubicBezTo>
                <a:cubicBezTo>
                  <a:pt x="35003" y="46145"/>
                  <a:pt x="34935" y="46154"/>
                  <a:pt x="34862" y="46173"/>
                </a:cubicBezTo>
                <a:cubicBezTo>
                  <a:pt x="34719" y="45721"/>
                  <a:pt x="34362" y="45590"/>
                  <a:pt x="33969" y="45530"/>
                </a:cubicBezTo>
                <a:cubicBezTo>
                  <a:pt x="32933" y="44911"/>
                  <a:pt x="31790" y="44554"/>
                  <a:pt x="30611" y="44316"/>
                </a:cubicBezTo>
                <a:cubicBezTo>
                  <a:pt x="30230" y="43971"/>
                  <a:pt x="29754" y="44054"/>
                  <a:pt x="29290" y="44018"/>
                </a:cubicBezTo>
                <a:cubicBezTo>
                  <a:pt x="29089" y="43998"/>
                  <a:pt x="28888" y="43992"/>
                  <a:pt x="28684" y="43992"/>
                </a:cubicBezTo>
                <a:cubicBezTo>
                  <a:pt x="28404" y="43992"/>
                  <a:pt x="28121" y="44003"/>
                  <a:pt x="27831" y="44003"/>
                </a:cubicBezTo>
                <a:cubicBezTo>
                  <a:pt x="27331" y="44003"/>
                  <a:pt x="26813" y="43971"/>
                  <a:pt x="26265" y="43792"/>
                </a:cubicBezTo>
                <a:cubicBezTo>
                  <a:pt x="27099" y="42971"/>
                  <a:pt x="27837" y="42244"/>
                  <a:pt x="28563" y="41530"/>
                </a:cubicBezTo>
                <a:cubicBezTo>
                  <a:pt x="29087" y="41399"/>
                  <a:pt x="29659" y="41494"/>
                  <a:pt x="30111" y="41113"/>
                </a:cubicBezTo>
                <a:cubicBezTo>
                  <a:pt x="30695" y="41173"/>
                  <a:pt x="31266" y="41220"/>
                  <a:pt x="31838" y="41280"/>
                </a:cubicBezTo>
                <a:cubicBezTo>
                  <a:pt x="31911" y="41385"/>
                  <a:pt x="32004" y="41462"/>
                  <a:pt x="32139" y="41462"/>
                </a:cubicBezTo>
                <a:cubicBezTo>
                  <a:pt x="32157" y="41462"/>
                  <a:pt x="32175" y="41461"/>
                  <a:pt x="32195" y="41458"/>
                </a:cubicBezTo>
                <a:cubicBezTo>
                  <a:pt x="32921" y="41792"/>
                  <a:pt x="33647" y="42125"/>
                  <a:pt x="34386" y="42470"/>
                </a:cubicBezTo>
                <a:cubicBezTo>
                  <a:pt x="34484" y="42561"/>
                  <a:pt x="34601" y="42594"/>
                  <a:pt x="34725" y="42594"/>
                </a:cubicBezTo>
                <a:cubicBezTo>
                  <a:pt x="34797" y="42594"/>
                  <a:pt x="34871" y="42583"/>
                  <a:pt x="34945" y="42566"/>
                </a:cubicBezTo>
                <a:cubicBezTo>
                  <a:pt x="36731" y="42923"/>
                  <a:pt x="38529" y="43280"/>
                  <a:pt x="40315" y="43625"/>
                </a:cubicBezTo>
                <a:cubicBezTo>
                  <a:pt x="40907" y="43796"/>
                  <a:pt x="41500" y="43868"/>
                  <a:pt x="42094" y="43868"/>
                </a:cubicBezTo>
                <a:cubicBezTo>
                  <a:pt x="42540" y="43868"/>
                  <a:pt x="42986" y="43828"/>
                  <a:pt x="43434" y="43756"/>
                </a:cubicBezTo>
                <a:cubicBezTo>
                  <a:pt x="43540" y="43812"/>
                  <a:pt x="43646" y="43833"/>
                  <a:pt x="43751" y="43833"/>
                </a:cubicBezTo>
                <a:cubicBezTo>
                  <a:pt x="43918" y="43833"/>
                  <a:pt x="44083" y="43779"/>
                  <a:pt x="44244" y="43721"/>
                </a:cubicBezTo>
                <a:cubicBezTo>
                  <a:pt x="44513" y="43810"/>
                  <a:pt x="44784" y="43842"/>
                  <a:pt x="45055" y="43842"/>
                </a:cubicBezTo>
                <a:cubicBezTo>
                  <a:pt x="45433" y="43842"/>
                  <a:pt x="45811" y="43781"/>
                  <a:pt x="46185" y="43733"/>
                </a:cubicBezTo>
                <a:cubicBezTo>
                  <a:pt x="47637" y="43518"/>
                  <a:pt x="49090" y="43256"/>
                  <a:pt x="50542" y="43006"/>
                </a:cubicBezTo>
                <a:cubicBezTo>
                  <a:pt x="50638" y="43041"/>
                  <a:pt x="50732" y="43056"/>
                  <a:pt x="50824" y="43056"/>
                </a:cubicBezTo>
                <a:cubicBezTo>
                  <a:pt x="51077" y="43056"/>
                  <a:pt x="51316" y="42947"/>
                  <a:pt x="51542" y="42851"/>
                </a:cubicBezTo>
                <a:cubicBezTo>
                  <a:pt x="53197" y="42149"/>
                  <a:pt x="54829" y="41458"/>
                  <a:pt x="56484" y="40768"/>
                </a:cubicBezTo>
                <a:cubicBezTo>
                  <a:pt x="56650" y="40696"/>
                  <a:pt x="56781" y="40601"/>
                  <a:pt x="56745" y="40363"/>
                </a:cubicBezTo>
                <a:cubicBezTo>
                  <a:pt x="56550" y="40224"/>
                  <a:pt x="56339" y="40166"/>
                  <a:pt x="56120" y="40166"/>
                </a:cubicBezTo>
                <a:cubicBezTo>
                  <a:pt x="55966" y="40166"/>
                  <a:pt x="55808" y="40195"/>
                  <a:pt x="55650" y="40244"/>
                </a:cubicBezTo>
                <a:cubicBezTo>
                  <a:pt x="55626" y="40240"/>
                  <a:pt x="55604" y="40237"/>
                  <a:pt x="55582" y="40237"/>
                </a:cubicBezTo>
                <a:cubicBezTo>
                  <a:pt x="55539" y="40237"/>
                  <a:pt x="55499" y="40248"/>
                  <a:pt x="55460" y="40280"/>
                </a:cubicBezTo>
                <a:cubicBezTo>
                  <a:pt x="55293" y="40200"/>
                  <a:pt x="55127" y="40177"/>
                  <a:pt x="54958" y="40177"/>
                </a:cubicBezTo>
                <a:cubicBezTo>
                  <a:pt x="54799" y="40177"/>
                  <a:pt x="54638" y="40197"/>
                  <a:pt x="54471" y="40208"/>
                </a:cubicBezTo>
                <a:lnTo>
                  <a:pt x="54459" y="40208"/>
                </a:lnTo>
                <a:cubicBezTo>
                  <a:pt x="54359" y="40077"/>
                  <a:pt x="54239" y="40031"/>
                  <a:pt x="54108" y="40031"/>
                </a:cubicBezTo>
                <a:cubicBezTo>
                  <a:pt x="54037" y="40031"/>
                  <a:pt x="53963" y="40044"/>
                  <a:pt x="53888" y="40065"/>
                </a:cubicBezTo>
                <a:cubicBezTo>
                  <a:pt x="53663" y="40081"/>
                  <a:pt x="53438" y="40088"/>
                  <a:pt x="53214" y="40088"/>
                </a:cubicBezTo>
                <a:cubicBezTo>
                  <a:pt x="51697" y="40088"/>
                  <a:pt x="50201" y="39773"/>
                  <a:pt x="48697" y="39649"/>
                </a:cubicBezTo>
                <a:cubicBezTo>
                  <a:pt x="47869" y="39595"/>
                  <a:pt x="47027" y="39377"/>
                  <a:pt x="46177" y="39377"/>
                </a:cubicBezTo>
                <a:cubicBezTo>
                  <a:pt x="45903" y="39377"/>
                  <a:pt x="45627" y="39400"/>
                  <a:pt x="45351" y="39458"/>
                </a:cubicBezTo>
                <a:cubicBezTo>
                  <a:pt x="45161" y="39331"/>
                  <a:pt x="44965" y="39262"/>
                  <a:pt x="44760" y="39262"/>
                </a:cubicBezTo>
                <a:cubicBezTo>
                  <a:pt x="44658" y="39262"/>
                  <a:pt x="44553" y="39280"/>
                  <a:pt x="44446" y="39315"/>
                </a:cubicBezTo>
                <a:cubicBezTo>
                  <a:pt x="44245" y="39189"/>
                  <a:pt x="44032" y="39093"/>
                  <a:pt x="43802" y="39093"/>
                </a:cubicBezTo>
                <a:cubicBezTo>
                  <a:pt x="43706" y="39093"/>
                  <a:pt x="43608" y="39110"/>
                  <a:pt x="43506" y="39149"/>
                </a:cubicBezTo>
                <a:cubicBezTo>
                  <a:pt x="43278" y="39016"/>
                  <a:pt x="43035" y="38913"/>
                  <a:pt x="42771" y="38913"/>
                </a:cubicBezTo>
                <a:cubicBezTo>
                  <a:pt x="42704" y="38913"/>
                  <a:pt x="42635" y="38920"/>
                  <a:pt x="42565" y="38934"/>
                </a:cubicBezTo>
                <a:cubicBezTo>
                  <a:pt x="40755" y="38851"/>
                  <a:pt x="38946" y="38756"/>
                  <a:pt x="37183" y="38256"/>
                </a:cubicBezTo>
                <a:cubicBezTo>
                  <a:pt x="37047" y="38220"/>
                  <a:pt x="36898" y="38190"/>
                  <a:pt x="36746" y="38190"/>
                </a:cubicBezTo>
                <a:cubicBezTo>
                  <a:pt x="36594" y="38190"/>
                  <a:pt x="36439" y="38220"/>
                  <a:pt x="36291" y="38303"/>
                </a:cubicBezTo>
                <a:cubicBezTo>
                  <a:pt x="35956" y="38268"/>
                  <a:pt x="35626" y="38201"/>
                  <a:pt x="35298" y="38201"/>
                </a:cubicBezTo>
                <a:cubicBezTo>
                  <a:pt x="35065" y="38201"/>
                  <a:pt x="34832" y="38235"/>
                  <a:pt x="34600" y="38339"/>
                </a:cubicBezTo>
                <a:cubicBezTo>
                  <a:pt x="34501" y="38326"/>
                  <a:pt x="34403" y="38321"/>
                  <a:pt x="34307" y="38321"/>
                </a:cubicBezTo>
                <a:cubicBezTo>
                  <a:pt x="33761" y="38321"/>
                  <a:pt x="33241" y="38496"/>
                  <a:pt x="32695" y="38577"/>
                </a:cubicBezTo>
                <a:cubicBezTo>
                  <a:pt x="32607" y="38546"/>
                  <a:pt x="32520" y="38534"/>
                  <a:pt x="32434" y="38534"/>
                </a:cubicBezTo>
                <a:cubicBezTo>
                  <a:pt x="32252" y="38534"/>
                  <a:pt x="32075" y="38588"/>
                  <a:pt x="31897" y="38637"/>
                </a:cubicBezTo>
                <a:lnTo>
                  <a:pt x="31897" y="38660"/>
                </a:lnTo>
                <a:cubicBezTo>
                  <a:pt x="31766" y="38660"/>
                  <a:pt x="31659" y="38601"/>
                  <a:pt x="31540" y="38565"/>
                </a:cubicBezTo>
                <a:lnTo>
                  <a:pt x="31528" y="38565"/>
                </a:lnTo>
                <a:cubicBezTo>
                  <a:pt x="31623" y="37887"/>
                  <a:pt x="32314" y="37565"/>
                  <a:pt x="32564" y="36970"/>
                </a:cubicBezTo>
                <a:cubicBezTo>
                  <a:pt x="33147" y="36791"/>
                  <a:pt x="33326" y="36172"/>
                  <a:pt x="33814" y="35886"/>
                </a:cubicBezTo>
                <a:cubicBezTo>
                  <a:pt x="34052" y="35755"/>
                  <a:pt x="34302" y="35624"/>
                  <a:pt x="34445" y="35351"/>
                </a:cubicBezTo>
                <a:cubicBezTo>
                  <a:pt x="34921" y="35362"/>
                  <a:pt x="35398" y="35410"/>
                  <a:pt x="35790" y="35660"/>
                </a:cubicBezTo>
                <a:cubicBezTo>
                  <a:pt x="36326" y="36005"/>
                  <a:pt x="36910" y="36053"/>
                  <a:pt x="37505" y="36053"/>
                </a:cubicBezTo>
                <a:cubicBezTo>
                  <a:pt x="37713" y="36324"/>
                  <a:pt x="37968" y="36485"/>
                  <a:pt x="38271" y="36485"/>
                </a:cubicBezTo>
                <a:cubicBezTo>
                  <a:pt x="38368" y="36485"/>
                  <a:pt x="38470" y="36469"/>
                  <a:pt x="38577" y="36434"/>
                </a:cubicBezTo>
                <a:cubicBezTo>
                  <a:pt x="38631" y="36473"/>
                  <a:pt x="38679" y="36489"/>
                  <a:pt x="38724" y="36489"/>
                </a:cubicBezTo>
                <a:cubicBezTo>
                  <a:pt x="38853" y="36489"/>
                  <a:pt x="38946" y="36356"/>
                  <a:pt x="39053" y="36303"/>
                </a:cubicBezTo>
                <a:cubicBezTo>
                  <a:pt x="39724" y="36517"/>
                  <a:pt x="40421" y="36609"/>
                  <a:pt x="41130" y="36609"/>
                </a:cubicBezTo>
                <a:cubicBezTo>
                  <a:pt x="41251" y="36609"/>
                  <a:pt x="41372" y="36606"/>
                  <a:pt x="41494" y="36601"/>
                </a:cubicBezTo>
                <a:cubicBezTo>
                  <a:pt x="41972" y="36677"/>
                  <a:pt x="42450" y="36727"/>
                  <a:pt x="42925" y="36727"/>
                </a:cubicBezTo>
                <a:cubicBezTo>
                  <a:pt x="43563" y="36727"/>
                  <a:pt x="44195" y="36637"/>
                  <a:pt x="44815" y="36398"/>
                </a:cubicBezTo>
                <a:cubicBezTo>
                  <a:pt x="44850" y="36400"/>
                  <a:pt x="44885" y="36401"/>
                  <a:pt x="44919" y="36401"/>
                </a:cubicBezTo>
                <a:cubicBezTo>
                  <a:pt x="45617" y="36401"/>
                  <a:pt x="46264" y="36068"/>
                  <a:pt x="46899" y="35886"/>
                </a:cubicBezTo>
                <a:cubicBezTo>
                  <a:pt x="48518" y="35422"/>
                  <a:pt x="50126" y="34850"/>
                  <a:pt x="51328" y="33565"/>
                </a:cubicBezTo>
                <a:cubicBezTo>
                  <a:pt x="51483" y="33493"/>
                  <a:pt x="51650" y="33422"/>
                  <a:pt x="51792" y="33362"/>
                </a:cubicBezTo>
                <a:cubicBezTo>
                  <a:pt x="51863" y="33383"/>
                  <a:pt x="51929" y="33392"/>
                  <a:pt x="51991" y="33392"/>
                </a:cubicBezTo>
                <a:cubicBezTo>
                  <a:pt x="52362" y="33392"/>
                  <a:pt x="52599" y="33066"/>
                  <a:pt x="52793" y="32862"/>
                </a:cubicBezTo>
                <a:cubicBezTo>
                  <a:pt x="53507" y="32053"/>
                  <a:pt x="54328" y="31350"/>
                  <a:pt x="55067" y="30564"/>
                </a:cubicBezTo>
                <a:cubicBezTo>
                  <a:pt x="55293" y="30326"/>
                  <a:pt x="55602" y="30100"/>
                  <a:pt x="55614" y="29695"/>
                </a:cubicBezTo>
                <a:lnTo>
                  <a:pt x="55793" y="29338"/>
                </a:lnTo>
                <a:cubicBezTo>
                  <a:pt x="56364" y="28981"/>
                  <a:pt x="56603" y="28362"/>
                  <a:pt x="57019" y="27885"/>
                </a:cubicBezTo>
                <a:cubicBezTo>
                  <a:pt x="57126" y="27766"/>
                  <a:pt x="57198" y="27564"/>
                  <a:pt x="57043" y="27421"/>
                </a:cubicBezTo>
                <a:cubicBezTo>
                  <a:pt x="56975" y="27347"/>
                  <a:pt x="56901" y="27314"/>
                  <a:pt x="56828" y="27314"/>
                </a:cubicBezTo>
                <a:cubicBezTo>
                  <a:pt x="56749" y="27314"/>
                  <a:pt x="56671" y="27353"/>
                  <a:pt x="56603" y="27421"/>
                </a:cubicBezTo>
                <a:cubicBezTo>
                  <a:pt x="56245" y="27766"/>
                  <a:pt x="55781" y="27897"/>
                  <a:pt x="55352" y="28088"/>
                </a:cubicBezTo>
                <a:cubicBezTo>
                  <a:pt x="53495" y="28909"/>
                  <a:pt x="51650" y="29743"/>
                  <a:pt x="49780" y="30564"/>
                </a:cubicBezTo>
                <a:cubicBezTo>
                  <a:pt x="49221" y="30767"/>
                  <a:pt x="48637" y="30957"/>
                  <a:pt x="48078" y="31171"/>
                </a:cubicBezTo>
                <a:cubicBezTo>
                  <a:pt x="47760" y="31109"/>
                  <a:pt x="47448" y="31083"/>
                  <a:pt x="47139" y="31083"/>
                </a:cubicBezTo>
                <a:cubicBezTo>
                  <a:pt x="45792" y="31083"/>
                  <a:pt x="44516" y="31589"/>
                  <a:pt x="43208" y="31850"/>
                </a:cubicBezTo>
                <a:cubicBezTo>
                  <a:pt x="42451" y="32009"/>
                  <a:pt x="41678" y="32080"/>
                  <a:pt x="40897" y="32080"/>
                </a:cubicBezTo>
                <a:cubicBezTo>
                  <a:pt x="40684" y="32080"/>
                  <a:pt x="40470" y="32075"/>
                  <a:pt x="40255" y="32064"/>
                </a:cubicBezTo>
                <a:cubicBezTo>
                  <a:pt x="40233" y="32064"/>
                  <a:pt x="40211" y="32063"/>
                  <a:pt x="40189" y="32063"/>
                </a:cubicBezTo>
                <a:cubicBezTo>
                  <a:pt x="39829" y="32063"/>
                  <a:pt x="39459" y="32151"/>
                  <a:pt x="39100" y="32195"/>
                </a:cubicBezTo>
                <a:cubicBezTo>
                  <a:pt x="38981" y="32148"/>
                  <a:pt x="38862" y="32124"/>
                  <a:pt x="38743" y="32076"/>
                </a:cubicBezTo>
                <a:cubicBezTo>
                  <a:pt x="38684" y="31910"/>
                  <a:pt x="38612" y="31767"/>
                  <a:pt x="38553" y="31600"/>
                </a:cubicBezTo>
                <a:cubicBezTo>
                  <a:pt x="38803" y="31374"/>
                  <a:pt x="39053" y="31160"/>
                  <a:pt x="39124" y="30802"/>
                </a:cubicBezTo>
                <a:cubicBezTo>
                  <a:pt x="39497" y="30345"/>
                  <a:pt x="39900" y="30005"/>
                  <a:pt x="40463" y="30005"/>
                </a:cubicBezTo>
                <a:cubicBezTo>
                  <a:pt x="40618" y="30005"/>
                  <a:pt x="40787" y="30031"/>
                  <a:pt x="40970" y="30088"/>
                </a:cubicBezTo>
                <a:cubicBezTo>
                  <a:pt x="41033" y="30105"/>
                  <a:pt x="41097" y="30112"/>
                  <a:pt x="41162" y="30112"/>
                </a:cubicBezTo>
                <a:cubicBezTo>
                  <a:pt x="41464" y="30112"/>
                  <a:pt x="41781" y="29949"/>
                  <a:pt x="42065" y="29802"/>
                </a:cubicBezTo>
                <a:cubicBezTo>
                  <a:pt x="42404" y="29867"/>
                  <a:pt x="42738" y="29895"/>
                  <a:pt x="43069" y="29895"/>
                </a:cubicBezTo>
                <a:cubicBezTo>
                  <a:pt x="44203" y="29895"/>
                  <a:pt x="45291" y="29558"/>
                  <a:pt x="46351" y="29171"/>
                </a:cubicBezTo>
                <a:cubicBezTo>
                  <a:pt x="47851" y="28624"/>
                  <a:pt x="49221" y="27838"/>
                  <a:pt x="50471" y="26814"/>
                </a:cubicBezTo>
                <a:cubicBezTo>
                  <a:pt x="50995" y="26659"/>
                  <a:pt x="51304" y="26302"/>
                  <a:pt x="51495" y="25826"/>
                </a:cubicBezTo>
                <a:cubicBezTo>
                  <a:pt x="52423" y="25159"/>
                  <a:pt x="52852" y="24111"/>
                  <a:pt x="53519" y="23254"/>
                </a:cubicBezTo>
                <a:cubicBezTo>
                  <a:pt x="53590" y="23135"/>
                  <a:pt x="53674" y="23016"/>
                  <a:pt x="53733" y="22897"/>
                </a:cubicBezTo>
                <a:lnTo>
                  <a:pt x="53817" y="22885"/>
                </a:lnTo>
                <a:lnTo>
                  <a:pt x="53888" y="22825"/>
                </a:lnTo>
                <a:cubicBezTo>
                  <a:pt x="55126" y="21896"/>
                  <a:pt x="55948" y="20646"/>
                  <a:pt x="56674" y="19325"/>
                </a:cubicBezTo>
                <a:cubicBezTo>
                  <a:pt x="56678" y="19318"/>
                  <a:pt x="56681" y="19312"/>
                  <a:pt x="56684" y="19305"/>
                </a:cubicBezTo>
                <a:lnTo>
                  <a:pt x="56684" y="19305"/>
                </a:lnTo>
                <a:cubicBezTo>
                  <a:pt x="56795" y="19225"/>
                  <a:pt x="56862" y="19133"/>
                  <a:pt x="56853" y="18986"/>
                </a:cubicBezTo>
                <a:lnTo>
                  <a:pt x="56853" y="18986"/>
                </a:lnTo>
                <a:cubicBezTo>
                  <a:pt x="56853" y="18984"/>
                  <a:pt x="56854" y="18981"/>
                  <a:pt x="56854" y="18979"/>
                </a:cubicBezTo>
                <a:lnTo>
                  <a:pt x="56854" y="18979"/>
                </a:lnTo>
                <a:cubicBezTo>
                  <a:pt x="56972" y="18895"/>
                  <a:pt x="56984" y="18777"/>
                  <a:pt x="56972" y="18622"/>
                </a:cubicBezTo>
                <a:cubicBezTo>
                  <a:pt x="57091" y="18539"/>
                  <a:pt x="57150" y="18432"/>
                  <a:pt x="57103" y="18277"/>
                </a:cubicBezTo>
                <a:cubicBezTo>
                  <a:pt x="57150" y="18158"/>
                  <a:pt x="57198" y="18063"/>
                  <a:pt x="57257" y="17944"/>
                </a:cubicBezTo>
                <a:cubicBezTo>
                  <a:pt x="57865" y="17586"/>
                  <a:pt x="57924" y="16872"/>
                  <a:pt x="58281" y="16348"/>
                </a:cubicBezTo>
                <a:cubicBezTo>
                  <a:pt x="58460" y="16217"/>
                  <a:pt x="58615" y="15943"/>
                  <a:pt x="58436" y="15836"/>
                </a:cubicBezTo>
                <a:cubicBezTo>
                  <a:pt x="58386" y="15807"/>
                  <a:pt x="58335" y="15794"/>
                  <a:pt x="58285" y="15794"/>
                </a:cubicBezTo>
                <a:cubicBezTo>
                  <a:pt x="58111" y="15794"/>
                  <a:pt x="57951" y="15957"/>
                  <a:pt x="57877" y="16170"/>
                </a:cubicBezTo>
                <a:cubicBezTo>
                  <a:pt x="57436" y="16467"/>
                  <a:pt x="56793" y="16515"/>
                  <a:pt x="56507" y="17063"/>
                </a:cubicBezTo>
                <a:cubicBezTo>
                  <a:pt x="56436" y="17074"/>
                  <a:pt x="56376" y="17122"/>
                  <a:pt x="56353" y="17182"/>
                </a:cubicBezTo>
                <a:cubicBezTo>
                  <a:pt x="56031" y="17241"/>
                  <a:pt x="55781" y="17372"/>
                  <a:pt x="55698" y="17717"/>
                </a:cubicBezTo>
                <a:cubicBezTo>
                  <a:pt x="55305" y="17979"/>
                  <a:pt x="54900" y="18217"/>
                  <a:pt x="54531" y="18515"/>
                </a:cubicBezTo>
                <a:cubicBezTo>
                  <a:pt x="53174" y="19575"/>
                  <a:pt x="51685" y="20456"/>
                  <a:pt x="50590" y="21789"/>
                </a:cubicBezTo>
                <a:cubicBezTo>
                  <a:pt x="50304" y="22051"/>
                  <a:pt x="49887" y="22123"/>
                  <a:pt x="49721" y="22528"/>
                </a:cubicBezTo>
                <a:cubicBezTo>
                  <a:pt x="49649" y="22539"/>
                  <a:pt x="49590" y="22563"/>
                  <a:pt x="49566" y="22647"/>
                </a:cubicBezTo>
                <a:cubicBezTo>
                  <a:pt x="48768" y="23325"/>
                  <a:pt x="47994" y="24028"/>
                  <a:pt x="47209" y="24706"/>
                </a:cubicBezTo>
                <a:cubicBezTo>
                  <a:pt x="45696" y="25361"/>
                  <a:pt x="44292" y="26242"/>
                  <a:pt x="42910" y="27123"/>
                </a:cubicBezTo>
                <a:cubicBezTo>
                  <a:pt x="42672" y="27111"/>
                  <a:pt x="42446" y="27076"/>
                  <a:pt x="42303" y="26885"/>
                </a:cubicBezTo>
                <a:cubicBezTo>
                  <a:pt x="42494" y="26790"/>
                  <a:pt x="42637" y="26671"/>
                  <a:pt x="42672" y="26457"/>
                </a:cubicBezTo>
                <a:cubicBezTo>
                  <a:pt x="44577" y="24611"/>
                  <a:pt x="45720" y="22182"/>
                  <a:pt x="47351" y="20122"/>
                </a:cubicBezTo>
                <a:cubicBezTo>
                  <a:pt x="48018" y="19515"/>
                  <a:pt x="48280" y="18670"/>
                  <a:pt x="48685" y="17896"/>
                </a:cubicBezTo>
                <a:cubicBezTo>
                  <a:pt x="49733" y="16693"/>
                  <a:pt x="50090" y="15110"/>
                  <a:pt x="50935" y="13788"/>
                </a:cubicBezTo>
                <a:cubicBezTo>
                  <a:pt x="51066" y="13717"/>
                  <a:pt x="51114" y="13598"/>
                  <a:pt x="51090" y="13443"/>
                </a:cubicBezTo>
                <a:cubicBezTo>
                  <a:pt x="51209" y="13360"/>
                  <a:pt x="51269" y="13253"/>
                  <a:pt x="51245" y="13098"/>
                </a:cubicBezTo>
                <a:cubicBezTo>
                  <a:pt x="51352" y="13014"/>
                  <a:pt x="51411" y="12907"/>
                  <a:pt x="51388" y="12764"/>
                </a:cubicBezTo>
                <a:cubicBezTo>
                  <a:pt x="51900" y="12383"/>
                  <a:pt x="51983" y="11812"/>
                  <a:pt x="52150" y="11276"/>
                </a:cubicBezTo>
                <a:cubicBezTo>
                  <a:pt x="52435" y="11121"/>
                  <a:pt x="52554" y="10895"/>
                  <a:pt x="52447" y="10574"/>
                </a:cubicBezTo>
                <a:cubicBezTo>
                  <a:pt x="52554" y="10478"/>
                  <a:pt x="52566" y="10359"/>
                  <a:pt x="52543" y="10228"/>
                </a:cubicBezTo>
                <a:lnTo>
                  <a:pt x="52543" y="10228"/>
                </a:lnTo>
                <a:cubicBezTo>
                  <a:pt x="52507" y="10347"/>
                  <a:pt x="52459" y="10467"/>
                  <a:pt x="52435" y="10574"/>
                </a:cubicBezTo>
                <a:cubicBezTo>
                  <a:pt x="52435" y="10455"/>
                  <a:pt x="52495" y="10336"/>
                  <a:pt x="52543" y="10216"/>
                </a:cubicBezTo>
                <a:cubicBezTo>
                  <a:pt x="53876" y="7538"/>
                  <a:pt x="54662" y="4632"/>
                  <a:pt x="55948" y="1942"/>
                </a:cubicBezTo>
                <a:cubicBezTo>
                  <a:pt x="56233" y="1346"/>
                  <a:pt x="56424" y="739"/>
                  <a:pt x="56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6"/>
          <p:cNvSpPr/>
          <p:nvPr/>
        </p:nvSpPr>
        <p:spPr>
          <a:xfrm rot="2026723">
            <a:off x="5175275" y="3864159"/>
            <a:ext cx="985750" cy="1783968"/>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6"/>
          <p:cNvSpPr/>
          <p:nvPr/>
        </p:nvSpPr>
        <p:spPr>
          <a:xfrm rot="-4039160">
            <a:off x="955284" y="4304719"/>
            <a:ext cx="985754" cy="1783965"/>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a:extLst>
              <a:ext uri="{FF2B5EF4-FFF2-40B4-BE49-F238E27FC236}">
                <a16:creationId xmlns:a16="http://schemas.microsoft.com/office/drawing/2014/main" id="{ACC1EE19-021D-73C5-0BC1-166AF11B1616}"/>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631072" y="4511675"/>
            <a:ext cx="930639" cy="757304"/>
          </a:xfrm>
          <a:prstGeom prst="rect">
            <a:avLst/>
          </a:prstGeom>
        </p:spPr>
      </p:pic>
      <p:pic>
        <p:nvPicPr>
          <p:cNvPr id="17" name="Picture 16">
            <a:extLst>
              <a:ext uri="{FF2B5EF4-FFF2-40B4-BE49-F238E27FC236}">
                <a16:creationId xmlns:a16="http://schemas.microsoft.com/office/drawing/2014/main" id="{A369E4F1-248D-FF46-95DB-1AC015063D3B}"/>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pic>
        <p:nvPicPr>
          <p:cNvPr id="18" name="Picture 2" descr="20 Free Dinosaur Clipart Illustrations &amp; Clip Art - iStock">
            <a:extLst>
              <a:ext uri="{FF2B5EF4-FFF2-40B4-BE49-F238E27FC236}">
                <a16:creationId xmlns:a16="http://schemas.microsoft.com/office/drawing/2014/main" id="{A9866E6F-79F6-4A96-4A34-8004BFC08427}"/>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0850" y="4245307"/>
            <a:ext cx="1466612" cy="1207798"/>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348;p41">
            <a:extLst>
              <a:ext uri="{FF2B5EF4-FFF2-40B4-BE49-F238E27FC236}">
                <a16:creationId xmlns:a16="http://schemas.microsoft.com/office/drawing/2014/main" id="{10423DB3-C8A5-E6E0-3CE4-4F7A940EEF69}"/>
              </a:ext>
            </a:extLst>
          </p:cNvPr>
          <p:cNvSpPr txBox="1">
            <a:spLocks/>
          </p:cNvSpPr>
          <p:nvPr/>
        </p:nvSpPr>
        <p:spPr>
          <a:xfrm>
            <a:off x="476850" y="912710"/>
            <a:ext cx="4695768" cy="144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1pPr>
            <a:lvl2pPr marL="914400" marR="0" lvl="1"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2pPr>
            <a:lvl3pPr marL="1371600" marR="0" lvl="2"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3pPr>
            <a:lvl4pPr marL="1828800" marR="0" lvl="3"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4pPr>
            <a:lvl5pPr marL="2286000" marR="0" lvl="4"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5pPr>
            <a:lvl6pPr marL="2743200" marR="0" lvl="5"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6pPr>
            <a:lvl7pPr marL="3200400" marR="0" lvl="6"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7pPr>
            <a:lvl8pPr marL="3657600" marR="0" lvl="7"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8pPr>
            <a:lvl9pPr marL="4114800" marR="0" lvl="8" indent="-317500" algn="r" rtl="0">
              <a:lnSpc>
                <a:spcPct val="100000"/>
              </a:lnSpc>
              <a:spcBef>
                <a:spcPts val="0"/>
              </a:spcBef>
              <a:spcAft>
                <a:spcPts val="0"/>
              </a:spcAft>
              <a:buClr>
                <a:schemeClr val="dk1"/>
              </a:buClr>
              <a:buSzPts val="1500"/>
              <a:buFont typeface="ABeeZee"/>
              <a:buNone/>
              <a:defRPr sz="1500" b="0" i="0" u="none" strike="noStrike" cap="none">
                <a:solidFill>
                  <a:schemeClr val="dk1"/>
                </a:solidFill>
                <a:latin typeface="ABeeZee"/>
                <a:ea typeface="ABeeZee"/>
                <a:cs typeface="ABeeZee"/>
                <a:sym typeface="ABeeZee"/>
              </a:defRPr>
            </a:lvl9pPr>
          </a:lstStyle>
          <a:p>
            <a:pPr marL="0" indent="0" algn="ctr"/>
            <a:r>
              <a:rPr lang="en-US" sz="6600" b="1">
                <a:solidFill>
                  <a:schemeClr val="bg1"/>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Hoạt động </a:t>
            </a:r>
            <a:r>
              <a:rPr lang="en-US" sz="7200" b="1">
                <a:solidFill>
                  <a:schemeClr val="bg1"/>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rPr>
              <a:t>vận dụng</a:t>
            </a:r>
            <a:endParaRPr lang="vi-VN" sz="6600" b="1">
              <a:solidFill>
                <a:schemeClr val="bg1"/>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endParaRPr>
          </a:p>
        </p:txBody>
      </p:sp>
      <p:pic>
        <p:nvPicPr>
          <p:cNvPr id="23" name="Picture 4" descr="Wing Unicorn Png, Transparent Png , Transparent Png Image - PNGitem">
            <a:extLst>
              <a:ext uri="{FF2B5EF4-FFF2-40B4-BE49-F238E27FC236}">
                <a16:creationId xmlns:a16="http://schemas.microsoft.com/office/drawing/2014/main" id="{EE168B41-3848-B991-E39C-5C2CA0DBDB49}"/>
              </a:ext>
            </a:extLst>
          </p:cNvPr>
          <p:cNvPicPr>
            <a:picLocks noChangeAspect="1" noChangeArrowheads="1"/>
          </p:cNvPicPr>
          <p:nvPr/>
        </p:nvPicPr>
        <p:blipFill>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9719640" flipH="1">
            <a:off x="4758715" y="-94269"/>
            <a:ext cx="3908411" cy="4449490"/>
          </a:xfrm>
          <a:prstGeom prst="rect">
            <a:avLst/>
          </a:prstGeom>
          <a:noFill/>
          <a:extLst>
            <a:ext uri="{909E8E84-426E-40DD-AFC4-6F175D3DCCD1}">
              <a14:hiddenFill xmlns:a14="http://schemas.microsoft.com/office/drawing/2010/main">
                <a:solidFill>
                  <a:srgbClr val="FFFFFF"/>
                </a:solidFill>
              </a14:hiddenFill>
            </a:ext>
          </a:extLst>
        </p:spPr>
      </p:pic>
      <p:pic>
        <p:nvPicPr>
          <p:cNvPr id="842" name="Google Shape;842;p66"/>
          <p:cNvPicPr preferRelativeResize="0"/>
          <p:nvPr/>
        </p:nvPicPr>
        <p:blipFill rotWithShape="1">
          <a:blip r:embed="rId11">
            <a:alphaModFix/>
          </a:blip>
          <a:srcRect l="40286" t="3815" r="22063" b="5546"/>
          <a:stretch/>
        </p:blipFill>
        <p:spPr>
          <a:xfrm flipH="1">
            <a:off x="6917322" y="1854830"/>
            <a:ext cx="2909798" cy="3940051"/>
          </a:xfrm>
          <a:prstGeom prst="rect">
            <a:avLst/>
          </a:prstGeom>
          <a:noFill/>
          <a:ln>
            <a:noFill/>
          </a:ln>
        </p:spPr>
      </p:pic>
      <p:grpSp>
        <p:nvGrpSpPr>
          <p:cNvPr id="24" name="Google Shape;697;p39">
            <a:extLst>
              <a:ext uri="{FF2B5EF4-FFF2-40B4-BE49-F238E27FC236}">
                <a16:creationId xmlns:a16="http://schemas.microsoft.com/office/drawing/2014/main" id="{B28007D6-68DF-B5BF-96F3-026D26C38A3D}"/>
              </a:ext>
            </a:extLst>
          </p:cNvPr>
          <p:cNvGrpSpPr/>
          <p:nvPr/>
        </p:nvGrpSpPr>
        <p:grpSpPr>
          <a:xfrm>
            <a:off x="5153977" y="741480"/>
            <a:ext cx="696225" cy="298400"/>
            <a:chOff x="1224575" y="1949675"/>
            <a:chExt cx="696225" cy="298400"/>
          </a:xfrm>
        </p:grpSpPr>
        <p:sp>
          <p:nvSpPr>
            <p:cNvPr id="25" name="Google Shape;698;p39">
              <a:extLst>
                <a:ext uri="{FF2B5EF4-FFF2-40B4-BE49-F238E27FC236}">
                  <a16:creationId xmlns:a16="http://schemas.microsoft.com/office/drawing/2014/main" id="{525E4E8C-CF58-5FD3-37DC-F2CD8003165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99;p39">
              <a:extLst>
                <a:ext uri="{FF2B5EF4-FFF2-40B4-BE49-F238E27FC236}">
                  <a16:creationId xmlns:a16="http://schemas.microsoft.com/office/drawing/2014/main" id="{205CF3ED-0352-1133-AD8F-93162F3FA900}"/>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697;p39">
            <a:extLst>
              <a:ext uri="{FF2B5EF4-FFF2-40B4-BE49-F238E27FC236}">
                <a16:creationId xmlns:a16="http://schemas.microsoft.com/office/drawing/2014/main" id="{387E7625-99B7-177F-C900-AABAD0D39CAF}"/>
              </a:ext>
            </a:extLst>
          </p:cNvPr>
          <p:cNvGrpSpPr/>
          <p:nvPr/>
        </p:nvGrpSpPr>
        <p:grpSpPr>
          <a:xfrm>
            <a:off x="1961056" y="528695"/>
            <a:ext cx="696225" cy="298400"/>
            <a:chOff x="1224575" y="1949675"/>
            <a:chExt cx="696225" cy="298400"/>
          </a:xfrm>
        </p:grpSpPr>
        <p:sp>
          <p:nvSpPr>
            <p:cNvPr id="28" name="Google Shape;698;p39">
              <a:extLst>
                <a:ext uri="{FF2B5EF4-FFF2-40B4-BE49-F238E27FC236}">
                  <a16:creationId xmlns:a16="http://schemas.microsoft.com/office/drawing/2014/main" id="{02832498-E1D1-F224-515D-E9276CDAF1AD}"/>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9;p39">
              <a:extLst>
                <a:ext uri="{FF2B5EF4-FFF2-40B4-BE49-F238E27FC236}">
                  <a16:creationId xmlns:a16="http://schemas.microsoft.com/office/drawing/2014/main" id="{CD3050F4-7BF4-4B86-6F69-DABBFCE05EB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697;p39">
            <a:extLst>
              <a:ext uri="{FF2B5EF4-FFF2-40B4-BE49-F238E27FC236}">
                <a16:creationId xmlns:a16="http://schemas.microsoft.com/office/drawing/2014/main" id="{E3E6FE3C-06A2-D0D8-0679-373D4EE04D9C}"/>
              </a:ext>
            </a:extLst>
          </p:cNvPr>
          <p:cNvGrpSpPr/>
          <p:nvPr/>
        </p:nvGrpSpPr>
        <p:grpSpPr>
          <a:xfrm>
            <a:off x="5902313" y="2924070"/>
            <a:ext cx="696225" cy="298400"/>
            <a:chOff x="1224575" y="1949675"/>
            <a:chExt cx="696225" cy="298400"/>
          </a:xfrm>
        </p:grpSpPr>
        <p:sp>
          <p:nvSpPr>
            <p:cNvPr id="31" name="Google Shape;698;p39">
              <a:extLst>
                <a:ext uri="{FF2B5EF4-FFF2-40B4-BE49-F238E27FC236}">
                  <a16:creationId xmlns:a16="http://schemas.microsoft.com/office/drawing/2014/main" id="{0D9476C7-F943-7279-C38B-0BAFD96EDCA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99;p39">
              <a:extLst>
                <a:ext uri="{FF2B5EF4-FFF2-40B4-BE49-F238E27FC236}">
                  <a16:creationId xmlns:a16="http://schemas.microsoft.com/office/drawing/2014/main" id="{D0619F82-BA39-3644-EDF0-7EEF1158DDEA}"/>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697;p39">
            <a:extLst>
              <a:ext uri="{FF2B5EF4-FFF2-40B4-BE49-F238E27FC236}">
                <a16:creationId xmlns:a16="http://schemas.microsoft.com/office/drawing/2014/main" id="{3BE4A60E-607F-DF3D-8D0E-AAA58B26F079}"/>
              </a:ext>
            </a:extLst>
          </p:cNvPr>
          <p:cNvGrpSpPr/>
          <p:nvPr/>
        </p:nvGrpSpPr>
        <p:grpSpPr>
          <a:xfrm>
            <a:off x="756325" y="3312123"/>
            <a:ext cx="696225" cy="298400"/>
            <a:chOff x="1224575" y="1949675"/>
            <a:chExt cx="696225" cy="298400"/>
          </a:xfrm>
        </p:grpSpPr>
        <p:sp>
          <p:nvSpPr>
            <p:cNvPr id="34" name="Google Shape;698;p39">
              <a:extLst>
                <a:ext uri="{FF2B5EF4-FFF2-40B4-BE49-F238E27FC236}">
                  <a16:creationId xmlns:a16="http://schemas.microsoft.com/office/drawing/2014/main" id="{F3B2651C-D605-FE90-52E8-D10D8349FC39}"/>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99;p39">
              <a:extLst>
                <a:ext uri="{FF2B5EF4-FFF2-40B4-BE49-F238E27FC236}">
                  <a16:creationId xmlns:a16="http://schemas.microsoft.com/office/drawing/2014/main" id="{66397CC9-864E-EC08-911F-1AD0678E5E13}"/>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8536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40"/>
                                        </p:tgtEl>
                                        <p:attrNameLst>
                                          <p:attrName>style.visibility</p:attrName>
                                        </p:attrNameLst>
                                      </p:cBhvr>
                                      <p:to>
                                        <p:strVal val="visible"/>
                                      </p:to>
                                    </p:set>
                                    <p:anim calcmode="lin" valueType="num">
                                      <p:cBhvr additive="base">
                                        <p:cTn id="11" dur="500" fill="hold"/>
                                        <p:tgtEl>
                                          <p:spTgt spid="840"/>
                                        </p:tgtEl>
                                        <p:attrNameLst>
                                          <p:attrName>ppt_x</p:attrName>
                                        </p:attrNameLst>
                                      </p:cBhvr>
                                      <p:tavLst>
                                        <p:tav tm="0">
                                          <p:val>
                                            <p:strVal val="#ppt_x"/>
                                          </p:val>
                                        </p:tav>
                                        <p:tav tm="100000">
                                          <p:val>
                                            <p:strVal val="#ppt_x"/>
                                          </p:val>
                                        </p:tav>
                                      </p:tavLst>
                                    </p:anim>
                                    <p:anim calcmode="lin" valueType="num">
                                      <p:cBhvr additive="base">
                                        <p:cTn id="12" dur="500" fill="hold"/>
                                        <p:tgtEl>
                                          <p:spTgt spid="8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41"/>
                                        </p:tgtEl>
                                        <p:attrNameLst>
                                          <p:attrName>style.visibility</p:attrName>
                                        </p:attrNameLst>
                                      </p:cBhvr>
                                      <p:to>
                                        <p:strVal val="visible"/>
                                      </p:to>
                                    </p:set>
                                    <p:anim calcmode="lin" valueType="num">
                                      <p:cBhvr additive="base">
                                        <p:cTn id="15" dur="500" fill="hold"/>
                                        <p:tgtEl>
                                          <p:spTgt spid="841"/>
                                        </p:tgtEl>
                                        <p:attrNameLst>
                                          <p:attrName>ppt_x</p:attrName>
                                        </p:attrNameLst>
                                      </p:cBhvr>
                                      <p:tavLst>
                                        <p:tav tm="0">
                                          <p:val>
                                            <p:strVal val="#ppt_x"/>
                                          </p:val>
                                        </p:tav>
                                        <p:tav tm="100000">
                                          <p:val>
                                            <p:strVal val="#ppt_x"/>
                                          </p:val>
                                        </p:tav>
                                      </p:tavLst>
                                    </p:anim>
                                    <p:anim calcmode="lin" valueType="num">
                                      <p:cBhvr additive="base">
                                        <p:cTn id="16" dur="500" fill="hold"/>
                                        <p:tgtEl>
                                          <p:spTgt spid="84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43"/>
                                        </p:tgtEl>
                                        <p:attrNameLst>
                                          <p:attrName>style.visibility</p:attrName>
                                        </p:attrNameLst>
                                      </p:cBhvr>
                                      <p:to>
                                        <p:strVal val="visible"/>
                                      </p:to>
                                    </p:set>
                                    <p:anim calcmode="lin" valueType="num">
                                      <p:cBhvr additive="base">
                                        <p:cTn id="19" dur="500" fill="hold"/>
                                        <p:tgtEl>
                                          <p:spTgt spid="843"/>
                                        </p:tgtEl>
                                        <p:attrNameLst>
                                          <p:attrName>ppt_x</p:attrName>
                                        </p:attrNameLst>
                                      </p:cBhvr>
                                      <p:tavLst>
                                        <p:tav tm="0">
                                          <p:val>
                                            <p:strVal val="#ppt_x"/>
                                          </p:val>
                                        </p:tav>
                                        <p:tav tm="100000">
                                          <p:val>
                                            <p:strVal val="#ppt_x"/>
                                          </p:val>
                                        </p:tav>
                                      </p:tavLst>
                                    </p:anim>
                                    <p:anim calcmode="lin" valueType="num">
                                      <p:cBhvr additive="base">
                                        <p:cTn id="20" dur="500" fill="hold"/>
                                        <p:tgtEl>
                                          <p:spTgt spid="8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44"/>
                                        </p:tgtEl>
                                        <p:attrNameLst>
                                          <p:attrName>style.visibility</p:attrName>
                                        </p:attrNameLst>
                                      </p:cBhvr>
                                      <p:to>
                                        <p:strVal val="visible"/>
                                      </p:to>
                                    </p:set>
                                    <p:anim calcmode="lin" valueType="num">
                                      <p:cBhvr additive="base">
                                        <p:cTn id="23" dur="500" fill="hold"/>
                                        <p:tgtEl>
                                          <p:spTgt spid="844"/>
                                        </p:tgtEl>
                                        <p:attrNameLst>
                                          <p:attrName>ppt_x</p:attrName>
                                        </p:attrNameLst>
                                      </p:cBhvr>
                                      <p:tavLst>
                                        <p:tav tm="0">
                                          <p:val>
                                            <p:strVal val="#ppt_x"/>
                                          </p:val>
                                        </p:tav>
                                        <p:tav tm="100000">
                                          <p:val>
                                            <p:strVal val="#ppt_x"/>
                                          </p:val>
                                        </p:tav>
                                      </p:tavLst>
                                    </p:anim>
                                    <p:anim calcmode="lin" valueType="num">
                                      <p:cBhvr additive="base">
                                        <p:cTn id="24" dur="500" fill="hold"/>
                                        <p:tgtEl>
                                          <p:spTgt spid="84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47"/>
                                        </p:tgtEl>
                                        <p:attrNameLst>
                                          <p:attrName>style.visibility</p:attrName>
                                        </p:attrNameLst>
                                      </p:cBhvr>
                                      <p:to>
                                        <p:strVal val="visible"/>
                                      </p:to>
                                    </p:set>
                                    <p:anim calcmode="lin" valueType="num">
                                      <p:cBhvr additive="base">
                                        <p:cTn id="27" dur="500" fill="hold"/>
                                        <p:tgtEl>
                                          <p:spTgt spid="847"/>
                                        </p:tgtEl>
                                        <p:attrNameLst>
                                          <p:attrName>ppt_x</p:attrName>
                                        </p:attrNameLst>
                                      </p:cBhvr>
                                      <p:tavLst>
                                        <p:tav tm="0">
                                          <p:val>
                                            <p:strVal val="#ppt_x"/>
                                          </p:val>
                                        </p:tav>
                                        <p:tav tm="100000">
                                          <p:val>
                                            <p:strVal val="#ppt_x"/>
                                          </p:val>
                                        </p:tav>
                                      </p:tavLst>
                                    </p:anim>
                                    <p:anim calcmode="lin" valueType="num">
                                      <p:cBhvr additive="base">
                                        <p:cTn id="28" dur="500" fill="hold"/>
                                        <p:tgtEl>
                                          <p:spTgt spid="84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48"/>
                                        </p:tgtEl>
                                        <p:attrNameLst>
                                          <p:attrName>style.visibility</p:attrName>
                                        </p:attrNameLst>
                                      </p:cBhvr>
                                      <p:to>
                                        <p:strVal val="visible"/>
                                      </p:to>
                                    </p:set>
                                    <p:anim calcmode="lin" valueType="num">
                                      <p:cBhvr additive="base">
                                        <p:cTn id="31" dur="500" fill="hold"/>
                                        <p:tgtEl>
                                          <p:spTgt spid="848"/>
                                        </p:tgtEl>
                                        <p:attrNameLst>
                                          <p:attrName>ppt_x</p:attrName>
                                        </p:attrNameLst>
                                      </p:cBhvr>
                                      <p:tavLst>
                                        <p:tav tm="0">
                                          <p:val>
                                            <p:strVal val="#ppt_x"/>
                                          </p:val>
                                        </p:tav>
                                        <p:tav tm="100000">
                                          <p:val>
                                            <p:strVal val="#ppt_x"/>
                                          </p:val>
                                        </p:tav>
                                      </p:tavLst>
                                    </p:anim>
                                    <p:anim calcmode="lin" valueType="num">
                                      <p:cBhvr additive="base">
                                        <p:cTn id="32" dur="500" fill="hold"/>
                                        <p:tgtEl>
                                          <p:spTgt spid="84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49"/>
                                        </p:tgtEl>
                                        <p:attrNameLst>
                                          <p:attrName>style.visibility</p:attrName>
                                        </p:attrNameLst>
                                      </p:cBhvr>
                                      <p:to>
                                        <p:strVal val="visible"/>
                                      </p:to>
                                    </p:set>
                                    <p:anim calcmode="lin" valueType="num">
                                      <p:cBhvr additive="base">
                                        <p:cTn id="35" dur="500" fill="hold"/>
                                        <p:tgtEl>
                                          <p:spTgt spid="849"/>
                                        </p:tgtEl>
                                        <p:attrNameLst>
                                          <p:attrName>ppt_x</p:attrName>
                                        </p:attrNameLst>
                                      </p:cBhvr>
                                      <p:tavLst>
                                        <p:tav tm="0">
                                          <p:val>
                                            <p:strVal val="#ppt_x"/>
                                          </p:val>
                                        </p:tav>
                                        <p:tav tm="100000">
                                          <p:val>
                                            <p:strVal val="#ppt_x"/>
                                          </p:val>
                                        </p:tav>
                                      </p:tavLst>
                                    </p:anim>
                                    <p:anim calcmode="lin" valueType="num">
                                      <p:cBhvr additive="base">
                                        <p:cTn id="36" dur="500" fill="hold"/>
                                        <p:tgtEl>
                                          <p:spTgt spid="84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842"/>
                                        </p:tgtEl>
                                        <p:attrNameLst>
                                          <p:attrName>style.visibility</p:attrName>
                                        </p:attrNameLst>
                                      </p:cBhvr>
                                      <p:to>
                                        <p:strVal val="visible"/>
                                      </p:to>
                                    </p:set>
                                    <p:anim calcmode="lin" valueType="num">
                                      <p:cBhvr additive="base">
                                        <p:cTn id="59" dur="500" fill="hold"/>
                                        <p:tgtEl>
                                          <p:spTgt spid="842"/>
                                        </p:tgtEl>
                                        <p:attrNameLst>
                                          <p:attrName>ppt_x</p:attrName>
                                        </p:attrNameLst>
                                      </p:cBhvr>
                                      <p:tavLst>
                                        <p:tav tm="0">
                                          <p:val>
                                            <p:strVal val="#ppt_x"/>
                                          </p:val>
                                        </p:tav>
                                        <p:tav tm="100000">
                                          <p:val>
                                            <p:strVal val="#ppt_x"/>
                                          </p:val>
                                        </p:tav>
                                      </p:tavLst>
                                    </p:anim>
                                    <p:anim calcmode="lin" valueType="num">
                                      <p:cBhvr additive="base">
                                        <p:cTn id="60" dur="500" fill="hold"/>
                                        <p:tgtEl>
                                          <p:spTgt spid="84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fill="hold"/>
                                        <p:tgtEl>
                                          <p:spTgt spid="33"/>
                                        </p:tgtEl>
                                        <p:attrNameLst>
                                          <p:attrName>ppt_x</p:attrName>
                                        </p:attrNameLst>
                                      </p:cBhvr>
                                      <p:tavLst>
                                        <p:tav tm="0">
                                          <p:val>
                                            <p:strVal val="#ppt_x"/>
                                          </p:val>
                                        </p:tav>
                                        <p:tav tm="100000">
                                          <p:val>
                                            <p:strVal val="#ppt_x"/>
                                          </p:val>
                                        </p:tav>
                                      </p:tavLst>
                                    </p:anim>
                                    <p:anim calcmode="lin" valueType="num">
                                      <p:cBhvr additive="base">
                                        <p:cTn id="7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 grpId="0" animBg="1"/>
      <p:bldP spid="848" grpId="0" animBg="1"/>
      <p:bldP spid="849" grpId="0" animBg="1"/>
      <p:bldP spid="2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sp>
        <p:nvSpPr>
          <p:cNvPr id="5" name="Title 4">
            <a:extLst>
              <a:ext uri="{FF2B5EF4-FFF2-40B4-BE49-F238E27FC236}">
                <a16:creationId xmlns:a16="http://schemas.microsoft.com/office/drawing/2014/main" id="{A2A35FAD-9590-09B2-8858-66598C394775}"/>
              </a:ext>
            </a:extLst>
          </p:cNvPr>
          <p:cNvSpPr>
            <a:spLocks noGrp="1"/>
          </p:cNvSpPr>
          <p:nvPr>
            <p:ph type="title"/>
          </p:nvPr>
        </p:nvSpPr>
        <p:spPr>
          <a:xfrm>
            <a:off x="568246" y="103129"/>
            <a:ext cx="7717500" cy="694500"/>
          </a:xfrm>
        </p:spPr>
        <p:txBody>
          <a:bodyPr/>
          <a:lstStyle/>
          <a:p>
            <a:r>
              <a:rPr lang="en-US">
                <a:solidFill>
                  <a:schemeClr val="accent6">
                    <a:lumMod val="60000"/>
                    <a:lumOff val="40000"/>
                  </a:schemeClr>
                </a:solidFill>
                <a:latin typeface="Times New Roman" panose="02020603050405020304" pitchFamily="18" charset="0"/>
                <a:cs typeface="Times New Roman" panose="02020603050405020304" pitchFamily="18" charset="0"/>
              </a:rPr>
              <a:t>Hoạt động vận dụng</a:t>
            </a:r>
          </a:p>
        </p:txBody>
      </p:sp>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19" y="4227091"/>
            <a:ext cx="1910649" cy="1222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FF4C88-C150-7D50-8E59-ABD1F45298F1}"/>
              </a:ext>
            </a:extLst>
          </p:cNvPr>
          <p:cNvPicPr>
            <a:picLocks noChangeAspect="1"/>
          </p:cNvPicPr>
          <p:nvPr/>
        </p:nvPicPr>
        <p:blipFill>
          <a:blip r:embed="rId10"/>
          <a:stretch>
            <a:fillRect/>
          </a:stretch>
        </p:blipFill>
        <p:spPr>
          <a:xfrm>
            <a:off x="1582819" y="174520"/>
            <a:ext cx="790494" cy="501041"/>
          </a:xfrm>
          <a:prstGeom prst="rect">
            <a:avLst/>
          </a:prstGeom>
        </p:spPr>
      </p:pic>
      <p:grpSp>
        <p:nvGrpSpPr>
          <p:cNvPr id="16" name="组合 7">
            <a:extLst>
              <a:ext uri="{FF2B5EF4-FFF2-40B4-BE49-F238E27FC236}">
                <a16:creationId xmlns:a16="http://schemas.microsoft.com/office/drawing/2014/main" id="{2EAED93D-3075-0B87-FB31-8AB69B038AC6}"/>
              </a:ext>
            </a:extLst>
          </p:cNvPr>
          <p:cNvGrpSpPr/>
          <p:nvPr/>
        </p:nvGrpSpPr>
        <p:grpSpPr>
          <a:xfrm>
            <a:off x="314628" y="1259210"/>
            <a:ext cx="4849585" cy="3014191"/>
            <a:chOff x="753230" y="1435486"/>
            <a:chExt cx="5141982" cy="3444158"/>
          </a:xfrm>
        </p:grpSpPr>
        <p:pic>
          <p:nvPicPr>
            <p:cNvPr id="17" name="图片 4">
              <a:extLst>
                <a:ext uri="{FF2B5EF4-FFF2-40B4-BE49-F238E27FC236}">
                  <a16:creationId xmlns:a16="http://schemas.microsoft.com/office/drawing/2014/main" id="{DFF06D1D-8784-47C7-7007-FDA83F72523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18" name="文本框 6">
              <a:extLst>
                <a:ext uri="{FF2B5EF4-FFF2-40B4-BE49-F238E27FC236}">
                  <a16:creationId xmlns:a16="http://schemas.microsoft.com/office/drawing/2014/main" id="{08367234-9BB4-ADEA-B5C3-2BAEED160A36}"/>
                </a:ext>
              </a:extLst>
            </p:cNvPr>
            <p:cNvSpPr txBox="1"/>
            <p:nvPr/>
          </p:nvSpPr>
          <p:spPr>
            <a:xfrm>
              <a:off x="1612721" y="2481666"/>
              <a:ext cx="3423000" cy="20045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1000"/>
                </a:spcAft>
              </a:pPr>
              <a:r>
                <a:rPr lang="en-US" sz="1800" i="1">
                  <a:effectLst/>
                  <a:latin typeface="Times New Roman" panose="02020603050405020304" pitchFamily="18" charset="0"/>
                  <a:ea typeface="Calibri" panose="020F0502020204030204" pitchFamily="34" charset="0"/>
                  <a:cs typeface="Times New Roman" panose="02020603050405020304" pitchFamily="18" charset="0"/>
                </a:rPr>
                <a:t>Hãy tưởng tượng em sở hữu phát minh “bước nhảy không gian”. Viết đoạn văn (khoảng 5-7 câu) kể về không gian em định tới (không gian vũ trụ, Tâm Trái Đất hoặc các hành tinh khác)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41EC6D6-67C3-7A61-28EF-086D7388C73B}"/>
              </a:ext>
            </a:extLst>
          </p:cNvPr>
          <p:cNvPicPr>
            <a:picLocks noChangeAspect="1"/>
          </p:cNvPicPr>
          <p:nvPr/>
        </p:nvPicPr>
        <p:blipFill>
          <a:blip r:embed="rId12"/>
          <a:stretch>
            <a:fillRect/>
          </a:stretch>
        </p:blipFill>
        <p:spPr>
          <a:xfrm>
            <a:off x="4281769" y="1611160"/>
            <a:ext cx="3989586" cy="3530217"/>
          </a:xfrm>
          <a:prstGeom prst="rect">
            <a:avLst/>
          </a:prstGeom>
        </p:spPr>
      </p:pic>
    </p:spTree>
    <p:extLst>
      <p:ext uri="{BB962C8B-B14F-4D97-AF65-F5344CB8AC3E}">
        <p14:creationId xmlns:p14="http://schemas.microsoft.com/office/powerpoint/2010/main" val="236378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grpSp>
        <p:nvGrpSpPr>
          <p:cNvPr id="354" name="Google Shape;3361;p43">
            <a:extLst>
              <a:ext uri="{FF2B5EF4-FFF2-40B4-BE49-F238E27FC236}">
                <a16:creationId xmlns:a16="http://schemas.microsoft.com/office/drawing/2014/main" id="{A5C4C1EE-167B-7A3B-19F6-C9621D6C66EB}"/>
              </a:ext>
            </a:extLst>
          </p:cNvPr>
          <p:cNvGrpSpPr/>
          <p:nvPr/>
        </p:nvGrpSpPr>
        <p:grpSpPr>
          <a:xfrm>
            <a:off x="672459" y="761625"/>
            <a:ext cx="7227992" cy="3706323"/>
            <a:chOff x="1260013" y="631275"/>
            <a:chExt cx="6623713" cy="3734175"/>
          </a:xfrm>
        </p:grpSpPr>
        <p:sp>
          <p:nvSpPr>
            <p:cNvPr id="355" name="Google Shape;3362;p43">
              <a:extLst>
                <a:ext uri="{FF2B5EF4-FFF2-40B4-BE49-F238E27FC236}">
                  <a16:creationId xmlns:a16="http://schemas.microsoft.com/office/drawing/2014/main" id="{45616619-CC91-80A5-ED60-55AB1A85E59A}"/>
                </a:ext>
              </a:extLst>
            </p:cNvPr>
            <p:cNvSpPr/>
            <p:nvPr/>
          </p:nvSpPr>
          <p:spPr>
            <a:xfrm>
              <a:off x="1372975" y="631275"/>
              <a:ext cx="6397800" cy="3330300"/>
            </a:xfrm>
            <a:prstGeom prst="round2SameRect">
              <a:avLst>
                <a:gd name="adj1" fmla="val 16667"/>
                <a:gd name="adj2" fmla="val 0"/>
              </a:avLst>
            </a:pr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3363;p43">
              <a:extLst>
                <a:ext uri="{FF2B5EF4-FFF2-40B4-BE49-F238E27FC236}">
                  <a16:creationId xmlns:a16="http://schemas.microsoft.com/office/drawing/2014/main" id="{1F7C4F4E-F18B-EE6E-A337-F515C7664E4D}"/>
                </a:ext>
              </a:extLst>
            </p:cNvPr>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3364;p43">
              <a:extLst>
                <a:ext uri="{FF2B5EF4-FFF2-40B4-BE49-F238E27FC236}">
                  <a16:creationId xmlns:a16="http://schemas.microsoft.com/office/drawing/2014/main" id="{BCA201AC-D1F6-EBDC-CF6C-54A17E9CF34E}"/>
                </a:ext>
              </a:extLst>
            </p:cNvPr>
            <p:cNvSpPr/>
            <p:nvPr/>
          </p:nvSpPr>
          <p:spPr>
            <a:xfrm>
              <a:off x="1544700" y="780225"/>
              <a:ext cx="6054600" cy="3181500"/>
            </a:xfrm>
            <a:prstGeom prst="round2SameRect">
              <a:avLst>
                <a:gd name="adj1" fmla="val 12823"/>
                <a:gd name="adj2" fmla="val 0"/>
              </a:avLst>
            </a:pr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3365;p43">
              <a:extLst>
                <a:ext uri="{FF2B5EF4-FFF2-40B4-BE49-F238E27FC236}">
                  <a16:creationId xmlns:a16="http://schemas.microsoft.com/office/drawing/2014/main" id="{531065C4-CFEE-7318-BDA5-9AB4591BEB58}"/>
                </a:ext>
              </a:extLst>
            </p:cNvPr>
            <p:cNvSpPr/>
            <p:nvPr/>
          </p:nvSpPr>
          <p:spPr>
            <a:xfrm>
              <a:off x="1372950" y="3458175"/>
              <a:ext cx="6397910" cy="90726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60" name="Google Shape;3366;p43">
              <a:extLst>
                <a:ext uri="{FF2B5EF4-FFF2-40B4-BE49-F238E27FC236}">
                  <a16:creationId xmlns:a16="http://schemas.microsoft.com/office/drawing/2014/main" id="{048BAD9F-0909-9F13-9CB7-B1AE6DF9BAA9}"/>
                </a:ext>
              </a:extLst>
            </p:cNvPr>
            <p:cNvGrpSpPr/>
            <p:nvPr/>
          </p:nvGrpSpPr>
          <p:grpSpPr>
            <a:xfrm>
              <a:off x="1260013" y="3960150"/>
              <a:ext cx="6623713" cy="405300"/>
              <a:chOff x="1260013" y="3960150"/>
              <a:chExt cx="6623713" cy="405300"/>
            </a:xfrm>
          </p:grpSpPr>
          <p:sp>
            <p:nvSpPr>
              <p:cNvPr id="361" name="Google Shape;3367;p43">
                <a:extLst>
                  <a:ext uri="{FF2B5EF4-FFF2-40B4-BE49-F238E27FC236}">
                    <a16:creationId xmlns:a16="http://schemas.microsoft.com/office/drawing/2014/main" id="{DF307F2C-C870-0FE7-EA4C-91EF42817F9E}"/>
                  </a:ext>
                </a:extLst>
              </p:cNvPr>
              <p:cNvSpPr/>
              <p:nvPr/>
            </p:nvSpPr>
            <p:spPr>
              <a:xfrm>
                <a:off x="1260013" y="3960150"/>
                <a:ext cx="6623700" cy="405300"/>
              </a:xfrm>
              <a:prstGeom prst="roundRect">
                <a:avLst>
                  <a:gd name="adj" fmla="val 12636"/>
                </a:avLst>
              </a:pr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3368;p43">
                <a:extLst>
                  <a:ext uri="{FF2B5EF4-FFF2-40B4-BE49-F238E27FC236}">
                    <a16:creationId xmlns:a16="http://schemas.microsoft.com/office/drawing/2014/main" id="{E98901C8-292E-002F-3CB3-195341738035}"/>
                  </a:ext>
                </a:extLst>
              </p:cNvPr>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3369;p43">
                <a:extLst>
                  <a:ext uri="{FF2B5EF4-FFF2-40B4-BE49-F238E27FC236}">
                    <a16:creationId xmlns:a16="http://schemas.microsoft.com/office/drawing/2014/main" id="{B31B9A11-179B-D6AB-3C63-71C4163BAFDF}"/>
                  </a:ext>
                </a:extLst>
              </p:cNvPr>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359" name="Google Shape;359;p42"/>
          <p:cNvPicPr preferRelativeResize="0"/>
          <p:nvPr/>
        </p:nvPicPr>
        <p:blipFill rotWithShape="1">
          <a:blip r:embed="rId3">
            <a:alphaModFix/>
          </a:blip>
          <a:srcRect l="37553" t="4511" r="31232" b="2073"/>
          <a:stretch/>
        </p:blipFill>
        <p:spPr>
          <a:xfrm flipH="1">
            <a:off x="-558475" y="-24700"/>
            <a:ext cx="2854200" cy="4804550"/>
          </a:xfrm>
          <a:prstGeom prst="rect">
            <a:avLst/>
          </a:prstGeom>
          <a:noFill/>
          <a:ln>
            <a:noFill/>
          </a:ln>
        </p:spPr>
      </p:pic>
      <p:pic>
        <p:nvPicPr>
          <p:cNvPr id="365" name="Google Shape;365;p42"/>
          <p:cNvPicPr preferRelativeResize="0"/>
          <p:nvPr/>
        </p:nvPicPr>
        <p:blipFill rotWithShape="1">
          <a:blip r:embed="rId4">
            <a:alphaModFix/>
          </a:blip>
          <a:srcRect l="26695" t="16536" r="29671" b="6296"/>
          <a:stretch/>
        </p:blipFill>
        <p:spPr>
          <a:xfrm>
            <a:off x="7431725" y="-972100"/>
            <a:ext cx="2412000" cy="2399431"/>
          </a:xfrm>
          <a:prstGeom prst="rect">
            <a:avLst/>
          </a:prstGeom>
          <a:noFill/>
          <a:ln>
            <a:noFill/>
          </a:ln>
        </p:spPr>
      </p:pic>
      <p:pic>
        <p:nvPicPr>
          <p:cNvPr id="366" name="Google Shape;366;p42"/>
          <p:cNvPicPr preferRelativeResize="0"/>
          <p:nvPr/>
        </p:nvPicPr>
        <p:blipFill rotWithShape="1">
          <a:blip r:embed="rId5">
            <a:alphaModFix/>
          </a:blip>
          <a:srcRect l="34387" t="6016" r="23604" b="4848"/>
          <a:stretch/>
        </p:blipFill>
        <p:spPr>
          <a:xfrm>
            <a:off x="7784250" y="1997075"/>
            <a:ext cx="2829902" cy="3377476"/>
          </a:xfrm>
          <a:prstGeom prst="rect">
            <a:avLst/>
          </a:prstGeom>
          <a:noFill/>
          <a:ln>
            <a:noFill/>
          </a:ln>
        </p:spPr>
      </p:pic>
      <p:sp>
        <p:nvSpPr>
          <p:cNvPr id="367" name="Google Shape;367;p42"/>
          <p:cNvSpPr/>
          <p:nvPr/>
        </p:nvSpPr>
        <p:spPr>
          <a:xfrm>
            <a:off x="1487850" y="1214388"/>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4253375" y="4106226"/>
            <a:ext cx="302585" cy="625613"/>
          </a:xfrm>
          <a:custGeom>
            <a:avLst/>
            <a:gdLst/>
            <a:ahLst/>
            <a:cxnLst/>
            <a:rect l="l" t="t" r="r" b="b"/>
            <a:pathLst>
              <a:path w="18146" h="37518" extrusionOk="0">
                <a:moveTo>
                  <a:pt x="9240" y="0"/>
                </a:moveTo>
                <a:cubicBezTo>
                  <a:pt x="8585" y="298"/>
                  <a:pt x="8514" y="917"/>
                  <a:pt x="8466" y="1500"/>
                </a:cubicBezTo>
                <a:cubicBezTo>
                  <a:pt x="8252" y="3977"/>
                  <a:pt x="7645" y="6382"/>
                  <a:pt x="7359" y="8834"/>
                </a:cubicBezTo>
                <a:cubicBezTo>
                  <a:pt x="7037" y="11680"/>
                  <a:pt x="5894" y="13859"/>
                  <a:pt x="3418" y="15347"/>
                </a:cubicBezTo>
                <a:cubicBezTo>
                  <a:pt x="2477" y="15907"/>
                  <a:pt x="1644" y="16681"/>
                  <a:pt x="787" y="17383"/>
                </a:cubicBezTo>
                <a:cubicBezTo>
                  <a:pt x="382" y="17705"/>
                  <a:pt x="1" y="18062"/>
                  <a:pt x="251" y="18693"/>
                </a:cubicBezTo>
                <a:cubicBezTo>
                  <a:pt x="447" y="18779"/>
                  <a:pt x="638" y="18813"/>
                  <a:pt x="825" y="18813"/>
                </a:cubicBezTo>
                <a:cubicBezTo>
                  <a:pt x="1469" y="18813"/>
                  <a:pt x="2076" y="18415"/>
                  <a:pt x="2739" y="18359"/>
                </a:cubicBezTo>
                <a:cubicBezTo>
                  <a:pt x="2928" y="18345"/>
                  <a:pt x="3111" y="18338"/>
                  <a:pt x="3289" y="18338"/>
                </a:cubicBezTo>
                <a:cubicBezTo>
                  <a:pt x="5316" y="18338"/>
                  <a:pt x="6662" y="19280"/>
                  <a:pt x="7133" y="21360"/>
                </a:cubicBezTo>
                <a:cubicBezTo>
                  <a:pt x="8157" y="25944"/>
                  <a:pt x="9288" y="30492"/>
                  <a:pt x="9312" y="35242"/>
                </a:cubicBezTo>
                <a:cubicBezTo>
                  <a:pt x="9312" y="36078"/>
                  <a:pt x="8986" y="37517"/>
                  <a:pt x="10161" y="37517"/>
                </a:cubicBezTo>
                <a:cubicBezTo>
                  <a:pt x="10175" y="37517"/>
                  <a:pt x="10190" y="37517"/>
                  <a:pt x="10205" y="37517"/>
                </a:cubicBezTo>
                <a:cubicBezTo>
                  <a:pt x="11395" y="37493"/>
                  <a:pt x="10978" y="36076"/>
                  <a:pt x="11038" y="35183"/>
                </a:cubicBezTo>
                <a:cubicBezTo>
                  <a:pt x="11312" y="30587"/>
                  <a:pt x="11562" y="25979"/>
                  <a:pt x="11848" y="21384"/>
                </a:cubicBezTo>
                <a:cubicBezTo>
                  <a:pt x="11931" y="19848"/>
                  <a:pt x="12705" y="18705"/>
                  <a:pt x="14241" y="18467"/>
                </a:cubicBezTo>
                <a:cubicBezTo>
                  <a:pt x="15741" y="18228"/>
                  <a:pt x="16741" y="17312"/>
                  <a:pt x="18146" y="16383"/>
                </a:cubicBezTo>
                <a:cubicBezTo>
                  <a:pt x="14157" y="14919"/>
                  <a:pt x="11562" y="12537"/>
                  <a:pt x="10919" y="8489"/>
                </a:cubicBezTo>
                <a:cubicBezTo>
                  <a:pt x="10538" y="6060"/>
                  <a:pt x="10216" y="3596"/>
                  <a:pt x="9883" y="1143"/>
                </a:cubicBezTo>
                <a:cubicBezTo>
                  <a:pt x="9824" y="679"/>
                  <a:pt x="10026" y="60"/>
                  <a:pt x="9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42"/>
          <p:cNvPicPr preferRelativeResize="0"/>
          <p:nvPr/>
        </p:nvPicPr>
        <p:blipFill rotWithShape="1">
          <a:blip r:embed="rId6">
            <a:alphaModFix/>
          </a:blip>
          <a:srcRect l="40286" t="3815" r="22063" b="5546"/>
          <a:stretch/>
        </p:blipFill>
        <p:spPr>
          <a:xfrm>
            <a:off x="-1561025" y="2455134"/>
            <a:ext cx="2426650" cy="3285841"/>
          </a:xfrm>
          <a:prstGeom prst="rect">
            <a:avLst/>
          </a:prstGeom>
          <a:noFill/>
          <a:ln>
            <a:noFill/>
          </a:ln>
        </p:spPr>
      </p:pic>
      <p:sp>
        <p:nvSpPr>
          <p:cNvPr id="370" name="Google Shape;370;p42"/>
          <p:cNvSpPr/>
          <p:nvPr/>
        </p:nvSpPr>
        <p:spPr>
          <a:xfrm rot="1666532">
            <a:off x="-131279" y="3912456"/>
            <a:ext cx="985737" cy="1783949"/>
          </a:xfrm>
          <a:custGeom>
            <a:avLst/>
            <a:gdLst/>
            <a:ahLst/>
            <a:cxnLst/>
            <a:rect l="l" t="t" r="r" b="b"/>
            <a:pathLst>
              <a:path w="10729" h="19416" extrusionOk="0">
                <a:moveTo>
                  <a:pt x="7954" y="1363"/>
                </a:moveTo>
                <a:cubicBezTo>
                  <a:pt x="7954" y="1411"/>
                  <a:pt x="7954" y="1470"/>
                  <a:pt x="7930" y="1494"/>
                </a:cubicBezTo>
                <a:cubicBezTo>
                  <a:pt x="7740" y="2256"/>
                  <a:pt x="7514" y="3006"/>
                  <a:pt x="7156" y="3697"/>
                </a:cubicBezTo>
                <a:cubicBezTo>
                  <a:pt x="6764" y="4459"/>
                  <a:pt x="6430" y="5245"/>
                  <a:pt x="6097" y="6031"/>
                </a:cubicBezTo>
                <a:cubicBezTo>
                  <a:pt x="5954" y="6364"/>
                  <a:pt x="5787" y="6709"/>
                  <a:pt x="5597" y="7043"/>
                </a:cubicBezTo>
                <a:cubicBezTo>
                  <a:pt x="5609" y="6900"/>
                  <a:pt x="5621" y="6769"/>
                  <a:pt x="5621" y="6638"/>
                </a:cubicBezTo>
                <a:cubicBezTo>
                  <a:pt x="5632" y="6388"/>
                  <a:pt x="5632" y="6114"/>
                  <a:pt x="5656" y="5864"/>
                </a:cubicBezTo>
                <a:cubicBezTo>
                  <a:pt x="5632" y="5626"/>
                  <a:pt x="5716" y="5352"/>
                  <a:pt x="5859" y="5149"/>
                </a:cubicBezTo>
                <a:cubicBezTo>
                  <a:pt x="6490" y="4245"/>
                  <a:pt x="6990" y="3256"/>
                  <a:pt x="7442" y="2244"/>
                </a:cubicBezTo>
                <a:cubicBezTo>
                  <a:pt x="7561" y="1959"/>
                  <a:pt x="7740" y="1697"/>
                  <a:pt x="7883" y="1411"/>
                </a:cubicBezTo>
                <a:cubicBezTo>
                  <a:pt x="7883" y="1399"/>
                  <a:pt x="7883" y="1387"/>
                  <a:pt x="7895" y="1363"/>
                </a:cubicBezTo>
                <a:close/>
                <a:moveTo>
                  <a:pt x="8478" y="1887"/>
                </a:moveTo>
                <a:cubicBezTo>
                  <a:pt x="8549" y="2232"/>
                  <a:pt x="8478" y="2554"/>
                  <a:pt x="8407" y="2887"/>
                </a:cubicBezTo>
                <a:cubicBezTo>
                  <a:pt x="8157" y="3804"/>
                  <a:pt x="7859" y="4721"/>
                  <a:pt x="7442" y="5578"/>
                </a:cubicBezTo>
                <a:cubicBezTo>
                  <a:pt x="7204" y="6090"/>
                  <a:pt x="6859" y="6531"/>
                  <a:pt x="6430" y="6888"/>
                </a:cubicBezTo>
                <a:lnTo>
                  <a:pt x="6109" y="7162"/>
                </a:lnTo>
                <a:cubicBezTo>
                  <a:pt x="6097" y="7126"/>
                  <a:pt x="6085" y="7114"/>
                  <a:pt x="6073" y="7078"/>
                </a:cubicBezTo>
                <a:cubicBezTo>
                  <a:pt x="6347" y="6685"/>
                  <a:pt x="6644" y="6292"/>
                  <a:pt x="6930" y="5888"/>
                </a:cubicBezTo>
                <a:cubicBezTo>
                  <a:pt x="7228" y="5447"/>
                  <a:pt x="7418" y="4959"/>
                  <a:pt x="7657" y="4483"/>
                </a:cubicBezTo>
                <a:cubicBezTo>
                  <a:pt x="7811" y="4126"/>
                  <a:pt x="7978" y="3745"/>
                  <a:pt x="8109" y="3387"/>
                </a:cubicBezTo>
                <a:cubicBezTo>
                  <a:pt x="8228" y="3066"/>
                  <a:pt x="8288" y="2709"/>
                  <a:pt x="8359" y="2363"/>
                </a:cubicBezTo>
                <a:cubicBezTo>
                  <a:pt x="8395" y="2197"/>
                  <a:pt x="8419" y="2054"/>
                  <a:pt x="8454" y="1887"/>
                </a:cubicBezTo>
                <a:close/>
                <a:moveTo>
                  <a:pt x="9809" y="5385"/>
                </a:moveTo>
                <a:cubicBezTo>
                  <a:pt x="9816" y="5385"/>
                  <a:pt x="9825" y="5386"/>
                  <a:pt x="9835" y="5388"/>
                </a:cubicBezTo>
                <a:cubicBezTo>
                  <a:pt x="9716" y="6173"/>
                  <a:pt x="9538" y="6923"/>
                  <a:pt x="8966" y="7531"/>
                </a:cubicBezTo>
                <a:cubicBezTo>
                  <a:pt x="8538" y="8007"/>
                  <a:pt x="8061" y="8436"/>
                  <a:pt x="7573" y="8864"/>
                </a:cubicBezTo>
                <a:cubicBezTo>
                  <a:pt x="7287" y="9126"/>
                  <a:pt x="6930" y="9269"/>
                  <a:pt x="6621" y="9495"/>
                </a:cubicBezTo>
                <a:cubicBezTo>
                  <a:pt x="6371" y="9674"/>
                  <a:pt x="6085" y="9817"/>
                  <a:pt x="5787" y="9924"/>
                </a:cubicBezTo>
                <a:cubicBezTo>
                  <a:pt x="5752" y="9924"/>
                  <a:pt x="5740" y="9912"/>
                  <a:pt x="5716" y="9912"/>
                </a:cubicBezTo>
                <a:cubicBezTo>
                  <a:pt x="6406" y="9317"/>
                  <a:pt x="7121" y="8721"/>
                  <a:pt x="7895" y="8209"/>
                </a:cubicBezTo>
                <a:cubicBezTo>
                  <a:pt x="8121" y="8066"/>
                  <a:pt x="8299" y="7876"/>
                  <a:pt x="8430" y="7638"/>
                </a:cubicBezTo>
                <a:cubicBezTo>
                  <a:pt x="8669" y="7197"/>
                  <a:pt x="8895" y="6769"/>
                  <a:pt x="9145" y="6340"/>
                </a:cubicBezTo>
                <a:cubicBezTo>
                  <a:pt x="9323" y="6042"/>
                  <a:pt x="9538" y="5745"/>
                  <a:pt x="9728" y="5447"/>
                </a:cubicBezTo>
                <a:cubicBezTo>
                  <a:pt x="9758" y="5408"/>
                  <a:pt x="9771" y="5385"/>
                  <a:pt x="9809" y="5385"/>
                </a:cubicBezTo>
                <a:close/>
                <a:moveTo>
                  <a:pt x="3537" y="5566"/>
                </a:moveTo>
                <a:cubicBezTo>
                  <a:pt x="3549" y="5566"/>
                  <a:pt x="3573" y="5578"/>
                  <a:pt x="3596" y="5578"/>
                </a:cubicBezTo>
                <a:cubicBezTo>
                  <a:pt x="3608" y="5864"/>
                  <a:pt x="3632" y="6161"/>
                  <a:pt x="3644" y="6447"/>
                </a:cubicBezTo>
                <a:cubicBezTo>
                  <a:pt x="3656" y="6781"/>
                  <a:pt x="3704" y="7114"/>
                  <a:pt x="3811" y="7435"/>
                </a:cubicBezTo>
                <a:cubicBezTo>
                  <a:pt x="3942" y="7888"/>
                  <a:pt x="3989" y="8328"/>
                  <a:pt x="4013" y="8793"/>
                </a:cubicBezTo>
                <a:cubicBezTo>
                  <a:pt x="4049" y="9150"/>
                  <a:pt x="4085" y="9507"/>
                  <a:pt x="4180" y="9864"/>
                </a:cubicBezTo>
                <a:cubicBezTo>
                  <a:pt x="4180" y="9924"/>
                  <a:pt x="4192" y="9983"/>
                  <a:pt x="4180" y="10043"/>
                </a:cubicBezTo>
                <a:cubicBezTo>
                  <a:pt x="3906" y="9638"/>
                  <a:pt x="3692" y="9245"/>
                  <a:pt x="3620" y="8745"/>
                </a:cubicBezTo>
                <a:cubicBezTo>
                  <a:pt x="3549" y="8186"/>
                  <a:pt x="3489" y="7614"/>
                  <a:pt x="3358" y="7054"/>
                </a:cubicBezTo>
                <a:cubicBezTo>
                  <a:pt x="3263" y="6650"/>
                  <a:pt x="3323" y="6269"/>
                  <a:pt x="3430" y="5876"/>
                </a:cubicBezTo>
                <a:cubicBezTo>
                  <a:pt x="3466" y="5769"/>
                  <a:pt x="3454" y="5650"/>
                  <a:pt x="3537" y="5566"/>
                </a:cubicBezTo>
                <a:close/>
                <a:moveTo>
                  <a:pt x="9109" y="7781"/>
                </a:moveTo>
                <a:cubicBezTo>
                  <a:pt x="9121" y="7793"/>
                  <a:pt x="9133" y="7828"/>
                  <a:pt x="9145" y="7840"/>
                </a:cubicBezTo>
                <a:cubicBezTo>
                  <a:pt x="9085" y="7983"/>
                  <a:pt x="8978" y="8090"/>
                  <a:pt x="8883" y="8209"/>
                </a:cubicBezTo>
                <a:cubicBezTo>
                  <a:pt x="8526" y="8578"/>
                  <a:pt x="8168" y="8936"/>
                  <a:pt x="7799" y="9317"/>
                </a:cubicBezTo>
                <a:cubicBezTo>
                  <a:pt x="7633" y="9471"/>
                  <a:pt x="7454" y="9614"/>
                  <a:pt x="7276" y="9745"/>
                </a:cubicBezTo>
                <a:cubicBezTo>
                  <a:pt x="7049" y="9912"/>
                  <a:pt x="6823" y="10091"/>
                  <a:pt x="6609" y="10245"/>
                </a:cubicBezTo>
                <a:cubicBezTo>
                  <a:pt x="6323" y="10472"/>
                  <a:pt x="6013" y="10567"/>
                  <a:pt x="5668" y="10579"/>
                </a:cubicBezTo>
                <a:cubicBezTo>
                  <a:pt x="5430" y="10591"/>
                  <a:pt x="5204" y="10591"/>
                  <a:pt x="4966" y="10591"/>
                </a:cubicBezTo>
                <a:cubicBezTo>
                  <a:pt x="4954" y="10591"/>
                  <a:pt x="4918" y="10591"/>
                  <a:pt x="4918" y="10567"/>
                </a:cubicBezTo>
                <a:cubicBezTo>
                  <a:pt x="4942" y="10555"/>
                  <a:pt x="4954" y="10555"/>
                  <a:pt x="4966" y="10555"/>
                </a:cubicBezTo>
                <a:cubicBezTo>
                  <a:pt x="5275" y="10412"/>
                  <a:pt x="5597" y="10293"/>
                  <a:pt x="5906" y="10162"/>
                </a:cubicBezTo>
                <a:cubicBezTo>
                  <a:pt x="6275" y="10019"/>
                  <a:pt x="6633" y="9817"/>
                  <a:pt x="6942" y="9579"/>
                </a:cubicBezTo>
                <a:cubicBezTo>
                  <a:pt x="7061" y="9495"/>
                  <a:pt x="7204" y="9436"/>
                  <a:pt x="7323" y="9364"/>
                </a:cubicBezTo>
                <a:cubicBezTo>
                  <a:pt x="7514" y="9245"/>
                  <a:pt x="7704" y="9126"/>
                  <a:pt x="7871" y="8971"/>
                </a:cubicBezTo>
                <a:cubicBezTo>
                  <a:pt x="8288" y="8567"/>
                  <a:pt x="8728" y="8233"/>
                  <a:pt x="9109" y="7781"/>
                </a:cubicBezTo>
                <a:close/>
                <a:moveTo>
                  <a:pt x="8716" y="10614"/>
                </a:moveTo>
                <a:cubicBezTo>
                  <a:pt x="8728" y="10626"/>
                  <a:pt x="8752" y="10650"/>
                  <a:pt x="8764" y="10674"/>
                </a:cubicBezTo>
                <a:cubicBezTo>
                  <a:pt x="8597" y="10888"/>
                  <a:pt x="8407" y="11055"/>
                  <a:pt x="8180" y="11222"/>
                </a:cubicBezTo>
                <a:cubicBezTo>
                  <a:pt x="7811" y="11507"/>
                  <a:pt x="7478" y="11865"/>
                  <a:pt x="7085" y="12115"/>
                </a:cubicBezTo>
                <a:cubicBezTo>
                  <a:pt x="6549" y="12472"/>
                  <a:pt x="6025" y="12853"/>
                  <a:pt x="5394" y="13055"/>
                </a:cubicBezTo>
                <a:cubicBezTo>
                  <a:pt x="5120" y="13139"/>
                  <a:pt x="4882" y="13329"/>
                  <a:pt x="4620" y="13484"/>
                </a:cubicBezTo>
                <a:cubicBezTo>
                  <a:pt x="4609" y="13472"/>
                  <a:pt x="4597" y="13436"/>
                  <a:pt x="4585" y="13424"/>
                </a:cubicBezTo>
                <a:cubicBezTo>
                  <a:pt x="4906" y="12972"/>
                  <a:pt x="5323" y="12638"/>
                  <a:pt x="5847" y="12412"/>
                </a:cubicBezTo>
                <a:cubicBezTo>
                  <a:pt x="6371" y="12174"/>
                  <a:pt x="6859" y="11876"/>
                  <a:pt x="7359" y="11626"/>
                </a:cubicBezTo>
                <a:cubicBezTo>
                  <a:pt x="7835" y="11364"/>
                  <a:pt x="8228" y="10995"/>
                  <a:pt x="8645" y="10674"/>
                </a:cubicBezTo>
                <a:cubicBezTo>
                  <a:pt x="8669" y="10650"/>
                  <a:pt x="8692" y="10626"/>
                  <a:pt x="8716" y="10614"/>
                </a:cubicBezTo>
                <a:close/>
                <a:moveTo>
                  <a:pt x="8466" y="11341"/>
                </a:moveTo>
                <a:cubicBezTo>
                  <a:pt x="8478" y="11364"/>
                  <a:pt x="8490" y="11388"/>
                  <a:pt x="8514" y="11412"/>
                </a:cubicBezTo>
                <a:cubicBezTo>
                  <a:pt x="8371" y="11603"/>
                  <a:pt x="8192" y="11757"/>
                  <a:pt x="8014" y="11924"/>
                </a:cubicBezTo>
                <a:cubicBezTo>
                  <a:pt x="7645" y="12257"/>
                  <a:pt x="7264" y="12615"/>
                  <a:pt x="6847" y="12936"/>
                </a:cubicBezTo>
                <a:cubicBezTo>
                  <a:pt x="6287" y="13329"/>
                  <a:pt x="5656" y="13591"/>
                  <a:pt x="5037" y="13853"/>
                </a:cubicBezTo>
                <a:cubicBezTo>
                  <a:pt x="4823" y="13960"/>
                  <a:pt x="4597" y="14067"/>
                  <a:pt x="4347" y="14103"/>
                </a:cubicBezTo>
                <a:lnTo>
                  <a:pt x="4251" y="14103"/>
                </a:lnTo>
                <a:cubicBezTo>
                  <a:pt x="4239" y="14091"/>
                  <a:pt x="4216" y="14067"/>
                  <a:pt x="4204" y="14043"/>
                </a:cubicBezTo>
                <a:cubicBezTo>
                  <a:pt x="4739" y="13770"/>
                  <a:pt x="5204" y="13365"/>
                  <a:pt x="5787" y="13186"/>
                </a:cubicBezTo>
                <a:cubicBezTo>
                  <a:pt x="6085" y="13091"/>
                  <a:pt x="6347" y="12912"/>
                  <a:pt x="6621" y="12734"/>
                </a:cubicBezTo>
                <a:cubicBezTo>
                  <a:pt x="7109" y="12424"/>
                  <a:pt x="7585" y="12103"/>
                  <a:pt x="8002" y="11698"/>
                </a:cubicBezTo>
                <a:cubicBezTo>
                  <a:pt x="8133" y="11567"/>
                  <a:pt x="8288" y="11424"/>
                  <a:pt x="8466" y="11341"/>
                </a:cubicBezTo>
                <a:close/>
                <a:moveTo>
                  <a:pt x="8670" y="11712"/>
                </a:moveTo>
                <a:cubicBezTo>
                  <a:pt x="8681" y="11712"/>
                  <a:pt x="8696" y="11729"/>
                  <a:pt x="8704" y="11745"/>
                </a:cubicBezTo>
                <a:cubicBezTo>
                  <a:pt x="8549" y="12079"/>
                  <a:pt x="8419" y="12436"/>
                  <a:pt x="8121" y="12674"/>
                </a:cubicBezTo>
                <a:cubicBezTo>
                  <a:pt x="7645" y="13067"/>
                  <a:pt x="7180" y="13496"/>
                  <a:pt x="6573" y="13698"/>
                </a:cubicBezTo>
                <a:cubicBezTo>
                  <a:pt x="6454" y="13746"/>
                  <a:pt x="6347" y="13793"/>
                  <a:pt x="6240" y="13865"/>
                </a:cubicBezTo>
                <a:cubicBezTo>
                  <a:pt x="5871" y="14127"/>
                  <a:pt x="5442" y="14198"/>
                  <a:pt x="5013" y="14270"/>
                </a:cubicBezTo>
                <a:cubicBezTo>
                  <a:pt x="5001" y="14258"/>
                  <a:pt x="4978" y="14222"/>
                  <a:pt x="4966" y="14210"/>
                </a:cubicBezTo>
                <a:cubicBezTo>
                  <a:pt x="5442" y="14031"/>
                  <a:pt x="5894" y="13793"/>
                  <a:pt x="6347" y="13591"/>
                </a:cubicBezTo>
                <a:cubicBezTo>
                  <a:pt x="6680" y="13436"/>
                  <a:pt x="6978" y="13246"/>
                  <a:pt x="7240" y="13019"/>
                </a:cubicBezTo>
                <a:cubicBezTo>
                  <a:pt x="7716" y="12603"/>
                  <a:pt x="8228" y="12186"/>
                  <a:pt x="8657" y="11722"/>
                </a:cubicBezTo>
                <a:cubicBezTo>
                  <a:pt x="8660" y="11715"/>
                  <a:pt x="8665" y="11712"/>
                  <a:pt x="8670" y="11712"/>
                </a:cubicBezTo>
                <a:close/>
                <a:moveTo>
                  <a:pt x="2287" y="10031"/>
                </a:moveTo>
                <a:cubicBezTo>
                  <a:pt x="2442" y="10579"/>
                  <a:pt x="2680" y="11103"/>
                  <a:pt x="2858" y="11650"/>
                </a:cubicBezTo>
                <a:cubicBezTo>
                  <a:pt x="2942" y="11924"/>
                  <a:pt x="3061" y="12162"/>
                  <a:pt x="3192" y="12400"/>
                </a:cubicBezTo>
                <a:cubicBezTo>
                  <a:pt x="3358" y="12698"/>
                  <a:pt x="3430" y="13008"/>
                  <a:pt x="3418" y="13353"/>
                </a:cubicBezTo>
                <a:cubicBezTo>
                  <a:pt x="3406" y="13781"/>
                  <a:pt x="3406" y="14198"/>
                  <a:pt x="3311" y="14615"/>
                </a:cubicBezTo>
                <a:cubicBezTo>
                  <a:pt x="3311" y="14663"/>
                  <a:pt x="3311" y="14698"/>
                  <a:pt x="3251" y="14746"/>
                </a:cubicBezTo>
                <a:cubicBezTo>
                  <a:pt x="3132" y="14484"/>
                  <a:pt x="3061" y="14186"/>
                  <a:pt x="2989" y="13901"/>
                </a:cubicBezTo>
                <a:cubicBezTo>
                  <a:pt x="2894" y="13508"/>
                  <a:pt x="2775" y="13139"/>
                  <a:pt x="2561" y="12817"/>
                </a:cubicBezTo>
                <a:cubicBezTo>
                  <a:pt x="2334" y="12484"/>
                  <a:pt x="2263" y="12103"/>
                  <a:pt x="2215" y="11710"/>
                </a:cubicBezTo>
                <a:cubicBezTo>
                  <a:pt x="2156" y="11222"/>
                  <a:pt x="2168" y="10710"/>
                  <a:pt x="2215" y="10221"/>
                </a:cubicBezTo>
                <a:cubicBezTo>
                  <a:pt x="2239" y="10162"/>
                  <a:pt x="2227" y="10079"/>
                  <a:pt x="2287" y="10031"/>
                </a:cubicBezTo>
                <a:close/>
                <a:moveTo>
                  <a:pt x="1977" y="9329"/>
                </a:moveTo>
                <a:cubicBezTo>
                  <a:pt x="1906" y="10055"/>
                  <a:pt x="1870" y="10793"/>
                  <a:pt x="1918" y="11519"/>
                </a:cubicBezTo>
                <a:cubicBezTo>
                  <a:pt x="1942" y="12055"/>
                  <a:pt x="2061" y="12555"/>
                  <a:pt x="2382" y="13019"/>
                </a:cubicBezTo>
                <a:cubicBezTo>
                  <a:pt x="2513" y="13210"/>
                  <a:pt x="2584" y="13436"/>
                  <a:pt x="2656" y="13662"/>
                </a:cubicBezTo>
                <a:cubicBezTo>
                  <a:pt x="2763" y="14067"/>
                  <a:pt x="2882" y="14448"/>
                  <a:pt x="2989" y="14841"/>
                </a:cubicBezTo>
                <a:lnTo>
                  <a:pt x="2918" y="14841"/>
                </a:lnTo>
                <a:cubicBezTo>
                  <a:pt x="2763" y="14698"/>
                  <a:pt x="2644" y="14543"/>
                  <a:pt x="2561" y="14341"/>
                </a:cubicBezTo>
                <a:cubicBezTo>
                  <a:pt x="2382" y="13972"/>
                  <a:pt x="2203" y="13591"/>
                  <a:pt x="2025" y="13210"/>
                </a:cubicBezTo>
                <a:cubicBezTo>
                  <a:pt x="1846" y="12829"/>
                  <a:pt x="1751" y="12400"/>
                  <a:pt x="1727" y="11984"/>
                </a:cubicBezTo>
                <a:cubicBezTo>
                  <a:pt x="1691" y="11460"/>
                  <a:pt x="1572" y="10948"/>
                  <a:pt x="1644" y="10412"/>
                </a:cubicBezTo>
                <a:cubicBezTo>
                  <a:pt x="1703" y="10114"/>
                  <a:pt x="1811" y="9840"/>
                  <a:pt x="1870" y="9543"/>
                </a:cubicBezTo>
                <a:cubicBezTo>
                  <a:pt x="1882" y="9459"/>
                  <a:pt x="1918" y="9400"/>
                  <a:pt x="1942" y="9329"/>
                </a:cubicBezTo>
                <a:close/>
                <a:moveTo>
                  <a:pt x="1906" y="8293"/>
                </a:moveTo>
                <a:cubicBezTo>
                  <a:pt x="1965" y="8328"/>
                  <a:pt x="1918" y="8388"/>
                  <a:pt x="1918" y="8436"/>
                </a:cubicBezTo>
                <a:cubicBezTo>
                  <a:pt x="1822" y="8852"/>
                  <a:pt x="1680" y="9245"/>
                  <a:pt x="1561" y="9638"/>
                </a:cubicBezTo>
                <a:cubicBezTo>
                  <a:pt x="1406" y="10162"/>
                  <a:pt x="1322" y="10674"/>
                  <a:pt x="1382" y="11222"/>
                </a:cubicBezTo>
                <a:cubicBezTo>
                  <a:pt x="1441" y="11710"/>
                  <a:pt x="1453" y="12222"/>
                  <a:pt x="1572" y="12710"/>
                </a:cubicBezTo>
                <a:cubicBezTo>
                  <a:pt x="1632" y="12936"/>
                  <a:pt x="1691" y="13150"/>
                  <a:pt x="1799" y="13377"/>
                </a:cubicBezTo>
                <a:cubicBezTo>
                  <a:pt x="1989" y="13793"/>
                  <a:pt x="2180" y="14222"/>
                  <a:pt x="2406" y="14639"/>
                </a:cubicBezTo>
                <a:cubicBezTo>
                  <a:pt x="2537" y="14877"/>
                  <a:pt x="2739" y="15055"/>
                  <a:pt x="2942" y="15282"/>
                </a:cubicBezTo>
                <a:cubicBezTo>
                  <a:pt x="2692" y="15234"/>
                  <a:pt x="2513" y="15151"/>
                  <a:pt x="2358" y="15032"/>
                </a:cubicBezTo>
                <a:cubicBezTo>
                  <a:pt x="1989" y="14746"/>
                  <a:pt x="1727" y="14424"/>
                  <a:pt x="1572" y="13960"/>
                </a:cubicBezTo>
                <a:cubicBezTo>
                  <a:pt x="1334" y="13186"/>
                  <a:pt x="1144" y="12412"/>
                  <a:pt x="1096" y="11591"/>
                </a:cubicBezTo>
                <a:cubicBezTo>
                  <a:pt x="1084" y="11234"/>
                  <a:pt x="1132" y="10864"/>
                  <a:pt x="1191" y="10507"/>
                </a:cubicBezTo>
                <a:cubicBezTo>
                  <a:pt x="1263" y="10079"/>
                  <a:pt x="1322" y="9638"/>
                  <a:pt x="1430" y="9221"/>
                </a:cubicBezTo>
                <a:cubicBezTo>
                  <a:pt x="1513" y="8888"/>
                  <a:pt x="1668" y="8555"/>
                  <a:pt x="1906" y="8293"/>
                </a:cubicBezTo>
                <a:close/>
                <a:moveTo>
                  <a:pt x="7887" y="14896"/>
                </a:moveTo>
                <a:cubicBezTo>
                  <a:pt x="7901" y="14896"/>
                  <a:pt x="7914" y="14902"/>
                  <a:pt x="7930" y="14913"/>
                </a:cubicBezTo>
                <a:cubicBezTo>
                  <a:pt x="7954" y="14924"/>
                  <a:pt x="7978" y="14948"/>
                  <a:pt x="7942" y="14984"/>
                </a:cubicBezTo>
                <a:cubicBezTo>
                  <a:pt x="7799" y="15246"/>
                  <a:pt x="7692" y="15567"/>
                  <a:pt x="7537" y="15829"/>
                </a:cubicBezTo>
                <a:cubicBezTo>
                  <a:pt x="7395" y="16103"/>
                  <a:pt x="7156" y="16270"/>
                  <a:pt x="6918" y="16425"/>
                </a:cubicBezTo>
                <a:cubicBezTo>
                  <a:pt x="6335" y="16818"/>
                  <a:pt x="5704" y="17139"/>
                  <a:pt x="5156" y="17580"/>
                </a:cubicBezTo>
                <a:cubicBezTo>
                  <a:pt x="5120" y="17603"/>
                  <a:pt x="5049" y="17639"/>
                  <a:pt x="5013" y="17651"/>
                </a:cubicBezTo>
                <a:cubicBezTo>
                  <a:pt x="4978" y="17639"/>
                  <a:pt x="4954" y="17639"/>
                  <a:pt x="4942" y="17615"/>
                </a:cubicBezTo>
                <a:cubicBezTo>
                  <a:pt x="5275" y="17306"/>
                  <a:pt x="5609" y="16996"/>
                  <a:pt x="6025" y="16782"/>
                </a:cubicBezTo>
                <a:cubicBezTo>
                  <a:pt x="6466" y="16568"/>
                  <a:pt x="6799" y="16163"/>
                  <a:pt x="7133" y="15806"/>
                </a:cubicBezTo>
                <a:cubicBezTo>
                  <a:pt x="7359" y="15567"/>
                  <a:pt x="7549" y="15317"/>
                  <a:pt x="7728" y="15044"/>
                </a:cubicBezTo>
                <a:cubicBezTo>
                  <a:pt x="7776" y="15020"/>
                  <a:pt x="7811" y="14972"/>
                  <a:pt x="7835" y="14924"/>
                </a:cubicBezTo>
                <a:cubicBezTo>
                  <a:pt x="7855" y="14905"/>
                  <a:pt x="7871" y="14896"/>
                  <a:pt x="7887" y="14896"/>
                </a:cubicBezTo>
                <a:close/>
                <a:moveTo>
                  <a:pt x="7430" y="14627"/>
                </a:moveTo>
                <a:lnTo>
                  <a:pt x="7430" y="14698"/>
                </a:lnTo>
                <a:cubicBezTo>
                  <a:pt x="6990" y="15103"/>
                  <a:pt x="6466" y="15389"/>
                  <a:pt x="5942" y="15686"/>
                </a:cubicBezTo>
                <a:cubicBezTo>
                  <a:pt x="5501" y="15936"/>
                  <a:pt x="5049" y="16163"/>
                  <a:pt x="4656" y="16472"/>
                </a:cubicBezTo>
                <a:cubicBezTo>
                  <a:pt x="4430" y="16651"/>
                  <a:pt x="4263" y="16877"/>
                  <a:pt x="4085" y="17103"/>
                </a:cubicBezTo>
                <a:cubicBezTo>
                  <a:pt x="3835" y="17425"/>
                  <a:pt x="3585" y="17770"/>
                  <a:pt x="3323" y="18092"/>
                </a:cubicBezTo>
                <a:cubicBezTo>
                  <a:pt x="3311" y="18092"/>
                  <a:pt x="3287" y="18080"/>
                  <a:pt x="3263" y="18080"/>
                </a:cubicBezTo>
                <a:cubicBezTo>
                  <a:pt x="3418" y="17734"/>
                  <a:pt x="3596" y="17377"/>
                  <a:pt x="3811" y="17020"/>
                </a:cubicBezTo>
                <a:cubicBezTo>
                  <a:pt x="3989" y="16722"/>
                  <a:pt x="4239" y="16508"/>
                  <a:pt x="4513" y="16306"/>
                </a:cubicBezTo>
                <a:cubicBezTo>
                  <a:pt x="5192" y="15829"/>
                  <a:pt x="5859" y="15389"/>
                  <a:pt x="6597" y="15055"/>
                </a:cubicBezTo>
                <a:cubicBezTo>
                  <a:pt x="6883" y="14924"/>
                  <a:pt x="7168" y="14782"/>
                  <a:pt x="7430" y="14627"/>
                </a:cubicBezTo>
                <a:close/>
                <a:moveTo>
                  <a:pt x="7061" y="15377"/>
                </a:moveTo>
                <a:cubicBezTo>
                  <a:pt x="7085" y="15389"/>
                  <a:pt x="7097" y="15413"/>
                  <a:pt x="7109" y="15425"/>
                </a:cubicBezTo>
                <a:cubicBezTo>
                  <a:pt x="6871" y="15710"/>
                  <a:pt x="6621" y="15984"/>
                  <a:pt x="6347" y="16234"/>
                </a:cubicBezTo>
                <a:cubicBezTo>
                  <a:pt x="6192" y="16377"/>
                  <a:pt x="5990" y="16520"/>
                  <a:pt x="5799" y="16615"/>
                </a:cubicBezTo>
                <a:cubicBezTo>
                  <a:pt x="5561" y="16734"/>
                  <a:pt x="5335" y="16889"/>
                  <a:pt x="5144" y="17079"/>
                </a:cubicBezTo>
                <a:cubicBezTo>
                  <a:pt x="4728" y="17496"/>
                  <a:pt x="4216" y="17806"/>
                  <a:pt x="3763" y="18187"/>
                </a:cubicBezTo>
                <a:cubicBezTo>
                  <a:pt x="3736" y="18196"/>
                  <a:pt x="3716" y="18219"/>
                  <a:pt x="3676" y="18219"/>
                </a:cubicBezTo>
                <a:cubicBezTo>
                  <a:pt x="3664" y="18219"/>
                  <a:pt x="3649" y="18216"/>
                  <a:pt x="3632" y="18211"/>
                </a:cubicBezTo>
                <a:cubicBezTo>
                  <a:pt x="3716" y="18092"/>
                  <a:pt x="3787" y="17972"/>
                  <a:pt x="3882" y="17877"/>
                </a:cubicBezTo>
                <a:cubicBezTo>
                  <a:pt x="4108" y="17580"/>
                  <a:pt x="4323" y="17258"/>
                  <a:pt x="4561" y="16960"/>
                </a:cubicBezTo>
                <a:cubicBezTo>
                  <a:pt x="4716" y="16770"/>
                  <a:pt x="4918" y="16627"/>
                  <a:pt x="5144" y="16484"/>
                </a:cubicBezTo>
                <a:lnTo>
                  <a:pt x="7061" y="15377"/>
                </a:lnTo>
                <a:close/>
                <a:moveTo>
                  <a:pt x="965" y="15984"/>
                </a:moveTo>
                <a:cubicBezTo>
                  <a:pt x="1049" y="16103"/>
                  <a:pt x="1132" y="16187"/>
                  <a:pt x="1180" y="16294"/>
                </a:cubicBezTo>
                <a:cubicBezTo>
                  <a:pt x="1430" y="16687"/>
                  <a:pt x="1703" y="17020"/>
                  <a:pt x="2037" y="17341"/>
                </a:cubicBezTo>
                <a:cubicBezTo>
                  <a:pt x="2299" y="17591"/>
                  <a:pt x="2418" y="17901"/>
                  <a:pt x="2537" y="18258"/>
                </a:cubicBezTo>
                <a:cubicBezTo>
                  <a:pt x="1668" y="17722"/>
                  <a:pt x="1096" y="17008"/>
                  <a:pt x="906" y="16032"/>
                </a:cubicBezTo>
                <a:cubicBezTo>
                  <a:pt x="918" y="16008"/>
                  <a:pt x="941" y="15996"/>
                  <a:pt x="965" y="15984"/>
                </a:cubicBezTo>
                <a:close/>
                <a:moveTo>
                  <a:pt x="620" y="16175"/>
                </a:moveTo>
                <a:cubicBezTo>
                  <a:pt x="679" y="16175"/>
                  <a:pt x="668" y="16234"/>
                  <a:pt x="679" y="16282"/>
                </a:cubicBezTo>
                <a:cubicBezTo>
                  <a:pt x="846" y="16960"/>
                  <a:pt x="1227" y="17532"/>
                  <a:pt x="1727" y="18020"/>
                </a:cubicBezTo>
                <a:cubicBezTo>
                  <a:pt x="1811" y="18115"/>
                  <a:pt x="1918" y="18199"/>
                  <a:pt x="2025" y="18258"/>
                </a:cubicBezTo>
                <a:cubicBezTo>
                  <a:pt x="2263" y="18365"/>
                  <a:pt x="2394" y="18556"/>
                  <a:pt x="2465" y="18794"/>
                </a:cubicBezTo>
                <a:cubicBezTo>
                  <a:pt x="2465" y="18806"/>
                  <a:pt x="2453" y="18842"/>
                  <a:pt x="2453" y="18854"/>
                </a:cubicBezTo>
                <a:cubicBezTo>
                  <a:pt x="2215" y="18723"/>
                  <a:pt x="1930" y="18603"/>
                  <a:pt x="1691" y="18449"/>
                </a:cubicBezTo>
                <a:cubicBezTo>
                  <a:pt x="1322" y="18211"/>
                  <a:pt x="977" y="17937"/>
                  <a:pt x="751" y="17532"/>
                </a:cubicBezTo>
                <a:cubicBezTo>
                  <a:pt x="513" y="17103"/>
                  <a:pt x="441" y="16651"/>
                  <a:pt x="620" y="16175"/>
                </a:cubicBezTo>
                <a:close/>
                <a:moveTo>
                  <a:pt x="8306" y="0"/>
                </a:moveTo>
                <a:cubicBezTo>
                  <a:pt x="8194" y="0"/>
                  <a:pt x="8103" y="127"/>
                  <a:pt x="8049" y="244"/>
                </a:cubicBezTo>
                <a:cubicBezTo>
                  <a:pt x="7561" y="1351"/>
                  <a:pt x="7097" y="2447"/>
                  <a:pt x="6502" y="3494"/>
                </a:cubicBezTo>
                <a:cubicBezTo>
                  <a:pt x="6133" y="4137"/>
                  <a:pt x="5692" y="4768"/>
                  <a:pt x="5490" y="5483"/>
                </a:cubicBezTo>
                <a:cubicBezTo>
                  <a:pt x="5192" y="6519"/>
                  <a:pt x="5335" y="7650"/>
                  <a:pt x="4894" y="8614"/>
                </a:cubicBezTo>
                <a:cubicBezTo>
                  <a:pt x="5085" y="7685"/>
                  <a:pt x="4835" y="6733"/>
                  <a:pt x="4728" y="5804"/>
                </a:cubicBezTo>
                <a:cubicBezTo>
                  <a:pt x="4620" y="4745"/>
                  <a:pt x="4704" y="3673"/>
                  <a:pt x="4978" y="2649"/>
                </a:cubicBezTo>
                <a:cubicBezTo>
                  <a:pt x="5061" y="2375"/>
                  <a:pt x="5120" y="2054"/>
                  <a:pt x="4906" y="1875"/>
                </a:cubicBezTo>
                <a:cubicBezTo>
                  <a:pt x="4501" y="2554"/>
                  <a:pt x="4132" y="3256"/>
                  <a:pt x="3823" y="3983"/>
                </a:cubicBezTo>
                <a:cubicBezTo>
                  <a:pt x="3466" y="4792"/>
                  <a:pt x="3168" y="5626"/>
                  <a:pt x="3096" y="6483"/>
                </a:cubicBezTo>
                <a:cubicBezTo>
                  <a:pt x="2954" y="7971"/>
                  <a:pt x="3466" y="9459"/>
                  <a:pt x="4239" y="10745"/>
                </a:cubicBezTo>
                <a:cubicBezTo>
                  <a:pt x="4311" y="10876"/>
                  <a:pt x="4406" y="11007"/>
                  <a:pt x="4418" y="11162"/>
                </a:cubicBezTo>
                <a:cubicBezTo>
                  <a:pt x="4418" y="11281"/>
                  <a:pt x="4382" y="11376"/>
                  <a:pt x="4347" y="11484"/>
                </a:cubicBezTo>
                <a:cubicBezTo>
                  <a:pt x="4120" y="12126"/>
                  <a:pt x="3906" y="12746"/>
                  <a:pt x="3692" y="13389"/>
                </a:cubicBezTo>
                <a:cubicBezTo>
                  <a:pt x="3668" y="12686"/>
                  <a:pt x="3299" y="12055"/>
                  <a:pt x="3013" y="11412"/>
                </a:cubicBezTo>
                <a:cubicBezTo>
                  <a:pt x="2537" y="10305"/>
                  <a:pt x="2323" y="9090"/>
                  <a:pt x="2382" y="7888"/>
                </a:cubicBezTo>
                <a:cubicBezTo>
                  <a:pt x="2394" y="7614"/>
                  <a:pt x="2394" y="7316"/>
                  <a:pt x="2180" y="7150"/>
                </a:cubicBezTo>
                <a:cubicBezTo>
                  <a:pt x="989" y="8840"/>
                  <a:pt x="537" y="11019"/>
                  <a:pt x="965" y="13043"/>
                </a:cubicBezTo>
                <a:cubicBezTo>
                  <a:pt x="1084" y="13662"/>
                  <a:pt x="1287" y="14258"/>
                  <a:pt x="1668" y="14746"/>
                </a:cubicBezTo>
                <a:cubicBezTo>
                  <a:pt x="2037" y="15234"/>
                  <a:pt x="2596" y="15603"/>
                  <a:pt x="3215" y="15639"/>
                </a:cubicBezTo>
                <a:cubicBezTo>
                  <a:pt x="3096" y="16460"/>
                  <a:pt x="2942" y="17258"/>
                  <a:pt x="2751" y="18044"/>
                </a:cubicBezTo>
                <a:cubicBezTo>
                  <a:pt x="2299" y="16996"/>
                  <a:pt x="1132" y="16317"/>
                  <a:pt x="894" y="15210"/>
                </a:cubicBezTo>
                <a:cubicBezTo>
                  <a:pt x="858" y="15091"/>
                  <a:pt x="810" y="14948"/>
                  <a:pt x="715" y="14936"/>
                </a:cubicBezTo>
                <a:cubicBezTo>
                  <a:pt x="710" y="14936"/>
                  <a:pt x="706" y="14936"/>
                  <a:pt x="701" y="14936"/>
                </a:cubicBezTo>
                <a:cubicBezTo>
                  <a:pt x="591" y="14936"/>
                  <a:pt x="535" y="15072"/>
                  <a:pt x="501" y="15186"/>
                </a:cubicBezTo>
                <a:cubicBezTo>
                  <a:pt x="263" y="16175"/>
                  <a:pt x="1" y="17115"/>
                  <a:pt x="679" y="17961"/>
                </a:cubicBezTo>
                <a:cubicBezTo>
                  <a:pt x="842" y="18158"/>
                  <a:pt x="2697" y="19416"/>
                  <a:pt x="2806" y="19416"/>
                </a:cubicBezTo>
                <a:cubicBezTo>
                  <a:pt x="2809" y="19416"/>
                  <a:pt x="2810" y="19415"/>
                  <a:pt x="2811" y="19413"/>
                </a:cubicBezTo>
                <a:cubicBezTo>
                  <a:pt x="2894" y="18925"/>
                  <a:pt x="3418" y="18675"/>
                  <a:pt x="3870" y="18484"/>
                </a:cubicBezTo>
                <a:cubicBezTo>
                  <a:pt x="4728" y="18092"/>
                  <a:pt x="5573" y="17651"/>
                  <a:pt x="6371" y="17139"/>
                </a:cubicBezTo>
                <a:cubicBezTo>
                  <a:pt x="6811" y="16865"/>
                  <a:pt x="7264" y="16544"/>
                  <a:pt x="7585" y="16139"/>
                </a:cubicBezTo>
                <a:cubicBezTo>
                  <a:pt x="7895" y="15758"/>
                  <a:pt x="8073" y="15294"/>
                  <a:pt x="8299" y="14853"/>
                </a:cubicBezTo>
                <a:cubicBezTo>
                  <a:pt x="8633" y="14198"/>
                  <a:pt x="9050" y="13579"/>
                  <a:pt x="9538" y="13043"/>
                </a:cubicBezTo>
                <a:cubicBezTo>
                  <a:pt x="9645" y="12924"/>
                  <a:pt x="9740" y="12746"/>
                  <a:pt x="9645" y="12650"/>
                </a:cubicBezTo>
                <a:cubicBezTo>
                  <a:pt x="9613" y="12619"/>
                  <a:pt x="9576" y="12606"/>
                  <a:pt x="9535" y="12606"/>
                </a:cubicBezTo>
                <a:cubicBezTo>
                  <a:pt x="9424" y="12606"/>
                  <a:pt x="9292" y="12706"/>
                  <a:pt x="9204" y="12793"/>
                </a:cubicBezTo>
                <a:cubicBezTo>
                  <a:pt x="8811" y="13281"/>
                  <a:pt x="8311" y="13722"/>
                  <a:pt x="7799" y="14091"/>
                </a:cubicBezTo>
                <a:cubicBezTo>
                  <a:pt x="6990" y="14639"/>
                  <a:pt x="6085" y="15008"/>
                  <a:pt x="5240" y="15484"/>
                </a:cubicBezTo>
                <a:cubicBezTo>
                  <a:pt x="4382" y="15984"/>
                  <a:pt x="3585" y="16603"/>
                  <a:pt x="3168" y="17484"/>
                </a:cubicBezTo>
                <a:cubicBezTo>
                  <a:pt x="3299" y="16544"/>
                  <a:pt x="3477" y="15627"/>
                  <a:pt x="3668" y="14698"/>
                </a:cubicBezTo>
                <a:cubicBezTo>
                  <a:pt x="3692" y="14639"/>
                  <a:pt x="3704" y="14579"/>
                  <a:pt x="3751" y="14555"/>
                </a:cubicBezTo>
                <a:cubicBezTo>
                  <a:pt x="3784" y="14529"/>
                  <a:pt x="3821" y="14521"/>
                  <a:pt x="3859" y="14521"/>
                </a:cubicBezTo>
                <a:cubicBezTo>
                  <a:pt x="3890" y="14521"/>
                  <a:pt x="3922" y="14526"/>
                  <a:pt x="3954" y="14532"/>
                </a:cubicBezTo>
                <a:cubicBezTo>
                  <a:pt x="4141" y="14571"/>
                  <a:pt x="4328" y="14589"/>
                  <a:pt x="4515" y="14589"/>
                </a:cubicBezTo>
                <a:cubicBezTo>
                  <a:pt x="5281" y="14589"/>
                  <a:pt x="6039" y="14286"/>
                  <a:pt x="6728" y="13912"/>
                </a:cubicBezTo>
                <a:cubicBezTo>
                  <a:pt x="7359" y="13567"/>
                  <a:pt x="8002" y="13162"/>
                  <a:pt x="8454" y="12603"/>
                </a:cubicBezTo>
                <a:cubicBezTo>
                  <a:pt x="8823" y="12115"/>
                  <a:pt x="9050" y="11519"/>
                  <a:pt x="9311" y="10948"/>
                </a:cubicBezTo>
                <a:cubicBezTo>
                  <a:pt x="9645" y="10269"/>
                  <a:pt x="10038" y="9614"/>
                  <a:pt x="10538" y="9019"/>
                </a:cubicBezTo>
                <a:cubicBezTo>
                  <a:pt x="10681" y="8900"/>
                  <a:pt x="10728" y="8709"/>
                  <a:pt x="10633" y="8662"/>
                </a:cubicBezTo>
                <a:cubicBezTo>
                  <a:pt x="10625" y="8662"/>
                  <a:pt x="10617" y="8651"/>
                  <a:pt x="10609" y="8651"/>
                </a:cubicBezTo>
                <a:cubicBezTo>
                  <a:pt x="10605" y="8651"/>
                  <a:pt x="10601" y="8654"/>
                  <a:pt x="10597" y="8662"/>
                </a:cubicBezTo>
                <a:cubicBezTo>
                  <a:pt x="10550" y="8662"/>
                  <a:pt x="10514" y="8686"/>
                  <a:pt x="10490" y="8697"/>
                </a:cubicBezTo>
                <a:cubicBezTo>
                  <a:pt x="9407" y="9590"/>
                  <a:pt x="8407" y="10626"/>
                  <a:pt x="7216" y="11353"/>
                </a:cubicBezTo>
                <a:cubicBezTo>
                  <a:pt x="6097" y="12031"/>
                  <a:pt x="4739" y="12496"/>
                  <a:pt x="4049" y="13603"/>
                </a:cubicBezTo>
                <a:cubicBezTo>
                  <a:pt x="4228" y="12781"/>
                  <a:pt x="4442" y="11972"/>
                  <a:pt x="4739" y="11186"/>
                </a:cubicBezTo>
                <a:cubicBezTo>
                  <a:pt x="4787" y="11067"/>
                  <a:pt x="4835" y="10948"/>
                  <a:pt x="4942" y="10900"/>
                </a:cubicBezTo>
                <a:cubicBezTo>
                  <a:pt x="4992" y="10879"/>
                  <a:pt x="5046" y="10874"/>
                  <a:pt x="5102" y="10874"/>
                </a:cubicBezTo>
                <a:cubicBezTo>
                  <a:pt x="5140" y="10874"/>
                  <a:pt x="5178" y="10876"/>
                  <a:pt x="5216" y="10876"/>
                </a:cubicBezTo>
                <a:cubicBezTo>
                  <a:pt x="5246" y="10877"/>
                  <a:pt x="5276" y="10878"/>
                  <a:pt x="5306" y="10878"/>
                </a:cubicBezTo>
                <a:cubicBezTo>
                  <a:pt x="6587" y="10878"/>
                  <a:pt x="7653" y="9890"/>
                  <a:pt x="8538" y="8959"/>
                </a:cubicBezTo>
                <a:cubicBezTo>
                  <a:pt x="8847" y="8638"/>
                  <a:pt x="9169" y="8316"/>
                  <a:pt x="9383" y="7924"/>
                </a:cubicBezTo>
                <a:cubicBezTo>
                  <a:pt x="9669" y="7447"/>
                  <a:pt x="9800" y="6900"/>
                  <a:pt x="9919" y="6364"/>
                </a:cubicBezTo>
                <a:cubicBezTo>
                  <a:pt x="10085" y="5685"/>
                  <a:pt x="10252" y="5007"/>
                  <a:pt x="10395" y="4328"/>
                </a:cubicBezTo>
                <a:cubicBezTo>
                  <a:pt x="10419" y="4268"/>
                  <a:pt x="10419" y="4197"/>
                  <a:pt x="10359" y="4173"/>
                </a:cubicBezTo>
                <a:cubicBezTo>
                  <a:pt x="10350" y="4170"/>
                  <a:pt x="10342" y="4169"/>
                  <a:pt x="10334" y="4169"/>
                </a:cubicBezTo>
                <a:cubicBezTo>
                  <a:pt x="10311" y="4169"/>
                  <a:pt x="10291" y="4182"/>
                  <a:pt x="10264" y="4209"/>
                </a:cubicBezTo>
                <a:cubicBezTo>
                  <a:pt x="8776" y="5126"/>
                  <a:pt x="8133" y="6971"/>
                  <a:pt x="6811" y="8126"/>
                </a:cubicBezTo>
                <a:cubicBezTo>
                  <a:pt x="6192" y="8662"/>
                  <a:pt x="5394" y="9055"/>
                  <a:pt x="5037" y="9805"/>
                </a:cubicBezTo>
                <a:cubicBezTo>
                  <a:pt x="5037" y="9174"/>
                  <a:pt x="5120" y="8507"/>
                  <a:pt x="5513" y="8031"/>
                </a:cubicBezTo>
                <a:cubicBezTo>
                  <a:pt x="5668" y="7852"/>
                  <a:pt x="5859" y="7709"/>
                  <a:pt x="6049" y="7554"/>
                </a:cubicBezTo>
                <a:cubicBezTo>
                  <a:pt x="8133" y="5828"/>
                  <a:pt x="9121" y="2863"/>
                  <a:pt x="8490" y="232"/>
                </a:cubicBezTo>
                <a:cubicBezTo>
                  <a:pt x="8478" y="149"/>
                  <a:pt x="8430" y="42"/>
                  <a:pt x="8347" y="6"/>
                </a:cubicBezTo>
                <a:cubicBezTo>
                  <a:pt x="8333" y="2"/>
                  <a:pt x="8320"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E90990E-264E-AF46-FB13-06E0CA532C1B}"/>
              </a:ext>
            </a:extLst>
          </p:cNvPr>
          <p:cNvPicPr>
            <a:picLocks noChangeAspect="1"/>
          </p:cNvPicPr>
          <p:nvPr/>
        </p:nvPicPr>
        <p:blipFill rotWithShape="1">
          <a:blip r:embed="rId7">
            <a:clrChange>
              <a:clrFrom>
                <a:srgbClr val="FFFFFF"/>
              </a:clrFrom>
              <a:clrTo>
                <a:srgbClr val="FFFFFF">
                  <a:alpha val="0"/>
                </a:srgbClr>
              </a:clrTo>
            </a:clrChange>
          </a:blip>
          <a:srcRect r="4834" b="7315"/>
          <a:stretch/>
        </p:blipFill>
        <p:spPr>
          <a:xfrm>
            <a:off x="1583494" y="4731839"/>
            <a:ext cx="789819" cy="642712"/>
          </a:xfrm>
          <a:prstGeom prst="rect">
            <a:avLst/>
          </a:prstGeom>
        </p:spPr>
      </p:pic>
      <p:pic>
        <p:nvPicPr>
          <p:cNvPr id="3" name="Picture 2">
            <a:extLst>
              <a:ext uri="{FF2B5EF4-FFF2-40B4-BE49-F238E27FC236}">
                <a16:creationId xmlns:a16="http://schemas.microsoft.com/office/drawing/2014/main" id="{32E058DB-5680-BE54-656F-0325C6059AF5}"/>
              </a:ext>
            </a:extLst>
          </p:cNvPr>
          <p:cNvPicPr>
            <a:picLocks noChangeAspect="1"/>
          </p:cNvPicPr>
          <p:nvPr/>
        </p:nvPicPr>
        <p:blipFill rotWithShape="1">
          <a:blip r:embed="rId8">
            <a:clrChange>
              <a:clrFrom>
                <a:srgbClr val="FFFFFF"/>
              </a:clrFrom>
              <a:clrTo>
                <a:srgbClr val="FFFFFF">
                  <a:alpha val="0"/>
                </a:srgbClr>
              </a:clrTo>
            </a:clrChange>
          </a:blip>
          <a:srcRect t="-5991" r="50974" b="55447"/>
          <a:stretch/>
        </p:blipFill>
        <p:spPr>
          <a:xfrm>
            <a:off x="5701255" y="4511675"/>
            <a:ext cx="815172" cy="757304"/>
          </a:xfrm>
          <a:prstGeom prst="rect">
            <a:avLst/>
          </a:prstGeom>
        </p:spPr>
      </p:pic>
      <p:grpSp>
        <p:nvGrpSpPr>
          <p:cNvPr id="6" name="Google Shape;697;p39">
            <a:extLst>
              <a:ext uri="{FF2B5EF4-FFF2-40B4-BE49-F238E27FC236}">
                <a16:creationId xmlns:a16="http://schemas.microsoft.com/office/drawing/2014/main" id="{030ADE2D-95F1-66A5-8A0C-AAA306E62319}"/>
              </a:ext>
            </a:extLst>
          </p:cNvPr>
          <p:cNvGrpSpPr/>
          <p:nvPr/>
        </p:nvGrpSpPr>
        <p:grpSpPr>
          <a:xfrm>
            <a:off x="220134" y="792353"/>
            <a:ext cx="696225" cy="298400"/>
            <a:chOff x="1224575" y="1949675"/>
            <a:chExt cx="696225" cy="298400"/>
          </a:xfrm>
        </p:grpSpPr>
        <p:sp>
          <p:nvSpPr>
            <p:cNvPr id="7" name="Google Shape;698;p39">
              <a:extLst>
                <a:ext uri="{FF2B5EF4-FFF2-40B4-BE49-F238E27FC236}">
                  <a16:creationId xmlns:a16="http://schemas.microsoft.com/office/drawing/2014/main" id="{5A2D83B2-81BA-AB67-4BCE-C27D6DF4FEE2}"/>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9;p39">
              <a:extLst>
                <a:ext uri="{FF2B5EF4-FFF2-40B4-BE49-F238E27FC236}">
                  <a16:creationId xmlns:a16="http://schemas.microsoft.com/office/drawing/2014/main" id="{E00B3724-E542-7341-7676-8D95659E6E7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97;p39">
            <a:extLst>
              <a:ext uri="{FF2B5EF4-FFF2-40B4-BE49-F238E27FC236}">
                <a16:creationId xmlns:a16="http://schemas.microsoft.com/office/drawing/2014/main" id="{3BA01F44-0372-63D6-FE04-25FC1E79079C}"/>
              </a:ext>
            </a:extLst>
          </p:cNvPr>
          <p:cNvGrpSpPr/>
          <p:nvPr/>
        </p:nvGrpSpPr>
        <p:grpSpPr>
          <a:xfrm>
            <a:off x="7088025" y="358281"/>
            <a:ext cx="696225" cy="298400"/>
            <a:chOff x="1224575" y="1949675"/>
            <a:chExt cx="696225" cy="298400"/>
          </a:xfrm>
        </p:grpSpPr>
        <p:sp>
          <p:nvSpPr>
            <p:cNvPr id="10" name="Google Shape;698;p39">
              <a:extLst>
                <a:ext uri="{FF2B5EF4-FFF2-40B4-BE49-F238E27FC236}">
                  <a16:creationId xmlns:a16="http://schemas.microsoft.com/office/drawing/2014/main" id="{D7381B56-531C-27B6-03F6-DBF79DB1B9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9;p39">
              <a:extLst>
                <a:ext uri="{FF2B5EF4-FFF2-40B4-BE49-F238E27FC236}">
                  <a16:creationId xmlns:a16="http://schemas.microsoft.com/office/drawing/2014/main" id="{C9E0D21F-F034-C08A-76AA-0909CB31F0FD}"/>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8" descr="Blue dinosaur Images | Free Vectors, Stock Photos &amp; PSD">
            <a:extLst>
              <a:ext uri="{FF2B5EF4-FFF2-40B4-BE49-F238E27FC236}">
                <a16:creationId xmlns:a16="http://schemas.microsoft.com/office/drawing/2014/main" id="{4DAD418E-5644-2201-AB2B-81FD3C84552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333" y="4120492"/>
            <a:ext cx="1910649" cy="122269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oogle Shape;2059;p48">
            <a:extLst>
              <a:ext uri="{FF2B5EF4-FFF2-40B4-BE49-F238E27FC236}">
                <a16:creationId xmlns:a16="http://schemas.microsoft.com/office/drawing/2014/main" id="{0AE9E245-DE94-8215-C663-2E8AF83F2E36}"/>
              </a:ext>
            </a:extLst>
          </p:cNvPr>
          <p:cNvGrpSpPr/>
          <p:nvPr/>
        </p:nvGrpSpPr>
        <p:grpSpPr>
          <a:xfrm>
            <a:off x="-125658" y="150633"/>
            <a:ext cx="2412000" cy="1926935"/>
            <a:chOff x="5610409" y="1420197"/>
            <a:chExt cx="2021788" cy="1662078"/>
          </a:xfrm>
        </p:grpSpPr>
        <p:grpSp>
          <p:nvGrpSpPr>
            <p:cNvPr id="14" name="Google Shape;2060;p48">
              <a:extLst>
                <a:ext uri="{FF2B5EF4-FFF2-40B4-BE49-F238E27FC236}">
                  <a16:creationId xmlns:a16="http://schemas.microsoft.com/office/drawing/2014/main" id="{536D03FC-29DD-A33F-0B6D-50F9A15DBCEA}"/>
                </a:ext>
              </a:extLst>
            </p:cNvPr>
            <p:cNvGrpSpPr/>
            <p:nvPr/>
          </p:nvGrpSpPr>
          <p:grpSpPr>
            <a:xfrm>
              <a:off x="6823350" y="1420197"/>
              <a:ext cx="808848" cy="669086"/>
              <a:chOff x="6823350" y="1420197"/>
              <a:chExt cx="808848" cy="669086"/>
            </a:xfrm>
          </p:grpSpPr>
          <p:grpSp>
            <p:nvGrpSpPr>
              <p:cNvPr id="54" name="Google Shape;2061;p48">
                <a:extLst>
                  <a:ext uri="{FF2B5EF4-FFF2-40B4-BE49-F238E27FC236}">
                    <a16:creationId xmlns:a16="http://schemas.microsoft.com/office/drawing/2014/main" id="{245D27D0-1E71-5B8E-45E2-92E1E06AC78C}"/>
                  </a:ext>
                </a:extLst>
              </p:cNvPr>
              <p:cNvGrpSpPr/>
              <p:nvPr/>
            </p:nvGrpSpPr>
            <p:grpSpPr>
              <a:xfrm>
                <a:off x="6823350" y="1420197"/>
                <a:ext cx="313701" cy="306841"/>
                <a:chOff x="488084" y="3164562"/>
                <a:chExt cx="535235" cy="523530"/>
              </a:xfrm>
            </p:grpSpPr>
            <p:grpSp>
              <p:nvGrpSpPr>
                <p:cNvPr id="339" name="Google Shape;2062;p48">
                  <a:extLst>
                    <a:ext uri="{FF2B5EF4-FFF2-40B4-BE49-F238E27FC236}">
                      <a16:creationId xmlns:a16="http://schemas.microsoft.com/office/drawing/2014/main" id="{D1F6F19E-452E-5445-B2F2-E6DACFE25E7D}"/>
                    </a:ext>
                  </a:extLst>
                </p:cNvPr>
                <p:cNvGrpSpPr/>
                <p:nvPr/>
              </p:nvGrpSpPr>
              <p:grpSpPr>
                <a:xfrm>
                  <a:off x="488084" y="3164562"/>
                  <a:ext cx="535235" cy="523530"/>
                  <a:chOff x="488084" y="3164562"/>
                  <a:chExt cx="535235" cy="523530"/>
                </a:xfrm>
              </p:grpSpPr>
              <p:sp>
                <p:nvSpPr>
                  <p:cNvPr id="341" name="Google Shape;2063;p48">
                    <a:extLst>
                      <a:ext uri="{FF2B5EF4-FFF2-40B4-BE49-F238E27FC236}">
                        <a16:creationId xmlns:a16="http://schemas.microsoft.com/office/drawing/2014/main" id="{04354C20-6C2E-8366-10FB-7A87C1765394}"/>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2064;p48">
                    <a:extLst>
                      <a:ext uri="{FF2B5EF4-FFF2-40B4-BE49-F238E27FC236}">
                        <a16:creationId xmlns:a16="http://schemas.microsoft.com/office/drawing/2014/main" id="{20BED59D-0BDE-DF38-15E4-1074253FDA3A}"/>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2065;p48">
                    <a:extLst>
                      <a:ext uri="{FF2B5EF4-FFF2-40B4-BE49-F238E27FC236}">
                        <a16:creationId xmlns:a16="http://schemas.microsoft.com/office/drawing/2014/main" id="{C1664479-5CD9-D7BA-8217-F4E7B45FF14E}"/>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2066;p48">
                    <a:extLst>
                      <a:ext uri="{FF2B5EF4-FFF2-40B4-BE49-F238E27FC236}">
                        <a16:creationId xmlns:a16="http://schemas.microsoft.com/office/drawing/2014/main" id="{1A12BFD8-DB4A-21C1-3698-F86A8D13D57D}"/>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2067;p48">
                    <a:extLst>
                      <a:ext uri="{FF2B5EF4-FFF2-40B4-BE49-F238E27FC236}">
                        <a16:creationId xmlns:a16="http://schemas.microsoft.com/office/drawing/2014/main" id="{4B5D00F1-CB52-A43D-A3ED-F051ED10B0DE}"/>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2068;p48">
                    <a:extLst>
                      <a:ext uri="{FF2B5EF4-FFF2-40B4-BE49-F238E27FC236}">
                        <a16:creationId xmlns:a16="http://schemas.microsoft.com/office/drawing/2014/main" id="{A789116C-B809-FA21-33A7-EF96A8458CD0}"/>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2069;p48">
                    <a:extLst>
                      <a:ext uri="{FF2B5EF4-FFF2-40B4-BE49-F238E27FC236}">
                        <a16:creationId xmlns:a16="http://schemas.microsoft.com/office/drawing/2014/main" id="{DEB84C64-D18F-77CD-E320-B7FD2562320F}"/>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2070;p48">
                    <a:extLst>
                      <a:ext uri="{FF2B5EF4-FFF2-40B4-BE49-F238E27FC236}">
                        <a16:creationId xmlns:a16="http://schemas.microsoft.com/office/drawing/2014/main" id="{8AE2F8EC-EA37-B5B4-55A9-A3FE606CAA5E}"/>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2071;p48">
                    <a:extLst>
                      <a:ext uri="{FF2B5EF4-FFF2-40B4-BE49-F238E27FC236}">
                        <a16:creationId xmlns:a16="http://schemas.microsoft.com/office/drawing/2014/main" id="{DBE13882-B855-EFC5-3517-E2D988BEF8CC}"/>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2072;p48">
                    <a:extLst>
                      <a:ext uri="{FF2B5EF4-FFF2-40B4-BE49-F238E27FC236}">
                        <a16:creationId xmlns:a16="http://schemas.microsoft.com/office/drawing/2014/main" id="{101BDC1C-865F-7A06-C940-28A8A53D993B}"/>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2073;p48">
                    <a:extLst>
                      <a:ext uri="{FF2B5EF4-FFF2-40B4-BE49-F238E27FC236}">
                        <a16:creationId xmlns:a16="http://schemas.microsoft.com/office/drawing/2014/main" id="{FB25E3AD-C9BB-1018-521D-F11DDFF4A344}"/>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40" name="Google Shape;2074;p48">
                  <a:extLst>
                    <a:ext uri="{FF2B5EF4-FFF2-40B4-BE49-F238E27FC236}">
                      <a16:creationId xmlns:a16="http://schemas.microsoft.com/office/drawing/2014/main" id="{EDEA6757-7264-479F-1B48-F060263240B9}"/>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5" name="Google Shape;2075;p48">
                <a:extLst>
                  <a:ext uri="{FF2B5EF4-FFF2-40B4-BE49-F238E27FC236}">
                    <a16:creationId xmlns:a16="http://schemas.microsoft.com/office/drawing/2014/main" id="{B5E6E734-29A2-9AFA-41CE-48EE344ACC06}"/>
                  </a:ext>
                </a:extLst>
              </p:cNvPr>
              <p:cNvGrpSpPr/>
              <p:nvPr/>
            </p:nvGrpSpPr>
            <p:grpSpPr>
              <a:xfrm rot="1030961">
                <a:off x="7300840" y="1512509"/>
                <a:ext cx="219950" cy="215140"/>
                <a:chOff x="488084" y="3164562"/>
                <a:chExt cx="535235" cy="523530"/>
              </a:xfrm>
            </p:grpSpPr>
            <p:grpSp>
              <p:nvGrpSpPr>
                <p:cNvPr id="326" name="Google Shape;2076;p48">
                  <a:extLst>
                    <a:ext uri="{FF2B5EF4-FFF2-40B4-BE49-F238E27FC236}">
                      <a16:creationId xmlns:a16="http://schemas.microsoft.com/office/drawing/2014/main" id="{3B86AC31-C4F5-0E9F-93DF-8F00BE938A9E}"/>
                    </a:ext>
                  </a:extLst>
                </p:cNvPr>
                <p:cNvGrpSpPr/>
                <p:nvPr/>
              </p:nvGrpSpPr>
              <p:grpSpPr>
                <a:xfrm>
                  <a:off x="488084" y="3164562"/>
                  <a:ext cx="535235" cy="523530"/>
                  <a:chOff x="488084" y="3164562"/>
                  <a:chExt cx="535235" cy="523530"/>
                </a:xfrm>
              </p:grpSpPr>
              <p:sp>
                <p:nvSpPr>
                  <p:cNvPr id="328" name="Google Shape;2077;p48">
                    <a:extLst>
                      <a:ext uri="{FF2B5EF4-FFF2-40B4-BE49-F238E27FC236}">
                        <a16:creationId xmlns:a16="http://schemas.microsoft.com/office/drawing/2014/main" id="{E7954D6D-A1AB-8BE9-6324-7D40AD8E178C}"/>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2078;p48">
                    <a:extLst>
                      <a:ext uri="{FF2B5EF4-FFF2-40B4-BE49-F238E27FC236}">
                        <a16:creationId xmlns:a16="http://schemas.microsoft.com/office/drawing/2014/main" id="{282E03A2-C87D-682F-53DC-4AAB38272C48}"/>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2079;p48">
                    <a:extLst>
                      <a:ext uri="{FF2B5EF4-FFF2-40B4-BE49-F238E27FC236}">
                        <a16:creationId xmlns:a16="http://schemas.microsoft.com/office/drawing/2014/main" id="{0C8BF18E-6D9E-2291-25C9-07D831E2B692}"/>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2080;p48">
                    <a:extLst>
                      <a:ext uri="{FF2B5EF4-FFF2-40B4-BE49-F238E27FC236}">
                        <a16:creationId xmlns:a16="http://schemas.microsoft.com/office/drawing/2014/main" id="{28D7E55F-0874-12D6-B959-B8ED34BFEBAA}"/>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2081;p48">
                    <a:extLst>
                      <a:ext uri="{FF2B5EF4-FFF2-40B4-BE49-F238E27FC236}">
                        <a16:creationId xmlns:a16="http://schemas.microsoft.com/office/drawing/2014/main" id="{4A2D115E-E697-6656-D742-E9B1C1612CEC}"/>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2082;p48">
                    <a:extLst>
                      <a:ext uri="{FF2B5EF4-FFF2-40B4-BE49-F238E27FC236}">
                        <a16:creationId xmlns:a16="http://schemas.microsoft.com/office/drawing/2014/main" id="{844643DD-82C9-E898-C298-473B33B154E2}"/>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2083;p48">
                    <a:extLst>
                      <a:ext uri="{FF2B5EF4-FFF2-40B4-BE49-F238E27FC236}">
                        <a16:creationId xmlns:a16="http://schemas.microsoft.com/office/drawing/2014/main" id="{35C270AE-53A5-37C1-292F-7F779B68BC91}"/>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2084;p48">
                    <a:extLst>
                      <a:ext uri="{FF2B5EF4-FFF2-40B4-BE49-F238E27FC236}">
                        <a16:creationId xmlns:a16="http://schemas.microsoft.com/office/drawing/2014/main" id="{D50D053C-DE41-A78E-A413-467A7CD07EF9}"/>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2085;p48">
                    <a:extLst>
                      <a:ext uri="{FF2B5EF4-FFF2-40B4-BE49-F238E27FC236}">
                        <a16:creationId xmlns:a16="http://schemas.microsoft.com/office/drawing/2014/main" id="{A13C20C7-87CF-127B-C2CA-0B9BBAAC3556}"/>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2086;p48">
                    <a:extLst>
                      <a:ext uri="{FF2B5EF4-FFF2-40B4-BE49-F238E27FC236}">
                        <a16:creationId xmlns:a16="http://schemas.microsoft.com/office/drawing/2014/main" id="{39C54117-490F-B467-761B-4BF624D7FA65}"/>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2087;p48">
                    <a:extLst>
                      <a:ext uri="{FF2B5EF4-FFF2-40B4-BE49-F238E27FC236}">
                        <a16:creationId xmlns:a16="http://schemas.microsoft.com/office/drawing/2014/main" id="{1237685E-6570-21FA-B334-4372FDBC7D57}"/>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27" name="Google Shape;2088;p48">
                  <a:extLst>
                    <a:ext uri="{FF2B5EF4-FFF2-40B4-BE49-F238E27FC236}">
                      <a16:creationId xmlns:a16="http://schemas.microsoft.com/office/drawing/2014/main" id="{46579F87-6D3A-6C6B-CA4C-300195C2099A}"/>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6" name="Google Shape;2089;p48">
                <a:extLst>
                  <a:ext uri="{FF2B5EF4-FFF2-40B4-BE49-F238E27FC236}">
                    <a16:creationId xmlns:a16="http://schemas.microsoft.com/office/drawing/2014/main" id="{D221C5C6-4099-372C-6174-6B7F04172F70}"/>
                  </a:ext>
                </a:extLst>
              </p:cNvPr>
              <p:cNvGrpSpPr/>
              <p:nvPr/>
            </p:nvGrpSpPr>
            <p:grpSpPr>
              <a:xfrm rot="1189650">
                <a:off x="7435149" y="1895271"/>
                <a:ext cx="173420" cy="169628"/>
                <a:chOff x="488084" y="3164562"/>
                <a:chExt cx="535235" cy="523530"/>
              </a:xfrm>
            </p:grpSpPr>
            <p:grpSp>
              <p:nvGrpSpPr>
                <p:cNvPr id="57" name="Google Shape;2090;p48">
                  <a:extLst>
                    <a:ext uri="{FF2B5EF4-FFF2-40B4-BE49-F238E27FC236}">
                      <a16:creationId xmlns:a16="http://schemas.microsoft.com/office/drawing/2014/main" id="{7950E25B-F261-17A6-A7DA-0FC5B84C68C5}"/>
                    </a:ext>
                  </a:extLst>
                </p:cNvPr>
                <p:cNvGrpSpPr/>
                <p:nvPr/>
              </p:nvGrpSpPr>
              <p:grpSpPr>
                <a:xfrm>
                  <a:off x="488084" y="3164562"/>
                  <a:ext cx="535235" cy="523530"/>
                  <a:chOff x="488084" y="3164562"/>
                  <a:chExt cx="535235" cy="523530"/>
                </a:xfrm>
              </p:grpSpPr>
              <p:sp>
                <p:nvSpPr>
                  <p:cNvPr id="59" name="Google Shape;2091;p48">
                    <a:extLst>
                      <a:ext uri="{FF2B5EF4-FFF2-40B4-BE49-F238E27FC236}">
                        <a16:creationId xmlns:a16="http://schemas.microsoft.com/office/drawing/2014/main" id="{2EFBC9C4-6C08-325A-DDC5-166E5695839F}"/>
                      </a:ext>
                    </a:extLst>
                  </p:cNvPr>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092;p48">
                    <a:extLst>
                      <a:ext uri="{FF2B5EF4-FFF2-40B4-BE49-F238E27FC236}">
                        <a16:creationId xmlns:a16="http://schemas.microsoft.com/office/drawing/2014/main" id="{6D15098E-D1FE-00FB-11DF-E5FB535A172D}"/>
                      </a:ext>
                    </a:extLst>
                  </p:cNvPr>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093;p48">
                    <a:extLst>
                      <a:ext uri="{FF2B5EF4-FFF2-40B4-BE49-F238E27FC236}">
                        <a16:creationId xmlns:a16="http://schemas.microsoft.com/office/drawing/2014/main" id="{404CD919-8B52-A176-D2E5-902BE483F38D}"/>
                      </a:ext>
                    </a:extLst>
                  </p:cNvPr>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094;p48">
                    <a:extLst>
                      <a:ext uri="{FF2B5EF4-FFF2-40B4-BE49-F238E27FC236}">
                        <a16:creationId xmlns:a16="http://schemas.microsoft.com/office/drawing/2014/main" id="{6C653C70-8F9A-206F-1AE6-BDBE9E77B7EB}"/>
                      </a:ext>
                    </a:extLst>
                  </p:cNvPr>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095;p48">
                    <a:extLst>
                      <a:ext uri="{FF2B5EF4-FFF2-40B4-BE49-F238E27FC236}">
                        <a16:creationId xmlns:a16="http://schemas.microsoft.com/office/drawing/2014/main" id="{504758B9-E539-076E-D3C8-2CB069EB5BCB}"/>
                      </a:ext>
                    </a:extLst>
                  </p:cNvPr>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2096;p48">
                    <a:extLst>
                      <a:ext uri="{FF2B5EF4-FFF2-40B4-BE49-F238E27FC236}">
                        <a16:creationId xmlns:a16="http://schemas.microsoft.com/office/drawing/2014/main" id="{B93EAE08-5ECC-F313-C779-DA4D6A634AA7}"/>
                      </a:ext>
                    </a:extLst>
                  </p:cNvPr>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2097;p48">
                    <a:extLst>
                      <a:ext uri="{FF2B5EF4-FFF2-40B4-BE49-F238E27FC236}">
                        <a16:creationId xmlns:a16="http://schemas.microsoft.com/office/drawing/2014/main" id="{59689CD2-BEA4-B69A-7AD5-99C7E6866762}"/>
                      </a:ext>
                    </a:extLst>
                  </p:cNvPr>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2098;p48">
                    <a:extLst>
                      <a:ext uri="{FF2B5EF4-FFF2-40B4-BE49-F238E27FC236}">
                        <a16:creationId xmlns:a16="http://schemas.microsoft.com/office/drawing/2014/main" id="{4DFAF0C8-F5E8-B10D-9EFC-9F4BC683DD9A}"/>
                      </a:ext>
                    </a:extLst>
                  </p:cNvPr>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2099;p48">
                    <a:extLst>
                      <a:ext uri="{FF2B5EF4-FFF2-40B4-BE49-F238E27FC236}">
                        <a16:creationId xmlns:a16="http://schemas.microsoft.com/office/drawing/2014/main" id="{EBF49F6D-1225-AF82-1D0B-5FE7CA5E17F2}"/>
                      </a:ext>
                    </a:extLst>
                  </p:cNvPr>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2100;p48">
                    <a:extLst>
                      <a:ext uri="{FF2B5EF4-FFF2-40B4-BE49-F238E27FC236}">
                        <a16:creationId xmlns:a16="http://schemas.microsoft.com/office/drawing/2014/main" id="{D9CA3770-C9EA-9380-2C57-F7EE5D1B3114}"/>
                      </a:ext>
                    </a:extLst>
                  </p:cNvPr>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2101;p48">
                    <a:extLst>
                      <a:ext uri="{FF2B5EF4-FFF2-40B4-BE49-F238E27FC236}">
                        <a16:creationId xmlns:a16="http://schemas.microsoft.com/office/drawing/2014/main" id="{0789671D-E3C8-E8A2-952F-9FF35D49BEFC}"/>
                      </a:ext>
                    </a:extLst>
                  </p:cNvPr>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8" name="Google Shape;2102;p48">
                  <a:extLst>
                    <a:ext uri="{FF2B5EF4-FFF2-40B4-BE49-F238E27FC236}">
                      <a16:creationId xmlns:a16="http://schemas.microsoft.com/office/drawing/2014/main" id="{3AAE757B-4E1A-D5D9-FFCA-01C9EC9ABCF0}"/>
                    </a:ext>
                  </a:extLst>
                </p:cNvPr>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5" name="Google Shape;2103;p48">
              <a:extLst>
                <a:ext uri="{FF2B5EF4-FFF2-40B4-BE49-F238E27FC236}">
                  <a16:creationId xmlns:a16="http://schemas.microsoft.com/office/drawing/2014/main" id="{F47C0A4A-B4BB-DC55-EC5B-E618E5ADF182}"/>
                </a:ext>
              </a:extLst>
            </p:cNvPr>
            <p:cNvGrpSpPr/>
            <p:nvPr/>
          </p:nvGrpSpPr>
          <p:grpSpPr>
            <a:xfrm>
              <a:off x="5610409" y="1878492"/>
              <a:ext cx="1775182" cy="1203783"/>
              <a:chOff x="4873192" y="1275236"/>
              <a:chExt cx="1775182" cy="1203783"/>
            </a:xfrm>
          </p:grpSpPr>
          <p:grpSp>
            <p:nvGrpSpPr>
              <p:cNvPr id="16" name="Google Shape;2104;p48">
                <a:extLst>
                  <a:ext uri="{FF2B5EF4-FFF2-40B4-BE49-F238E27FC236}">
                    <a16:creationId xmlns:a16="http://schemas.microsoft.com/office/drawing/2014/main" id="{B1FF8769-CA50-3F08-36D7-4DB28DDB44C7}"/>
                  </a:ext>
                </a:extLst>
              </p:cNvPr>
              <p:cNvGrpSpPr/>
              <p:nvPr/>
            </p:nvGrpSpPr>
            <p:grpSpPr>
              <a:xfrm>
                <a:off x="4873192" y="1275236"/>
                <a:ext cx="1775182" cy="1203783"/>
                <a:chOff x="6669303" y="1389965"/>
                <a:chExt cx="985282" cy="668211"/>
              </a:xfrm>
            </p:grpSpPr>
            <p:sp>
              <p:nvSpPr>
                <p:cNvPr id="33" name="Google Shape;2105;p48">
                  <a:extLst>
                    <a:ext uri="{FF2B5EF4-FFF2-40B4-BE49-F238E27FC236}">
                      <a16:creationId xmlns:a16="http://schemas.microsoft.com/office/drawing/2014/main" id="{85B2CD63-B27C-2657-5161-B9A2F1E4EBC0}"/>
                    </a:ext>
                  </a:extLst>
                </p:cNvPr>
                <p:cNvSpPr/>
                <p:nvPr/>
              </p:nvSpPr>
              <p:spPr>
                <a:xfrm>
                  <a:off x="6812096" y="1389965"/>
                  <a:ext cx="668977" cy="668211"/>
                </a:xfrm>
                <a:custGeom>
                  <a:avLst/>
                  <a:gdLst/>
                  <a:ahLst/>
                  <a:cxnLst/>
                  <a:rect l="l" t="t" r="r" b="b"/>
                  <a:pathLst>
                    <a:path w="27941" h="27909" extrusionOk="0">
                      <a:moveTo>
                        <a:pt x="13956" y="1"/>
                      </a:moveTo>
                      <a:cubicBezTo>
                        <a:pt x="12478" y="1"/>
                        <a:pt x="11056" y="235"/>
                        <a:pt x="9718" y="660"/>
                      </a:cubicBezTo>
                      <a:cubicBezTo>
                        <a:pt x="5522" y="2002"/>
                        <a:pt x="2182" y="5278"/>
                        <a:pt x="760" y="9450"/>
                      </a:cubicBezTo>
                      <a:cubicBezTo>
                        <a:pt x="294" y="10814"/>
                        <a:pt x="34" y="12280"/>
                        <a:pt x="19" y="13804"/>
                      </a:cubicBezTo>
                      <a:cubicBezTo>
                        <a:pt x="1" y="15510"/>
                        <a:pt x="289" y="17153"/>
                        <a:pt x="837" y="18668"/>
                      </a:cubicBezTo>
                      <a:cubicBezTo>
                        <a:pt x="894" y="18835"/>
                        <a:pt x="957" y="18999"/>
                        <a:pt x="1024" y="19163"/>
                      </a:cubicBezTo>
                      <a:cubicBezTo>
                        <a:pt x="1092" y="19331"/>
                        <a:pt x="1159" y="19489"/>
                        <a:pt x="1230" y="19653"/>
                      </a:cubicBezTo>
                      <a:cubicBezTo>
                        <a:pt x="1269" y="19735"/>
                        <a:pt x="1303" y="19811"/>
                        <a:pt x="1341" y="19893"/>
                      </a:cubicBezTo>
                      <a:cubicBezTo>
                        <a:pt x="1418" y="20052"/>
                        <a:pt x="1495" y="20205"/>
                        <a:pt x="1576" y="20363"/>
                      </a:cubicBezTo>
                      <a:cubicBezTo>
                        <a:pt x="1653" y="20518"/>
                        <a:pt x="1735" y="20671"/>
                        <a:pt x="1822" y="20825"/>
                      </a:cubicBezTo>
                      <a:cubicBezTo>
                        <a:pt x="1913" y="20974"/>
                        <a:pt x="1999" y="21128"/>
                        <a:pt x="2090" y="21277"/>
                      </a:cubicBezTo>
                      <a:cubicBezTo>
                        <a:pt x="2470" y="21887"/>
                        <a:pt x="2893" y="22468"/>
                        <a:pt x="3359" y="23011"/>
                      </a:cubicBezTo>
                      <a:cubicBezTo>
                        <a:pt x="3456" y="23127"/>
                        <a:pt x="3556" y="23242"/>
                        <a:pt x="3663" y="23357"/>
                      </a:cubicBezTo>
                      <a:cubicBezTo>
                        <a:pt x="3778" y="23488"/>
                        <a:pt x="3898" y="23608"/>
                        <a:pt x="4018" y="23732"/>
                      </a:cubicBezTo>
                      <a:cubicBezTo>
                        <a:pt x="4142" y="23858"/>
                        <a:pt x="4263" y="23978"/>
                        <a:pt x="4393" y="24098"/>
                      </a:cubicBezTo>
                      <a:cubicBezTo>
                        <a:pt x="4517" y="24218"/>
                        <a:pt x="4648" y="24333"/>
                        <a:pt x="4777" y="24448"/>
                      </a:cubicBezTo>
                      <a:cubicBezTo>
                        <a:pt x="4907" y="24564"/>
                        <a:pt x="5042" y="24674"/>
                        <a:pt x="5176" y="24785"/>
                      </a:cubicBezTo>
                      <a:cubicBezTo>
                        <a:pt x="5378" y="24954"/>
                        <a:pt x="5584" y="25112"/>
                        <a:pt x="5796" y="25260"/>
                      </a:cubicBezTo>
                      <a:cubicBezTo>
                        <a:pt x="5868" y="25313"/>
                        <a:pt x="5940" y="25366"/>
                        <a:pt x="6007" y="25415"/>
                      </a:cubicBezTo>
                      <a:cubicBezTo>
                        <a:pt x="6238" y="25573"/>
                        <a:pt x="6473" y="25726"/>
                        <a:pt x="6709" y="25870"/>
                      </a:cubicBezTo>
                      <a:cubicBezTo>
                        <a:pt x="6772" y="25910"/>
                        <a:pt x="6830" y="25943"/>
                        <a:pt x="6892" y="25981"/>
                      </a:cubicBezTo>
                      <a:cubicBezTo>
                        <a:pt x="7493" y="26338"/>
                        <a:pt x="8127" y="26649"/>
                        <a:pt x="8780" y="26908"/>
                      </a:cubicBezTo>
                      <a:cubicBezTo>
                        <a:pt x="8895" y="26957"/>
                        <a:pt x="9011" y="27001"/>
                        <a:pt x="9131" y="27043"/>
                      </a:cubicBezTo>
                      <a:cubicBezTo>
                        <a:pt x="9150" y="27053"/>
                        <a:pt x="9170" y="27063"/>
                        <a:pt x="9188" y="27068"/>
                      </a:cubicBezTo>
                      <a:cubicBezTo>
                        <a:pt x="9304" y="27110"/>
                        <a:pt x="9419" y="27150"/>
                        <a:pt x="9530" y="27188"/>
                      </a:cubicBezTo>
                      <a:cubicBezTo>
                        <a:pt x="9698" y="27241"/>
                        <a:pt x="9866" y="27298"/>
                        <a:pt x="10039" y="27347"/>
                      </a:cubicBezTo>
                      <a:cubicBezTo>
                        <a:pt x="10140" y="27376"/>
                        <a:pt x="10241" y="27404"/>
                        <a:pt x="10337" y="27433"/>
                      </a:cubicBezTo>
                      <a:cubicBezTo>
                        <a:pt x="10452" y="27462"/>
                        <a:pt x="10563" y="27491"/>
                        <a:pt x="10678" y="27520"/>
                      </a:cubicBezTo>
                      <a:cubicBezTo>
                        <a:pt x="10789" y="27543"/>
                        <a:pt x="10900" y="27567"/>
                        <a:pt x="11011" y="27596"/>
                      </a:cubicBezTo>
                      <a:cubicBezTo>
                        <a:pt x="11126" y="27620"/>
                        <a:pt x="11236" y="27640"/>
                        <a:pt x="11351" y="27664"/>
                      </a:cubicBezTo>
                      <a:cubicBezTo>
                        <a:pt x="11697" y="27731"/>
                        <a:pt x="12049" y="27779"/>
                        <a:pt x="12404" y="27822"/>
                      </a:cubicBezTo>
                      <a:cubicBezTo>
                        <a:pt x="12500" y="27831"/>
                        <a:pt x="12596" y="27842"/>
                        <a:pt x="12692" y="27851"/>
                      </a:cubicBezTo>
                      <a:cubicBezTo>
                        <a:pt x="12956" y="27875"/>
                        <a:pt x="13225" y="27895"/>
                        <a:pt x="13495" y="27899"/>
                      </a:cubicBezTo>
                      <a:cubicBezTo>
                        <a:pt x="13606" y="27904"/>
                        <a:pt x="13711" y="27908"/>
                        <a:pt x="13821" y="27908"/>
                      </a:cubicBezTo>
                      <a:lnTo>
                        <a:pt x="14148" y="27908"/>
                      </a:lnTo>
                      <a:cubicBezTo>
                        <a:pt x="14413" y="27904"/>
                        <a:pt x="14673" y="27895"/>
                        <a:pt x="14937" y="27875"/>
                      </a:cubicBezTo>
                      <a:cubicBezTo>
                        <a:pt x="15119" y="27866"/>
                        <a:pt x="15301" y="27846"/>
                        <a:pt x="15484" y="27827"/>
                      </a:cubicBezTo>
                      <a:cubicBezTo>
                        <a:pt x="15758" y="27798"/>
                        <a:pt x="16028" y="27764"/>
                        <a:pt x="16296" y="27716"/>
                      </a:cubicBezTo>
                      <a:cubicBezTo>
                        <a:pt x="16407" y="27697"/>
                        <a:pt x="16523" y="27678"/>
                        <a:pt x="16633" y="27654"/>
                      </a:cubicBezTo>
                      <a:cubicBezTo>
                        <a:pt x="16729" y="27635"/>
                        <a:pt x="16829" y="27616"/>
                        <a:pt x="16931" y="27596"/>
                      </a:cubicBezTo>
                      <a:cubicBezTo>
                        <a:pt x="16955" y="27591"/>
                        <a:pt x="16984" y="27582"/>
                        <a:pt x="17008" y="27577"/>
                      </a:cubicBezTo>
                      <a:cubicBezTo>
                        <a:pt x="17113" y="27553"/>
                        <a:pt x="17215" y="27529"/>
                        <a:pt x="17315" y="27505"/>
                      </a:cubicBezTo>
                      <a:cubicBezTo>
                        <a:pt x="17412" y="27481"/>
                        <a:pt x="17512" y="27456"/>
                        <a:pt x="17614" y="27428"/>
                      </a:cubicBezTo>
                      <a:cubicBezTo>
                        <a:pt x="18180" y="27279"/>
                        <a:pt x="18738" y="27087"/>
                        <a:pt x="19276" y="26866"/>
                      </a:cubicBezTo>
                      <a:cubicBezTo>
                        <a:pt x="19324" y="26842"/>
                        <a:pt x="19377" y="26828"/>
                        <a:pt x="19424" y="26804"/>
                      </a:cubicBezTo>
                      <a:cubicBezTo>
                        <a:pt x="19732" y="26673"/>
                        <a:pt x="20030" y="26529"/>
                        <a:pt x="20329" y="26380"/>
                      </a:cubicBezTo>
                      <a:cubicBezTo>
                        <a:pt x="20420" y="26332"/>
                        <a:pt x="20506" y="26289"/>
                        <a:pt x="20588" y="26241"/>
                      </a:cubicBezTo>
                      <a:cubicBezTo>
                        <a:pt x="20968" y="26039"/>
                        <a:pt x="21333" y="25823"/>
                        <a:pt x="21684" y="25582"/>
                      </a:cubicBezTo>
                      <a:cubicBezTo>
                        <a:pt x="21755" y="25535"/>
                        <a:pt x="21828" y="25486"/>
                        <a:pt x="21899" y="25438"/>
                      </a:cubicBezTo>
                      <a:cubicBezTo>
                        <a:pt x="21972" y="25391"/>
                        <a:pt x="22044" y="25338"/>
                        <a:pt x="22112" y="25289"/>
                      </a:cubicBezTo>
                      <a:cubicBezTo>
                        <a:pt x="22394" y="25087"/>
                        <a:pt x="22673" y="24872"/>
                        <a:pt x="22938" y="24646"/>
                      </a:cubicBezTo>
                      <a:cubicBezTo>
                        <a:pt x="23202" y="24424"/>
                        <a:pt x="23461" y="24193"/>
                        <a:pt x="23711" y="23949"/>
                      </a:cubicBezTo>
                      <a:cubicBezTo>
                        <a:pt x="23836" y="23823"/>
                        <a:pt x="23957" y="23703"/>
                        <a:pt x="24077" y="23579"/>
                      </a:cubicBezTo>
                      <a:cubicBezTo>
                        <a:pt x="24164" y="23488"/>
                        <a:pt x="24255" y="23391"/>
                        <a:pt x="24337" y="23295"/>
                      </a:cubicBezTo>
                      <a:cubicBezTo>
                        <a:pt x="24399" y="23228"/>
                        <a:pt x="24461" y="23155"/>
                        <a:pt x="24523" y="23084"/>
                      </a:cubicBezTo>
                      <a:cubicBezTo>
                        <a:pt x="24836" y="22723"/>
                        <a:pt x="25129" y="22353"/>
                        <a:pt x="25399" y="21964"/>
                      </a:cubicBezTo>
                      <a:cubicBezTo>
                        <a:pt x="25499" y="21820"/>
                        <a:pt x="25595" y="21676"/>
                        <a:pt x="25692" y="21532"/>
                      </a:cubicBezTo>
                      <a:cubicBezTo>
                        <a:pt x="25787" y="21383"/>
                        <a:pt x="25879" y="21239"/>
                        <a:pt x="25970" y="21084"/>
                      </a:cubicBezTo>
                      <a:cubicBezTo>
                        <a:pt x="26148" y="20786"/>
                        <a:pt x="26316" y="20479"/>
                        <a:pt x="26470" y="20161"/>
                      </a:cubicBezTo>
                      <a:cubicBezTo>
                        <a:pt x="26542" y="20023"/>
                        <a:pt x="26610" y="19879"/>
                        <a:pt x="26677" y="19729"/>
                      </a:cubicBezTo>
                      <a:cubicBezTo>
                        <a:pt x="26792" y="19475"/>
                        <a:pt x="26903" y="19216"/>
                        <a:pt x="27003" y="18950"/>
                      </a:cubicBezTo>
                      <a:cubicBezTo>
                        <a:pt x="27580" y="17446"/>
                        <a:pt x="27907" y="15813"/>
                        <a:pt x="27926" y="14106"/>
                      </a:cubicBezTo>
                      <a:cubicBezTo>
                        <a:pt x="27941" y="12852"/>
                        <a:pt x="27786" y="11632"/>
                        <a:pt x="27489" y="10468"/>
                      </a:cubicBezTo>
                      <a:cubicBezTo>
                        <a:pt x="26369" y="6134"/>
                        <a:pt x="23221" y="2607"/>
                        <a:pt x="19107" y="977"/>
                      </a:cubicBezTo>
                      <a:cubicBezTo>
                        <a:pt x="17565" y="363"/>
                        <a:pt x="15884" y="21"/>
                        <a:pt x="14125" y="2"/>
                      </a:cubicBezTo>
                      <a:cubicBezTo>
                        <a:pt x="14069" y="1"/>
                        <a:pt x="14012" y="1"/>
                        <a:pt x="13956"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106;p48">
                  <a:extLst>
                    <a:ext uri="{FF2B5EF4-FFF2-40B4-BE49-F238E27FC236}">
                      <a16:creationId xmlns:a16="http://schemas.microsoft.com/office/drawing/2014/main" id="{5EF38811-7035-8E0A-8BD1-FDC7F6F1A737}"/>
                    </a:ext>
                  </a:extLst>
                </p:cNvPr>
                <p:cNvSpPr/>
                <p:nvPr/>
              </p:nvSpPr>
              <p:spPr>
                <a:xfrm>
                  <a:off x="6830269" y="1405767"/>
                  <a:ext cx="372019" cy="640390"/>
                </a:xfrm>
                <a:custGeom>
                  <a:avLst/>
                  <a:gdLst/>
                  <a:ahLst/>
                  <a:cxnLst/>
                  <a:rect l="l" t="t" r="r" b="b"/>
                  <a:pathLst>
                    <a:path w="15538" h="26747" extrusionOk="0">
                      <a:moveTo>
                        <a:pt x="8959" y="0"/>
                      </a:moveTo>
                      <a:cubicBezTo>
                        <a:pt x="4763" y="1342"/>
                        <a:pt x="1423" y="4618"/>
                        <a:pt x="1" y="8790"/>
                      </a:cubicBezTo>
                      <a:cubicBezTo>
                        <a:pt x="82" y="8919"/>
                        <a:pt x="160" y="9054"/>
                        <a:pt x="236" y="9185"/>
                      </a:cubicBezTo>
                      <a:cubicBezTo>
                        <a:pt x="861" y="10227"/>
                        <a:pt x="1529" y="11312"/>
                        <a:pt x="2558" y="11957"/>
                      </a:cubicBezTo>
                      <a:cubicBezTo>
                        <a:pt x="3494" y="12543"/>
                        <a:pt x="4638" y="12702"/>
                        <a:pt x="5632" y="13187"/>
                      </a:cubicBezTo>
                      <a:cubicBezTo>
                        <a:pt x="10833" y="15719"/>
                        <a:pt x="1919" y="19184"/>
                        <a:pt x="6695" y="21674"/>
                      </a:cubicBezTo>
                      <a:cubicBezTo>
                        <a:pt x="7214" y="21943"/>
                        <a:pt x="7830" y="21963"/>
                        <a:pt x="8396" y="22136"/>
                      </a:cubicBezTo>
                      <a:cubicBezTo>
                        <a:pt x="8837" y="22271"/>
                        <a:pt x="13831" y="26747"/>
                        <a:pt x="15159" y="26747"/>
                      </a:cubicBezTo>
                      <a:cubicBezTo>
                        <a:pt x="15336" y="26747"/>
                        <a:pt x="15448" y="26666"/>
                        <a:pt x="15475" y="26485"/>
                      </a:cubicBezTo>
                      <a:cubicBezTo>
                        <a:pt x="15537" y="26086"/>
                        <a:pt x="15465" y="25793"/>
                        <a:pt x="15321" y="25552"/>
                      </a:cubicBezTo>
                      <a:cubicBezTo>
                        <a:pt x="14903" y="24846"/>
                        <a:pt x="13845" y="24615"/>
                        <a:pt x="13457" y="23693"/>
                      </a:cubicBezTo>
                      <a:cubicBezTo>
                        <a:pt x="12851" y="22246"/>
                        <a:pt x="13885" y="20684"/>
                        <a:pt x="14235" y="19286"/>
                      </a:cubicBezTo>
                      <a:cubicBezTo>
                        <a:pt x="14537" y="18079"/>
                        <a:pt x="14446" y="16604"/>
                        <a:pt x="13452" y="15854"/>
                      </a:cubicBezTo>
                      <a:cubicBezTo>
                        <a:pt x="12678" y="15268"/>
                        <a:pt x="11621" y="15311"/>
                        <a:pt x="10655" y="15200"/>
                      </a:cubicBezTo>
                      <a:cubicBezTo>
                        <a:pt x="9689" y="15095"/>
                        <a:pt x="8584" y="14639"/>
                        <a:pt x="8396" y="13687"/>
                      </a:cubicBezTo>
                      <a:cubicBezTo>
                        <a:pt x="8267" y="12985"/>
                        <a:pt x="8699" y="12308"/>
                        <a:pt x="9170" y="11769"/>
                      </a:cubicBezTo>
                      <a:cubicBezTo>
                        <a:pt x="10237" y="10558"/>
                        <a:pt x="11611" y="9646"/>
                        <a:pt x="12634" y="8396"/>
                      </a:cubicBezTo>
                      <a:cubicBezTo>
                        <a:pt x="13654" y="7147"/>
                        <a:pt x="14283" y="5350"/>
                        <a:pt x="13543" y="3917"/>
                      </a:cubicBezTo>
                      <a:cubicBezTo>
                        <a:pt x="13062" y="2985"/>
                        <a:pt x="10760" y="1154"/>
                        <a:pt x="8959"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107;p48">
                  <a:extLst>
                    <a:ext uri="{FF2B5EF4-FFF2-40B4-BE49-F238E27FC236}">
                      <a16:creationId xmlns:a16="http://schemas.microsoft.com/office/drawing/2014/main" id="{B8D2238E-7FA9-3395-A021-BA6DB036E879}"/>
                    </a:ext>
                  </a:extLst>
                </p:cNvPr>
                <p:cNvSpPr/>
                <p:nvPr/>
              </p:nvSpPr>
              <p:spPr>
                <a:xfrm>
                  <a:off x="7170228" y="1413357"/>
                  <a:ext cx="312234" cy="551156"/>
                </a:xfrm>
                <a:custGeom>
                  <a:avLst/>
                  <a:gdLst/>
                  <a:ahLst/>
                  <a:cxnLst/>
                  <a:rect l="l" t="t" r="r" b="b"/>
                  <a:pathLst>
                    <a:path w="13041" h="23020" extrusionOk="0">
                      <a:moveTo>
                        <a:pt x="4149" y="0"/>
                      </a:moveTo>
                      <a:lnTo>
                        <a:pt x="4149" y="0"/>
                      </a:lnTo>
                      <a:cubicBezTo>
                        <a:pt x="4082" y="519"/>
                        <a:pt x="4184" y="1145"/>
                        <a:pt x="4519" y="1879"/>
                      </a:cubicBezTo>
                      <a:cubicBezTo>
                        <a:pt x="5029" y="3008"/>
                        <a:pt x="5861" y="4162"/>
                        <a:pt x="5539" y="5354"/>
                      </a:cubicBezTo>
                      <a:cubicBezTo>
                        <a:pt x="5308" y="6219"/>
                        <a:pt x="4519" y="6810"/>
                        <a:pt x="3736" y="7247"/>
                      </a:cubicBezTo>
                      <a:cubicBezTo>
                        <a:pt x="2953" y="7690"/>
                        <a:pt x="2102" y="8060"/>
                        <a:pt x="1536" y="8757"/>
                      </a:cubicBezTo>
                      <a:cubicBezTo>
                        <a:pt x="0" y="10631"/>
                        <a:pt x="1195" y="10998"/>
                        <a:pt x="2533" y="10998"/>
                      </a:cubicBezTo>
                      <a:cubicBezTo>
                        <a:pt x="3222" y="10998"/>
                        <a:pt x="3950" y="10901"/>
                        <a:pt x="4361" y="10862"/>
                      </a:cubicBezTo>
                      <a:cubicBezTo>
                        <a:pt x="4448" y="10853"/>
                        <a:pt x="4535" y="10849"/>
                        <a:pt x="4621" y="10849"/>
                      </a:cubicBezTo>
                      <a:cubicBezTo>
                        <a:pt x="6400" y="10849"/>
                        <a:pt x="8002" y="12556"/>
                        <a:pt x="5774" y="14211"/>
                      </a:cubicBezTo>
                      <a:cubicBezTo>
                        <a:pt x="5135" y="14682"/>
                        <a:pt x="4213" y="14883"/>
                        <a:pt x="3900" y="15615"/>
                      </a:cubicBezTo>
                      <a:cubicBezTo>
                        <a:pt x="3654" y="16186"/>
                        <a:pt x="4222" y="18729"/>
                        <a:pt x="4606" y="19262"/>
                      </a:cubicBezTo>
                      <a:cubicBezTo>
                        <a:pt x="5010" y="19829"/>
                        <a:pt x="5591" y="20262"/>
                        <a:pt x="5918" y="20876"/>
                      </a:cubicBezTo>
                      <a:cubicBezTo>
                        <a:pt x="6245" y="21491"/>
                        <a:pt x="6178" y="22414"/>
                        <a:pt x="5539" y="22688"/>
                      </a:cubicBezTo>
                      <a:cubicBezTo>
                        <a:pt x="5837" y="22908"/>
                        <a:pt x="6208" y="23020"/>
                        <a:pt x="6577" y="23020"/>
                      </a:cubicBezTo>
                      <a:cubicBezTo>
                        <a:pt x="6879" y="23020"/>
                        <a:pt x="7180" y="22945"/>
                        <a:pt x="7442" y="22794"/>
                      </a:cubicBezTo>
                      <a:cubicBezTo>
                        <a:pt x="8600" y="22125"/>
                        <a:pt x="8456" y="20060"/>
                        <a:pt x="9046" y="18959"/>
                      </a:cubicBezTo>
                      <a:cubicBezTo>
                        <a:pt x="9590" y="17959"/>
                        <a:pt x="10936" y="16176"/>
                        <a:pt x="9926" y="15081"/>
                      </a:cubicBezTo>
                      <a:cubicBezTo>
                        <a:pt x="9512" y="14634"/>
                        <a:pt x="8926" y="14225"/>
                        <a:pt x="8913" y="13619"/>
                      </a:cubicBezTo>
                      <a:cubicBezTo>
                        <a:pt x="8898" y="13067"/>
                        <a:pt x="9403" y="12610"/>
                        <a:pt x="9940" y="12490"/>
                      </a:cubicBezTo>
                      <a:cubicBezTo>
                        <a:pt x="10032" y="12469"/>
                        <a:pt x="10135" y="12461"/>
                        <a:pt x="10246" y="12461"/>
                      </a:cubicBezTo>
                      <a:cubicBezTo>
                        <a:pt x="10444" y="12461"/>
                        <a:pt x="10668" y="12487"/>
                        <a:pt x="10902" y="12514"/>
                      </a:cubicBezTo>
                      <a:cubicBezTo>
                        <a:pt x="11130" y="12538"/>
                        <a:pt x="11366" y="12563"/>
                        <a:pt x="11592" y="12563"/>
                      </a:cubicBezTo>
                      <a:cubicBezTo>
                        <a:pt x="11956" y="12563"/>
                        <a:pt x="12294" y="12499"/>
                        <a:pt x="12531" y="12264"/>
                      </a:cubicBezTo>
                      <a:cubicBezTo>
                        <a:pt x="12603" y="12197"/>
                        <a:pt x="12666" y="12111"/>
                        <a:pt x="12713" y="12010"/>
                      </a:cubicBezTo>
                      <a:cubicBezTo>
                        <a:pt x="13040" y="11347"/>
                        <a:pt x="12406" y="10246"/>
                        <a:pt x="12531" y="9491"/>
                      </a:cubicBezTo>
                      <a:cubicBezTo>
                        <a:pt x="11411" y="5157"/>
                        <a:pt x="8263" y="1630"/>
                        <a:pt x="4149"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108;p48">
                  <a:extLst>
                    <a:ext uri="{FF2B5EF4-FFF2-40B4-BE49-F238E27FC236}">
                      <a16:creationId xmlns:a16="http://schemas.microsoft.com/office/drawing/2014/main" id="{A9D1809C-78C5-33BE-A091-717DC79DEB8A}"/>
                    </a:ext>
                  </a:extLst>
                </p:cNvPr>
                <p:cNvSpPr/>
                <p:nvPr/>
              </p:nvSpPr>
              <p:spPr>
                <a:xfrm>
                  <a:off x="6833836" y="1841736"/>
                  <a:ext cx="624803" cy="216440"/>
                </a:xfrm>
                <a:custGeom>
                  <a:avLst/>
                  <a:gdLst/>
                  <a:ahLst/>
                  <a:cxnLst/>
                  <a:rect l="l" t="t" r="r" b="b"/>
                  <a:pathLst>
                    <a:path w="26096" h="9040" extrusionOk="0">
                      <a:moveTo>
                        <a:pt x="0" y="1"/>
                      </a:moveTo>
                      <a:cubicBezTo>
                        <a:pt x="80" y="210"/>
                        <a:pt x="166" y="420"/>
                        <a:pt x="254" y="626"/>
                      </a:cubicBezTo>
                      <a:lnTo>
                        <a:pt x="254" y="626"/>
                      </a:lnTo>
                      <a:cubicBezTo>
                        <a:pt x="207" y="517"/>
                        <a:pt x="162" y="408"/>
                        <a:pt x="116" y="294"/>
                      </a:cubicBezTo>
                      <a:cubicBezTo>
                        <a:pt x="78" y="197"/>
                        <a:pt x="40" y="96"/>
                        <a:pt x="0" y="1"/>
                      </a:cubicBezTo>
                      <a:close/>
                      <a:moveTo>
                        <a:pt x="254" y="626"/>
                      </a:moveTo>
                      <a:cubicBezTo>
                        <a:pt x="276" y="679"/>
                        <a:pt x="299" y="731"/>
                        <a:pt x="322" y="784"/>
                      </a:cubicBezTo>
                      <a:cubicBezTo>
                        <a:pt x="323" y="784"/>
                        <a:pt x="323" y="785"/>
                        <a:pt x="324" y="786"/>
                      </a:cubicBezTo>
                      <a:lnTo>
                        <a:pt x="324" y="786"/>
                      </a:lnTo>
                      <a:cubicBezTo>
                        <a:pt x="300" y="733"/>
                        <a:pt x="277" y="680"/>
                        <a:pt x="254" y="626"/>
                      </a:cubicBezTo>
                      <a:close/>
                      <a:moveTo>
                        <a:pt x="324" y="786"/>
                      </a:moveTo>
                      <a:lnTo>
                        <a:pt x="324" y="786"/>
                      </a:lnTo>
                      <a:cubicBezTo>
                        <a:pt x="330" y="799"/>
                        <a:pt x="336" y="813"/>
                        <a:pt x="342" y="826"/>
                      </a:cubicBezTo>
                      <a:cubicBezTo>
                        <a:pt x="337" y="813"/>
                        <a:pt x="333" y="799"/>
                        <a:pt x="324" y="786"/>
                      </a:cubicBezTo>
                      <a:close/>
                      <a:moveTo>
                        <a:pt x="26095" y="81"/>
                      </a:moveTo>
                      <a:cubicBezTo>
                        <a:pt x="25995" y="347"/>
                        <a:pt x="25884" y="606"/>
                        <a:pt x="25769" y="860"/>
                      </a:cubicBezTo>
                      <a:cubicBezTo>
                        <a:pt x="25762" y="875"/>
                        <a:pt x="25757" y="889"/>
                        <a:pt x="25751" y="904"/>
                      </a:cubicBezTo>
                      <a:lnTo>
                        <a:pt x="25751" y="904"/>
                      </a:lnTo>
                      <a:cubicBezTo>
                        <a:pt x="25873" y="635"/>
                        <a:pt x="25992" y="360"/>
                        <a:pt x="26095" y="81"/>
                      </a:cubicBezTo>
                      <a:close/>
                      <a:moveTo>
                        <a:pt x="25751" y="904"/>
                      </a:moveTo>
                      <a:cubicBezTo>
                        <a:pt x="25749" y="908"/>
                        <a:pt x="25747" y="913"/>
                        <a:pt x="25744" y="917"/>
                      </a:cubicBezTo>
                      <a:cubicBezTo>
                        <a:pt x="25747" y="913"/>
                        <a:pt x="25749" y="908"/>
                        <a:pt x="25751" y="904"/>
                      </a:cubicBezTo>
                      <a:close/>
                      <a:moveTo>
                        <a:pt x="25576" y="1269"/>
                      </a:moveTo>
                      <a:lnTo>
                        <a:pt x="25576" y="1269"/>
                      </a:lnTo>
                      <a:cubicBezTo>
                        <a:pt x="25571" y="1279"/>
                        <a:pt x="25567" y="1283"/>
                        <a:pt x="25562" y="1292"/>
                      </a:cubicBezTo>
                      <a:cubicBezTo>
                        <a:pt x="25558" y="1303"/>
                        <a:pt x="25552" y="1312"/>
                        <a:pt x="25547" y="1321"/>
                      </a:cubicBezTo>
                      <a:cubicBezTo>
                        <a:pt x="25558" y="1307"/>
                        <a:pt x="25567" y="1288"/>
                        <a:pt x="25576" y="1269"/>
                      </a:cubicBezTo>
                      <a:close/>
                      <a:moveTo>
                        <a:pt x="597" y="1360"/>
                      </a:moveTo>
                      <a:cubicBezTo>
                        <a:pt x="630" y="1423"/>
                        <a:pt x="659" y="1480"/>
                        <a:pt x="688" y="1538"/>
                      </a:cubicBezTo>
                      <a:cubicBezTo>
                        <a:pt x="683" y="1523"/>
                        <a:pt x="674" y="1509"/>
                        <a:pt x="668" y="1494"/>
                      </a:cubicBezTo>
                      <a:cubicBezTo>
                        <a:pt x="645" y="1447"/>
                        <a:pt x="621" y="1403"/>
                        <a:pt x="597" y="1360"/>
                      </a:cubicBezTo>
                      <a:close/>
                      <a:moveTo>
                        <a:pt x="25269" y="1855"/>
                      </a:moveTo>
                      <a:cubicBezTo>
                        <a:pt x="25215" y="1950"/>
                        <a:pt x="25159" y="2045"/>
                        <a:pt x="25105" y="2140"/>
                      </a:cubicBezTo>
                      <a:lnTo>
                        <a:pt x="25105" y="2140"/>
                      </a:lnTo>
                      <a:cubicBezTo>
                        <a:pt x="25161" y="2046"/>
                        <a:pt x="25215" y="1951"/>
                        <a:pt x="25269" y="1855"/>
                      </a:cubicBezTo>
                      <a:close/>
                      <a:moveTo>
                        <a:pt x="25105" y="2140"/>
                      </a:moveTo>
                      <a:lnTo>
                        <a:pt x="25105" y="2140"/>
                      </a:lnTo>
                      <a:cubicBezTo>
                        <a:pt x="24979" y="2352"/>
                        <a:pt x="24849" y="2561"/>
                        <a:pt x="24715" y="2766"/>
                      </a:cubicBezTo>
                      <a:lnTo>
                        <a:pt x="24715" y="2766"/>
                      </a:lnTo>
                      <a:cubicBezTo>
                        <a:pt x="24738" y="2732"/>
                        <a:pt x="24761" y="2698"/>
                        <a:pt x="24784" y="2663"/>
                      </a:cubicBezTo>
                      <a:cubicBezTo>
                        <a:pt x="24879" y="2514"/>
                        <a:pt x="24971" y="2370"/>
                        <a:pt x="25062" y="2215"/>
                      </a:cubicBezTo>
                      <a:cubicBezTo>
                        <a:pt x="25076" y="2190"/>
                        <a:pt x="25090" y="2165"/>
                        <a:pt x="25105" y="2140"/>
                      </a:cubicBezTo>
                      <a:close/>
                      <a:moveTo>
                        <a:pt x="24715" y="2766"/>
                      </a:moveTo>
                      <a:cubicBezTo>
                        <a:pt x="24694" y="2797"/>
                        <a:pt x="24674" y="2828"/>
                        <a:pt x="24653" y="2860"/>
                      </a:cubicBezTo>
                      <a:cubicBezTo>
                        <a:pt x="24674" y="2829"/>
                        <a:pt x="24694" y="2798"/>
                        <a:pt x="24715" y="2766"/>
                      </a:cubicBezTo>
                      <a:close/>
                      <a:moveTo>
                        <a:pt x="1386" y="2727"/>
                      </a:moveTo>
                      <a:cubicBezTo>
                        <a:pt x="1712" y="3221"/>
                        <a:pt x="2066" y="3695"/>
                        <a:pt x="2451" y="4147"/>
                      </a:cubicBezTo>
                      <a:lnTo>
                        <a:pt x="2451" y="4142"/>
                      </a:lnTo>
                      <a:cubicBezTo>
                        <a:pt x="2066" y="3695"/>
                        <a:pt x="1712" y="3221"/>
                        <a:pt x="1386" y="2727"/>
                      </a:cubicBezTo>
                      <a:close/>
                      <a:moveTo>
                        <a:pt x="24178" y="3528"/>
                      </a:moveTo>
                      <a:cubicBezTo>
                        <a:pt x="23995" y="3763"/>
                        <a:pt x="23813" y="3989"/>
                        <a:pt x="23615" y="4215"/>
                      </a:cubicBezTo>
                      <a:cubicBezTo>
                        <a:pt x="23553" y="4286"/>
                        <a:pt x="23491" y="4359"/>
                        <a:pt x="23429" y="4426"/>
                      </a:cubicBezTo>
                      <a:cubicBezTo>
                        <a:pt x="23417" y="4440"/>
                        <a:pt x="23407" y="4452"/>
                        <a:pt x="23396" y="4464"/>
                      </a:cubicBezTo>
                      <a:lnTo>
                        <a:pt x="23396" y="4464"/>
                      </a:lnTo>
                      <a:cubicBezTo>
                        <a:pt x="23671" y="4163"/>
                        <a:pt x="23930" y="3850"/>
                        <a:pt x="24178" y="3528"/>
                      </a:cubicBezTo>
                      <a:close/>
                      <a:moveTo>
                        <a:pt x="23396" y="4464"/>
                      </a:moveTo>
                      <a:cubicBezTo>
                        <a:pt x="23385" y="4477"/>
                        <a:pt x="23373" y="4490"/>
                        <a:pt x="23360" y="4503"/>
                      </a:cubicBezTo>
                      <a:cubicBezTo>
                        <a:pt x="23373" y="4490"/>
                        <a:pt x="23385" y="4478"/>
                        <a:pt x="23396" y="4464"/>
                      </a:cubicBezTo>
                      <a:close/>
                      <a:moveTo>
                        <a:pt x="23130" y="4748"/>
                      </a:moveTo>
                      <a:lnTo>
                        <a:pt x="23130" y="4748"/>
                      </a:lnTo>
                      <a:cubicBezTo>
                        <a:pt x="23062" y="4818"/>
                        <a:pt x="22994" y="4888"/>
                        <a:pt x="22926" y="4957"/>
                      </a:cubicBezTo>
                      <a:lnTo>
                        <a:pt x="22926" y="4957"/>
                      </a:lnTo>
                      <a:cubicBezTo>
                        <a:pt x="22995" y="4887"/>
                        <a:pt x="23064" y="4818"/>
                        <a:pt x="23130" y="4748"/>
                      </a:cubicBezTo>
                      <a:close/>
                      <a:moveTo>
                        <a:pt x="22926" y="4957"/>
                      </a:moveTo>
                      <a:lnTo>
                        <a:pt x="22926" y="4957"/>
                      </a:lnTo>
                      <a:cubicBezTo>
                        <a:pt x="22902" y="4982"/>
                        <a:pt x="22877" y="5006"/>
                        <a:pt x="22853" y="5030"/>
                      </a:cubicBezTo>
                      <a:lnTo>
                        <a:pt x="22853" y="5030"/>
                      </a:lnTo>
                      <a:cubicBezTo>
                        <a:pt x="22877" y="5006"/>
                        <a:pt x="22902" y="4982"/>
                        <a:pt x="22926" y="4957"/>
                      </a:cubicBezTo>
                      <a:close/>
                      <a:moveTo>
                        <a:pt x="22853" y="5030"/>
                      </a:moveTo>
                      <a:lnTo>
                        <a:pt x="22853" y="5030"/>
                      </a:lnTo>
                      <a:cubicBezTo>
                        <a:pt x="22834" y="5049"/>
                        <a:pt x="22815" y="5068"/>
                        <a:pt x="22795" y="5087"/>
                      </a:cubicBezTo>
                      <a:lnTo>
                        <a:pt x="22795" y="5087"/>
                      </a:lnTo>
                      <a:cubicBezTo>
                        <a:pt x="22798" y="5085"/>
                        <a:pt x="22801" y="5082"/>
                        <a:pt x="22803" y="5080"/>
                      </a:cubicBezTo>
                      <a:cubicBezTo>
                        <a:pt x="22820" y="5063"/>
                        <a:pt x="22836" y="5047"/>
                        <a:pt x="22853" y="5030"/>
                      </a:cubicBezTo>
                      <a:close/>
                      <a:moveTo>
                        <a:pt x="22795" y="5087"/>
                      </a:moveTo>
                      <a:cubicBezTo>
                        <a:pt x="22760" y="5119"/>
                        <a:pt x="22724" y="5154"/>
                        <a:pt x="22693" y="5185"/>
                      </a:cubicBezTo>
                      <a:cubicBezTo>
                        <a:pt x="22727" y="5153"/>
                        <a:pt x="22761" y="5120"/>
                        <a:pt x="22795" y="5087"/>
                      </a:cubicBezTo>
                      <a:close/>
                      <a:moveTo>
                        <a:pt x="22107" y="5714"/>
                      </a:moveTo>
                      <a:lnTo>
                        <a:pt x="22107" y="5714"/>
                      </a:lnTo>
                      <a:cubicBezTo>
                        <a:pt x="22087" y="5730"/>
                        <a:pt x="22067" y="5747"/>
                        <a:pt x="22047" y="5763"/>
                      </a:cubicBezTo>
                      <a:lnTo>
                        <a:pt x="22047" y="5763"/>
                      </a:lnTo>
                      <a:cubicBezTo>
                        <a:pt x="22067" y="5748"/>
                        <a:pt x="22088" y="5733"/>
                        <a:pt x="22107" y="5714"/>
                      </a:cubicBezTo>
                      <a:close/>
                      <a:moveTo>
                        <a:pt x="22047" y="5763"/>
                      </a:moveTo>
                      <a:cubicBezTo>
                        <a:pt x="22041" y="5768"/>
                        <a:pt x="22035" y="5772"/>
                        <a:pt x="22030" y="5777"/>
                      </a:cubicBezTo>
                      <a:cubicBezTo>
                        <a:pt x="22019" y="5785"/>
                        <a:pt x="22010" y="5794"/>
                        <a:pt x="22000" y="5802"/>
                      </a:cubicBezTo>
                      <a:lnTo>
                        <a:pt x="22000" y="5802"/>
                      </a:lnTo>
                      <a:cubicBezTo>
                        <a:pt x="22015" y="5789"/>
                        <a:pt x="22031" y="5776"/>
                        <a:pt x="22047" y="5763"/>
                      </a:cubicBezTo>
                      <a:close/>
                      <a:moveTo>
                        <a:pt x="22000" y="5802"/>
                      </a:moveTo>
                      <a:cubicBezTo>
                        <a:pt x="21983" y="5817"/>
                        <a:pt x="21965" y="5833"/>
                        <a:pt x="21948" y="5848"/>
                      </a:cubicBezTo>
                      <a:cubicBezTo>
                        <a:pt x="21966" y="5833"/>
                        <a:pt x="21983" y="5818"/>
                        <a:pt x="22000" y="5802"/>
                      </a:cubicBezTo>
                      <a:close/>
                      <a:moveTo>
                        <a:pt x="3908" y="5613"/>
                      </a:moveTo>
                      <a:cubicBezTo>
                        <a:pt x="4028" y="5719"/>
                        <a:pt x="4143" y="5819"/>
                        <a:pt x="4268" y="5916"/>
                      </a:cubicBezTo>
                      <a:cubicBezTo>
                        <a:pt x="4454" y="6071"/>
                        <a:pt x="4643" y="6218"/>
                        <a:pt x="4838" y="6356"/>
                      </a:cubicBezTo>
                      <a:lnTo>
                        <a:pt x="4838" y="6356"/>
                      </a:lnTo>
                      <a:cubicBezTo>
                        <a:pt x="4517" y="6121"/>
                        <a:pt x="4207" y="5873"/>
                        <a:pt x="3908" y="5613"/>
                      </a:cubicBezTo>
                      <a:close/>
                      <a:moveTo>
                        <a:pt x="4838" y="6356"/>
                      </a:moveTo>
                      <a:cubicBezTo>
                        <a:pt x="4875" y="6383"/>
                        <a:pt x="4912" y="6410"/>
                        <a:pt x="4950" y="6437"/>
                      </a:cubicBezTo>
                      <a:lnTo>
                        <a:pt x="4950" y="6437"/>
                      </a:lnTo>
                      <a:cubicBezTo>
                        <a:pt x="4929" y="6422"/>
                        <a:pt x="4909" y="6406"/>
                        <a:pt x="4888" y="6391"/>
                      </a:cubicBezTo>
                      <a:cubicBezTo>
                        <a:pt x="4871" y="6380"/>
                        <a:pt x="4855" y="6368"/>
                        <a:pt x="4838" y="6356"/>
                      </a:cubicBezTo>
                      <a:close/>
                      <a:moveTo>
                        <a:pt x="21352" y="6309"/>
                      </a:moveTo>
                      <a:lnTo>
                        <a:pt x="21352" y="6309"/>
                      </a:lnTo>
                      <a:cubicBezTo>
                        <a:pt x="21215" y="6411"/>
                        <a:pt x="21075" y="6511"/>
                        <a:pt x="20934" y="6608"/>
                      </a:cubicBezTo>
                      <a:lnTo>
                        <a:pt x="20934" y="6608"/>
                      </a:lnTo>
                      <a:cubicBezTo>
                        <a:pt x="20953" y="6595"/>
                        <a:pt x="20972" y="6582"/>
                        <a:pt x="20991" y="6569"/>
                      </a:cubicBezTo>
                      <a:cubicBezTo>
                        <a:pt x="21064" y="6522"/>
                        <a:pt x="21136" y="6469"/>
                        <a:pt x="21204" y="6420"/>
                      </a:cubicBezTo>
                      <a:cubicBezTo>
                        <a:pt x="21256" y="6382"/>
                        <a:pt x="21304" y="6349"/>
                        <a:pt x="21352" y="6309"/>
                      </a:cubicBezTo>
                      <a:close/>
                      <a:moveTo>
                        <a:pt x="20934" y="6608"/>
                      </a:moveTo>
                      <a:cubicBezTo>
                        <a:pt x="20881" y="6643"/>
                        <a:pt x="20828" y="6678"/>
                        <a:pt x="20776" y="6713"/>
                      </a:cubicBezTo>
                      <a:cubicBezTo>
                        <a:pt x="20750" y="6731"/>
                        <a:pt x="20723" y="6749"/>
                        <a:pt x="20697" y="6767"/>
                      </a:cubicBezTo>
                      <a:lnTo>
                        <a:pt x="20697" y="6767"/>
                      </a:lnTo>
                      <a:cubicBezTo>
                        <a:pt x="20777" y="6714"/>
                        <a:pt x="20856" y="6662"/>
                        <a:pt x="20934" y="6608"/>
                      </a:cubicBezTo>
                      <a:close/>
                      <a:moveTo>
                        <a:pt x="20697" y="6767"/>
                      </a:moveTo>
                      <a:cubicBezTo>
                        <a:pt x="20444" y="6933"/>
                        <a:pt x="20185" y="7091"/>
                        <a:pt x="19921" y="7240"/>
                      </a:cubicBezTo>
                      <a:lnTo>
                        <a:pt x="19921" y="7240"/>
                      </a:lnTo>
                      <a:cubicBezTo>
                        <a:pt x="20187" y="7092"/>
                        <a:pt x="20446" y="6936"/>
                        <a:pt x="20697" y="6767"/>
                      </a:cubicBezTo>
                      <a:close/>
                      <a:moveTo>
                        <a:pt x="19921" y="7240"/>
                      </a:moveTo>
                      <a:lnTo>
                        <a:pt x="19921" y="7240"/>
                      </a:lnTo>
                      <a:cubicBezTo>
                        <a:pt x="19842" y="7285"/>
                        <a:pt x="19761" y="7329"/>
                        <a:pt x="19680" y="7372"/>
                      </a:cubicBezTo>
                      <a:cubicBezTo>
                        <a:pt x="19648" y="7390"/>
                        <a:pt x="19616" y="7408"/>
                        <a:pt x="19583" y="7426"/>
                      </a:cubicBezTo>
                      <a:lnTo>
                        <a:pt x="19583" y="7426"/>
                      </a:lnTo>
                      <a:cubicBezTo>
                        <a:pt x="19697" y="7366"/>
                        <a:pt x="19810" y="7304"/>
                        <a:pt x="19921" y="7240"/>
                      </a:cubicBezTo>
                      <a:close/>
                      <a:moveTo>
                        <a:pt x="19583" y="7426"/>
                      </a:moveTo>
                      <a:lnTo>
                        <a:pt x="19583" y="7426"/>
                      </a:lnTo>
                      <a:cubicBezTo>
                        <a:pt x="19567" y="7435"/>
                        <a:pt x="19551" y="7443"/>
                        <a:pt x="19535" y="7451"/>
                      </a:cubicBezTo>
                      <a:lnTo>
                        <a:pt x="19535" y="7451"/>
                      </a:lnTo>
                      <a:cubicBezTo>
                        <a:pt x="19551" y="7443"/>
                        <a:pt x="19567" y="7435"/>
                        <a:pt x="19583" y="7426"/>
                      </a:cubicBezTo>
                      <a:close/>
                      <a:moveTo>
                        <a:pt x="19535" y="7451"/>
                      </a:moveTo>
                      <a:lnTo>
                        <a:pt x="19535" y="7451"/>
                      </a:lnTo>
                      <a:cubicBezTo>
                        <a:pt x="19510" y="7465"/>
                        <a:pt x="19484" y="7478"/>
                        <a:pt x="19459" y="7491"/>
                      </a:cubicBezTo>
                      <a:lnTo>
                        <a:pt x="19459" y="7491"/>
                      </a:lnTo>
                      <a:cubicBezTo>
                        <a:pt x="19484" y="7478"/>
                        <a:pt x="19509" y="7465"/>
                        <a:pt x="19535" y="7451"/>
                      </a:cubicBezTo>
                      <a:close/>
                      <a:moveTo>
                        <a:pt x="19459" y="7491"/>
                      </a:moveTo>
                      <a:cubicBezTo>
                        <a:pt x="19436" y="7503"/>
                        <a:pt x="19414" y="7514"/>
                        <a:pt x="19391" y="7526"/>
                      </a:cubicBezTo>
                      <a:lnTo>
                        <a:pt x="19391" y="7526"/>
                      </a:lnTo>
                      <a:cubicBezTo>
                        <a:pt x="19401" y="7521"/>
                        <a:pt x="19411" y="7516"/>
                        <a:pt x="19421" y="7511"/>
                      </a:cubicBezTo>
                      <a:cubicBezTo>
                        <a:pt x="19433" y="7504"/>
                        <a:pt x="19446" y="7498"/>
                        <a:pt x="19459" y="7491"/>
                      </a:cubicBezTo>
                      <a:close/>
                      <a:moveTo>
                        <a:pt x="4950" y="6437"/>
                      </a:moveTo>
                      <a:lnTo>
                        <a:pt x="4950" y="6437"/>
                      </a:lnTo>
                      <a:cubicBezTo>
                        <a:pt x="5001" y="6474"/>
                        <a:pt x="5052" y="6511"/>
                        <a:pt x="5099" y="6546"/>
                      </a:cubicBezTo>
                      <a:cubicBezTo>
                        <a:pt x="5330" y="6704"/>
                        <a:pt x="5565" y="6857"/>
                        <a:pt x="5801" y="7001"/>
                      </a:cubicBezTo>
                      <a:cubicBezTo>
                        <a:pt x="5864" y="7041"/>
                        <a:pt x="5922" y="7074"/>
                        <a:pt x="5984" y="7112"/>
                      </a:cubicBezTo>
                      <a:cubicBezTo>
                        <a:pt x="6483" y="7408"/>
                        <a:pt x="7005" y="7673"/>
                        <a:pt x="7541" y="7903"/>
                      </a:cubicBezTo>
                      <a:lnTo>
                        <a:pt x="7541" y="7903"/>
                      </a:lnTo>
                      <a:cubicBezTo>
                        <a:pt x="6621" y="7506"/>
                        <a:pt x="5754" y="7013"/>
                        <a:pt x="4950" y="6437"/>
                      </a:cubicBezTo>
                      <a:close/>
                      <a:moveTo>
                        <a:pt x="19391" y="7526"/>
                      </a:moveTo>
                      <a:cubicBezTo>
                        <a:pt x="19102" y="7669"/>
                        <a:pt x="18814" y="7808"/>
                        <a:pt x="18516" y="7935"/>
                      </a:cubicBezTo>
                      <a:cubicBezTo>
                        <a:pt x="18514" y="7936"/>
                        <a:pt x="18512" y="7937"/>
                        <a:pt x="18509" y="7938"/>
                      </a:cubicBezTo>
                      <a:lnTo>
                        <a:pt x="18509" y="7938"/>
                      </a:lnTo>
                      <a:cubicBezTo>
                        <a:pt x="18809" y="7811"/>
                        <a:pt x="19103" y="7673"/>
                        <a:pt x="19391" y="7526"/>
                      </a:cubicBezTo>
                      <a:close/>
                      <a:moveTo>
                        <a:pt x="18509" y="7938"/>
                      </a:moveTo>
                      <a:lnTo>
                        <a:pt x="18509" y="7938"/>
                      </a:lnTo>
                      <a:cubicBezTo>
                        <a:pt x="18492" y="7945"/>
                        <a:pt x="18475" y="7953"/>
                        <a:pt x="18458" y="7960"/>
                      </a:cubicBezTo>
                      <a:lnTo>
                        <a:pt x="18458" y="7960"/>
                      </a:lnTo>
                      <a:cubicBezTo>
                        <a:pt x="18475" y="7953"/>
                        <a:pt x="18493" y="7946"/>
                        <a:pt x="18509" y="7938"/>
                      </a:cubicBezTo>
                      <a:close/>
                      <a:moveTo>
                        <a:pt x="7541" y="7903"/>
                      </a:moveTo>
                      <a:cubicBezTo>
                        <a:pt x="7683" y="7964"/>
                        <a:pt x="7827" y="8023"/>
                        <a:pt x="7971" y="8080"/>
                      </a:cubicBezTo>
                      <a:lnTo>
                        <a:pt x="7971" y="8080"/>
                      </a:lnTo>
                      <a:cubicBezTo>
                        <a:pt x="7938" y="8067"/>
                        <a:pt x="7905" y="8053"/>
                        <a:pt x="7872" y="8039"/>
                      </a:cubicBezTo>
                      <a:cubicBezTo>
                        <a:pt x="7761" y="7995"/>
                        <a:pt x="7651" y="7950"/>
                        <a:pt x="7541" y="7903"/>
                      </a:cubicBezTo>
                      <a:close/>
                      <a:moveTo>
                        <a:pt x="7971" y="8080"/>
                      </a:moveTo>
                      <a:cubicBezTo>
                        <a:pt x="8006" y="8094"/>
                        <a:pt x="8042" y="8108"/>
                        <a:pt x="8077" y="8121"/>
                      </a:cubicBezTo>
                      <a:lnTo>
                        <a:pt x="8077" y="8121"/>
                      </a:lnTo>
                      <a:cubicBezTo>
                        <a:pt x="8042" y="8108"/>
                        <a:pt x="8006" y="8094"/>
                        <a:pt x="7971" y="8080"/>
                      </a:cubicBezTo>
                      <a:close/>
                      <a:moveTo>
                        <a:pt x="8077" y="8121"/>
                      </a:moveTo>
                      <a:cubicBezTo>
                        <a:pt x="8130" y="8141"/>
                        <a:pt x="8183" y="8161"/>
                        <a:pt x="8237" y="8181"/>
                      </a:cubicBezTo>
                      <a:lnTo>
                        <a:pt x="8237" y="8181"/>
                      </a:lnTo>
                      <a:cubicBezTo>
                        <a:pt x="8232" y="8179"/>
                        <a:pt x="8227" y="8177"/>
                        <a:pt x="8223" y="8174"/>
                      </a:cubicBezTo>
                      <a:cubicBezTo>
                        <a:pt x="8174" y="8157"/>
                        <a:pt x="8125" y="8139"/>
                        <a:pt x="8077" y="8121"/>
                      </a:cubicBezTo>
                      <a:close/>
                      <a:moveTo>
                        <a:pt x="8237" y="8181"/>
                      </a:moveTo>
                      <a:cubicBezTo>
                        <a:pt x="8251" y="8188"/>
                        <a:pt x="8266" y="8195"/>
                        <a:pt x="8280" y="8199"/>
                      </a:cubicBezTo>
                      <a:cubicBezTo>
                        <a:pt x="8396" y="8241"/>
                        <a:pt x="8511" y="8281"/>
                        <a:pt x="8622" y="8319"/>
                      </a:cubicBezTo>
                      <a:cubicBezTo>
                        <a:pt x="8790" y="8372"/>
                        <a:pt x="8958" y="8429"/>
                        <a:pt x="9131" y="8478"/>
                      </a:cubicBezTo>
                      <a:cubicBezTo>
                        <a:pt x="9232" y="8507"/>
                        <a:pt x="9333" y="8535"/>
                        <a:pt x="9429" y="8564"/>
                      </a:cubicBezTo>
                      <a:cubicBezTo>
                        <a:pt x="9544" y="8593"/>
                        <a:pt x="9655" y="8622"/>
                        <a:pt x="9770" y="8651"/>
                      </a:cubicBezTo>
                      <a:cubicBezTo>
                        <a:pt x="9803" y="8657"/>
                        <a:pt x="9835" y="8664"/>
                        <a:pt x="9867" y="8671"/>
                      </a:cubicBezTo>
                      <a:lnTo>
                        <a:pt x="9867" y="8671"/>
                      </a:lnTo>
                      <a:cubicBezTo>
                        <a:pt x="9310" y="8540"/>
                        <a:pt x="8766" y="8376"/>
                        <a:pt x="8237" y="8181"/>
                      </a:cubicBezTo>
                      <a:close/>
                      <a:moveTo>
                        <a:pt x="9867" y="8671"/>
                      </a:moveTo>
                      <a:cubicBezTo>
                        <a:pt x="9919" y="8684"/>
                        <a:pt x="9972" y="8696"/>
                        <a:pt x="10024" y="8707"/>
                      </a:cubicBezTo>
                      <a:lnTo>
                        <a:pt x="10024" y="8707"/>
                      </a:lnTo>
                      <a:cubicBezTo>
                        <a:pt x="9972" y="8694"/>
                        <a:pt x="9919" y="8683"/>
                        <a:pt x="9867" y="8671"/>
                      </a:cubicBezTo>
                      <a:close/>
                      <a:moveTo>
                        <a:pt x="18458" y="7960"/>
                      </a:moveTo>
                      <a:cubicBezTo>
                        <a:pt x="18427" y="7971"/>
                        <a:pt x="18397" y="7982"/>
                        <a:pt x="18368" y="7997"/>
                      </a:cubicBezTo>
                      <a:cubicBezTo>
                        <a:pt x="17830" y="8218"/>
                        <a:pt x="17272" y="8410"/>
                        <a:pt x="16706" y="8559"/>
                      </a:cubicBezTo>
                      <a:cubicBezTo>
                        <a:pt x="16604" y="8587"/>
                        <a:pt x="16504" y="8612"/>
                        <a:pt x="16407" y="8636"/>
                      </a:cubicBezTo>
                      <a:cubicBezTo>
                        <a:pt x="16307" y="8660"/>
                        <a:pt x="16205" y="8684"/>
                        <a:pt x="16105" y="8708"/>
                      </a:cubicBezTo>
                      <a:cubicBezTo>
                        <a:pt x="16919" y="8528"/>
                        <a:pt x="17705" y="8276"/>
                        <a:pt x="18458" y="7960"/>
                      </a:cubicBezTo>
                      <a:close/>
                      <a:moveTo>
                        <a:pt x="16100" y="8708"/>
                      </a:moveTo>
                      <a:lnTo>
                        <a:pt x="16100" y="8708"/>
                      </a:lnTo>
                      <a:cubicBezTo>
                        <a:pt x="16094" y="8710"/>
                        <a:pt x="16088" y="8711"/>
                        <a:pt x="16082" y="8712"/>
                      </a:cubicBezTo>
                      <a:lnTo>
                        <a:pt x="16082" y="8712"/>
                      </a:lnTo>
                      <a:cubicBezTo>
                        <a:pt x="16088" y="8711"/>
                        <a:pt x="16094" y="8710"/>
                        <a:pt x="16100" y="8708"/>
                      </a:cubicBezTo>
                      <a:close/>
                      <a:moveTo>
                        <a:pt x="16082" y="8712"/>
                      </a:moveTo>
                      <a:cubicBezTo>
                        <a:pt x="16033" y="8723"/>
                        <a:pt x="15984" y="8734"/>
                        <a:pt x="15935" y="8744"/>
                      </a:cubicBezTo>
                      <a:lnTo>
                        <a:pt x="15935" y="8744"/>
                      </a:lnTo>
                      <a:cubicBezTo>
                        <a:pt x="15964" y="8738"/>
                        <a:pt x="15993" y="8733"/>
                        <a:pt x="16023" y="8727"/>
                      </a:cubicBezTo>
                      <a:cubicBezTo>
                        <a:pt x="16041" y="8723"/>
                        <a:pt x="16062" y="8717"/>
                        <a:pt x="16082" y="8712"/>
                      </a:cubicBezTo>
                      <a:close/>
                      <a:moveTo>
                        <a:pt x="15935" y="8744"/>
                      </a:moveTo>
                      <a:cubicBezTo>
                        <a:pt x="15863" y="8758"/>
                        <a:pt x="15793" y="8771"/>
                        <a:pt x="15725" y="8785"/>
                      </a:cubicBezTo>
                      <a:cubicBezTo>
                        <a:pt x="15700" y="8790"/>
                        <a:pt x="15674" y="8796"/>
                        <a:pt x="15648" y="8801"/>
                      </a:cubicBezTo>
                      <a:lnTo>
                        <a:pt x="15648" y="8801"/>
                      </a:lnTo>
                      <a:cubicBezTo>
                        <a:pt x="15744" y="8783"/>
                        <a:pt x="15839" y="8764"/>
                        <a:pt x="15935" y="8744"/>
                      </a:cubicBezTo>
                      <a:close/>
                      <a:moveTo>
                        <a:pt x="10024" y="8707"/>
                      </a:moveTo>
                      <a:cubicBezTo>
                        <a:pt x="10050" y="8714"/>
                        <a:pt x="10076" y="8720"/>
                        <a:pt x="10103" y="8727"/>
                      </a:cubicBezTo>
                      <a:cubicBezTo>
                        <a:pt x="10218" y="8751"/>
                        <a:pt x="10328" y="8771"/>
                        <a:pt x="10443" y="8795"/>
                      </a:cubicBezTo>
                      <a:cubicBezTo>
                        <a:pt x="10631" y="8831"/>
                        <a:pt x="10820" y="8862"/>
                        <a:pt x="11011" y="8890"/>
                      </a:cubicBezTo>
                      <a:lnTo>
                        <a:pt x="11011" y="8890"/>
                      </a:lnTo>
                      <a:cubicBezTo>
                        <a:pt x="10678" y="8840"/>
                        <a:pt x="10349" y="8779"/>
                        <a:pt x="10024" y="8707"/>
                      </a:cubicBezTo>
                      <a:close/>
                      <a:moveTo>
                        <a:pt x="15648" y="8801"/>
                      </a:moveTo>
                      <a:cubicBezTo>
                        <a:pt x="15355" y="8855"/>
                        <a:pt x="15058" y="8901"/>
                        <a:pt x="14759" y="8937"/>
                      </a:cubicBezTo>
                      <a:lnTo>
                        <a:pt x="14759" y="8937"/>
                      </a:lnTo>
                      <a:cubicBezTo>
                        <a:pt x="14970" y="8913"/>
                        <a:pt x="15180" y="8884"/>
                        <a:pt x="15388" y="8847"/>
                      </a:cubicBezTo>
                      <a:cubicBezTo>
                        <a:pt x="15474" y="8833"/>
                        <a:pt x="15561" y="8818"/>
                        <a:pt x="15648" y="8801"/>
                      </a:cubicBezTo>
                      <a:close/>
                      <a:moveTo>
                        <a:pt x="11011" y="8890"/>
                      </a:moveTo>
                      <a:cubicBezTo>
                        <a:pt x="11154" y="8911"/>
                        <a:pt x="11297" y="8930"/>
                        <a:pt x="11442" y="8946"/>
                      </a:cubicBezTo>
                      <a:lnTo>
                        <a:pt x="11442" y="8946"/>
                      </a:lnTo>
                      <a:cubicBezTo>
                        <a:pt x="11297" y="8929"/>
                        <a:pt x="11154" y="8910"/>
                        <a:pt x="11011" y="8890"/>
                      </a:cubicBezTo>
                      <a:close/>
                      <a:moveTo>
                        <a:pt x="11442" y="8946"/>
                      </a:moveTo>
                      <a:cubicBezTo>
                        <a:pt x="11460" y="8949"/>
                        <a:pt x="11478" y="8951"/>
                        <a:pt x="11496" y="8953"/>
                      </a:cubicBezTo>
                      <a:cubicBezTo>
                        <a:pt x="11505" y="8954"/>
                        <a:pt x="11514" y="8955"/>
                        <a:pt x="11523" y="8956"/>
                      </a:cubicBezTo>
                      <a:lnTo>
                        <a:pt x="11523" y="8956"/>
                      </a:lnTo>
                      <a:cubicBezTo>
                        <a:pt x="11496" y="8953"/>
                        <a:pt x="11469" y="8950"/>
                        <a:pt x="11442" y="8946"/>
                      </a:cubicBezTo>
                      <a:close/>
                      <a:moveTo>
                        <a:pt x="14759" y="8937"/>
                      </a:moveTo>
                      <a:cubicBezTo>
                        <a:pt x="14698" y="8944"/>
                        <a:pt x="14637" y="8951"/>
                        <a:pt x="14576" y="8958"/>
                      </a:cubicBezTo>
                      <a:cubicBezTo>
                        <a:pt x="14509" y="8965"/>
                        <a:pt x="14442" y="8972"/>
                        <a:pt x="14375" y="8979"/>
                      </a:cubicBezTo>
                      <a:lnTo>
                        <a:pt x="14375" y="8979"/>
                      </a:lnTo>
                      <a:cubicBezTo>
                        <a:pt x="14503" y="8967"/>
                        <a:pt x="14631" y="8953"/>
                        <a:pt x="14759" y="8937"/>
                      </a:cubicBezTo>
                      <a:close/>
                      <a:moveTo>
                        <a:pt x="11523" y="8956"/>
                      </a:moveTo>
                      <a:cubicBezTo>
                        <a:pt x="11639" y="8968"/>
                        <a:pt x="11755" y="8980"/>
                        <a:pt x="11872" y="8990"/>
                      </a:cubicBezTo>
                      <a:lnTo>
                        <a:pt x="11872" y="8990"/>
                      </a:lnTo>
                      <a:cubicBezTo>
                        <a:pt x="11842" y="8987"/>
                        <a:pt x="11813" y="8984"/>
                        <a:pt x="11784" y="8982"/>
                      </a:cubicBezTo>
                      <a:cubicBezTo>
                        <a:pt x="11698" y="8973"/>
                        <a:pt x="11610" y="8964"/>
                        <a:pt x="11523" y="8956"/>
                      </a:cubicBezTo>
                      <a:close/>
                      <a:moveTo>
                        <a:pt x="14375" y="8979"/>
                      </a:moveTo>
                      <a:lnTo>
                        <a:pt x="14375" y="8979"/>
                      </a:lnTo>
                      <a:cubicBezTo>
                        <a:pt x="14274" y="8988"/>
                        <a:pt x="14173" y="8996"/>
                        <a:pt x="14071" y="9004"/>
                      </a:cubicBezTo>
                      <a:lnTo>
                        <a:pt x="14071" y="9004"/>
                      </a:lnTo>
                      <a:cubicBezTo>
                        <a:pt x="14172" y="8998"/>
                        <a:pt x="14273" y="8989"/>
                        <a:pt x="14375" y="8979"/>
                      </a:cubicBezTo>
                      <a:close/>
                      <a:moveTo>
                        <a:pt x="14071" y="9004"/>
                      </a:moveTo>
                      <a:cubicBezTo>
                        <a:pt x="14057" y="9005"/>
                        <a:pt x="14043" y="9005"/>
                        <a:pt x="14029" y="9006"/>
                      </a:cubicBezTo>
                      <a:cubicBezTo>
                        <a:pt x="13977" y="9010"/>
                        <a:pt x="13926" y="9013"/>
                        <a:pt x="13876" y="9016"/>
                      </a:cubicBezTo>
                      <a:lnTo>
                        <a:pt x="13876" y="9016"/>
                      </a:lnTo>
                      <a:cubicBezTo>
                        <a:pt x="13941" y="9013"/>
                        <a:pt x="14006" y="9008"/>
                        <a:pt x="14071" y="9004"/>
                      </a:cubicBezTo>
                      <a:close/>
                      <a:moveTo>
                        <a:pt x="11872" y="8990"/>
                      </a:moveTo>
                      <a:lnTo>
                        <a:pt x="11872" y="8990"/>
                      </a:lnTo>
                      <a:cubicBezTo>
                        <a:pt x="12057" y="9006"/>
                        <a:pt x="12245" y="9019"/>
                        <a:pt x="12433" y="9026"/>
                      </a:cubicBezTo>
                      <a:lnTo>
                        <a:pt x="12433" y="9026"/>
                      </a:lnTo>
                      <a:cubicBezTo>
                        <a:pt x="12245" y="9018"/>
                        <a:pt x="12058" y="9005"/>
                        <a:pt x="11872" y="8990"/>
                      </a:cubicBezTo>
                      <a:close/>
                      <a:moveTo>
                        <a:pt x="12433" y="9026"/>
                      </a:moveTo>
                      <a:cubicBezTo>
                        <a:pt x="12544" y="9031"/>
                        <a:pt x="12655" y="9035"/>
                        <a:pt x="12766" y="9037"/>
                      </a:cubicBezTo>
                      <a:lnTo>
                        <a:pt x="12766" y="9037"/>
                      </a:lnTo>
                      <a:cubicBezTo>
                        <a:pt x="12707" y="9035"/>
                        <a:pt x="12648" y="9033"/>
                        <a:pt x="12587" y="9030"/>
                      </a:cubicBezTo>
                      <a:cubicBezTo>
                        <a:pt x="12536" y="9029"/>
                        <a:pt x="12484" y="9028"/>
                        <a:pt x="12433" y="9026"/>
                      </a:cubicBezTo>
                      <a:close/>
                      <a:moveTo>
                        <a:pt x="12766" y="9037"/>
                      </a:moveTo>
                      <a:cubicBezTo>
                        <a:pt x="12815" y="9039"/>
                        <a:pt x="12864" y="9039"/>
                        <a:pt x="12913" y="9039"/>
                      </a:cubicBezTo>
                      <a:cubicBezTo>
                        <a:pt x="12864" y="9039"/>
                        <a:pt x="12815" y="9038"/>
                        <a:pt x="12766" y="9037"/>
                      </a:cubicBezTo>
                      <a:close/>
                      <a:moveTo>
                        <a:pt x="13876" y="9016"/>
                      </a:moveTo>
                      <a:cubicBezTo>
                        <a:pt x="13608" y="9032"/>
                        <a:pt x="13338" y="9039"/>
                        <a:pt x="13067" y="9039"/>
                      </a:cubicBezTo>
                      <a:lnTo>
                        <a:pt x="13240" y="9039"/>
                      </a:lnTo>
                      <a:cubicBezTo>
                        <a:pt x="13454" y="9036"/>
                        <a:pt x="13664" y="9029"/>
                        <a:pt x="13876" y="9016"/>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109;p48">
                  <a:extLst>
                    <a:ext uri="{FF2B5EF4-FFF2-40B4-BE49-F238E27FC236}">
                      <a16:creationId xmlns:a16="http://schemas.microsoft.com/office/drawing/2014/main" id="{3E0A80EE-C197-430E-E590-024C5AD1DEE2}"/>
                    </a:ext>
                  </a:extLst>
                </p:cNvPr>
                <p:cNvSpPr/>
                <p:nvPr/>
              </p:nvSpPr>
              <p:spPr>
                <a:xfrm>
                  <a:off x="6832112" y="1836900"/>
                  <a:ext cx="626527" cy="221277"/>
                </a:xfrm>
                <a:custGeom>
                  <a:avLst/>
                  <a:gdLst/>
                  <a:ahLst/>
                  <a:cxnLst/>
                  <a:rect l="l" t="t" r="r" b="b"/>
                  <a:pathLst>
                    <a:path w="26168" h="9242" extrusionOk="0">
                      <a:moveTo>
                        <a:pt x="1" y="1"/>
                      </a:moveTo>
                      <a:lnTo>
                        <a:pt x="1" y="1"/>
                      </a:lnTo>
                      <a:cubicBezTo>
                        <a:pt x="25" y="68"/>
                        <a:pt x="48" y="135"/>
                        <a:pt x="72" y="203"/>
                      </a:cubicBezTo>
                      <a:cubicBezTo>
                        <a:pt x="112" y="298"/>
                        <a:pt x="150" y="399"/>
                        <a:pt x="188" y="496"/>
                      </a:cubicBezTo>
                      <a:cubicBezTo>
                        <a:pt x="256" y="664"/>
                        <a:pt x="323" y="822"/>
                        <a:pt x="394" y="986"/>
                      </a:cubicBezTo>
                      <a:cubicBezTo>
                        <a:pt x="404" y="1000"/>
                        <a:pt x="409" y="1015"/>
                        <a:pt x="414" y="1028"/>
                      </a:cubicBezTo>
                      <a:cubicBezTo>
                        <a:pt x="496" y="1212"/>
                        <a:pt x="582" y="1389"/>
                        <a:pt x="669" y="1562"/>
                      </a:cubicBezTo>
                      <a:cubicBezTo>
                        <a:pt x="693" y="1605"/>
                        <a:pt x="717" y="1649"/>
                        <a:pt x="740" y="1696"/>
                      </a:cubicBezTo>
                      <a:cubicBezTo>
                        <a:pt x="746" y="1711"/>
                        <a:pt x="755" y="1725"/>
                        <a:pt x="760" y="1740"/>
                      </a:cubicBezTo>
                      <a:cubicBezTo>
                        <a:pt x="846" y="1904"/>
                        <a:pt x="933" y="2057"/>
                        <a:pt x="1019" y="2215"/>
                      </a:cubicBezTo>
                      <a:cubicBezTo>
                        <a:pt x="1077" y="2312"/>
                        <a:pt x="1135" y="2412"/>
                        <a:pt x="1192" y="2509"/>
                      </a:cubicBezTo>
                      <a:cubicBezTo>
                        <a:pt x="1274" y="2638"/>
                        <a:pt x="1356" y="2769"/>
                        <a:pt x="1438" y="2898"/>
                      </a:cubicBezTo>
                      <a:cubicBezTo>
                        <a:pt x="1769" y="3403"/>
                        <a:pt x="2130" y="3888"/>
                        <a:pt x="2523" y="4344"/>
                      </a:cubicBezTo>
                      <a:lnTo>
                        <a:pt x="2523" y="4349"/>
                      </a:lnTo>
                      <a:cubicBezTo>
                        <a:pt x="2754" y="4619"/>
                        <a:pt x="2995" y="4878"/>
                        <a:pt x="3244" y="5127"/>
                      </a:cubicBezTo>
                      <a:cubicBezTo>
                        <a:pt x="3312" y="5200"/>
                        <a:pt x="3384" y="5267"/>
                        <a:pt x="3456" y="5340"/>
                      </a:cubicBezTo>
                      <a:cubicBezTo>
                        <a:pt x="3508" y="5387"/>
                        <a:pt x="3561" y="5440"/>
                        <a:pt x="3614" y="5488"/>
                      </a:cubicBezTo>
                      <a:cubicBezTo>
                        <a:pt x="3716" y="5584"/>
                        <a:pt x="3821" y="5675"/>
                        <a:pt x="3927" y="5772"/>
                      </a:cubicBezTo>
                      <a:cubicBezTo>
                        <a:pt x="3946" y="5786"/>
                        <a:pt x="3960" y="5801"/>
                        <a:pt x="3980" y="5815"/>
                      </a:cubicBezTo>
                      <a:cubicBezTo>
                        <a:pt x="4100" y="5921"/>
                        <a:pt x="4215" y="6021"/>
                        <a:pt x="4340" y="6118"/>
                      </a:cubicBezTo>
                      <a:cubicBezTo>
                        <a:pt x="4542" y="6287"/>
                        <a:pt x="4748" y="6445"/>
                        <a:pt x="4960" y="6593"/>
                      </a:cubicBezTo>
                      <a:cubicBezTo>
                        <a:pt x="5032" y="6646"/>
                        <a:pt x="5104" y="6699"/>
                        <a:pt x="5171" y="6748"/>
                      </a:cubicBezTo>
                      <a:cubicBezTo>
                        <a:pt x="5402" y="6906"/>
                        <a:pt x="5637" y="7059"/>
                        <a:pt x="5873" y="7203"/>
                      </a:cubicBezTo>
                      <a:cubicBezTo>
                        <a:pt x="5936" y="7243"/>
                        <a:pt x="5994" y="7276"/>
                        <a:pt x="6056" y="7314"/>
                      </a:cubicBezTo>
                      <a:cubicBezTo>
                        <a:pt x="6657" y="7671"/>
                        <a:pt x="7291" y="7982"/>
                        <a:pt x="7944" y="8241"/>
                      </a:cubicBezTo>
                      <a:cubicBezTo>
                        <a:pt x="8059" y="8290"/>
                        <a:pt x="8175" y="8334"/>
                        <a:pt x="8295" y="8376"/>
                      </a:cubicBezTo>
                      <a:cubicBezTo>
                        <a:pt x="8314" y="8386"/>
                        <a:pt x="8334" y="8396"/>
                        <a:pt x="8352" y="8401"/>
                      </a:cubicBezTo>
                      <a:cubicBezTo>
                        <a:pt x="8468" y="8443"/>
                        <a:pt x="8583" y="8483"/>
                        <a:pt x="8694" y="8521"/>
                      </a:cubicBezTo>
                      <a:cubicBezTo>
                        <a:pt x="8862" y="8574"/>
                        <a:pt x="9030" y="8631"/>
                        <a:pt x="9203" y="8680"/>
                      </a:cubicBezTo>
                      <a:cubicBezTo>
                        <a:pt x="9304" y="8709"/>
                        <a:pt x="9405" y="8737"/>
                        <a:pt x="9501" y="8766"/>
                      </a:cubicBezTo>
                      <a:cubicBezTo>
                        <a:pt x="9616" y="8795"/>
                        <a:pt x="9727" y="8824"/>
                        <a:pt x="9842" y="8853"/>
                      </a:cubicBezTo>
                      <a:cubicBezTo>
                        <a:pt x="9953" y="8876"/>
                        <a:pt x="10064" y="8900"/>
                        <a:pt x="10175" y="8929"/>
                      </a:cubicBezTo>
                      <a:cubicBezTo>
                        <a:pt x="10290" y="8953"/>
                        <a:pt x="10400" y="8973"/>
                        <a:pt x="10515" y="8997"/>
                      </a:cubicBezTo>
                      <a:cubicBezTo>
                        <a:pt x="10861" y="9064"/>
                        <a:pt x="11213" y="9112"/>
                        <a:pt x="11568" y="9155"/>
                      </a:cubicBezTo>
                      <a:cubicBezTo>
                        <a:pt x="11664" y="9164"/>
                        <a:pt x="11760" y="9175"/>
                        <a:pt x="11856" y="9184"/>
                      </a:cubicBezTo>
                      <a:cubicBezTo>
                        <a:pt x="12120" y="9208"/>
                        <a:pt x="12389" y="9228"/>
                        <a:pt x="12659" y="9232"/>
                      </a:cubicBezTo>
                      <a:cubicBezTo>
                        <a:pt x="12770" y="9237"/>
                        <a:pt x="12875" y="9241"/>
                        <a:pt x="12985" y="9241"/>
                      </a:cubicBezTo>
                      <a:lnTo>
                        <a:pt x="13312" y="9241"/>
                      </a:lnTo>
                      <a:cubicBezTo>
                        <a:pt x="13577" y="9237"/>
                        <a:pt x="13837" y="9228"/>
                        <a:pt x="14101" y="9208"/>
                      </a:cubicBezTo>
                      <a:cubicBezTo>
                        <a:pt x="14283" y="9199"/>
                        <a:pt x="14465" y="9179"/>
                        <a:pt x="14648" y="9160"/>
                      </a:cubicBezTo>
                      <a:cubicBezTo>
                        <a:pt x="14922" y="9131"/>
                        <a:pt x="15192" y="9097"/>
                        <a:pt x="15460" y="9049"/>
                      </a:cubicBezTo>
                      <a:cubicBezTo>
                        <a:pt x="15571" y="9030"/>
                        <a:pt x="15687" y="9011"/>
                        <a:pt x="15797" y="8987"/>
                      </a:cubicBezTo>
                      <a:cubicBezTo>
                        <a:pt x="15893" y="8968"/>
                        <a:pt x="15993" y="8949"/>
                        <a:pt x="16095" y="8929"/>
                      </a:cubicBezTo>
                      <a:cubicBezTo>
                        <a:pt x="16119" y="8924"/>
                        <a:pt x="16148" y="8915"/>
                        <a:pt x="16172" y="8910"/>
                      </a:cubicBezTo>
                      <a:lnTo>
                        <a:pt x="16177" y="8910"/>
                      </a:lnTo>
                      <a:cubicBezTo>
                        <a:pt x="16277" y="8886"/>
                        <a:pt x="16379" y="8862"/>
                        <a:pt x="16479" y="8838"/>
                      </a:cubicBezTo>
                      <a:cubicBezTo>
                        <a:pt x="16576" y="8814"/>
                        <a:pt x="16676" y="8789"/>
                        <a:pt x="16778" y="8761"/>
                      </a:cubicBezTo>
                      <a:cubicBezTo>
                        <a:pt x="17344" y="8612"/>
                        <a:pt x="17902" y="8420"/>
                        <a:pt x="18440" y="8199"/>
                      </a:cubicBezTo>
                      <a:cubicBezTo>
                        <a:pt x="18488" y="8175"/>
                        <a:pt x="18541" y="8161"/>
                        <a:pt x="18588" y="8137"/>
                      </a:cubicBezTo>
                      <a:cubicBezTo>
                        <a:pt x="18896" y="8006"/>
                        <a:pt x="19194" y="7862"/>
                        <a:pt x="19493" y="7713"/>
                      </a:cubicBezTo>
                      <a:cubicBezTo>
                        <a:pt x="19584" y="7665"/>
                        <a:pt x="19670" y="7622"/>
                        <a:pt x="19752" y="7574"/>
                      </a:cubicBezTo>
                      <a:cubicBezTo>
                        <a:pt x="20132" y="7372"/>
                        <a:pt x="20497" y="7156"/>
                        <a:pt x="20848" y="6915"/>
                      </a:cubicBezTo>
                      <a:cubicBezTo>
                        <a:pt x="20919" y="6868"/>
                        <a:pt x="20992" y="6819"/>
                        <a:pt x="21063" y="6771"/>
                      </a:cubicBezTo>
                      <a:cubicBezTo>
                        <a:pt x="21136" y="6724"/>
                        <a:pt x="21208" y="6671"/>
                        <a:pt x="21276" y="6622"/>
                      </a:cubicBezTo>
                      <a:cubicBezTo>
                        <a:pt x="21328" y="6584"/>
                        <a:pt x="21376" y="6551"/>
                        <a:pt x="21424" y="6511"/>
                      </a:cubicBezTo>
                      <a:cubicBezTo>
                        <a:pt x="21626" y="6363"/>
                        <a:pt x="21828" y="6209"/>
                        <a:pt x="22020" y="6050"/>
                      </a:cubicBezTo>
                      <a:cubicBezTo>
                        <a:pt x="22048" y="6027"/>
                        <a:pt x="22073" y="6003"/>
                        <a:pt x="22102" y="5979"/>
                      </a:cubicBezTo>
                      <a:cubicBezTo>
                        <a:pt x="22126" y="5959"/>
                        <a:pt x="22155" y="5941"/>
                        <a:pt x="22179" y="5916"/>
                      </a:cubicBezTo>
                      <a:cubicBezTo>
                        <a:pt x="22376" y="5748"/>
                        <a:pt x="22573" y="5570"/>
                        <a:pt x="22765" y="5387"/>
                      </a:cubicBezTo>
                      <a:cubicBezTo>
                        <a:pt x="22798" y="5353"/>
                        <a:pt x="22837" y="5315"/>
                        <a:pt x="22875" y="5282"/>
                      </a:cubicBezTo>
                      <a:cubicBezTo>
                        <a:pt x="22986" y="5171"/>
                        <a:pt x="23097" y="5061"/>
                        <a:pt x="23202" y="4950"/>
                      </a:cubicBezTo>
                      <a:cubicBezTo>
                        <a:pt x="23279" y="4868"/>
                        <a:pt x="23356" y="4787"/>
                        <a:pt x="23432" y="4705"/>
                      </a:cubicBezTo>
                      <a:cubicBezTo>
                        <a:pt x="23457" y="4681"/>
                        <a:pt x="23476" y="4657"/>
                        <a:pt x="23501" y="4628"/>
                      </a:cubicBezTo>
                      <a:cubicBezTo>
                        <a:pt x="23563" y="4561"/>
                        <a:pt x="23625" y="4488"/>
                        <a:pt x="23687" y="4417"/>
                      </a:cubicBezTo>
                      <a:cubicBezTo>
                        <a:pt x="23885" y="4191"/>
                        <a:pt x="24067" y="3965"/>
                        <a:pt x="24250" y="3730"/>
                      </a:cubicBezTo>
                      <a:cubicBezTo>
                        <a:pt x="24413" y="3513"/>
                        <a:pt x="24572" y="3288"/>
                        <a:pt x="24725" y="3062"/>
                      </a:cubicBezTo>
                      <a:cubicBezTo>
                        <a:pt x="24769" y="2994"/>
                        <a:pt x="24812" y="2931"/>
                        <a:pt x="24856" y="2865"/>
                      </a:cubicBezTo>
                      <a:cubicBezTo>
                        <a:pt x="24951" y="2716"/>
                        <a:pt x="25043" y="2572"/>
                        <a:pt x="25134" y="2417"/>
                      </a:cubicBezTo>
                      <a:cubicBezTo>
                        <a:pt x="25202" y="2297"/>
                        <a:pt x="25273" y="2177"/>
                        <a:pt x="25341" y="2057"/>
                      </a:cubicBezTo>
                      <a:cubicBezTo>
                        <a:pt x="25437" y="1880"/>
                        <a:pt x="25533" y="1707"/>
                        <a:pt x="25619" y="1523"/>
                      </a:cubicBezTo>
                      <a:cubicBezTo>
                        <a:pt x="25624" y="1514"/>
                        <a:pt x="25630" y="1505"/>
                        <a:pt x="25634" y="1494"/>
                      </a:cubicBezTo>
                      <a:cubicBezTo>
                        <a:pt x="25639" y="1485"/>
                        <a:pt x="25643" y="1480"/>
                        <a:pt x="25648" y="1471"/>
                      </a:cubicBezTo>
                      <a:cubicBezTo>
                        <a:pt x="25706" y="1356"/>
                        <a:pt x="25763" y="1235"/>
                        <a:pt x="25816" y="1119"/>
                      </a:cubicBezTo>
                      <a:cubicBezTo>
                        <a:pt x="25826" y="1101"/>
                        <a:pt x="25831" y="1081"/>
                        <a:pt x="25841" y="1062"/>
                      </a:cubicBezTo>
                      <a:cubicBezTo>
                        <a:pt x="25956" y="808"/>
                        <a:pt x="26067" y="549"/>
                        <a:pt x="26167" y="283"/>
                      </a:cubicBezTo>
                      <a:lnTo>
                        <a:pt x="26167" y="283"/>
                      </a:lnTo>
                      <a:cubicBezTo>
                        <a:pt x="25115" y="1385"/>
                        <a:pt x="23923" y="2350"/>
                        <a:pt x="22625" y="3153"/>
                      </a:cubicBezTo>
                      <a:cubicBezTo>
                        <a:pt x="22438" y="3965"/>
                        <a:pt x="22193" y="4739"/>
                        <a:pt x="21564" y="5104"/>
                      </a:cubicBezTo>
                      <a:cubicBezTo>
                        <a:pt x="21299" y="5258"/>
                        <a:pt x="20997" y="5329"/>
                        <a:pt x="20699" y="5329"/>
                      </a:cubicBezTo>
                      <a:cubicBezTo>
                        <a:pt x="20329" y="5329"/>
                        <a:pt x="19959" y="5220"/>
                        <a:pt x="19661" y="4998"/>
                      </a:cubicBezTo>
                      <a:cubicBezTo>
                        <a:pt x="19915" y="4892"/>
                        <a:pt x="20079" y="4681"/>
                        <a:pt x="20160" y="4426"/>
                      </a:cubicBezTo>
                      <a:lnTo>
                        <a:pt x="20160" y="4426"/>
                      </a:lnTo>
                      <a:cubicBezTo>
                        <a:pt x="18089" y="5296"/>
                        <a:pt x="15820" y="5791"/>
                        <a:pt x="13447" y="5819"/>
                      </a:cubicBezTo>
                      <a:cubicBezTo>
                        <a:pt x="13875" y="6633"/>
                        <a:pt x="14850" y="6877"/>
                        <a:pt x="15244" y="7545"/>
                      </a:cubicBezTo>
                      <a:cubicBezTo>
                        <a:pt x="15388" y="7786"/>
                        <a:pt x="15460" y="8079"/>
                        <a:pt x="15398" y="8478"/>
                      </a:cubicBezTo>
                      <a:cubicBezTo>
                        <a:pt x="15374" y="8660"/>
                        <a:pt x="15259" y="8742"/>
                        <a:pt x="15081" y="8742"/>
                      </a:cubicBezTo>
                      <a:cubicBezTo>
                        <a:pt x="14234" y="8742"/>
                        <a:pt x="11899" y="6921"/>
                        <a:pt x="10203" y="5570"/>
                      </a:cubicBezTo>
                      <a:cubicBezTo>
                        <a:pt x="6185" y="4888"/>
                        <a:pt x="2629" y="2874"/>
                        <a:pt x="1"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110;p48">
                  <a:extLst>
                    <a:ext uri="{FF2B5EF4-FFF2-40B4-BE49-F238E27FC236}">
                      <a16:creationId xmlns:a16="http://schemas.microsoft.com/office/drawing/2014/main" id="{83F7D9BA-FA7D-955B-87AA-902EE6FF0131}"/>
                    </a:ext>
                  </a:extLst>
                </p:cNvPr>
                <p:cNvSpPr/>
                <p:nvPr/>
              </p:nvSpPr>
              <p:spPr>
                <a:xfrm>
                  <a:off x="7076398" y="1970259"/>
                  <a:ext cx="125890" cy="75970"/>
                </a:xfrm>
                <a:custGeom>
                  <a:avLst/>
                  <a:gdLst/>
                  <a:ahLst/>
                  <a:cxnLst/>
                  <a:rect l="l" t="t" r="r" b="b"/>
                  <a:pathLst>
                    <a:path w="5258" h="3173" extrusionOk="0">
                      <a:moveTo>
                        <a:pt x="0" y="0"/>
                      </a:moveTo>
                      <a:lnTo>
                        <a:pt x="0" y="0"/>
                      </a:lnTo>
                      <a:cubicBezTo>
                        <a:pt x="1696" y="1351"/>
                        <a:pt x="4031" y="3172"/>
                        <a:pt x="4878" y="3172"/>
                      </a:cubicBezTo>
                      <a:cubicBezTo>
                        <a:pt x="5056" y="3172"/>
                        <a:pt x="5171" y="3090"/>
                        <a:pt x="5195" y="2908"/>
                      </a:cubicBezTo>
                      <a:cubicBezTo>
                        <a:pt x="5257" y="2509"/>
                        <a:pt x="5185" y="2216"/>
                        <a:pt x="5041" y="1975"/>
                      </a:cubicBezTo>
                      <a:cubicBezTo>
                        <a:pt x="4647" y="1307"/>
                        <a:pt x="3672" y="1063"/>
                        <a:pt x="3244" y="249"/>
                      </a:cubicBezTo>
                      <a:lnTo>
                        <a:pt x="2820" y="249"/>
                      </a:lnTo>
                      <a:cubicBezTo>
                        <a:pt x="1860" y="240"/>
                        <a:pt x="917" y="154"/>
                        <a:pt x="0"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111;p48">
                  <a:extLst>
                    <a:ext uri="{FF2B5EF4-FFF2-40B4-BE49-F238E27FC236}">
                      <a16:creationId xmlns:a16="http://schemas.microsoft.com/office/drawing/2014/main" id="{A39BE11B-C9B2-A884-ED6C-1936339EF5D0}"/>
                    </a:ext>
                  </a:extLst>
                </p:cNvPr>
                <p:cNvSpPr/>
                <p:nvPr/>
              </p:nvSpPr>
              <p:spPr>
                <a:xfrm>
                  <a:off x="7302846" y="1912366"/>
                  <a:ext cx="70990" cy="52147"/>
                </a:xfrm>
                <a:custGeom>
                  <a:avLst/>
                  <a:gdLst/>
                  <a:ahLst/>
                  <a:cxnLst/>
                  <a:rect l="l" t="t" r="r" b="b"/>
                  <a:pathLst>
                    <a:path w="2965" h="2178" extrusionOk="0">
                      <a:moveTo>
                        <a:pt x="2964" y="1"/>
                      </a:moveTo>
                      <a:lnTo>
                        <a:pt x="2964" y="1"/>
                      </a:lnTo>
                      <a:cubicBezTo>
                        <a:pt x="2181" y="486"/>
                        <a:pt x="1360" y="914"/>
                        <a:pt x="499" y="1274"/>
                      </a:cubicBezTo>
                      <a:cubicBezTo>
                        <a:pt x="418" y="1529"/>
                        <a:pt x="254" y="1740"/>
                        <a:pt x="0" y="1846"/>
                      </a:cubicBezTo>
                      <a:cubicBezTo>
                        <a:pt x="298" y="2068"/>
                        <a:pt x="668" y="2177"/>
                        <a:pt x="1038" y="2177"/>
                      </a:cubicBezTo>
                      <a:cubicBezTo>
                        <a:pt x="1336" y="2177"/>
                        <a:pt x="1638" y="2106"/>
                        <a:pt x="1903" y="1952"/>
                      </a:cubicBezTo>
                      <a:cubicBezTo>
                        <a:pt x="2532" y="1587"/>
                        <a:pt x="2777" y="813"/>
                        <a:pt x="2964"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112;p48">
                  <a:extLst>
                    <a:ext uri="{FF2B5EF4-FFF2-40B4-BE49-F238E27FC236}">
                      <a16:creationId xmlns:a16="http://schemas.microsoft.com/office/drawing/2014/main" id="{886522D1-D9B4-D5D4-45E5-3708454F6C89}"/>
                    </a:ext>
                  </a:extLst>
                </p:cNvPr>
                <p:cNvSpPr/>
                <p:nvPr/>
              </p:nvSpPr>
              <p:spPr>
                <a:xfrm>
                  <a:off x="6669303" y="1819278"/>
                  <a:ext cx="456129" cy="131301"/>
                </a:xfrm>
                <a:custGeom>
                  <a:avLst/>
                  <a:gdLst/>
                  <a:ahLst/>
                  <a:cxnLst/>
                  <a:rect l="l" t="t" r="r" b="b"/>
                  <a:pathLst>
                    <a:path w="19051" h="5484" extrusionOk="0">
                      <a:moveTo>
                        <a:pt x="9711" y="1"/>
                      </a:moveTo>
                      <a:cubicBezTo>
                        <a:pt x="9179" y="1"/>
                        <a:pt x="8638" y="139"/>
                        <a:pt x="8083" y="448"/>
                      </a:cubicBezTo>
                      <a:cubicBezTo>
                        <a:pt x="7233" y="919"/>
                        <a:pt x="4955" y="3033"/>
                        <a:pt x="4787" y="3971"/>
                      </a:cubicBezTo>
                      <a:cubicBezTo>
                        <a:pt x="4793" y="3934"/>
                        <a:pt x="4749" y="3917"/>
                        <a:pt x="4663" y="3917"/>
                      </a:cubicBezTo>
                      <a:cubicBezTo>
                        <a:pt x="4100" y="3917"/>
                        <a:pt x="1743" y="4644"/>
                        <a:pt x="1" y="5278"/>
                      </a:cubicBezTo>
                      <a:lnTo>
                        <a:pt x="19051" y="5484"/>
                      </a:lnTo>
                      <a:cubicBezTo>
                        <a:pt x="18723" y="4494"/>
                        <a:pt x="16479" y="3971"/>
                        <a:pt x="15873" y="3764"/>
                      </a:cubicBezTo>
                      <a:cubicBezTo>
                        <a:pt x="14225" y="3201"/>
                        <a:pt x="15028" y="3778"/>
                        <a:pt x="13764" y="2649"/>
                      </a:cubicBezTo>
                      <a:cubicBezTo>
                        <a:pt x="13125" y="2077"/>
                        <a:pt x="12798" y="1313"/>
                        <a:pt x="12038" y="813"/>
                      </a:cubicBezTo>
                      <a:cubicBezTo>
                        <a:pt x="11274" y="307"/>
                        <a:pt x="10503" y="1"/>
                        <a:pt x="9711"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113;p48">
                  <a:extLst>
                    <a:ext uri="{FF2B5EF4-FFF2-40B4-BE49-F238E27FC236}">
                      <a16:creationId xmlns:a16="http://schemas.microsoft.com/office/drawing/2014/main" id="{A19BD702-0EC5-31B3-CF98-F67171B5B582}"/>
                    </a:ext>
                  </a:extLst>
                </p:cNvPr>
                <p:cNvSpPr/>
                <p:nvPr/>
              </p:nvSpPr>
              <p:spPr>
                <a:xfrm>
                  <a:off x="7190531" y="1474386"/>
                  <a:ext cx="464054" cy="118276"/>
                </a:xfrm>
                <a:custGeom>
                  <a:avLst/>
                  <a:gdLst/>
                  <a:ahLst/>
                  <a:cxnLst/>
                  <a:rect l="l" t="t" r="r" b="b"/>
                  <a:pathLst>
                    <a:path w="19382" h="4940" extrusionOk="0">
                      <a:moveTo>
                        <a:pt x="8741" y="0"/>
                      </a:moveTo>
                      <a:cubicBezTo>
                        <a:pt x="7724" y="0"/>
                        <a:pt x="6818" y="611"/>
                        <a:pt x="5858" y="1497"/>
                      </a:cubicBezTo>
                      <a:cubicBezTo>
                        <a:pt x="4532" y="2719"/>
                        <a:pt x="4483" y="2935"/>
                        <a:pt x="2908" y="3589"/>
                      </a:cubicBezTo>
                      <a:cubicBezTo>
                        <a:pt x="1879" y="4012"/>
                        <a:pt x="918" y="4223"/>
                        <a:pt x="0" y="4727"/>
                      </a:cubicBezTo>
                      <a:lnTo>
                        <a:pt x="19381" y="4939"/>
                      </a:lnTo>
                      <a:cubicBezTo>
                        <a:pt x="17891" y="2622"/>
                        <a:pt x="15657" y="3535"/>
                        <a:pt x="13446" y="2945"/>
                      </a:cubicBezTo>
                      <a:cubicBezTo>
                        <a:pt x="11851" y="2512"/>
                        <a:pt x="11481" y="1075"/>
                        <a:pt x="10169" y="388"/>
                      </a:cubicBezTo>
                      <a:cubicBezTo>
                        <a:pt x="9662" y="120"/>
                        <a:pt x="9191" y="0"/>
                        <a:pt x="8741"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114;p48">
                  <a:extLst>
                    <a:ext uri="{FF2B5EF4-FFF2-40B4-BE49-F238E27FC236}">
                      <a16:creationId xmlns:a16="http://schemas.microsoft.com/office/drawing/2014/main" id="{10FADB3A-D651-D82A-355F-D4D4F736F3AE}"/>
                    </a:ext>
                  </a:extLst>
                </p:cNvPr>
                <p:cNvSpPr/>
                <p:nvPr/>
              </p:nvSpPr>
              <p:spPr>
                <a:xfrm>
                  <a:off x="6994945" y="1848655"/>
                  <a:ext cx="81237" cy="81213"/>
                </a:xfrm>
                <a:custGeom>
                  <a:avLst/>
                  <a:gdLst/>
                  <a:ahLst/>
                  <a:cxnLst/>
                  <a:rect l="l" t="t" r="r" b="b"/>
                  <a:pathLst>
                    <a:path w="3393" h="3392" extrusionOk="0">
                      <a:moveTo>
                        <a:pt x="1715" y="0"/>
                      </a:moveTo>
                      <a:cubicBezTo>
                        <a:pt x="1701" y="1092"/>
                        <a:pt x="1109" y="1682"/>
                        <a:pt x="25" y="1682"/>
                      </a:cubicBezTo>
                      <a:cubicBezTo>
                        <a:pt x="17" y="1682"/>
                        <a:pt x="9" y="1682"/>
                        <a:pt x="0" y="1682"/>
                      </a:cubicBezTo>
                      <a:lnTo>
                        <a:pt x="0" y="1682"/>
                      </a:lnTo>
                      <a:cubicBezTo>
                        <a:pt x="1100" y="1691"/>
                        <a:pt x="1691" y="2292"/>
                        <a:pt x="1677" y="3392"/>
                      </a:cubicBezTo>
                      <a:cubicBezTo>
                        <a:pt x="1691" y="2300"/>
                        <a:pt x="2282" y="1715"/>
                        <a:pt x="3367" y="1715"/>
                      </a:cubicBezTo>
                      <a:cubicBezTo>
                        <a:pt x="3375" y="1715"/>
                        <a:pt x="3384" y="1715"/>
                        <a:pt x="3392" y="1715"/>
                      </a:cubicBezTo>
                      <a:cubicBezTo>
                        <a:pt x="2292" y="1706"/>
                        <a:pt x="1701" y="1100"/>
                        <a:pt x="1715"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115;p48">
                  <a:extLst>
                    <a:ext uri="{FF2B5EF4-FFF2-40B4-BE49-F238E27FC236}">
                      <a16:creationId xmlns:a16="http://schemas.microsoft.com/office/drawing/2014/main" id="{6C0974B4-7763-C0CB-CC07-941C4A67AECC}"/>
                    </a:ext>
                  </a:extLst>
                </p:cNvPr>
                <p:cNvSpPr/>
                <p:nvPr/>
              </p:nvSpPr>
              <p:spPr>
                <a:xfrm>
                  <a:off x="6828665" y="1736461"/>
                  <a:ext cx="81237" cy="81237"/>
                </a:xfrm>
                <a:custGeom>
                  <a:avLst/>
                  <a:gdLst/>
                  <a:ahLst/>
                  <a:cxnLst/>
                  <a:rect l="l" t="t" r="r" b="b"/>
                  <a:pathLst>
                    <a:path w="3393" h="3393" extrusionOk="0">
                      <a:moveTo>
                        <a:pt x="1711" y="0"/>
                      </a:moveTo>
                      <a:cubicBezTo>
                        <a:pt x="1702" y="1091"/>
                        <a:pt x="1111" y="1677"/>
                        <a:pt x="29" y="1677"/>
                      </a:cubicBezTo>
                      <a:cubicBezTo>
                        <a:pt x="20" y="1677"/>
                        <a:pt x="10" y="1677"/>
                        <a:pt x="1" y="1677"/>
                      </a:cubicBezTo>
                      <a:lnTo>
                        <a:pt x="1" y="1677"/>
                      </a:lnTo>
                      <a:cubicBezTo>
                        <a:pt x="1101" y="1687"/>
                        <a:pt x="1687" y="2293"/>
                        <a:pt x="1678" y="3393"/>
                      </a:cubicBezTo>
                      <a:cubicBezTo>
                        <a:pt x="1687" y="2306"/>
                        <a:pt x="2277" y="1716"/>
                        <a:pt x="3352" y="1716"/>
                      </a:cubicBezTo>
                      <a:cubicBezTo>
                        <a:pt x="3366" y="1716"/>
                        <a:pt x="3379" y="1716"/>
                        <a:pt x="3393" y="1716"/>
                      </a:cubicBezTo>
                      <a:cubicBezTo>
                        <a:pt x="2292" y="1701"/>
                        <a:pt x="1702" y="1100"/>
                        <a:pt x="1711"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116;p48">
                  <a:extLst>
                    <a:ext uri="{FF2B5EF4-FFF2-40B4-BE49-F238E27FC236}">
                      <a16:creationId xmlns:a16="http://schemas.microsoft.com/office/drawing/2014/main" id="{B00F9EC8-1393-D56A-91DD-D114245B0CD0}"/>
                    </a:ext>
                  </a:extLst>
                </p:cNvPr>
                <p:cNvSpPr/>
                <p:nvPr/>
              </p:nvSpPr>
              <p:spPr>
                <a:xfrm>
                  <a:off x="7310986" y="1863141"/>
                  <a:ext cx="52482" cy="52362"/>
                </a:xfrm>
                <a:custGeom>
                  <a:avLst/>
                  <a:gdLst/>
                  <a:ahLst/>
                  <a:cxnLst/>
                  <a:rect l="l" t="t" r="r" b="b"/>
                  <a:pathLst>
                    <a:path w="2192" h="2187" extrusionOk="0">
                      <a:moveTo>
                        <a:pt x="1111" y="1"/>
                      </a:moveTo>
                      <a:lnTo>
                        <a:pt x="1111" y="1"/>
                      </a:lnTo>
                      <a:cubicBezTo>
                        <a:pt x="1102" y="698"/>
                        <a:pt x="721" y="1081"/>
                        <a:pt x="25" y="1081"/>
                      </a:cubicBezTo>
                      <a:cubicBezTo>
                        <a:pt x="17" y="1081"/>
                        <a:pt x="9" y="1081"/>
                        <a:pt x="0" y="1081"/>
                      </a:cubicBezTo>
                      <a:lnTo>
                        <a:pt x="0" y="1081"/>
                      </a:lnTo>
                      <a:cubicBezTo>
                        <a:pt x="712" y="1090"/>
                        <a:pt x="1091" y="1476"/>
                        <a:pt x="1087" y="2186"/>
                      </a:cubicBezTo>
                      <a:cubicBezTo>
                        <a:pt x="1091" y="1484"/>
                        <a:pt x="1472" y="1105"/>
                        <a:pt x="2166" y="1105"/>
                      </a:cubicBezTo>
                      <a:cubicBezTo>
                        <a:pt x="2175" y="1105"/>
                        <a:pt x="2183" y="1105"/>
                        <a:pt x="2192" y="1105"/>
                      </a:cubicBezTo>
                      <a:cubicBezTo>
                        <a:pt x="1481" y="1096"/>
                        <a:pt x="1102" y="706"/>
                        <a:pt x="1111"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117;p48">
                  <a:extLst>
                    <a:ext uri="{FF2B5EF4-FFF2-40B4-BE49-F238E27FC236}">
                      <a16:creationId xmlns:a16="http://schemas.microsoft.com/office/drawing/2014/main" id="{ED28BA0F-6999-21AC-8675-977F3938F838}"/>
                    </a:ext>
                  </a:extLst>
                </p:cNvPr>
                <p:cNvSpPr/>
                <p:nvPr/>
              </p:nvSpPr>
              <p:spPr>
                <a:xfrm>
                  <a:off x="7354729" y="1810778"/>
                  <a:ext cx="52362" cy="52386"/>
                </a:xfrm>
                <a:custGeom>
                  <a:avLst/>
                  <a:gdLst/>
                  <a:ahLst/>
                  <a:cxnLst/>
                  <a:rect l="l" t="t" r="r" b="b"/>
                  <a:pathLst>
                    <a:path w="2187" h="2188" extrusionOk="0">
                      <a:moveTo>
                        <a:pt x="1105" y="1"/>
                      </a:moveTo>
                      <a:cubicBezTo>
                        <a:pt x="1100" y="702"/>
                        <a:pt x="715" y="1081"/>
                        <a:pt x="13" y="1081"/>
                      </a:cubicBezTo>
                      <a:cubicBezTo>
                        <a:pt x="9" y="1081"/>
                        <a:pt x="4" y="1081"/>
                        <a:pt x="0" y="1081"/>
                      </a:cubicBezTo>
                      <a:lnTo>
                        <a:pt x="0" y="1081"/>
                      </a:lnTo>
                      <a:cubicBezTo>
                        <a:pt x="711" y="1086"/>
                        <a:pt x="1091" y="1476"/>
                        <a:pt x="1081" y="2187"/>
                      </a:cubicBezTo>
                      <a:cubicBezTo>
                        <a:pt x="1091" y="1484"/>
                        <a:pt x="1471" y="1105"/>
                        <a:pt x="2162" y="1105"/>
                      </a:cubicBezTo>
                      <a:cubicBezTo>
                        <a:pt x="2170" y="1105"/>
                        <a:pt x="2179" y="1105"/>
                        <a:pt x="2187" y="1106"/>
                      </a:cubicBezTo>
                      <a:cubicBezTo>
                        <a:pt x="1480" y="1096"/>
                        <a:pt x="1101" y="707"/>
                        <a:pt x="1105"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18;p48">
                  <a:extLst>
                    <a:ext uri="{FF2B5EF4-FFF2-40B4-BE49-F238E27FC236}">
                      <a16:creationId xmlns:a16="http://schemas.microsoft.com/office/drawing/2014/main" id="{5DCF4024-16CE-3148-FC28-21C040A67F19}"/>
                    </a:ext>
                  </a:extLst>
                </p:cNvPr>
                <p:cNvSpPr/>
                <p:nvPr/>
              </p:nvSpPr>
              <p:spPr>
                <a:xfrm>
                  <a:off x="6946246" y="1924457"/>
                  <a:ext cx="52386" cy="52362"/>
                </a:xfrm>
                <a:custGeom>
                  <a:avLst/>
                  <a:gdLst/>
                  <a:ahLst/>
                  <a:cxnLst/>
                  <a:rect l="l" t="t" r="r" b="b"/>
                  <a:pathLst>
                    <a:path w="2188" h="2187" extrusionOk="0">
                      <a:moveTo>
                        <a:pt x="1106" y="0"/>
                      </a:moveTo>
                      <a:lnTo>
                        <a:pt x="1106" y="0"/>
                      </a:lnTo>
                      <a:cubicBezTo>
                        <a:pt x="1096" y="699"/>
                        <a:pt x="721" y="1082"/>
                        <a:pt x="26" y="1082"/>
                      </a:cubicBezTo>
                      <a:cubicBezTo>
                        <a:pt x="17" y="1082"/>
                        <a:pt x="9" y="1082"/>
                        <a:pt x="1" y="1082"/>
                      </a:cubicBezTo>
                      <a:lnTo>
                        <a:pt x="1" y="1082"/>
                      </a:lnTo>
                      <a:cubicBezTo>
                        <a:pt x="712" y="1091"/>
                        <a:pt x="1092" y="1476"/>
                        <a:pt x="1082" y="2187"/>
                      </a:cubicBezTo>
                      <a:cubicBezTo>
                        <a:pt x="1092" y="1486"/>
                        <a:pt x="1470" y="1106"/>
                        <a:pt x="2159" y="1106"/>
                      </a:cubicBezTo>
                      <a:cubicBezTo>
                        <a:pt x="2169" y="1106"/>
                        <a:pt x="2178" y="1106"/>
                        <a:pt x="2187" y="1106"/>
                      </a:cubicBezTo>
                      <a:cubicBezTo>
                        <a:pt x="1480" y="1096"/>
                        <a:pt x="1096" y="707"/>
                        <a:pt x="1106"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119;p48">
                  <a:extLst>
                    <a:ext uri="{FF2B5EF4-FFF2-40B4-BE49-F238E27FC236}">
                      <a16:creationId xmlns:a16="http://schemas.microsoft.com/office/drawing/2014/main" id="{32F6394C-F3EC-F3BF-311B-74E460068DE9}"/>
                    </a:ext>
                  </a:extLst>
                </p:cNvPr>
                <p:cNvSpPr/>
                <p:nvPr/>
              </p:nvSpPr>
              <p:spPr>
                <a:xfrm>
                  <a:off x="7310986" y="1470555"/>
                  <a:ext cx="52482" cy="52482"/>
                </a:xfrm>
                <a:custGeom>
                  <a:avLst/>
                  <a:gdLst/>
                  <a:ahLst/>
                  <a:cxnLst/>
                  <a:rect l="l" t="t" r="r" b="b"/>
                  <a:pathLst>
                    <a:path w="2192" h="2192" extrusionOk="0">
                      <a:moveTo>
                        <a:pt x="1111" y="0"/>
                      </a:moveTo>
                      <a:lnTo>
                        <a:pt x="1111" y="0"/>
                      </a:lnTo>
                      <a:cubicBezTo>
                        <a:pt x="1102" y="708"/>
                        <a:pt x="716" y="1087"/>
                        <a:pt x="13" y="1087"/>
                      </a:cubicBezTo>
                      <a:cubicBezTo>
                        <a:pt x="9" y="1087"/>
                        <a:pt x="5" y="1087"/>
                        <a:pt x="0" y="1087"/>
                      </a:cubicBezTo>
                      <a:lnTo>
                        <a:pt x="0" y="1087"/>
                      </a:lnTo>
                      <a:cubicBezTo>
                        <a:pt x="712" y="1091"/>
                        <a:pt x="1091" y="1480"/>
                        <a:pt x="1087" y="2191"/>
                      </a:cubicBezTo>
                      <a:cubicBezTo>
                        <a:pt x="1091" y="1488"/>
                        <a:pt x="1472" y="1109"/>
                        <a:pt x="2166" y="1109"/>
                      </a:cubicBezTo>
                      <a:cubicBezTo>
                        <a:pt x="2175" y="1109"/>
                        <a:pt x="2183" y="1110"/>
                        <a:pt x="2192" y="1110"/>
                      </a:cubicBezTo>
                      <a:cubicBezTo>
                        <a:pt x="1481" y="1100"/>
                        <a:pt x="1102" y="712"/>
                        <a:pt x="1111"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120;p48">
                  <a:extLst>
                    <a:ext uri="{FF2B5EF4-FFF2-40B4-BE49-F238E27FC236}">
                      <a16:creationId xmlns:a16="http://schemas.microsoft.com/office/drawing/2014/main" id="{AA252F29-00ED-07AD-3C4E-28F432D946EB}"/>
                    </a:ext>
                  </a:extLst>
                </p:cNvPr>
                <p:cNvSpPr/>
                <p:nvPr/>
              </p:nvSpPr>
              <p:spPr>
                <a:xfrm>
                  <a:off x="7000308" y="1667770"/>
                  <a:ext cx="62155" cy="39361"/>
                </a:xfrm>
                <a:custGeom>
                  <a:avLst/>
                  <a:gdLst/>
                  <a:ahLst/>
                  <a:cxnLst/>
                  <a:rect l="l" t="t" r="r" b="b"/>
                  <a:pathLst>
                    <a:path w="2596" h="1644" extrusionOk="0">
                      <a:moveTo>
                        <a:pt x="1298" y="0"/>
                      </a:moveTo>
                      <a:cubicBezTo>
                        <a:pt x="583" y="0"/>
                        <a:pt x="1" y="369"/>
                        <a:pt x="1" y="822"/>
                      </a:cubicBezTo>
                      <a:cubicBezTo>
                        <a:pt x="1" y="1278"/>
                        <a:pt x="583" y="1644"/>
                        <a:pt x="1298" y="1644"/>
                      </a:cubicBezTo>
                      <a:cubicBezTo>
                        <a:pt x="2015" y="1644"/>
                        <a:pt x="2596" y="1278"/>
                        <a:pt x="2596" y="822"/>
                      </a:cubicBezTo>
                      <a:cubicBezTo>
                        <a:pt x="2596" y="369"/>
                        <a:pt x="2015" y="0"/>
                        <a:pt x="1298"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121;p48">
                  <a:extLst>
                    <a:ext uri="{FF2B5EF4-FFF2-40B4-BE49-F238E27FC236}">
                      <a16:creationId xmlns:a16="http://schemas.microsoft.com/office/drawing/2014/main" id="{BA4E6863-D401-BE2D-B5FB-6E7D69C6BC5D}"/>
                    </a:ext>
                  </a:extLst>
                </p:cNvPr>
                <p:cNvSpPr/>
                <p:nvPr/>
              </p:nvSpPr>
              <p:spPr>
                <a:xfrm>
                  <a:off x="7217563" y="1667770"/>
                  <a:ext cx="62155" cy="39361"/>
                </a:xfrm>
                <a:custGeom>
                  <a:avLst/>
                  <a:gdLst/>
                  <a:ahLst/>
                  <a:cxnLst/>
                  <a:rect l="l" t="t" r="r" b="b"/>
                  <a:pathLst>
                    <a:path w="2596" h="1644" extrusionOk="0">
                      <a:moveTo>
                        <a:pt x="1298" y="0"/>
                      </a:moveTo>
                      <a:cubicBezTo>
                        <a:pt x="577" y="0"/>
                        <a:pt x="0" y="369"/>
                        <a:pt x="0" y="822"/>
                      </a:cubicBezTo>
                      <a:cubicBezTo>
                        <a:pt x="0" y="1278"/>
                        <a:pt x="577" y="1644"/>
                        <a:pt x="1298" y="1644"/>
                      </a:cubicBezTo>
                      <a:cubicBezTo>
                        <a:pt x="2014" y="1644"/>
                        <a:pt x="2595" y="1278"/>
                        <a:pt x="2595" y="822"/>
                      </a:cubicBezTo>
                      <a:cubicBezTo>
                        <a:pt x="2595" y="369"/>
                        <a:pt x="2014" y="0"/>
                        <a:pt x="1298"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122;p48">
                  <a:extLst>
                    <a:ext uri="{FF2B5EF4-FFF2-40B4-BE49-F238E27FC236}">
                      <a16:creationId xmlns:a16="http://schemas.microsoft.com/office/drawing/2014/main" id="{14EC3F9E-5607-4139-3E96-6AF0BCBDF0AF}"/>
                    </a:ext>
                  </a:extLst>
                </p:cNvPr>
                <p:cNvSpPr/>
                <p:nvPr/>
              </p:nvSpPr>
              <p:spPr>
                <a:xfrm>
                  <a:off x="7093660" y="1659869"/>
                  <a:ext cx="94238" cy="36560"/>
                </a:xfrm>
                <a:custGeom>
                  <a:avLst/>
                  <a:gdLst/>
                  <a:ahLst/>
                  <a:cxnLst/>
                  <a:rect l="l" t="t" r="r" b="b"/>
                  <a:pathLst>
                    <a:path w="3936" h="1527" extrusionOk="0">
                      <a:moveTo>
                        <a:pt x="3794" y="0"/>
                      </a:moveTo>
                      <a:cubicBezTo>
                        <a:pt x="3743" y="0"/>
                        <a:pt x="3695" y="32"/>
                        <a:pt x="3676" y="85"/>
                      </a:cubicBezTo>
                      <a:cubicBezTo>
                        <a:pt x="3676" y="85"/>
                        <a:pt x="3647" y="162"/>
                        <a:pt x="3585" y="277"/>
                      </a:cubicBezTo>
                      <a:cubicBezTo>
                        <a:pt x="3489" y="446"/>
                        <a:pt x="3310" y="699"/>
                        <a:pt x="3032" y="907"/>
                      </a:cubicBezTo>
                      <a:cubicBezTo>
                        <a:pt x="2888" y="1007"/>
                        <a:pt x="2720" y="1103"/>
                        <a:pt x="2523" y="1171"/>
                      </a:cubicBezTo>
                      <a:cubicBezTo>
                        <a:pt x="2321" y="1238"/>
                        <a:pt x="2090" y="1276"/>
                        <a:pt x="1821" y="1276"/>
                      </a:cubicBezTo>
                      <a:cubicBezTo>
                        <a:pt x="1460" y="1276"/>
                        <a:pt x="1187" y="1200"/>
                        <a:pt x="975" y="1094"/>
                      </a:cubicBezTo>
                      <a:cubicBezTo>
                        <a:pt x="817" y="1007"/>
                        <a:pt x="692" y="907"/>
                        <a:pt x="595" y="801"/>
                      </a:cubicBezTo>
                      <a:cubicBezTo>
                        <a:pt x="451" y="637"/>
                        <a:pt x="365" y="464"/>
                        <a:pt x="317" y="330"/>
                      </a:cubicBezTo>
                      <a:cubicBezTo>
                        <a:pt x="289" y="262"/>
                        <a:pt x="274" y="205"/>
                        <a:pt x="264" y="167"/>
                      </a:cubicBezTo>
                      <a:cubicBezTo>
                        <a:pt x="260" y="147"/>
                        <a:pt x="260" y="133"/>
                        <a:pt x="254" y="123"/>
                      </a:cubicBezTo>
                      <a:lnTo>
                        <a:pt x="254" y="109"/>
                      </a:lnTo>
                      <a:cubicBezTo>
                        <a:pt x="246" y="48"/>
                        <a:pt x="192" y="2"/>
                        <a:pt x="132" y="2"/>
                      </a:cubicBezTo>
                      <a:cubicBezTo>
                        <a:pt x="127" y="2"/>
                        <a:pt x="121" y="2"/>
                        <a:pt x="116" y="3"/>
                      </a:cubicBezTo>
                      <a:cubicBezTo>
                        <a:pt x="48" y="13"/>
                        <a:pt x="0" y="75"/>
                        <a:pt x="10" y="142"/>
                      </a:cubicBezTo>
                      <a:cubicBezTo>
                        <a:pt x="10" y="147"/>
                        <a:pt x="19" y="234"/>
                        <a:pt x="63" y="364"/>
                      </a:cubicBezTo>
                      <a:cubicBezTo>
                        <a:pt x="96" y="460"/>
                        <a:pt x="144" y="580"/>
                        <a:pt x="221" y="710"/>
                      </a:cubicBezTo>
                      <a:cubicBezTo>
                        <a:pt x="278" y="806"/>
                        <a:pt x="351" y="901"/>
                        <a:pt x="437" y="998"/>
                      </a:cubicBezTo>
                      <a:cubicBezTo>
                        <a:pt x="577" y="1142"/>
                        <a:pt x="755" y="1276"/>
                        <a:pt x="981" y="1373"/>
                      </a:cubicBezTo>
                      <a:cubicBezTo>
                        <a:pt x="1211" y="1469"/>
                        <a:pt x="1485" y="1526"/>
                        <a:pt x="1821" y="1526"/>
                      </a:cubicBezTo>
                      <a:cubicBezTo>
                        <a:pt x="2221" y="1526"/>
                        <a:pt x="2552" y="1445"/>
                        <a:pt x="2826" y="1315"/>
                      </a:cubicBezTo>
                      <a:cubicBezTo>
                        <a:pt x="3028" y="1218"/>
                        <a:pt x="3201" y="1099"/>
                        <a:pt x="3339" y="974"/>
                      </a:cubicBezTo>
                      <a:cubicBezTo>
                        <a:pt x="3551" y="786"/>
                        <a:pt x="3691" y="590"/>
                        <a:pt x="3782" y="435"/>
                      </a:cubicBezTo>
                      <a:cubicBezTo>
                        <a:pt x="3873" y="282"/>
                        <a:pt x="3911" y="171"/>
                        <a:pt x="3911" y="167"/>
                      </a:cubicBezTo>
                      <a:cubicBezTo>
                        <a:pt x="3936" y="100"/>
                        <a:pt x="3902" y="32"/>
                        <a:pt x="3835" y="7"/>
                      </a:cubicBezTo>
                      <a:cubicBezTo>
                        <a:pt x="3822" y="3"/>
                        <a:pt x="3808" y="0"/>
                        <a:pt x="3794" y="0"/>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123;p48">
                  <a:extLst>
                    <a:ext uri="{FF2B5EF4-FFF2-40B4-BE49-F238E27FC236}">
                      <a16:creationId xmlns:a16="http://schemas.microsoft.com/office/drawing/2014/main" id="{E86A4CC8-D0FD-B6FD-ACE2-AF7BFDD7AC03}"/>
                    </a:ext>
                  </a:extLst>
                </p:cNvPr>
                <p:cNvSpPr/>
                <p:nvPr/>
              </p:nvSpPr>
              <p:spPr>
                <a:xfrm>
                  <a:off x="7002631" y="1649310"/>
                  <a:ext cx="57654" cy="23751"/>
                </a:xfrm>
                <a:custGeom>
                  <a:avLst/>
                  <a:gdLst/>
                  <a:ahLst/>
                  <a:cxnLst/>
                  <a:rect l="l" t="t" r="r" b="b"/>
                  <a:pathLst>
                    <a:path w="2408" h="992" extrusionOk="0">
                      <a:moveTo>
                        <a:pt x="137" y="1"/>
                      </a:moveTo>
                      <a:cubicBezTo>
                        <a:pt x="132" y="1"/>
                        <a:pt x="126" y="1"/>
                        <a:pt x="121" y="2"/>
                      </a:cubicBezTo>
                      <a:cubicBezTo>
                        <a:pt x="48" y="11"/>
                        <a:pt x="1" y="74"/>
                        <a:pt x="10" y="142"/>
                      </a:cubicBezTo>
                      <a:cubicBezTo>
                        <a:pt x="15" y="146"/>
                        <a:pt x="19" y="204"/>
                        <a:pt x="48" y="281"/>
                      </a:cubicBezTo>
                      <a:cubicBezTo>
                        <a:pt x="68" y="339"/>
                        <a:pt x="97" y="415"/>
                        <a:pt x="145" y="492"/>
                      </a:cubicBezTo>
                      <a:cubicBezTo>
                        <a:pt x="178" y="550"/>
                        <a:pt x="221" y="612"/>
                        <a:pt x="279" y="670"/>
                      </a:cubicBezTo>
                      <a:cubicBezTo>
                        <a:pt x="361" y="756"/>
                        <a:pt x="471" y="838"/>
                        <a:pt x="611" y="901"/>
                      </a:cubicBezTo>
                      <a:cubicBezTo>
                        <a:pt x="750" y="958"/>
                        <a:pt x="919" y="992"/>
                        <a:pt x="1121" y="992"/>
                      </a:cubicBezTo>
                      <a:cubicBezTo>
                        <a:pt x="1361" y="992"/>
                        <a:pt x="1558" y="944"/>
                        <a:pt x="1726" y="867"/>
                      </a:cubicBezTo>
                      <a:cubicBezTo>
                        <a:pt x="1851" y="809"/>
                        <a:pt x="1951" y="737"/>
                        <a:pt x="2038" y="661"/>
                      </a:cubicBezTo>
                      <a:cubicBezTo>
                        <a:pt x="2163" y="545"/>
                        <a:pt x="2250" y="425"/>
                        <a:pt x="2303" y="333"/>
                      </a:cubicBezTo>
                      <a:cubicBezTo>
                        <a:pt x="2361" y="237"/>
                        <a:pt x="2384" y="175"/>
                        <a:pt x="2384" y="166"/>
                      </a:cubicBezTo>
                      <a:cubicBezTo>
                        <a:pt x="2408" y="102"/>
                        <a:pt x="2374" y="31"/>
                        <a:pt x="2308" y="7"/>
                      </a:cubicBezTo>
                      <a:cubicBezTo>
                        <a:pt x="2296" y="3"/>
                        <a:pt x="2284" y="1"/>
                        <a:pt x="2271" y="1"/>
                      </a:cubicBezTo>
                      <a:cubicBezTo>
                        <a:pt x="2219" y="1"/>
                        <a:pt x="2168" y="34"/>
                        <a:pt x="2148" y="84"/>
                      </a:cubicBezTo>
                      <a:cubicBezTo>
                        <a:pt x="2148" y="84"/>
                        <a:pt x="2135" y="127"/>
                        <a:pt x="2095" y="189"/>
                      </a:cubicBezTo>
                      <a:cubicBezTo>
                        <a:pt x="2043" y="286"/>
                        <a:pt x="1947" y="425"/>
                        <a:pt x="1789" y="541"/>
                      </a:cubicBezTo>
                      <a:cubicBezTo>
                        <a:pt x="1711" y="598"/>
                        <a:pt x="1620" y="646"/>
                        <a:pt x="1509" y="685"/>
                      </a:cubicBezTo>
                      <a:cubicBezTo>
                        <a:pt x="1399" y="723"/>
                        <a:pt x="1270" y="743"/>
                        <a:pt x="1121" y="743"/>
                      </a:cubicBezTo>
                      <a:cubicBezTo>
                        <a:pt x="913" y="743"/>
                        <a:pt x="764" y="703"/>
                        <a:pt x="649" y="641"/>
                      </a:cubicBezTo>
                      <a:cubicBezTo>
                        <a:pt x="562" y="598"/>
                        <a:pt x="496" y="541"/>
                        <a:pt x="443" y="483"/>
                      </a:cubicBezTo>
                      <a:cubicBezTo>
                        <a:pt x="365" y="397"/>
                        <a:pt x="318" y="300"/>
                        <a:pt x="294" y="228"/>
                      </a:cubicBezTo>
                      <a:cubicBezTo>
                        <a:pt x="279" y="189"/>
                        <a:pt x="270" y="160"/>
                        <a:pt x="265" y="137"/>
                      </a:cubicBezTo>
                      <a:cubicBezTo>
                        <a:pt x="265" y="127"/>
                        <a:pt x="260" y="117"/>
                        <a:pt x="260" y="113"/>
                      </a:cubicBezTo>
                      <a:lnTo>
                        <a:pt x="260" y="108"/>
                      </a:lnTo>
                      <a:cubicBezTo>
                        <a:pt x="251" y="46"/>
                        <a:pt x="198" y="1"/>
                        <a:pt x="137"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124;p48">
                  <a:extLst>
                    <a:ext uri="{FF2B5EF4-FFF2-40B4-BE49-F238E27FC236}">
                      <a16:creationId xmlns:a16="http://schemas.microsoft.com/office/drawing/2014/main" id="{1E28D8B6-2A83-B562-8B84-D6993A9DAAA3}"/>
                    </a:ext>
                  </a:extLst>
                </p:cNvPr>
                <p:cNvSpPr/>
                <p:nvPr/>
              </p:nvSpPr>
              <p:spPr>
                <a:xfrm>
                  <a:off x="7219861" y="1649310"/>
                  <a:ext cx="57677" cy="23751"/>
                </a:xfrm>
                <a:custGeom>
                  <a:avLst/>
                  <a:gdLst/>
                  <a:ahLst/>
                  <a:cxnLst/>
                  <a:rect l="l" t="t" r="r" b="b"/>
                  <a:pathLst>
                    <a:path w="2409" h="992" extrusionOk="0">
                      <a:moveTo>
                        <a:pt x="134" y="1"/>
                      </a:moveTo>
                      <a:cubicBezTo>
                        <a:pt x="128" y="1"/>
                        <a:pt x="122" y="1"/>
                        <a:pt x="115" y="2"/>
                      </a:cubicBezTo>
                      <a:cubicBezTo>
                        <a:pt x="49" y="11"/>
                        <a:pt x="0" y="74"/>
                        <a:pt x="11" y="142"/>
                      </a:cubicBezTo>
                      <a:cubicBezTo>
                        <a:pt x="11" y="146"/>
                        <a:pt x="20" y="204"/>
                        <a:pt x="44" y="281"/>
                      </a:cubicBezTo>
                      <a:cubicBezTo>
                        <a:pt x="64" y="339"/>
                        <a:pt x="97" y="415"/>
                        <a:pt x="140" y="492"/>
                      </a:cubicBezTo>
                      <a:cubicBezTo>
                        <a:pt x="179" y="550"/>
                        <a:pt x="222" y="612"/>
                        <a:pt x="275" y="670"/>
                      </a:cubicBezTo>
                      <a:cubicBezTo>
                        <a:pt x="361" y="756"/>
                        <a:pt x="467" y="838"/>
                        <a:pt x="611" y="901"/>
                      </a:cubicBezTo>
                      <a:cubicBezTo>
                        <a:pt x="750" y="958"/>
                        <a:pt x="918" y="992"/>
                        <a:pt x="1120" y="992"/>
                      </a:cubicBezTo>
                      <a:cubicBezTo>
                        <a:pt x="1355" y="992"/>
                        <a:pt x="1557" y="944"/>
                        <a:pt x="1726" y="867"/>
                      </a:cubicBezTo>
                      <a:cubicBezTo>
                        <a:pt x="1846" y="809"/>
                        <a:pt x="1952" y="737"/>
                        <a:pt x="2034" y="661"/>
                      </a:cubicBezTo>
                      <a:cubicBezTo>
                        <a:pt x="2163" y="545"/>
                        <a:pt x="2249" y="425"/>
                        <a:pt x="2302" y="333"/>
                      </a:cubicBezTo>
                      <a:cubicBezTo>
                        <a:pt x="2355" y="237"/>
                        <a:pt x="2380" y="175"/>
                        <a:pt x="2384" y="166"/>
                      </a:cubicBezTo>
                      <a:cubicBezTo>
                        <a:pt x="2408" y="102"/>
                        <a:pt x="2370" y="31"/>
                        <a:pt x="2307" y="7"/>
                      </a:cubicBezTo>
                      <a:cubicBezTo>
                        <a:pt x="2294" y="3"/>
                        <a:pt x="2282" y="1"/>
                        <a:pt x="2269" y="1"/>
                      </a:cubicBezTo>
                      <a:cubicBezTo>
                        <a:pt x="2216" y="1"/>
                        <a:pt x="2168" y="34"/>
                        <a:pt x="2149" y="84"/>
                      </a:cubicBezTo>
                      <a:cubicBezTo>
                        <a:pt x="2149" y="84"/>
                        <a:pt x="2134" y="127"/>
                        <a:pt x="2096" y="189"/>
                      </a:cubicBezTo>
                      <a:cubicBezTo>
                        <a:pt x="2043" y="286"/>
                        <a:pt x="1942" y="425"/>
                        <a:pt x="1788" y="541"/>
                      </a:cubicBezTo>
                      <a:cubicBezTo>
                        <a:pt x="1712" y="598"/>
                        <a:pt x="1615" y="646"/>
                        <a:pt x="1510" y="685"/>
                      </a:cubicBezTo>
                      <a:cubicBezTo>
                        <a:pt x="1399" y="723"/>
                        <a:pt x="1269" y="743"/>
                        <a:pt x="1120" y="743"/>
                      </a:cubicBezTo>
                      <a:cubicBezTo>
                        <a:pt x="914" y="743"/>
                        <a:pt x="765" y="703"/>
                        <a:pt x="649" y="641"/>
                      </a:cubicBezTo>
                      <a:cubicBezTo>
                        <a:pt x="563" y="598"/>
                        <a:pt x="496" y="541"/>
                        <a:pt x="443" y="483"/>
                      </a:cubicBezTo>
                      <a:cubicBezTo>
                        <a:pt x="366" y="397"/>
                        <a:pt x="317" y="300"/>
                        <a:pt x="288" y="228"/>
                      </a:cubicBezTo>
                      <a:cubicBezTo>
                        <a:pt x="279" y="189"/>
                        <a:pt x="270" y="160"/>
                        <a:pt x="265" y="137"/>
                      </a:cubicBezTo>
                      <a:cubicBezTo>
                        <a:pt x="260" y="127"/>
                        <a:pt x="260" y="117"/>
                        <a:pt x="260" y="113"/>
                      </a:cubicBezTo>
                      <a:lnTo>
                        <a:pt x="260" y="108"/>
                      </a:lnTo>
                      <a:cubicBezTo>
                        <a:pt x="251" y="46"/>
                        <a:pt x="198" y="1"/>
                        <a:pt x="134"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125;p48">
                  <a:extLst>
                    <a:ext uri="{FF2B5EF4-FFF2-40B4-BE49-F238E27FC236}">
                      <a16:creationId xmlns:a16="http://schemas.microsoft.com/office/drawing/2014/main" id="{7CED4DFE-C76D-97C5-013C-8DDF486BA99B}"/>
                    </a:ext>
                  </a:extLst>
                </p:cNvPr>
                <p:cNvSpPr/>
                <p:nvPr/>
              </p:nvSpPr>
              <p:spPr>
                <a:xfrm>
                  <a:off x="6941649" y="1463971"/>
                  <a:ext cx="93902" cy="93807"/>
                </a:xfrm>
                <a:custGeom>
                  <a:avLst/>
                  <a:gdLst/>
                  <a:ahLst/>
                  <a:cxnLst/>
                  <a:rect l="l" t="t" r="r" b="b"/>
                  <a:pathLst>
                    <a:path w="3922" h="3918" extrusionOk="0">
                      <a:moveTo>
                        <a:pt x="1961" y="1"/>
                      </a:moveTo>
                      <a:cubicBezTo>
                        <a:pt x="880" y="1"/>
                        <a:pt x="0" y="881"/>
                        <a:pt x="0" y="1961"/>
                      </a:cubicBezTo>
                      <a:cubicBezTo>
                        <a:pt x="0" y="3043"/>
                        <a:pt x="880" y="3917"/>
                        <a:pt x="1961" y="3917"/>
                      </a:cubicBezTo>
                      <a:cubicBezTo>
                        <a:pt x="3043" y="3917"/>
                        <a:pt x="3921" y="3043"/>
                        <a:pt x="3921" y="1961"/>
                      </a:cubicBezTo>
                      <a:cubicBezTo>
                        <a:pt x="3921" y="881"/>
                        <a:pt x="3043" y="1"/>
                        <a:pt x="1961" y="1"/>
                      </a:cubicBezTo>
                      <a:close/>
                    </a:path>
                  </a:pathLst>
                </a:custGeom>
                <a:noFill/>
                <a:ln w="1143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 name="Google Shape;2126;p48">
                <a:extLst>
                  <a:ext uri="{FF2B5EF4-FFF2-40B4-BE49-F238E27FC236}">
                    <a16:creationId xmlns:a16="http://schemas.microsoft.com/office/drawing/2014/main" id="{0E75A184-27A3-ACD2-0972-1C89FBEF96CE}"/>
                  </a:ext>
                </a:extLst>
              </p:cNvPr>
              <p:cNvGrpSpPr/>
              <p:nvPr/>
            </p:nvGrpSpPr>
            <p:grpSpPr>
              <a:xfrm>
                <a:off x="4873192" y="1275236"/>
                <a:ext cx="1775182" cy="1203783"/>
                <a:chOff x="6669303" y="1389965"/>
                <a:chExt cx="985282" cy="668211"/>
              </a:xfrm>
            </p:grpSpPr>
            <p:sp>
              <p:nvSpPr>
                <p:cNvPr id="18" name="Google Shape;2127;p48">
                  <a:extLst>
                    <a:ext uri="{FF2B5EF4-FFF2-40B4-BE49-F238E27FC236}">
                      <a16:creationId xmlns:a16="http://schemas.microsoft.com/office/drawing/2014/main" id="{7E5F9673-1D0C-5556-7FF5-57FE7DF69A39}"/>
                    </a:ext>
                  </a:extLst>
                </p:cNvPr>
                <p:cNvSpPr/>
                <p:nvPr/>
              </p:nvSpPr>
              <p:spPr>
                <a:xfrm>
                  <a:off x="6812096" y="1389965"/>
                  <a:ext cx="668977" cy="668211"/>
                </a:xfrm>
                <a:custGeom>
                  <a:avLst/>
                  <a:gdLst/>
                  <a:ahLst/>
                  <a:cxnLst/>
                  <a:rect l="l" t="t" r="r" b="b"/>
                  <a:pathLst>
                    <a:path w="27941" h="27909" extrusionOk="0">
                      <a:moveTo>
                        <a:pt x="13956" y="1"/>
                      </a:moveTo>
                      <a:cubicBezTo>
                        <a:pt x="12478" y="1"/>
                        <a:pt x="11056" y="235"/>
                        <a:pt x="9718" y="660"/>
                      </a:cubicBezTo>
                      <a:cubicBezTo>
                        <a:pt x="5522" y="2002"/>
                        <a:pt x="2182" y="5278"/>
                        <a:pt x="760" y="9450"/>
                      </a:cubicBezTo>
                      <a:cubicBezTo>
                        <a:pt x="294" y="10814"/>
                        <a:pt x="34" y="12280"/>
                        <a:pt x="19" y="13804"/>
                      </a:cubicBezTo>
                      <a:cubicBezTo>
                        <a:pt x="1" y="15510"/>
                        <a:pt x="289" y="17153"/>
                        <a:pt x="837" y="18668"/>
                      </a:cubicBezTo>
                      <a:cubicBezTo>
                        <a:pt x="894" y="18835"/>
                        <a:pt x="957" y="18999"/>
                        <a:pt x="1024" y="19163"/>
                      </a:cubicBezTo>
                      <a:cubicBezTo>
                        <a:pt x="1092" y="19331"/>
                        <a:pt x="1159" y="19489"/>
                        <a:pt x="1230" y="19653"/>
                      </a:cubicBezTo>
                      <a:cubicBezTo>
                        <a:pt x="1269" y="19735"/>
                        <a:pt x="1303" y="19811"/>
                        <a:pt x="1341" y="19893"/>
                      </a:cubicBezTo>
                      <a:cubicBezTo>
                        <a:pt x="1418" y="20052"/>
                        <a:pt x="1495" y="20205"/>
                        <a:pt x="1576" y="20363"/>
                      </a:cubicBezTo>
                      <a:cubicBezTo>
                        <a:pt x="1653" y="20518"/>
                        <a:pt x="1735" y="20671"/>
                        <a:pt x="1822" y="20825"/>
                      </a:cubicBezTo>
                      <a:cubicBezTo>
                        <a:pt x="1913" y="20974"/>
                        <a:pt x="1999" y="21128"/>
                        <a:pt x="2090" y="21277"/>
                      </a:cubicBezTo>
                      <a:cubicBezTo>
                        <a:pt x="2470" y="21887"/>
                        <a:pt x="2893" y="22468"/>
                        <a:pt x="3359" y="23011"/>
                      </a:cubicBezTo>
                      <a:cubicBezTo>
                        <a:pt x="3456" y="23127"/>
                        <a:pt x="3556" y="23242"/>
                        <a:pt x="3663" y="23357"/>
                      </a:cubicBezTo>
                      <a:cubicBezTo>
                        <a:pt x="3778" y="23488"/>
                        <a:pt x="3898" y="23608"/>
                        <a:pt x="4018" y="23732"/>
                      </a:cubicBezTo>
                      <a:cubicBezTo>
                        <a:pt x="4142" y="23858"/>
                        <a:pt x="4263" y="23978"/>
                        <a:pt x="4393" y="24098"/>
                      </a:cubicBezTo>
                      <a:cubicBezTo>
                        <a:pt x="4517" y="24218"/>
                        <a:pt x="4648" y="24333"/>
                        <a:pt x="4777" y="24448"/>
                      </a:cubicBezTo>
                      <a:cubicBezTo>
                        <a:pt x="4907" y="24564"/>
                        <a:pt x="5042" y="24674"/>
                        <a:pt x="5176" y="24785"/>
                      </a:cubicBezTo>
                      <a:cubicBezTo>
                        <a:pt x="5378" y="24954"/>
                        <a:pt x="5584" y="25112"/>
                        <a:pt x="5796" y="25260"/>
                      </a:cubicBezTo>
                      <a:cubicBezTo>
                        <a:pt x="5868" y="25313"/>
                        <a:pt x="5940" y="25366"/>
                        <a:pt x="6007" y="25415"/>
                      </a:cubicBezTo>
                      <a:cubicBezTo>
                        <a:pt x="6238" y="25573"/>
                        <a:pt x="6473" y="25726"/>
                        <a:pt x="6709" y="25870"/>
                      </a:cubicBezTo>
                      <a:cubicBezTo>
                        <a:pt x="6772" y="25910"/>
                        <a:pt x="6830" y="25943"/>
                        <a:pt x="6892" y="25981"/>
                      </a:cubicBezTo>
                      <a:cubicBezTo>
                        <a:pt x="7493" y="26338"/>
                        <a:pt x="8127" y="26649"/>
                        <a:pt x="8780" y="26908"/>
                      </a:cubicBezTo>
                      <a:cubicBezTo>
                        <a:pt x="8895" y="26957"/>
                        <a:pt x="9011" y="27001"/>
                        <a:pt x="9131" y="27043"/>
                      </a:cubicBezTo>
                      <a:cubicBezTo>
                        <a:pt x="9150" y="27053"/>
                        <a:pt x="9170" y="27063"/>
                        <a:pt x="9188" y="27068"/>
                      </a:cubicBezTo>
                      <a:cubicBezTo>
                        <a:pt x="9304" y="27110"/>
                        <a:pt x="9419" y="27150"/>
                        <a:pt x="9530" y="27188"/>
                      </a:cubicBezTo>
                      <a:cubicBezTo>
                        <a:pt x="9698" y="27241"/>
                        <a:pt x="9866" y="27298"/>
                        <a:pt x="10039" y="27347"/>
                      </a:cubicBezTo>
                      <a:cubicBezTo>
                        <a:pt x="10140" y="27376"/>
                        <a:pt x="10241" y="27404"/>
                        <a:pt x="10337" y="27433"/>
                      </a:cubicBezTo>
                      <a:cubicBezTo>
                        <a:pt x="10452" y="27462"/>
                        <a:pt x="10563" y="27491"/>
                        <a:pt x="10678" y="27520"/>
                      </a:cubicBezTo>
                      <a:cubicBezTo>
                        <a:pt x="10789" y="27543"/>
                        <a:pt x="10900" y="27567"/>
                        <a:pt x="11011" y="27596"/>
                      </a:cubicBezTo>
                      <a:cubicBezTo>
                        <a:pt x="11126" y="27620"/>
                        <a:pt x="11236" y="27640"/>
                        <a:pt x="11351" y="27664"/>
                      </a:cubicBezTo>
                      <a:cubicBezTo>
                        <a:pt x="11697" y="27731"/>
                        <a:pt x="12049" y="27779"/>
                        <a:pt x="12404" y="27822"/>
                      </a:cubicBezTo>
                      <a:cubicBezTo>
                        <a:pt x="12500" y="27831"/>
                        <a:pt x="12596" y="27842"/>
                        <a:pt x="12692" y="27851"/>
                      </a:cubicBezTo>
                      <a:cubicBezTo>
                        <a:pt x="12956" y="27875"/>
                        <a:pt x="13225" y="27895"/>
                        <a:pt x="13495" y="27899"/>
                      </a:cubicBezTo>
                      <a:cubicBezTo>
                        <a:pt x="13606" y="27904"/>
                        <a:pt x="13711" y="27908"/>
                        <a:pt x="13821" y="27908"/>
                      </a:cubicBezTo>
                      <a:lnTo>
                        <a:pt x="14148" y="27908"/>
                      </a:lnTo>
                      <a:cubicBezTo>
                        <a:pt x="14413" y="27904"/>
                        <a:pt x="14673" y="27895"/>
                        <a:pt x="14937" y="27875"/>
                      </a:cubicBezTo>
                      <a:cubicBezTo>
                        <a:pt x="15119" y="27866"/>
                        <a:pt x="15301" y="27846"/>
                        <a:pt x="15484" y="27827"/>
                      </a:cubicBezTo>
                      <a:cubicBezTo>
                        <a:pt x="15758" y="27798"/>
                        <a:pt x="16028" y="27764"/>
                        <a:pt x="16296" y="27716"/>
                      </a:cubicBezTo>
                      <a:cubicBezTo>
                        <a:pt x="16407" y="27697"/>
                        <a:pt x="16523" y="27678"/>
                        <a:pt x="16633" y="27654"/>
                      </a:cubicBezTo>
                      <a:cubicBezTo>
                        <a:pt x="16729" y="27635"/>
                        <a:pt x="16829" y="27616"/>
                        <a:pt x="16931" y="27596"/>
                      </a:cubicBezTo>
                      <a:cubicBezTo>
                        <a:pt x="16955" y="27591"/>
                        <a:pt x="16984" y="27582"/>
                        <a:pt x="17008" y="27577"/>
                      </a:cubicBezTo>
                      <a:cubicBezTo>
                        <a:pt x="17113" y="27553"/>
                        <a:pt x="17215" y="27529"/>
                        <a:pt x="17315" y="27505"/>
                      </a:cubicBezTo>
                      <a:cubicBezTo>
                        <a:pt x="17412" y="27481"/>
                        <a:pt x="17512" y="27456"/>
                        <a:pt x="17614" y="27428"/>
                      </a:cubicBezTo>
                      <a:cubicBezTo>
                        <a:pt x="18180" y="27279"/>
                        <a:pt x="18738" y="27087"/>
                        <a:pt x="19276" y="26866"/>
                      </a:cubicBezTo>
                      <a:cubicBezTo>
                        <a:pt x="19324" y="26842"/>
                        <a:pt x="19377" y="26828"/>
                        <a:pt x="19424" y="26804"/>
                      </a:cubicBezTo>
                      <a:cubicBezTo>
                        <a:pt x="19732" y="26673"/>
                        <a:pt x="20030" y="26529"/>
                        <a:pt x="20329" y="26380"/>
                      </a:cubicBezTo>
                      <a:cubicBezTo>
                        <a:pt x="20420" y="26332"/>
                        <a:pt x="20506" y="26289"/>
                        <a:pt x="20588" y="26241"/>
                      </a:cubicBezTo>
                      <a:cubicBezTo>
                        <a:pt x="20968" y="26039"/>
                        <a:pt x="21333" y="25823"/>
                        <a:pt x="21684" y="25582"/>
                      </a:cubicBezTo>
                      <a:cubicBezTo>
                        <a:pt x="21755" y="25535"/>
                        <a:pt x="21828" y="25486"/>
                        <a:pt x="21899" y="25438"/>
                      </a:cubicBezTo>
                      <a:cubicBezTo>
                        <a:pt x="21972" y="25391"/>
                        <a:pt x="22044" y="25338"/>
                        <a:pt x="22112" y="25289"/>
                      </a:cubicBezTo>
                      <a:cubicBezTo>
                        <a:pt x="22394" y="25087"/>
                        <a:pt x="22673" y="24872"/>
                        <a:pt x="22938" y="24646"/>
                      </a:cubicBezTo>
                      <a:cubicBezTo>
                        <a:pt x="23202" y="24424"/>
                        <a:pt x="23461" y="24193"/>
                        <a:pt x="23711" y="23949"/>
                      </a:cubicBezTo>
                      <a:cubicBezTo>
                        <a:pt x="23836" y="23823"/>
                        <a:pt x="23957" y="23703"/>
                        <a:pt x="24077" y="23579"/>
                      </a:cubicBezTo>
                      <a:cubicBezTo>
                        <a:pt x="24164" y="23488"/>
                        <a:pt x="24255" y="23391"/>
                        <a:pt x="24337" y="23295"/>
                      </a:cubicBezTo>
                      <a:cubicBezTo>
                        <a:pt x="24399" y="23228"/>
                        <a:pt x="24461" y="23155"/>
                        <a:pt x="24523" y="23084"/>
                      </a:cubicBezTo>
                      <a:cubicBezTo>
                        <a:pt x="24836" y="22723"/>
                        <a:pt x="25129" y="22353"/>
                        <a:pt x="25399" y="21964"/>
                      </a:cubicBezTo>
                      <a:cubicBezTo>
                        <a:pt x="25499" y="21820"/>
                        <a:pt x="25595" y="21676"/>
                        <a:pt x="25692" y="21532"/>
                      </a:cubicBezTo>
                      <a:cubicBezTo>
                        <a:pt x="25787" y="21383"/>
                        <a:pt x="25879" y="21239"/>
                        <a:pt x="25970" y="21084"/>
                      </a:cubicBezTo>
                      <a:cubicBezTo>
                        <a:pt x="26148" y="20786"/>
                        <a:pt x="26316" y="20479"/>
                        <a:pt x="26470" y="20161"/>
                      </a:cubicBezTo>
                      <a:cubicBezTo>
                        <a:pt x="26542" y="20023"/>
                        <a:pt x="26610" y="19879"/>
                        <a:pt x="26677" y="19729"/>
                      </a:cubicBezTo>
                      <a:cubicBezTo>
                        <a:pt x="26792" y="19475"/>
                        <a:pt x="26903" y="19216"/>
                        <a:pt x="27003" y="18950"/>
                      </a:cubicBezTo>
                      <a:cubicBezTo>
                        <a:pt x="27580" y="17446"/>
                        <a:pt x="27907" y="15813"/>
                        <a:pt x="27926" y="14106"/>
                      </a:cubicBezTo>
                      <a:cubicBezTo>
                        <a:pt x="27941" y="12852"/>
                        <a:pt x="27786" y="11632"/>
                        <a:pt x="27489" y="10468"/>
                      </a:cubicBezTo>
                      <a:cubicBezTo>
                        <a:pt x="26369" y="6134"/>
                        <a:pt x="23221" y="2607"/>
                        <a:pt x="19107" y="977"/>
                      </a:cubicBezTo>
                      <a:cubicBezTo>
                        <a:pt x="17565" y="363"/>
                        <a:pt x="15884" y="21"/>
                        <a:pt x="14125" y="2"/>
                      </a:cubicBezTo>
                      <a:cubicBezTo>
                        <a:pt x="14069" y="1"/>
                        <a:pt x="14012" y="1"/>
                        <a:pt x="13956" y="1"/>
                      </a:cubicBezTo>
                      <a:close/>
                    </a:path>
                  </a:pathLst>
                </a:custGeom>
                <a:solidFill>
                  <a:srgbClr val="5133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128;p48">
                  <a:extLst>
                    <a:ext uri="{FF2B5EF4-FFF2-40B4-BE49-F238E27FC236}">
                      <a16:creationId xmlns:a16="http://schemas.microsoft.com/office/drawing/2014/main" id="{7C9B53BC-9092-3B29-4243-DDBF95B95785}"/>
                    </a:ext>
                  </a:extLst>
                </p:cNvPr>
                <p:cNvSpPr/>
                <p:nvPr/>
              </p:nvSpPr>
              <p:spPr>
                <a:xfrm>
                  <a:off x="6830269" y="1405767"/>
                  <a:ext cx="372019" cy="640390"/>
                </a:xfrm>
                <a:custGeom>
                  <a:avLst/>
                  <a:gdLst/>
                  <a:ahLst/>
                  <a:cxnLst/>
                  <a:rect l="l" t="t" r="r" b="b"/>
                  <a:pathLst>
                    <a:path w="15538" h="26747" extrusionOk="0">
                      <a:moveTo>
                        <a:pt x="8959" y="0"/>
                      </a:moveTo>
                      <a:cubicBezTo>
                        <a:pt x="4763" y="1342"/>
                        <a:pt x="1423" y="4618"/>
                        <a:pt x="1" y="8790"/>
                      </a:cubicBezTo>
                      <a:cubicBezTo>
                        <a:pt x="82" y="8919"/>
                        <a:pt x="160" y="9054"/>
                        <a:pt x="236" y="9185"/>
                      </a:cubicBezTo>
                      <a:cubicBezTo>
                        <a:pt x="861" y="10227"/>
                        <a:pt x="1529" y="11312"/>
                        <a:pt x="2558" y="11957"/>
                      </a:cubicBezTo>
                      <a:cubicBezTo>
                        <a:pt x="3494" y="12543"/>
                        <a:pt x="4638" y="12702"/>
                        <a:pt x="5632" y="13187"/>
                      </a:cubicBezTo>
                      <a:cubicBezTo>
                        <a:pt x="10833" y="15719"/>
                        <a:pt x="1919" y="19184"/>
                        <a:pt x="6695" y="21674"/>
                      </a:cubicBezTo>
                      <a:cubicBezTo>
                        <a:pt x="7214" y="21943"/>
                        <a:pt x="7830" y="21963"/>
                        <a:pt x="8396" y="22136"/>
                      </a:cubicBezTo>
                      <a:cubicBezTo>
                        <a:pt x="8837" y="22271"/>
                        <a:pt x="13831" y="26747"/>
                        <a:pt x="15159" y="26747"/>
                      </a:cubicBezTo>
                      <a:cubicBezTo>
                        <a:pt x="15336" y="26747"/>
                        <a:pt x="15448" y="26666"/>
                        <a:pt x="15475" y="26485"/>
                      </a:cubicBezTo>
                      <a:cubicBezTo>
                        <a:pt x="15537" y="26086"/>
                        <a:pt x="15465" y="25793"/>
                        <a:pt x="15321" y="25552"/>
                      </a:cubicBezTo>
                      <a:cubicBezTo>
                        <a:pt x="14903" y="24846"/>
                        <a:pt x="13845" y="24615"/>
                        <a:pt x="13457" y="23693"/>
                      </a:cubicBezTo>
                      <a:cubicBezTo>
                        <a:pt x="12851" y="22246"/>
                        <a:pt x="13885" y="20684"/>
                        <a:pt x="14235" y="19286"/>
                      </a:cubicBezTo>
                      <a:cubicBezTo>
                        <a:pt x="14537" y="18079"/>
                        <a:pt x="14446" y="16604"/>
                        <a:pt x="13452" y="15854"/>
                      </a:cubicBezTo>
                      <a:cubicBezTo>
                        <a:pt x="12678" y="15268"/>
                        <a:pt x="11621" y="15311"/>
                        <a:pt x="10655" y="15200"/>
                      </a:cubicBezTo>
                      <a:cubicBezTo>
                        <a:pt x="9689" y="15095"/>
                        <a:pt x="8584" y="14639"/>
                        <a:pt x="8396" y="13687"/>
                      </a:cubicBezTo>
                      <a:cubicBezTo>
                        <a:pt x="8267" y="12985"/>
                        <a:pt x="8699" y="12308"/>
                        <a:pt x="9170" y="11769"/>
                      </a:cubicBezTo>
                      <a:cubicBezTo>
                        <a:pt x="10237" y="10558"/>
                        <a:pt x="11611" y="9646"/>
                        <a:pt x="12634" y="8396"/>
                      </a:cubicBezTo>
                      <a:cubicBezTo>
                        <a:pt x="13654" y="7147"/>
                        <a:pt x="14283" y="5350"/>
                        <a:pt x="13543" y="3917"/>
                      </a:cubicBezTo>
                      <a:cubicBezTo>
                        <a:pt x="13062" y="2985"/>
                        <a:pt x="10760" y="1154"/>
                        <a:pt x="8959" y="0"/>
                      </a:cubicBezTo>
                      <a:close/>
                    </a:path>
                  </a:pathLst>
                </a:custGeom>
                <a:solidFill>
                  <a:srgbClr val="00C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129;p48">
                  <a:extLst>
                    <a:ext uri="{FF2B5EF4-FFF2-40B4-BE49-F238E27FC236}">
                      <a16:creationId xmlns:a16="http://schemas.microsoft.com/office/drawing/2014/main" id="{81CF29CF-107B-1472-530E-14B28B3B30FB}"/>
                    </a:ext>
                  </a:extLst>
                </p:cNvPr>
                <p:cNvSpPr/>
                <p:nvPr/>
              </p:nvSpPr>
              <p:spPr>
                <a:xfrm>
                  <a:off x="7170228" y="1413357"/>
                  <a:ext cx="312234" cy="551156"/>
                </a:xfrm>
                <a:custGeom>
                  <a:avLst/>
                  <a:gdLst/>
                  <a:ahLst/>
                  <a:cxnLst/>
                  <a:rect l="l" t="t" r="r" b="b"/>
                  <a:pathLst>
                    <a:path w="13041" h="23020" extrusionOk="0">
                      <a:moveTo>
                        <a:pt x="4149" y="0"/>
                      </a:moveTo>
                      <a:lnTo>
                        <a:pt x="4149" y="0"/>
                      </a:lnTo>
                      <a:cubicBezTo>
                        <a:pt x="4082" y="519"/>
                        <a:pt x="4184" y="1145"/>
                        <a:pt x="4519" y="1879"/>
                      </a:cubicBezTo>
                      <a:cubicBezTo>
                        <a:pt x="5029" y="3008"/>
                        <a:pt x="5861" y="4162"/>
                        <a:pt x="5539" y="5354"/>
                      </a:cubicBezTo>
                      <a:cubicBezTo>
                        <a:pt x="5308" y="6219"/>
                        <a:pt x="4519" y="6810"/>
                        <a:pt x="3736" y="7247"/>
                      </a:cubicBezTo>
                      <a:cubicBezTo>
                        <a:pt x="2953" y="7690"/>
                        <a:pt x="2102" y="8060"/>
                        <a:pt x="1536" y="8757"/>
                      </a:cubicBezTo>
                      <a:cubicBezTo>
                        <a:pt x="0" y="10631"/>
                        <a:pt x="1195" y="10998"/>
                        <a:pt x="2533" y="10998"/>
                      </a:cubicBezTo>
                      <a:cubicBezTo>
                        <a:pt x="3222" y="10998"/>
                        <a:pt x="3950" y="10901"/>
                        <a:pt x="4361" y="10862"/>
                      </a:cubicBezTo>
                      <a:cubicBezTo>
                        <a:pt x="4448" y="10853"/>
                        <a:pt x="4535" y="10849"/>
                        <a:pt x="4621" y="10849"/>
                      </a:cubicBezTo>
                      <a:cubicBezTo>
                        <a:pt x="6400" y="10849"/>
                        <a:pt x="8002" y="12556"/>
                        <a:pt x="5774" y="14211"/>
                      </a:cubicBezTo>
                      <a:cubicBezTo>
                        <a:pt x="5135" y="14682"/>
                        <a:pt x="4213" y="14883"/>
                        <a:pt x="3900" y="15615"/>
                      </a:cubicBezTo>
                      <a:cubicBezTo>
                        <a:pt x="3654" y="16186"/>
                        <a:pt x="4222" y="18729"/>
                        <a:pt x="4606" y="19262"/>
                      </a:cubicBezTo>
                      <a:cubicBezTo>
                        <a:pt x="5010" y="19829"/>
                        <a:pt x="5591" y="20262"/>
                        <a:pt x="5918" y="20876"/>
                      </a:cubicBezTo>
                      <a:cubicBezTo>
                        <a:pt x="6245" y="21491"/>
                        <a:pt x="6178" y="22414"/>
                        <a:pt x="5539" y="22688"/>
                      </a:cubicBezTo>
                      <a:cubicBezTo>
                        <a:pt x="5837" y="22908"/>
                        <a:pt x="6208" y="23020"/>
                        <a:pt x="6577" y="23020"/>
                      </a:cubicBezTo>
                      <a:cubicBezTo>
                        <a:pt x="6879" y="23020"/>
                        <a:pt x="7180" y="22945"/>
                        <a:pt x="7442" y="22794"/>
                      </a:cubicBezTo>
                      <a:cubicBezTo>
                        <a:pt x="8600" y="22125"/>
                        <a:pt x="8456" y="20060"/>
                        <a:pt x="9046" y="18959"/>
                      </a:cubicBezTo>
                      <a:cubicBezTo>
                        <a:pt x="9590" y="17959"/>
                        <a:pt x="10936" y="16176"/>
                        <a:pt x="9926" y="15081"/>
                      </a:cubicBezTo>
                      <a:cubicBezTo>
                        <a:pt x="9512" y="14634"/>
                        <a:pt x="8926" y="14225"/>
                        <a:pt x="8913" y="13619"/>
                      </a:cubicBezTo>
                      <a:cubicBezTo>
                        <a:pt x="8898" y="13067"/>
                        <a:pt x="9403" y="12610"/>
                        <a:pt x="9940" y="12490"/>
                      </a:cubicBezTo>
                      <a:cubicBezTo>
                        <a:pt x="10032" y="12469"/>
                        <a:pt x="10135" y="12461"/>
                        <a:pt x="10246" y="12461"/>
                      </a:cubicBezTo>
                      <a:cubicBezTo>
                        <a:pt x="10444" y="12461"/>
                        <a:pt x="10668" y="12487"/>
                        <a:pt x="10902" y="12514"/>
                      </a:cubicBezTo>
                      <a:cubicBezTo>
                        <a:pt x="11130" y="12538"/>
                        <a:pt x="11366" y="12563"/>
                        <a:pt x="11592" y="12563"/>
                      </a:cubicBezTo>
                      <a:cubicBezTo>
                        <a:pt x="11956" y="12563"/>
                        <a:pt x="12294" y="12499"/>
                        <a:pt x="12531" y="12264"/>
                      </a:cubicBezTo>
                      <a:cubicBezTo>
                        <a:pt x="12603" y="12197"/>
                        <a:pt x="12666" y="12111"/>
                        <a:pt x="12713" y="12010"/>
                      </a:cubicBezTo>
                      <a:cubicBezTo>
                        <a:pt x="13040" y="11347"/>
                        <a:pt x="12406" y="10246"/>
                        <a:pt x="12531" y="9491"/>
                      </a:cubicBezTo>
                      <a:cubicBezTo>
                        <a:pt x="11411" y="5157"/>
                        <a:pt x="8263" y="1630"/>
                        <a:pt x="4149" y="0"/>
                      </a:cubicBezTo>
                      <a:close/>
                    </a:path>
                  </a:pathLst>
                </a:custGeom>
                <a:solidFill>
                  <a:srgbClr val="00C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130;p48">
                  <a:extLst>
                    <a:ext uri="{FF2B5EF4-FFF2-40B4-BE49-F238E27FC236}">
                      <a16:creationId xmlns:a16="http://schemas.microsoft.com/office/drawing/2014/main" id="{6C92A900-FCCD-C816-849F-AA6A20FAEC36}"/>
                    </a:ext>
                  </a:extLst>
                </p:cNvPr>
                <p:cNvSpPr/>
                <p:nvPr/>
              </p:nvSpPr>
              <p:spPr>
                <a:xfrm>
                  <a:off x="6833836" y="1841736"/>
                  <a:ext cx="624803" cy="216440"/>
                </a:xfrm>
                <a:custGeom>
                  <a:avLst/>
                  <a:gdLst/>
                  <a:ahLst/>
                  <a:cxnLst/>
                  <a:rect l="l" t="t" r="r" b="b"/>
                  <a:pathLst>
                    <a:path w="26096" h="9040" extrusionOk="0">
                      <a:moveTo>
                        <a:pt x="0" y="1"/>
                      </a:moveTo>
                      <a:cubicBezTo>
                        <a:pt x="80" y="210"/>
                        <a:pt x="166" y="420"/>
                        <a:pt x="254" y="626"/>
                      </a:cubicBezTo>
                      <a:lnTo>
                        <a:pt x="254" y="626"/>
                      </a:lnTo>
                      <a:cubicBezTo>
                        <a:pt x="207" y="517"/>
                        <a:pt x="162" y="408"/>
                        <a:pt x="116" y="294"/>
                      </a:cubicBezTo>
                      <a:cubicBezTo>
                        <a:pt x="78" y="197"/>
                        <a:pt x="40" y="96"/>
                        <a:pt x="0" y="1"/>
                      </a:cubicBezTo>
                      <a:close/>
                      <a:moveTo>
                        <a:pt x="254" y="626"/>
                      </a:moveTo>
                      <a:cubicBezTo>
                        <a:pt x="276" y="679"/>
                        <a:pt x="299" y="731"/>
                        <a:pt x="322" y="784"/>
                      </a:cubicBezTo>
                      <a:cubicBezTo>
                        <a:pt x="323" y="784"/>
                        <a:pt x="323" y="785"/>
                        <a:pt x="324" y="786"/>
                      </a:cubicBezTo>
                      <a:lnTo>
                        <a:pt x="324" y="786"/>
                      </a:lnTo>
                      <a:cubicBezTo>
                        <a:pt x="300" y="733"/>
                        <a:pt x="277" y="680"/>
                        <a:pt x="254" y="626"/>
                      </a:cubicBezTo>
                      <a:close/>
                      <a:moveTo>
                        <a:pt x="324" y="786"/>
                      </a:moveTo>
                      <a:lnTo>
                        <a:pt x="324" y="786"/>
                      </a:lnTo>
                      <a:cubicBezTo>
                        <a:pt x="330" y="799"/>
                        <a:pt x="336" y="813"/>
                        <a:pt x="342" y="826"/>
                      </a:cubicBezTo>
                      <a:cubicBezTo>
                        <a:pt x="337" y="813"/>
                        <a:pt x="333" y="799"/>
                        <a:pt x="324" y="786"/>
                      </a:cubicBezTo>
                      <a:close/>
                      <a:moveTo>
                        <a:pt x="26095" y="81"/>
                      </a:moveTo>
                      <a:cubicBezTo>
                        <a:pt x="25995" y="347"/>
                        <a:pt x="25884" y="606"/>
                        <a:pt x="25769" y="860"/>
                      </a:cubicBezTo>
                      <a:cubicBezTo>
                        <a:pt x="25762" y="875"/>
                        <a:pt x="25757" y="889"/>
                        <a:pt x="25751" y="904"/>
                      </a:cubicBezTo>
                      <a:lnTo>
                        <a:pt x="25751" y="904"/>
                      </a:lnTo>
                      <a:cubicBezTo>
                        <a:pt x="25873" y="635"/>
                        <a:pt x="25992" y="360"/>
                        <a:pt x="26095" y="81"/>
                      </a:cubicBezTo>
                      <a:close/>
                      <a:moveTo>
                        <a:pt x="25751" y="904"/>
                      </a:moveTo>
                      <a:cubicBezTo>
                        <a:pt x="25749" y="908"/>
                        <a:pt x="25747" y="913"/>
                        <a:pt x="25744" y="917"/>
                      </a:cubicBezTo>
                      <a:cubicBezTo>
                        <a:pt x="25747" y="913"/>
                        <a:pt x="25749" y="908"/>
                        <a:pt x="25751" y="904"/>
                      </a:cubicBezTo>
                      <a:close/>
                      <a:moveTo>
                        <a:pt x="25576" y="1269"/>
                      </a:moveTo>
                      <a:lnTo>
                        <a:pt x="25576" y="1269"/>
                      </a:lnTo>
                      <a:cubicBezTo>
                        <a:pt x="25571" y="1279"/>
                        <a:pt x="25567" y="1283"/>
                        <a:pt x="25562" y="1292"/>
                      </a:cubicBezTo>
                      <a:cubicBezTo>
                        <a:pt x="25558" y="1303"/>
                        <a:pt x="25552" y="1312"/>
                        <a:pt x="25547" y="1321"/>
                      </a:cubicBezTo>
                      <a:cubicBezTo>
                        <a:pt x="25558" y="1307"/>
                        <a:pt x="25567" y="1288"/>
                        <a:pt x="25576" y="1269"/>
                      </a:cubicBezTo>
                      <a:close/>
                      <a:moveTo>
                        <a:pt x="597" y="1360"/>
                      </a:moveTo>
                      <a:cubicBezTo>
                        <a:pt x="630" y="1423"/>
                        <a:pt x="659" y="1480"/>
                        <a:pt x="688" y="1538"/>
                      </a:cubicBezTo>
                      <a:cubicBezTo>
                        <a:pt x="683" y="1523"/>
                        <a:pt x="674" y="1509"/>
                        <a:pt x="668" y="1494"/>
                      </a:cubicBezTo>
                      <a:cubicBezTo>
                        <a:pt x="645" y="1447"/>
                        <a:pt x="621" y="1403"/>
                        <a:pt x="597" y="1360"/>
                      </a:cubicBezTo>
                      <a:close/>
                      <a:moveTo>
                        <a:pt x="25269" y="1855"/>
                      </a:moveTo>
                      <a:cubicBezTo>
                        <a:pt x="25215" y="1950"/>
                        <a:pt x="25159" y="2045"/>
                        <a:pt x="25105" y="2140"/>
                      </a:cubicBezTo>
                      <a:lnTo>
                        <a:pt x="25105" y="2140"/>
                      </a:lnTo>
                      <a:cubicBezTo>
                        <a:pt x="25161" y="2046"/>
                        <a:pt x="25215" y="1951"/>
                        <a:pt x="25269" y="1855"/>
                      </a:cubicBezTo>
                      <a:close/>
                      <a:moveTo>
                        <a:pt x="25105" y="2140"/>
                      </a:moveTo>
                      <a:lnTo>
                        <a:pt x="25105" y="2140"/>
                      </a:lnTo>
                      <a:cubicBezTo>
                        <a:pt x="24979" y="2352"/>
                        <a:pt x="24849" y="2561"/>
                        <a:pt x="24715" y="2766"/>
                      </a:cubicBezTo>
                      <a:lnTo>
                        <a:pt x="24715" y="2766"/>
                      </a:lnTo>
                      <a:cubicBezTo>
                        <a:pt x="24738" y="2732"/>
                        <a:pt x="24761" y="2698"/>
                        <a:pt x="24784" y="2663"/>
                      </a:cubicBezTo>
                      <a:cubicBezTo>
                        <a:pt x="24879" y="2514"/>
                        <a:pt x="24971" y="2370"/>
                        <a:pt x="25062" y="2215"/>
                      </a:cubicBezTo>
                      <a:cubicBezTo>
                        <a:pt x="25076" y="2190"/>
                        <a:pt x="25090" y="2165"/>
                        <a:pt x="25105" y="2140"/>
                      </a:cubicBezTo>
                      <a:close/>
                      <a:moveTo>
                        <a:pt x="24715" y="2766"/>
                      </a:moveTo>
                      <a:cubicBezTo>
                        <a:pt x="24694" y="2797"/>
                        <a:pt x="24674" y="2828"/>
                        <a:pt x="24653" y="2860"/>
                      </a:cubicBezTo>
                      <a:cubicBezTo>
                        <a:pt x="24674" y="2829"/>
                        <a:pt x="24694" y="2798"/>
                        <a:pt x="24715" y="2766"/>
                      </a:cubicBezTo>
                      <a:close/>
                      <a:moveTo>
                        <a:pt x="1386" y="2727"/>
                      </a:moveTo>
                      <a:cubicBezTo>
                        <a:pt x="1712" y="3221"/>
                        <a:pt x="2066" y="3695"/>
                        <a:pt x="2451" y="4147"/>
                      </a:cubicBezTo>
                      <a:lnTo>
                        <a:pt x="2451" y="4142"/>
                      </a:lnTo>
                      <a:cubicBezTo>
                        <a:pt x="2066" y="3695"/>
                        <a:pt x="1712" y="3221"/>
                        <a:pt x="1386" y="2727"/>
                      </a:cubicBezTo>
                      <a:close/>
                      <a:moveTo>
                        <a:pt x="24178" y="3528"/>
                      </a:moveTo>
                      <a:cubicBezTo>
                        <a:pt x="23995" y="3763"/>
                        <a:pt x="23813" y="3989"/>
                        <a:pt x="23615" y="4215"/>
                      </a:cubicBezTo>
                      <a:cubicBezTo>
                        <a:pt x="23553" y="4286"/>
                        <a:pt x="23491" y="4359"/>
                        <a:pt x="23429" y="4426"/>
                      </a:cubicBezTo>
                      <a:cubicBezTo>
                        <a:pt x="23417" y="4440"/>
                        <a:pt x="23407" y="4452"/>
                        <a:pt x="23396" y="4464"/>
                      </a:cubicBezTo>
                      <a:lnTo>
                        <a:pt x="23396" y="4464"/>
                      </a:lnTo>
                      <a:cubicBezTo>
                        <a:pt x="23671" y="4163"/>
                        <a:pt x="23930" y="3850"/>
                        <a:pt x="24178" y="3528"/>
                      </a:cubicBezTo>
                      <a:close/>
                      <a:moveTo>
                        <a:pt x="23396" y="4464"/>
                      </a:moveTo>
                      <a:cubicBezTo>
                        <a:pt x="23385" y="4477"/>
                        <a:pt x="23373" y="4490"/>
                        <a:pt x="23360" y="4503"/>
                      </a:cubicBezTo>
                      <a:cubicBezTo>
                        <a:pt x="23373" y="4490"/>
                        <a:pt x="23385" y="4478"/>
                        <a:pt x="23396" y="4464"/>
                      </a:cubicBezTo>
                      <a:close/>
                      <a:moveTo>
                        <a:pt x="23130" y="4748"/>
                      </a:moveTo>
                      <a:lnTo>
                        <a:pt x="23130" y="4748"/>
                      </a:lnTo>
                      <a:cubicBezTo>
                        <a:pt x="23062" y="4818"/>
                        <a:pt x="22994" y="4888"/>
                        <a:pt x="22926" y="4957"/>
                      </a:cubicBezTo>
                      <a:lnTo>
                        <a:pt x="22926" y="4957"/>
                      </a:lnTo>
                      <a:cubicBezTo>
                        <a:pt x="22995" y="4887"/>
                        <a:pt x="23064" y="4818"/>
                        <a:pt x="23130" y="4748"/>
                      </a:cubicBezTo>
                      <a:close/>
                      <a:moveTo>
                        <a:pt x="22926" y="4957"/>
                      </a:moveTo>
                      <a:lnTo>
                        <a:pt x="22926" y="4957"/>
                      </a:lnTo>
                      <a:cubicBezTo>
                        <a:pt x="22902" y="4982"/>
                        <a:pt x="22877" y="5006"/>
                        <a:pt x="22853" y="5030"/>
                      </a:cubicBezTo>
                      <a:lnTo>
                        <a:pt x="22853" y="5030"/>
                      </a:lnTo>
                      <a:cubicBezTo>
                        <a:pt x="22877" y="5006"/>
                        <a:pt x="22902" y="4982"/>
                        <a:pt x="22926" y="4957"/>
                      </a:cubicBezTo>
                      <a:close/>
                      <a:moveTo>
                        <a:pt x="22853" y="5030"/>
                      </a:moveTo>
                      <a:lnTo>
                        <a:pt x="22853" y="5030"/>
                      </a:lnTo>
                      <a:cubicBezTo>
                        <a:pt x="22834" y="5049"/>
                        <a:pt x="22815" y="5068"/>
                        <a:pt x="22795" y="5087"/>
                      </a:cubicBezTo>
                      <a:lnTo>
                        <a:pt x="22795" y="5087"/>
                      </a:lnTo>
                      <a:cubicBezTo>
                        <a:pt x="22798" y="5085"/>
                        <a:pt x="22801" y="5082"/>
                        <a:pt x="22803" y="5080"/>
                      </a:cubicBezTo>
                      <a:cubicBezTo>
                        <a:pt x="22820" y="5063"/>
                        <a:pt x="22836" y="5047"/>
                        <a:pt x="22853" y="5030"/>
                      </a:cubicBezTo>
                      <a:close/>
                      <a:moveTo>
                        <a:pt x="22795" y="5087"/>
                      </a:moveTo>
                      <a:cubicBezTo>
                        <a:pt x="22760" y="5119"/>
                        <a:pt x="22724" y="5154"/>
                        <a:pt x="22693" y="5185"/>
                      </a:cubicBezTo>
                      <a:cubicBezTo>
                        <a:pt x="22727" y="5153"/>
                        <a:pt x="22761" y="5120"/>
                        <a:pt x="22795" y="5087"/>
                      </a:cubicBezTo>
                      <a:close/>
                      <a:moveTo>
                        <a:pt x="22107" y="5714"/>
                      </a:moveTo>
                      <a:lnTo>
                        <a:pt x="22107" y="5714"/>
                      </a:lnTo>
                      <a:cubicBezTo>
                        <a:pt x="22087" y="5730"/>
                        <a:pt x="22067" y="5747"/>
                        <a:pt x="22047" y="5763"/>
                      </a:cubicBezTo>
                      <a:lnTo>
                        <a:pt x="22047" y="5763"/>
                      </a:lnTo>
                      <a:cubicBezTo>
                        <a:pt x="22067" y="5748"/>
                        <a:pt x="22088" y="5733"/>
                        <a:pt x="22107" y="5714"/>
                      </a:cubicBezTo>
                      <a:close/>
                      <a:moveTo>
                        <a:pt x="22047" y="5763"/>
                      </a:moveTo>
                      <a:cubicBezTo>
                        <a:pt x="22041" y="5768"/>
                        <a:pt x="22035" y="5772"/>
                        <a:pt x="22030" y="5777"/>
                      </a:cubicBezTo>
                      <a:cubicBezTo>
                        <a:pt x="22019" y="5785"/>
                        <a:pt x="22010" y="5794"/>
                        <a:pt x="22000" y="5802"/>
                      </a:cubicBezTo>
                      <a:lnTo>
                        <a:pt x="22000" y="5802"/>
                      </a:lnTo>
                      <a:cubicBezTo>
                        <a:pt x="22015" y="5789"/>
                        <a:pt x="22031" y="5776"/>
                        <a:pt x="22047" y="5763"/>
                      </a:cubicBezTo>
                      <a:close/>
                      <a:moveTo>
                        <a:pt x="22000" y="5802"/>
                      </a:moveTo>
                      <a:cubicBezTo>
                        <a:pt x="21983" y="5817"/>
                        <a:pt x="21965" y="5833"/>
                        <a:pt x="21948" y="5848"/>
                      </a:cubicBezTo>
                      <a:cubicBezTo>
                        <a:pt x="21966" y="5833"/>
                        <a:pt x="21983" y="5818"/>
                        <a:pt x="22000" y="5802"/>
                      </a:cubicBezTo>
                      <a:close/>
                      <a:moveTo>
                        <a:pt x="3908" y="5613"/>
                      </a:moveTo>
                      <a:cubicBezTo>
                        <a:pt x="4028" y="5719"/>
                        <a:pt x="4143" y="5819"/>
                        <a:pt x="4268" y="5916"/>
                      </a:cubicBezTo>
                      <a:cubicBezTo>
                        <a:pt x="4454" y="6071"/>
                        <a:pt x="4643" y="6218"/>
                        <a:pt x="4838" y="6356"/>
                      </a:cubicBezTo>
                      <a:lnTo>
                        <a:pt x="4838" y="6356"/>
                      </a:lnTo>
                      <a:cubicBezTo>
                        <a:pt x="4517" y="6121"/>
                        <a:pt x="4207" y="5873"/>
                        <a:pt x="3908" y="5613"/>
                      </a:cubicBezTo>
                      <a:close/>
                      <a:moveTo>
                        <a:pt x="4838" y="6356"/>
                      </a:moveTo>
                      <a:cubicBezTo>
                        <a:pt x="4875" y="6383"/>
                        <a:pt x="4912" y="6410"/>
                        <a:pt x="4950" y="6437"/>
                      </a:cubicBezTo>
                      <a:lnTo>
                        <a:pt x="4950" y="6437"/>
                      </a:lnTo>
                      <a:cubicBezTo>
                        <a:pt x="4929" y="6422"/>
                        <a:pt x="4909" y="6406"/>
                        <a:pt x="4888" y="6391"/>
                      </a:cubicBezTo>
                      <a:cubicBezTo>
                        <a:pt x="4871" y="6380"/>
                        <a:pt x="4855" y="6368"/>
                        <a:pt x="4838" y="6356"/>
                      </a:cubicBezTo>
                      <a:close/>
                      <a:moveTo>
                        <a:pt x="21352" y="6309"/>
                      </a:moveTo>
                      <a:lnTo>
                        <a:pt x="21352" y="6309"/>
                      </a:lnTo>
                      <a:cubicBezTo>
                        <a:pt x="21215" y="6411"/>
                        <a:pt x="21075" y="6511"/>
                        <a:pt x="20934" y="6608"/>
                      </a:cubicBezTo>
                      <a:lnTo>
                        <a:pt x="20934" y="6608"/>
                      </a:lnTo>
                      <a:cubicBezTo>
                        <a:pt x="20953" y="6595"/>
                        <a:pt x="20972" y="6582"/>
                        <a:pt x="20991" y="6569"/>
                      </a:cubicBezTo>
                      <a:cubicBezTo>
                        <a:pt x="21064" y="6522"/>
                        <a:pt x="21136" y="6469"/>
                        <a:pt x="21204" y="6420"/>
                      </a:cubicBezTo>
                      <a:cubicBezTo>
                        <a:pt x="21256" y="6382"/>
                        <a:pt x="21304" y="6349"/>
                        <a:pt x="21352" y="6309"/>
                      </a:cubicBezTo>
                      <a:close/>
                      <a:moveTo>
                        <a:pt x="20934" y="6608"/>
                      </a:moveTo>
                      <a:cubicBezTo>
                        <a:pt x="20881" y="6643"/>
                        <a:pt x="20828" y="6678"/>
                        <a:pt x="20776" y="6713"/>
                      </a:cubicBezTo>
                      <a:cubicBezTo>
                        <a:pt x="20750" y="6731"/>
                        <a:pt x="20723" y="6749"/>
                        <a:pt x="20697" y="6767"/>
                      </a:cubicBezTo>
                      <a:lnTo>
                        <a:pt x="20697" y="6767"/>
                      </a:lnTo>
                      <a:cubicBezTo>
                        <a:pt x="20777" y="6714"/>
                        <a:pt x="20856" y="6662"/>
                        <a:pt x="20934" y="6608"/>
                      </a:cubicBezTo>
                      <a:close/>
                      <a:moveTo>
                        <a:pt x="20697" y="6767"/>
                      </a:moveTo>
                      <a:cubicBezTo>
                        <a:pt x="20444" y="6933"/>
                        <a:pt x="20185" y="7091"/>
                        <a:pt x="19921" y="7240"/>
                      </a:cubicBezTo>
                      <a:lnTo>
                        <a:pt x="19921" y="7240"/>
                      </a:lnTo>
                      <a:cubicBezTo>
                        <a:pt x="20187" y="7092"/>
                        <a:pt x="20446" y="6936"/>
                        <a:pt x="20697" y="6767"/>
                      </a:cubicBezTo>
                      <a:close/>
                      <a:moveTo>
                        <a:pt x="19921" y="7240"/>
                      </a:moveTo>
                      <a:lnTo>
                        <a:pt x="19921" y="7240"/>
                      </a:lnTo>
                      <a:cubicBezTo>
                        <a:pt x="19842" y="7285"/>
                        <a:pt x="19761" y="7329"/>
                        <a:pt x="19680" y="7372"/>
                      </a:cubicBezTo>
                      <a:cubicBezTo>
                        <a:pt x="19648" y="7390"/>
                        <a:pt x="19616" y="7408"/>
                        <a:pt x="19583" y="7426"/>
                      </a:cubicBezTo>
                      <a:lnTo>
                        <a:pt x="19583" y="7426"/>
                      </a:lnTo>
                      <a:cubicBezTo>
                        <a:pt x="19697" y="7366"/>
                        <a:pt x="19810" y="7304"/>
                        <a:pt x="19921" y="7240"/>
                      </a:cubicBezTo>
                      <a:close/>
                      <a:moveTo>
                        <a:pt x="19583" y="7426"/>
                      </a:moveTo>
                      <a:lnTo>
                        <a:pt x="19583" y="7426"/>
                      </a:lnTo>
                      <a:cubicBezTo>
                        <a:pt x="19567" y="7435"/>
                        <a:pt x="19551" y="7443"/>
                        <a:pt x="19535" y="7451"/>
                      </a:cubicBezTo>
                      <a:lnTo>
                        <a:pt x="19535" y="7451"/>
                      </a:lnTo>
                      <a:cubicBezTo>
                        <a:pt x="19551" y="7443"/>
                        <a:pt x="19567" y="7435"/>
                        <a:pt x="19583" y="7426"/>
                      </a:cubicBezTo>
                      <a:close/>
                      <a:moveTo>
                        <a:pt x="19535" y="7451"/>
                      </a:moveTo>
                      <a:lnTo>
                        <a:pt x="19535" y="7451"/>
                      </a:lnTo>
                      <a:cubicBezTo>
                        <a:pt x="19510" y="7465"/>
                        <a:pt x="19484" y="7478"/>
                        <a:pt x="19459" y="7491"/>
                      </a:cubicBezTo>
                      <a:lnTo>
                        <a:pt x="19459" y="7491"/>
                      </a:lnTo>
                      <a:cubicBezTo>
                        <a:pt x="19484" y="7478"/>
                        <a:pt x="19509" y="7465"/>
                        <a:pt x="19535" y="7451"/>
                      </a:cubicBezTo>
                      <a:close/>
                      <a:moveTo>
                        <a:pt x="19459" y="7491"/>
                      </a:moveTo>
                      <a:cubicBezTo>
                        <a:pt x="19436" y="7503"/>
                        <a:pt x="19414" y="7514"/>
                        <a:pt x="19391" y="7526"/>
                      </a:cubicBezTo>
                      <a:lnTo>
                        <a:pt x="19391" y="7526"/>
                      </a:lnTo>
                      <a:cubicBezTo>
                        <a:pt x="19401" y="7521"/>
                        <a:pt x="19411" y="7516"/>
                        <a:pt x="19421" y="7511"/>
                      </a:cubicBezTo>
                      <a:cubicBezTo>
                        <a:pt x="19433" y="7504"/>
                        <a:pt x="19446" y="7498"/>
                        <a:pt x="19459" y="7491"/>
                      </a:cubicBezTo>
                      <a:close/>
                      <a:moveTo>
                        <a:pt x="4950" y="6437"/>
                      </a:moveTo>
                      <a:lnTo>
                        <a:pt x="4950" y="6437"/>
                      </a:lnTo>
                      <a:cubicBezTo>
                        <a:pt x="5001" y="6474"/>
                        <a:pt x="5052" y="6511"/>
                        <a:pt x="5099" y="6546"/>
                      </a:cubicBezTo>
                      <a:cubicBezTo>
                        <a:pt x="5330" y="6704"/>
                        <a:pt x="5565" y="6857"/>
                        <a:pt x="5801" y="7001"/>
                      </a:cubicBezTo>
                      <a:cubicBezTo>
                        <a:pt x="5864" y="7041"/>
                        <a:pt x="5922" y="7074"/>
                        <a:pt x="5984" y="7112"/>
                      </a:cubicBezTo>
                      <a:cubicBezTo>
                        <a:pt x="6483" y="7408"/>
                        <a:pt x="7005" y="7673"/>
                        <a:pt x="7541" y="7903"/>
                      </a:cubicBezTo>
                      <a:lnTo>
                        <a:pt x="7541" y="7903"/>
                      </a:lnTo>
                      <a:cubicBezTo>
                        <a:pt x="6621" y="7506"/>
                        <a:pt x="5754" y="7013"/>
                        <a:pt x="4950" y="6437"/>
                      </a:cubicBezTo>
                      <a:close/>
                      <a:moveTo>
                        <a:pt x="19391" y="7526"/>
                      </a:moveTo>
                      <a:cubicBezTo>
                        <a:pt x="19102" y="7669"/>
                        <a:pt x="18814" y="7808"/>
                        <a:pt x="18516" y="7935"/>
                      </a:cubicBezTo>
                      <a:cubicBezTo>
                        <a:pt x="18514" y="7936"/>
                        <a:pt x="18512" y="7937"/>
                        <a:pt x="18509" y="7938"/>
                      </a:cubicBezTo>
                      <a:lnTo>
                        <a:pt x="18509" y="7938"/>
                      </a:lnTo>
                      <a:cubicBezTo>
                        <a:pt x="18809" y="7811"/>
                        <a:pt x="19103" y="7673"/>
                        <a:pt x="19391" y="7526"/>
                      </a:cubicBezTo>
                      <a:close/>
                      <a:moveTo>
                        <a:pt x="18509" y="7938"/>
                      </a:moveTo>
                      <a:lnTo>
                        <a:pt x="18509" y="7938"/>
                      </a:lnTo>
                      <a:cubicBezTo>
                        <a:pt x="18492" y="7945"/>
                        <a:pt x="18475" y="7953"/>
                        <a:pt x="18458" y="7960"/>
                      </a:cubicBezTo>
                      <a:lnTo>
                        <a:pt x="18458" y="7960"/>
                      </a:lnTo>
                      <a:cubicBezTo>
                        <a:pt x="18475" y="7953"/>
                        <a:pt x="18493" y="7946"/>
                        <a:pt x="18509" y="7938"/>
                      </a:cubicBezTo>
                      <a:close/>
                      <a:moveTo>
                        <a:pt x="7541" y="7903"/>
                      </a:moveTo>
                      <a:cubicBezTo>
                        <a:pt x="7683" y="7964"/>
                        <a:pt x="7827" y="8023"/>
                        <a:pt x="7971" y="8080"/>
                      </a:cubicBezTo>
                      <a:lnTo>
                        <a:pt x="7971" y="8080"/>
                      </a:lnTo>
                      <a:cubicBezTo>
                        <a:pt x="7938" y="8067"/>
                        <a:pt x="7905" y="8053"/>
                        <a:pt x="7872" y="8039"/>
                      </a:cubicBezTo>
                      <a:cubicBezTo>
                        <a:pt x="7761" y="7995"/>
                        <a:pt x="7651" y="7950"/>
                        <a:pt x="7541" y="7903"/>
                      </a:cubicBezTo>
                      <a:close/>
                      <a:moveTo>
                        <a:pt x="7971" y="8080"/>
                      </a:moveTo>
                      <a:cubicBezTo>
                        <a:pt x="8006" y="8094"/>
                        <a:pt x="8042" y="8108"/>
                        <a:pt x="8077" y="8121"/>
                      </a:cubicBezTo>
                      <a:lnTo>
                        <a:pt x="8077" y="8121"/>
                      </a:lnTo>
                      <a:cubicBezTo>
                        <a:pt x="8042" y="8108"/>
                        <a:pt x="8006" y="8094"/>
                        <a:pt x="7971" y="8080"/>
                      </a:cubicBezTo>
                      <a:close/>
                      <a:moveTo>
                        <a:pt x="8077" y="8121"/>
                      </a:moveTo>
                      <a:cubicBezTo>
                        <a:pt x="8130" y="8141"/>
                        <a:pt x="8183" y="8161"/>
                        <a:pt x="8237" y="8181"/>
                      </a:cubicBezTo>
                      <a:lnTo>
                        <a:pt x="8237" y="8181"/>
                      </a:lnTo>
                      <a:cubicBezTo>
                        <a:pt x="8232" y="8179"/>
                        <a:pt x="8227" y="8177"/>
                        <a:pt x="8223" y="8174"/>
                      </a:cubicBezTo>
                      <a:cubicBezTo>
                        <a:pt x="8174" y="8157"/>
                        <a:pt x="8125" y="8139"/>
                        <a:pt x="8077" y="8121"/>
                      </a:cubicBezTo>
                      <a:close/>
                      <a:moveTo>
                        <a:pt x="8237" y="8181"/>
                      </a:moveTo>
                      <a:cubicBezTo>
                        <a:pt x="8251" y="8188"/>
                        <a:pt x="8266" y="8195"/>
                        <a:pt x="8280" y="8199"/>
                      </a:cubicBezTo>
                      <a:cubicBezTo>
                        <a:pt x="8396" y="8241"/>
                        <a:pt x="8511" y="8281"/>
                        <a:pt x="8622" y="8319"/>
                      </a:cubicBezTo>
                      <a:cubicBezTo>
                        <a:pt x="8790" y="8372"/>
                        <a:pt x="8958" y="8429"/>
                        <a:pt x="9131" y="8478"/>
                      </a:cubicBezTo>
                      <a:cubicBezTo>
                        <a:pt x="9232" y="8507"/>
                        <a:pt x="9333" y="8535"/>
                        <a:pt x="9429" y="8564"/>
                      </a:cubicBezTo>
                      <a:cubicBezTo>
                        <a:pt x="9544" y="8593"/>
                        <a:pt x="9655" y="8622"/>
                        <a:pt x="9770" y="8651"/>
                      </a:cubicBezTo>
                      <a:cubicBezTo>
                        <a:pt x="9803" y="8657"/>
                        <a:pt x="9835" y="8664"/>
                        <a:pt x="9867" y="8671"/>
                      </a:cubicBezTo>
                      <a:lnTo>
                        <a:pt x="9867" y="8671"/>
                      </a:lnTo>
                      <a:cubicBezTo>
                        <a:pt x="9310" y="8540"/>
                        <a:pt x="8766" y="8376"/>
                        <a:pt x="8237" y="8181"/>
                      </a:cubicBezTo>
                      <a:close/>
                      <a:moveTo>
                        <a:pt x="9867" y="8671"/>
                      </a:moveTo>
                      <a:cubicBezTo>
                        <a:pt x="9919" y="8684"/>
                        <a:pt x="9972" y="8696"/>
                        <a:pt x="10024" y="8707"/>
                      </a:cubicBezTo>
                      <a:lnTo>
                        <a:pt x="10024" y="8707"/>
                      </a:lnTo>
                      <a:cubicBezTo>
                        <a:pt x="9972" y="8694"/>
                        <a:pt x="9919" y="8683"/>
                        <a:pt x="9867" y="8671"/>
                      </a:cubicBezTo>
                      <a:close/>
                      <a:moveTo>
                        <a:pt x="18458" y="7960"/>
                      </a:moveTo>
                      <a:cubicBezTo>
                        <a:pt x="18427" y="7971"/>
                        <a:pt x="18397" y="7982"/>
                        <a:pt x="18368" y="7997"/>
                      </a:cubicBezTo>
                      <a:cubicBezTo>
                        <a:pt x="17830" y="8218"/>
                        <a:pt x="17272" y="8410"/>
                        <a:pt x="16706" y="8559"/>
                      </a:cubicBezTo>
                      <a:cubicBezTo>
                        <a:pt x="16604" y="8587"/>
                        <a:pt x="16504" y="8612"/>
                        <a:pt x="16407" y="8636"/>
                      </a:cubicBezTo>
                      <a:cubicBezTo>
                        <a:pt x="16307" y="8660"/>
                        <a:pt x="16205" y="8684"/>
                        <a:pt x="16105" y="8708"/>
                      </a:cubicBezTo>
                      <a:cubicBezTo>
                        <a:pt x="16919" y="8528"/>
                        <a:pt x="17705" y="8276"/>
                        <a:pt x="18458" y="7960"/>
                      </a:cubicBezTo>
                      <a:close/>
                      <a:moveTo>
                        <a:pt x="16100" y="8708"/>
                      </a:moveTo>
                      <a:lnTo>
                        <a:pt x="16100" y="8708"/>
                      </a:lnTo>
                      <a:cubicBezTo>
                        <a:pt x="16094" y="8710"/>
                        <a:pt x="16088" y="8711"/>
                        <a:pt x="16082" y="8712"/>
                      </a:cubicBezTo>
                      <a:lnTo>
                        <a:pt x="16082" y="8712"/>
                      </a:lnTo>
                      <a:cubicBezTo>
                        <a:pt x="16088" y="8711"/>
                        <a:pt x="16094" y="8710"/>
                        <a:pt x="16100" y="8708"/>
                      </a:cubicBezTo>
                      <a:close/>
                      <a:moveTo>
                        <a:pt x="16082" y="8712"/>
                      </a:moveTo>
                      <a:cubicBezTo>
                        <a:pt x="16033" y="8723"/>
                        <a:pt x="15984" y="8734"/>
                        <a:pt x="15935" y="8744"/>
                      </a:cubicBezTo>
                      <a:lnTo>
                        <a:pt x="15935" y="8744"/>
                      </a:lnTo>
                      <a:cubicBezTo>
                        <a:pt x="15964" y="8738"/>
                        <a:pt x="15993" y="8733"/>
                        <a:pt x="16023" y="8727"/>
                      </a:cubicBezTo>
                      <a:cubicBezTo>
                        <a:pt x="16041" y="8723"/>
                        <a:pt x="16062" y="8717"/>
                        <a:pt x="16082" y="8712"/>
                      </a:cubicBezTo>
                      <a:close/>
                      <a:moveTo>
                        <a:pt x="15935" y="8744"/>
                      </a:moveTo>
                      <a:cubicBezTo>
                        <a:pt x="15863" y="8758"/>
                        <a:pt x="15793" y="8771"/>
                        <a:pt x="15725" y="8785"/>
                      </a:cubicBezTo>
                      <a:cubicBezTo>
                        <a:pt x="15700" y="8790"/>
                        <a:pt x="15674" y="8796"/>
                        <a:pt x="15648" y="8801"/>
                      </a:cubicBezTo>
                      <a:lnTo>
                        <a:pt x="15648" y="8801"/>
                      </a:lnTo>
                      <a:cubicBezTo>
                        <a:pt x="15744" y="8783"/>
                        <a:pt x="15839" y="8764"/>
                        <a:pt x="15935" y="8744"/>
                      </a:cubicBezTo>
                      <a:close/>
                      <a:moveTo>
                        <a:pt x="10024" y="8707"/>
                      </a:moveTo>
                      <a:cubicBezTo>
                        <a:pt x="10050" y="8714"/>
                        <a:pt x="10076" y="8720"/>
                        <a:pt x="10103" y="8727"/>
                      </a:cubicBezTo>
                      <a:cubicBezTo>
                        <a:pt x="10218" y="8751"/>
                        <a:pt x="10328" y="8771"/>
                        <a:pt x="10443" y="8795"/>
                      </a:cubicBezTo>
                      <a:cubicBezTo>
                        <a:pt x="10631" y="8831"/>
                        <a:pt x="10820" y="8862"/>
                        <a:pt x="11011" y="8890"/>
                      </a:cubicBezTo>
                      <a:lnTo>
                        <a:pt x="11011" y="8890"/>
                      </a:lnTo>
                      <a:cubicBezTo>
                        <a:pt x="10678" y="8840"/>
                        <a:pt x="10349" y="8779"/>
                        <a:pt x="10024" y="8707"/>
                      </a:cubicBezTo>
                      <a:close/>
                      <a:moveTo>
                        <a:pt x="15648" y="8801"/>
                      </a:moveTo>
                      <a:cubicBezTo>
                        <a:pt x="15355" y="8855"/>
                        <a:pt x="15058" y="8901"/>
                        <a:pt x="14759" y="8937"/>
                      </a:cubicBezTo>
                      <a:lnTo>
                        <a:pt x="14759" y="8937"/>
                      </a:lnTo>
                      <a:cubicBezTo>
                        <a:pt x="14970" y="8913"/>
                        <a:pt x="15180" y="8884"/>
                        <a:pt x="15388" y="8847"/>
                      </a:cubicBezTo>
                      <a:cubicBezTo>
                        <a:pt x="15474" y="8833"/>
                        <a:pt x="15561" y="8818"/>
                        <a:pt x="15648" y="8801"/>
                      </a:cubicBezTo>
                      <a:close/>
                      <a:moveTo>
                        <a:pt x="11011" y="8890"/>
                      </a:moveTo>
                      <a:cubicBezTo>
                        <a:pt x="11154" y="8911"/>
                        <a:pt x="11297" y="8930"/>
                        <a:pt x="11442" y="8946"/>
                      </a:cubicBezTo>
                      <a:lnTo>
                        <a:pt x="11442" y="8946"/>
                      </a:lnTo>
                      <a:cubicBezTo>
                        <a:pt x="11297" y="8929"/>
                        <a:pt x="11154" y="8910"/>
                        <a:pt x="11011" y="8890"/>
                      </a:cubicBezTo>
                      <a:close/>
                      <a:moveTo>
                        <a:pt x="11442" y="8946"/>
                      </a:moveTo>
                      <a:cubicBezTo>
                        <a:pt x="11460" y="8949"/>
                        <a:pt x="11478" y="8951"/>
                        <a:pt x="11496" y="8953"/>
                      </a:cubicBezTo>
                      <a:cubicBezTo>
                        <a:pt x="11505" y="8954"/>
                        <a:pt x="11514" y="8955"/>
                        <a:pt x="11523" y="8956"/>
                      </a:cubicBezTo>
                      <a:lnTo>
                        <a:pt x="11523" y="8956"/>
                      </a:lnTo>
                      <a:cubicBezTo>
                        <a:pt x="11496" y="8953"/>
                        <a:pt x="11469" y="8950"/>
                        <a:pt x="11442" y="8946"/>
                      </a:cubicBezTo>
                      <a:close/>
                      <a:moveTo>
                        <a:pt x="14759" y="8937"/>
                      </a:moveTo>
                      <a:cubicBezTo>
                        <a:pt x="14698" y="8944"/>
                        <a:pt x="14637" y="8951"/>
                        <a:pt x="14576" y="8958"/>
                      </a:cubicBezTo>
                      <a:cubicBezTo>
                        <a:pt x="14509" y="8965"/>
                        <a:pt x="14442" y="8972"/>
                        <a:pt x="14375" y="8979"/>
                      </a:cubicBezTo>
                      <a:lnTo>
                        <a:pt x="14375" y="8979"/>
                      </a:lnTo>
                      <a:cubicBezTo>
                        <a:pt x="14503" y="8967"/>
                        <a:pt x="14631" y="8953"/>
                        <a:pt x="14759" y="8937"/>
                      </a:cubicBezTo>
                      <a:close/>
                      <a:moveTo>
                        <a:pt x="11523" y="8956"/>
                      </a:moveTo>
                      <a:cubicBezTo>
                        <a:pt x="11639" y="8968"/>
                        <a:pt x="11755" y="8980"/>
                        <a:pt x="11872" y="8990"/>
                      </a:cubicBezTo>
                      <a:lnTo>
                        <a:pt x="11872" y="8990"/>
                      </a:lnTo>
                      <a:cubicBezTo>
                        <a:pt x="11842" y="8987"/>
                        <a:pt x="11813" y="8984"/>
                        <a:pt x="11784" y="8982"/>
                      </a:cubicBezTo>
                      <a:cubicBezTo>
                        <a:pt x="11698" y="8973"/>
                        <a:pt x="11610" y="8964"/>
                        <a:pt x="11523" y="8956"/>
                      </a:cubicBezTo>
                      <a:close/>
                      <a:moveTo>
                        <a:pt x="14375" y="8979"/>
                      </a:moveTo>
                      <a:lnTo>
                        <a:pt x="14375" y="8979"/>
                      </a:lnTo>
                      <a:cubicBezTo>
                        <a:pt x="14274" y="8988"/>
                        <a:pt x="14173" y="8996"/>
                        <a:pt x="14071" y="9004"/>
                      </a:cubicBezTo>
                      <a:lnTo>
                        <a:pt x="14071" y="9004"/>
                      </a:lnTo>
                      <a:cubicBezTo>
                        <a:pt x="14172" y="8998"/>
                        <a:pt x="14273" y="8989"/>
                        <a:pt x="14375" y="8979"/>
                      </a:cubicBezTo>
                      <a:close/>
                      <a:moveTo>
                        <a:pt x="14071" y="9004"/>
                      </a:moveTo>
                      <a:cubicBezTo>
                        <a:pt x="14057" y="9005"/>
                        <a:pt x="14043" y="9005"/>
                        <a:pt x="14029" y="9006"/>
                      </a:cubicBezTo>
                      <a:cubicBezTo>
                        <a:pt x="13977" y="9010"/>
                        <a:pt x="13926" y="9013"/>
                        <a:pt x="13876" y="9016"/>
                      </a:cubicBezTo>
                      <a:lnTo>
                        <a:pt x="13876" y="9016"/>
                      </a:lnTo>
                      <a:cubicBezTo>
                        <a:pt x="13941" y="9013"/>
                        <a:pt x="14006" y="9008"/>
                        <a:pt x="14071" y="9004"/>
                      </a:cubicBezTo>
                      <a:close/>
                      <a:moveTo>
                        <a:pt x="11872" y="8990"/>
                      </a:moveTo>
                      <a:lnTo>
                        <a:pt x="11872" y="8990"/>
                      </a:lnTo>
                      <a:cubicBezTo>
                        <a:pt x="12057" y="9006"/>
                        <a:pt x="12245" y="9019"/>
                        <a:pt x="12433" y="9026"/>
                      </a:cubicBezTo>
                      <a:lnTo>
                        <a:pt x="12433" y="9026"/>
                      </a:lnTo>
                      <a:cubicBezTo>
                        <a:pt x="12245" y="9018"/>
                        <a:pt x="12058" y="9005"/>
                        <a:pt x="11872" y="8990"/>
                      </a:cubicBezTo>
                      <a:close/>
                      <a:moveTo>
                        <a:pt x="12433" y="9026"/>
                      </a:moveTo>
                      <a:cubicBezTo>
                        <a:pt x="12544" y="9031"/>
                        <a:pt x="12655" y="9035"/>
                        <a:pt x="12766" y="9037"/>
                      </a:cubicBezTo>
                      <a:lnTo>
                        <a:pt x="12766" y="9037"/>
                      </a:lnTo>
                      <a:cubicBezTo>
                        <a:pt x="12707" y="9035"/>
                        <a:pt x="12648" y="9033"/>
                        <a:pt x="12587" y="9030"/>
                      </a:cubicBezTo>
                      <a:cubicBezTo>
                        <a:pt x="12536" y="9029"/>
                        <a:pt x="12484" y="9028"/>
                        <a:pt x="12433" y="9026"/>
                      </a:cubicBezTo>
                      <a:close/>
                      <a:moveTo>
                        <a:pt x="12766" y="9037"/>
                      </a:moveTo>
                      <a:cubicBezTo>
                        <a:pt x="12815" y="9039"/>
                        <a:pt x="12864" y="9039"/>
                        <a:pt x="12913" y="9039"/>
                      </a:cubicBezTo>
                      <a:cubicBezTo>
                        <a:pt x="12864" y="9039"/>
                        <a:pt x="12815" y="9038"/>
                        <a:pt x="12766" y="9037"/>
                      </a:cubicBezTo>
                      <a:close/>
                      <a:moveTo>
                        <a:pt x="13876" y="9016"/>
                      </a:moveTo>
                      <a:cubicBezTo>
                        <a:pt x="13608" y="9032"/>
                        <a:pt x="13338" y="9039"/>
                        <a:pt x="13067" y="9039"/>
                      </a:cubicBezTo>
                      <a:lnTo>
                        <a:pt x="13240" y="9039"/>
                      </a:lnTo>
                      <a:cubicBezTo>
                        <a:pt x="13454" y="9036"/>
                        <a:pt x="13664" y="9029"/>
                        <a:pt x="13876" y="9016"/>
                      </a:cubicBezTo>
                      <a:close/>
                    </a:path>
                  </a:pathLst>
                </a:custGeom>
                <a:solidFill>
                  <a:srgbClr val="4C30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131;p48">
                  <a:extLst>
                    <a:ext uri="{FF2B5EF4-FFF2-40B4-BE49-F238E27FC236}">
                      <a16:creationId xmlns:a16="http://schemas.microsoft.com/office/drawing/2014/main" id="{97EE75B7-5E18-C470-74AC-5732B1739CDE}"/>
                    </a:ext>
                  </a:extLst>
                </p:cNvPr>
                <p:cNvSpPr/>
                <p:nvPr/>
              </p:nvSpPr>
              <p:spPr>
                <a:xfrm>
                  <a:off x="6832112" y="1836900"/>
                  <a:ext cx="626527" cy="221277"/>
                </a:xfrm>
                <a:custGeom>
                  <a:avLst/>
                  <a:gdLst/>
                  <a:ahLst/>
                  <a:cxnLst/>
                  <a:rect l="l" t="t" r="r" b="b"/>
                  <a:pathLst>
                    <a:path w="26168" h="9242" extrusionOk="0">
                      <a:moveTo>
                        <a:pt x="1" y="1"/>
                      </a:moveTo>
                      <a:lnTo>
                        <a:pt x="1" y="1"/>
                      </a:lnTo>
                      <a:cubicBezTo>
                        <a:pt x="25" y="68"/>
                        <a:pt x="48" y="135"/>
                        <a:pt x="72" y="203"/>
                      </a:cubicBezTo>
                      <a:cubicBezTo>
                        <a:pt x="112" y="298"/>
                        <a:pt x="150" y="399"/>
                        <a:pt x="188" y="496"/>
                      </a:cubicBezTo>
                      <a:cubicBezTo>
                        <a:pt x="256" y="664"/>
                        <a:pt x="323" y="822"/>
                        <a:pt x="394" y="986"/>
                      </a:cubicBezTo>
                      <a:cubicBezTo>
                        <a:pt x="404" y="1000"/>
                        <a:pt x="409" y="1015"/>
                        <a:pt x="414" y="1028"/>
                      </a:cubicBezTo>
                      <a:cubicBezTo>
                        <a:pt x="496" y="1212"/>
                        <a:pt x="582" y="1389"/>
                        <a:pt x="669" y="1562"/>
                      </a:cubicBezTo>
                      <a:cubicBezTo>
                        <a:pt x="693" y="1605"/>
                        <a:pt x="717" y="1649"/>
                        <a:pt x="740" y="1696"/>
                      </a:cubicBezTo>
                      <a:cubicBezTo>
                        <a:pt x="746" y="1711"/>
                        <a:pt x="755" y="1725"/>
                        <a:pt x="760" y="1740"/>
                      </a:cubicBezTo>
                      <a:cubicBezTo>
                        <a:pt x="846" y="1904"/>
                        <a:pt x="933" y="2057"/>
                        <a:pt x="1019" y="2215"/>
                      </a:cubicBezTo>
                      <a:cubicBezTo>
                        <a:pt x="1077" y="2312"/>
                        <a:pt x="1135" y="2412"/>
                        <a:pt x="1192" y="2509"/>
                      </a:cubicBezTo>
                      <a:cubicBezTo>
                        <a:pt x="1274" y="2638"/>
                        <a:pt x="1356" y="2769"/>
                        <a:pt x="1438" y="2898"/>
                      </a:cubicBezTo>
                      <a:cubicBezTo>
                        <a:pt x="1769" y="3403"/>
                        <a:pt x="2130" y="3888"/>
                        <a:pt x="2523" y="4344"/>
                      </a:cubicBezTo>
                      <a:lnTo>
                        <a:pt x="2523" y="4349"/>
                      </a:lnTo>
                      <a:cubicBezTo>
                        <a:pt x="2754" y="4619"/>
                        <a:pt x="2995" y="4878"/>
                        <a:pt x="3244" y="5127"/>
                      </a:cubicBezTo>
                      <a:cubicBezTo>
                        <a:pt x="3312" y="5200"/>
                        <a:pt x="3384" y="5267"/>
                        <a:pt x="3456" y="5340"/>
                      </a:cubicBezTo>
                      <a:cubicBezTo>
                        <a:pt x="3508" y="5387"/>
                        <a:pt x="3561" y="5440"/>
                        <a:pt x="3614" y="5488"/>
                      </a:cubicBezTo>
                      <a:cubicBezTo>
                        <a:pt x="3716" y="5584"/>
                        <a:pt x="3821" y="5675"/>
                        <a:pt x="3927" y="5772"/>
                      </a:cubicBezTo>
                      <a:cubicBezTo>
                        <a:pt x="3946" y="5786"/>
                        <a:pt x="3960" y="5801"/>
                        <a:pt x="3980" y="5815"/>
                      </a:cubicBezTo>
                      <a:cubicBezTo>
                        <a:pt x="4100" y="5921"/>
                        <a:pt x="4215" y="6021"/>
                        <a:pt x="4340" y="6118"/>
                      </a:cubicBezTo>
                      <a:cubicBezTo>
                        <a:pt x="4542" y="6287"/>
                        <a:pt x="4748" y="6445"/>
                        <a:pt x="4960" y="6593"/>
                      </a:cubicBezTo>
                      <a:cubicBezTo>
                        <a:pt x="5032" y="6646"/>
                        <a:pt x="5104" y="6699"/>
                        <a:pt x="5171" y="6748"/>
                      </a:cubicBezTo>
                      <a:cubicBezTo>
                        <a:pt x="5402" y="6906"/>
                        <a:pt x="5637" y="7059"/>
                        <a:pt x="5873" y="7203"/>
                      </a:cubicBezTo>
                      <a:cubicBezTo>
                        <a:pt x="5936" y="7243"/>
                        <a:pt x="5994" y="7276"/>
                        <a:pt x="6056" y="7314"/>
                      </a:cubicBezTo>
                      <a:cubicBezTo>
                        <a:pt x="6657" y="7671"/>
                        <a:pt x="7291" y="7982"/>
                        <a:pt x="7944" y="8241"/>
                      </a:cubicBezTo>
                      <a:cubicBezTo>
                        <a:pt x="8059" y="8290"/>
                        <a:pt x="8175" y="8334"/>
                        <a:pt x="8295" y="8376"/>
                      </a:cubicBezTo>
                      <a:cubicBezTo>
                        <a:pt x="8314" y="8386"/>
                        <a:pt x="8334" y="8396"/>
                        <a:pt x="8352" y="8401"/>
                      </a:cubicBezTo>
                      <a:cubicBezTo>
                        <a:pt x="8468" y="8443"/>
                        <a:pt x="8583" y="8483"/>
                        <a:pt x="8694" y="8521"/>
                      </a:cubicBezTo>
                      <a:cubicBezTo>
                        <a:pt x="8862" y="8574"/>
                        <a:pt x="9030" y="8631"/>
                        <a:pt x="9203" y="8680"/>
                      </a:cubicBezTo>
                      <a:cubicBezTo>
                        <a:pt x="9304" y="8709"/>
                        <a:pt x="9405" y="8737"/>
                        <a:pt x="9501" y="8766"/>
                      </a:cubicBezTo>
                      <a:cubicBezTo>
                        <a:pt x="9616" y="8795"/>
                        <a:pt x="9727" y="8824"/>
                        <a:pt x="9842" y="8853"/>
                      </a:cubicBezTo>
                      <a:cubicBezTo>
                        <a:pt x="9953" y="8876"/>
                        <a:pt x="10064" y="8900"/>
                        <a:pt x="10175" y="8929"/>
                      </a:cubicBezTo>
                      <a:cubicBezTo>
                        <a:pt x="10290" y="8953"/>
                        <a:pt x="10400" y="8973"/>
                        <a:pt x="10515" y="8997"/>
                      </a:cubicBezTo>
                      <a:cubicBezTo>
                        <a:pt x="10861" y="9064"/>
                        <a:pt x="11213" y="9112"/>
                        <a:pt x="11568" y="9155"/>
                      </a:cubicBezTo>
                      <a:cubicBezTo>
                        <a:pt x="11664" y="9164"/>
                        <a:pt x="11760" y="9175"/>
                        <a:pt x="11856" y="9184"/>
                      </a:cubicBezTo>
                      <a:cubicBezTo>
                        <a:pt x="12120" y="9208"/>
                        <a:pt x="12389" y="9228"/>
                        <a:pt x="12659" y="9232"/>
                      </a:cubicBezTo>
                      <a:cubicBezTo>
                        <a:pt x="12770" y="9237"/>
                        <a:pt x="12875" y="9241"/>
                        <a:pt x="12985" y="9241"/>
                      </a:cubicBezTo>
                      <a:lnTo>
                        <a:pt x="13312" y="9241"/>
                      </a:lnTo>
                      <a:cubicBezTo>
                        <a:pt x="13577" y="9237"/>
                        <a:pt x="13837" y="9228"/>
                        <a:pt x="14101" y="9208"/>
                      </a:cubicBezTo>
                      <a:cubicBezTo>
                        <a:pt x="14283" y="9199"/>
                        <a:pt x="14465" y="9179"/>
                        <a:pt x="14648" y="9160"/>
                      </a:cubicBezTo>
                      <a:cubicBezTo>
                        <a:pt x="14922" y="9131"/>
                        <a:pt x="15192" y="9097"/>
                        <a:pt x="15460" y="9049"/>
                      </a:cubicBezTo>
                      <a:cubicBezTo>
                        <a:pt x="15571" y="9030"/>
                        <a:pt x="15687" y="9011"/>
                        <a:pt x="15797" y="8987"/>
                      </a:cubicBezTo>
                      <a:cubicBezTo>
                        <a:pt x="15893" y="8968"/>
                        <a:pt x="15993" y="8949"/>
                        <a:pt x="16095" y="8929"/>
                      </a:cubicBezTo>
                      <a:cubicBezTo>
                        <a:pt x="16119" y="8924"/>
                        <a:pt x="16148" y="8915"/>
                        <a:pt x="16172" y="8910"/>
                      </a:cubicBezTo>
                      <a:lnTo>
                        <a:pt x="16177" y="8910"/>
                      </a:lnTo>
                      <a:cubicBezTo>
                        <a:pt x="16277" y="8886"/>
                        <a:pt x="16379" y="8862"/>
                        <a:pt x="16479" y="8838"/>
                      </a:cubicBezTo>
                      <a:cubicBezTo>
                        <a:pt x="16576" y="8814"/>
                        <a:pt x="16676" y="8789"/>
                        <a:pt x="16778" y="8761"/>
                      </a:cubicBezTo>
                      <a:cubicBezTo>
                        <a:pt x="17344" y="8612"/>
                        <a:pt x="17902" y="8420"/>
                        <a:pt x="18440" y="8199"/>
                      </a:cubicBezTo>
                      <a:cubicBezTo>
                        <a:pt x="18488" y="8175"/>
                        <a:pt x="18541" y="8161"/>
                        <a:pt x="18588" y="8137"/>
                      </a:cubicBezTo>
                      <a:cubicBezTo>
                        <a:pt x="18896" y="8006"/>
                        <a:pt x="19194" y="7862"/>
                        <a:pt x="19493" y="7713"/>
                      </a:cubicBezTo>
                      <a:cubicBezTo>
                        <a:pt x="19584" y="7665"/>
                        <a:pt x="19670" y="7622"/>
                        <a:pt x="19752" y="7574"/>
                      </a:cubicBezTo>
                      <a:cubicBezTo>
                        <a:pt x="20132" y="7372"/>
                        <a:pt x="20497" y="7156"/>
                        <a:pt x="20848" y="6915"/>
                      </a:cubicBezTo>
                      <a:cubicBezTo>
                        <a:pt x="20919" y="6868"/>
                        <a:pt x="20992" y="6819"/>
                        <a:pt x="21063" y="6771"/>
                      </a:cubicBezTo>
                      <a:cubicBezTo>
                        <a:pt x="21136" y="6724"/>
                        <a:pt x="21208" y="6671"/>
                        <a:pt x="21276" y="6622"/>
                      </a:cubicBezTo>
                      <a:cubicBezTo>
                        <a:pt x="21328" y="6584"/>
                        <a:pt x="21376" y="6551"/>
                        <a:pt x="21424" y="6511"/>
                      </a:cubicBezTo>
                      <a:cubicBezTo>
                        <a:pt x="21626" y="6363"/>
                        <a:pt x="21828" y="6209"/>
                        <a:pt x="22020" y="6050"/>
                      </a:cubicBezTo>
                      <a:cubicBezTo>
                        <a:pt x="22048" y="6027"/>
                        <a:pt x="22073" y="6003"/>
                        <a:pt x="22102" y="5979"/>
                      </a:cubicBezTo>
                      <a:cubicBezTo>
                        <a:pt x="22126" y="5959"/>
                        <a:pt x="22155" y="5941"/>
                        <a:pt x="22179" y="5916"/>
                      </a:cubicBezTo>
                      <a:cubicBezTo>
                        <a:pt x="22376" y="5748"/>
                        <a:pt x="22573" y="5570"/>
                        <a:pt x="22765" y="5387"/>
                      </a:cubicBezTo>
                      <a:cubicBezTo>
                        <a:pt x="22798" y="5353"/>
                        <a:pt x="22837" y="5315"/>
                        <a:pt x="22875" y="5282"/>
                      </a:cubicBezTo>
                      <a:cubicBezTo>
                        <a:pt x="22986" y="5171"/>
                        <a:pt x="23097" y="5061"/>
                        <a:pt x="23202" y="4950"/>
                      </a:cubicBezTo>
                      <a:cubicBezTo>
                        <a:pt x="23279" y="4868"/>
                        <a:pt x="23356" y="4787"/>
                        <a:pt x="23432" y="4705"/>
                      </a:cubicBezTo>
                      <a:cubicBezTo>
                        <a:pt x="23457" y="4681"/>
                        <a:pt x="23476" y="4657"/>
                        <a:pt x="23501" y="4628"/>
                      </a:cubicBezTo>
                      <a:cubicBezTo>
                        <a:pt x="23563" y="4561"/>
                        <a:pt x="23625" y="4488"/>
                        <a:pt x="23687" y="4417"/>
                      </a:cubicBezTo>
                      <a:cubicBezTo>
                        <a:pt x="23885" y="4191"/>
                        <a:pt x="24067" y="3965"/>
                        <a:pt x="24250" y="3730"/>
                      </a:cubicBezTo>
                      <a:cubicBezTo>
                        <a:pt x="24413" y="3513"/>
                        <a:pt x="24572" y="3288"/>
                        <a:pt x="24725" y="3062"/>
                      </a:cubicBezTo>
                      <a:cubicBezTo>
                        <a:pt x="24769" y="2994"/>
                        <a:pt x="24812" y="2931"/>
                        <a:pt x="24856" y="2865"/>
                      </a:cubicBezTo>
                      <a:cubicBezTo>
                        <a:pt x="24951" y="2716"/>
                        <a:pt x="25043" y="2572"/>
                        <a:pt x="25134" y="2417"/>
                      </a:cubicBezTo>
                      <a:cubicBezTo>
                        <a:pt x="25202" y="2297"/>
                        <a:pt x="25273" y="2177"/>
                        <a:pt x="25341" y="2057"/>
                      </a:cubicBezTo>
                      <a:cubicBezTo>
                        <a:pt x="25437" y="1880"/>
                        <a:pt x="25533" y="1707"/>
                        <a:pt x="25619" y="1523"/>
                      </a:cubicBezTo>
                      <a:cubicBezTo>
                        <a:pt x="25624" y="1514"/>
                        <a:pt x="25630" y="1505"/>
                        <a:pt x="25634" y="1494"/>
                      </a:cubicBezTo>
                      <a:cubicBezTo>
                        <a:pt x="25639" y="1485"/>
                        <a:pt x="25643" y="1480"/>
                        <a:pt x="25648" y="1471"/>
                      </a:cubicBezTo>
                      <a:cubicBezTo>
                        <a:pt x="25706" y="1356"/>
                        <a:pt x="25763" y="1235"/>
                        <a:pt x="25816" y="1119"/>
                      </a:cubicBezTo>
                      <a:cubicBezTo>
                        <a:pt x="25826" y="1101"/>
                        <a:pt x="25831" y="1081"/>
                        <a:pt x="25841" y="1062"/>
                      </a:cubicBezTo>
                      <a:cubicBezTo>
                        <a:pt x="25956" y="808"/>
                        <a:pt x="26067" y="549"/>
                        <a:pt x="26167" y="283"/>
                      </a:cubicBezTo>
                      <a:lnTo>
                        <a:pt x="26167" y="283"/>
                      </a:lnTo>
                      <a:cubicBezTo>
                        <a:pt x="25115" y="1385"/>
                        <a:pt x="23923" y="2350"/>
                        <a:pt x="22625" y="3153"/>
                      </a:cubicBezTo>
                      <a:cubicBezTo>
                        <a:pt x="22438" y="3965"/>
                        <a:pt x="22193" y="4739"/>
                        <a:pt x="21564" y="5104"/>
                      </a:cubicBezTo>
                      <a:cubicBezTo>
                        <a:pt x="21299" y="5258"/>
                        <a:pt x="20997" y="5329"/>
                        <a:pt x="20699" y="5329"/>
                      </a:cubicBezTo>
                      <a:cubicBezTo>
                        <a:pt x="20329" y="5329"/>
                        <a:pt x="19959" y="5220"/>
                        <a:pt x="19661" y="4998"/>
                      </a:cubicBezTo>
                      <a:cubicBezTo>
                        <a:pt x="19915" y="4892"/>
                        <a:pt x="20079" y="4681"/>
                        <a:pt x="20160" y="4426"/>
                      </a:cubicBezTo>
                      <a:lnTo>
                        <a:pt x="20160" y="4426"/>
                      </a:lnTo>
                      <a:cubicBezTo>
                        <a:pt x="18089" y="5296"/>
                        <a:pt x="15820" y="5791"/>
                        <a:pt x="13447" y="5819"/>
                      </a:cubicBezTo>
                      <a:cubicBezTo>
                        <a:pt x="13875" y="6633"/>
                        <a:pt x="14850" y="6877"/>
                        <a:pt x="15244" y="7545"/>
                      </a:cubicBezTo>
                      <a:cubicBezTo>
                        <a:pt x="15388" y="7786"/>
                        <a:pt x="15460" y="8079"/>
                        <a:pt x="15398" y="8478"/>
                      </a:cubicBezTo>
                      <a:cubicBezTo>
                        <a:pt x="15374" y="8660"/>
                        <a:pt x="15259" y="8742"/>
                        <a:pt x="15081" y="8742"/>
                      </a:cubicBezTo>
                      <a:cubicBezTo>
                        <a:pt x="14234" y="8742"/>
                        <a:pt x="11899" y="6921"/>
                        <a:pt x="10203" y="5570"/>
                      </a:cubicBezTo>
                      <a:cubicBezTo>
                        <a:pt x="6185" y="4888"/>
                        <a:pt x="2629" y="2874"/>
                        <a:pt x="1" y="1"/>
                      </a:cubicBezTo>
                      <a:close/>
                    </a:path>
                  </a:pathLst>
                </a:custGeom>
                <a:solidFill>
                  <a:srgbClr val="1A0A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132;p48">
                  <a:extLst>
                    <a:ext uri="{FF2B5EF4-FFF2-40B4-BE49-F238E27FC236}">
                      <a16:creationId xmlns:a16="http://schemas.microsoft.com/office/drawing/2014/main" id="{A8B2ED25-E339-2970-A45E-33976FAEB2AC}"/>
                    </a:ext>
                  </a:extLst>
                </p:cNvPr>
                <p:cNvSpPr/>
                <p:nvPr/>
              </p:nvSpPr>
              <p:spPr>
                <a:xfrm>
                  <a:off x="7076398" y="1970259"/>
                  <a:ext cx="125890" cy="75970"/>
                </a:xfrm>
                <a:custGeom>
                  <a:avLst/>
                  <a:gdLst/>
                  <a:ahLst/>
                  <a:cxnLst/>
                  <a:rect l="l" t="t" r="r" b="b"/>
                  <a:pathLst>
                    <a:path w="5258" h="3173" extrusionOk="0">
                      <a:moveTo>
                        <a:pt x="0" y="0"/>
                      </a:moveTo>
                      <a:lnTo>
                        <a:pt x="0" y="0"/>
                      </a:lnTo>
                      <a:cubicBezTo>
                        <a:pt x="1696" y="1351"/>
                        <a:pt x="4031" y="3172"/>
                        <a:pt x="4878" y="3172"/>
                      </a:cubicBezTo>
                      <a:cubicBezTo>
                        <a:pt x="5056" y="3172"/>
                        <a:pt x="5171" y="3090"/>
                        <a:pt x="5195" y="2908"/>
                      </a:cubicBezTo>
                      <a:cubicBezTo>
                        <a:pt x="5257" y="2509"/>
                        <a:pt x="5185" y="2216"/>
                        <a:pt x="5041" y="1975"/>
                      </a:cubicBezTo>
                      <a:cubicBezTo>
                        <a:pt x="4647" y="1307"/>
                        <a:pt x="3672" y="1063"/>
                        <a:pt x="3244" y="249"/>
                      </a:cubicBezTo>
                      <a:lnTo>
                        <a:pt x="2820" y="249"/>
                      </a:lnTo>
                      <a:cubicBezTo>
                        <a:pt x="1860" y="240"/>
                        <a:pt x="917" y="154"/>
                        <a:pt x="0" y="0"/>
                      </a:cubicBezTo>
                      <a:close/>
                    </a:path>
                  </a:pathLst>
                </a:custGeom>
                <a:solidFill>
                  <a:srgbClr val="002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133;p48">
                  <a:extLst>
                    <a:ext uri="{FF2B5EF4-FFF2-40B4-BE49-F238E27FC236}">
                      <a16:creationId xmlns:a16="http://schemas.microsoft.com/office/drawing/2014/main" id="{4D310E1E-F9F6-F5F0-3012-F745663EECA4}"/>
                    </a:ext>
                  </a:extLst>
                </p:cNvPr>
                <p:cNvSpPr/>
                <p:nvPr/>
              </p:nvSpPr>
              <p:spPr>
                <a:xfrm>
                  <a:off x="7302846" y="1912366"/>
                  <a:ext cx="70990" cy="52147"/>
                </a:xfrm>
                <a:custGeom>
                  <a:avLst/>
                  <a:gdLst/>
                  <a:ahLst/>
                  <a:cxnLst/>
                  <a:rect l="l" t="t" r="r" b="b"/>
                  <a:pathLst>
                    <a:path w="2965" h="2178" extrusionOk="0">
                      <a:moveTo>
                        <a:pt x="2964" y="1"/>
                      </a:moveTo>
                      <a:lnTo>
                        <a:pt x="2964" y="1"/>
                      </a:lnTo>
                      <a:cubicBezTo>
                        <a:pt x="2181" y="486"/>
                        <a:pt x="1360" y="914"/>
                        <a:pt x="499" y="1274"/>
                      </a:cubicBezTo>
                      <a:cubicBezTo>
                        <a:pt x="418" y="1529"/>
                        <a:pt x="254" y="1740"/>
                        <a:pt x="0" y="1846"/>
                      </a:cubicBezTo>
                      <a:cubicBezTo>
                        <a:pt x="298" y="2068"/>
                        <a:pt x="668" y="2177"/>
                        <a:pt x="1038" y="2177"/>
                      </a:cubicBezTo>
                      <a:cubicBezTo>
                        <a:pt x="1336" y="2177"/>
                        <a:pt x="1638" y="2106"/>
                        <a:pt x="1903" y="1952"/>
                      </a:cubicBezTo>
                      <a:cubicBezTo>
                        <a:pt x="2532" y="1587"/>
                        <a:pt x="2777" y="813"/>
                        <a:pt x="2964" y="1"/>
                      </a:cubicBezTo>
                      <a:close/>
                    </a:path>
                  </a:pathLst>
                </a:custGeom>
                <a:solidFill>
                  <a:srgbClr val="002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134;p48">
                  <a:extLst>
                    <a:ext uri="{FF2B5EF4-FFF2-40B4-BE49-F238E27FC236}">
                      <a16:creationId xmlns:a16="http://schemas.microsoft.com/office/drawing/2014/main" id="{B23FF65E-C705-1314-C8B6-1C9FD42D6F52}"/>
                    </a:ext>
                  </a:extLst>
                </p:cNvPr>
                <p:cNvSpPr/>
                <p:nvPr/>
              </p:nvSpPr>
              <p:spPr>
                <a:xfrm>
                  <a:off x="6669303" y="1819278"/>
                  <a:ext cx="456129" cy="131301"/>
                </a:xfrm>
                <a:custGeom>
                  <a:avLst/>
                  <a:gdLst/>
                  <a:ahLst/>
                  <a:cxnLst/>
                  <a:rect l="l" t="t" r="r" b="b"/>
                  <a:pathLst>
                    <a:path w="19051" h="5484" extrusionOk="0">
                      <a:moveTo>
                        <a:pt x="9711" y="1"/>
                      </a:moveTo>
                      <a:cubicBezTo>
                        <a:pt x="9179" y="1"/>
                        <a:pt x="8638" y="139"/>
                        <a:pt x="8083" y="448"/>
                      </a:cubicBezTo>
                      <a:cubicBezTo>
                        <a:pt x="7233" y="919"/>
                        <a:pt x="4955" y="3033"/>
                        <a:pt x="4787" y="3971"/>
                      </a:cubicBezTo>
                      <a:cubicBezTo>
                        <a:pt x="4793" y="3934"/>
                        <a:pt x="4749" y="3917"/>
                        <a:pt x="4663" y="3917"/>
                      </a:cubicBezTo>
                      <a:cubicBezTo>
                        <a:pt x="4100" y="3917"/>
                        <a:pt x="1743" y="4644"/>
                        <a:pt x="1" y="5278"/>
                      </a:cubicBezTo>
                      <a:lnTo>
                        <a:pt x="19051" y="5484"/>
                      </a:lnTo>
                      <a:cubicBezTo>
                        <a:pt x="18723" y="4494"/>
                        <a:pt x="16479" y="3971"/>
                        <a:pt x="15873" y="3764"/>
                      </a:cubicBezTo>
                      <a:cubicBezTo>
                        <a:pt x="14225" y="3201"/>
                        <a:pt x="15028" y="3778"/>
                        <a:pt x="13764" y="2649"/>
                      </a:cubicBezTo>
                      <a:cubicBezTo>
                        <a:pt x="13125" y="2077"/>
                        <a:pt x="12798" y="1313"/>
                        <a:pt x="12038" y="813"/>
                      </a:cubicBezTo>
                      <a:cubicBezTo>
                        <a:pt x="11274" y="307"/>
                        <a:pt x="10503" y="1"/>
                        <a:pt x="9711"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135;p48">
                  <a:extLst>
                    <a:ext uri="{FF2B5EF4-FFF2-40B4-BE49-F238E27FC236}">
                      <a16:creationId xmlns:a16="http://schemas.microsoft.com/office/drawing/2014/main" id="{9A7F0903-B01D-4625-94CE-FD77434285B3}"/>
                    </a:ext>
                  </a:extLst>
                </p:cNvPr>
                <p:cNvSpPr/>
                <p:nvPr/>
              </p:nvSpPr>
              <p:spPr>
                <a:xfrm>
                  <a:off x="7190531" y="1474386"/>
                  <a:ext cx="464054" cy="118276"/>
                </a:xfrm>
                <a:custGeom>
                  <a:avLst/>
                  <a:gdLst/>
                  <a:ahLst/>
                  <a:cxnLst/>
                  <a:rect l="l" t="t" r="r" b="b"/>
                  <a:pathLst>
                    <a:path w="19382" h="4940" extrusionOk="0">
                      <a:moveTo>
                        <a:pt x="8741" y="0"/>
                      </a:moveTo>
                      <a:cubicBezTo>
                        <a:pt x="7724" y="0"/>
                        <a:pt x="6818" y="611"/>
                        <a:pt x="5858" y="1497"/>
                      </a:cubicBezTo>
                      <a:cubicBezTo>
                        <a:pt x="4532" y="2719"/>
                        <a:pt x="4483" y="2935"/>
                        <a:pt x="2908" y="3589"/>
                      </a:cubicBezTo>
                      <a:cubicBezTo>
                        <a:pt x="1879" y="4012"/>
                        <a:pt x="918" y="4223"/>
                        <a:pt x="0" y="4727"/>
                      </a:cubicBezTo>
                      <a:lnTo>
                        <a:pt x="19381" y="4939"/>
                      </a:lnTo>
                      <a:cubicBezTo>
                        <a:pt x="17891" y="2622"/>
                        <a:pt x="15657" y="3535"/>
                        <a:pt x="13446" y="2945"/>
                      </a:cubicBezTo>
                      <a:cubicBezTo>
                        <a:pt x="11851" y="2512"/>
                        <a:pt x="11481" y="1075"/>
                        <a:pt x="10169" y="388"/>
                      </a:cubicBezTo>
                      <a:cubicBezTo>
                        <a:pt x="9662" y="120"/>
                        <a:pt x="9191" y="0"/>
                        <a:pt x="8741"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136;p48">
                  <a:extLst>
                    <a:ext uri="{FF2B5EF4-FFF2-40B4-BE49-F238E27FC236}">
                      <a16:creationId xmlns:a16="http://schemas.microsoft.com/office/drawing/2014/main" id="{C8332535-A12D-28A5-3F7E-381F010DB5DA}"/>
                    </a:ext>
                  </a:extLst>
                </p:cNvPr>
                <p:cNvSpPr/>
                <p:nvPr/>
              </p:nvSpPr>
              <p:spPr>
                <a:xfrm>
                  <a:off x="7000308" y="1667770"/>
                  <a:ext cx="62155" cy="39361"/>
                </a:xfrm>
                <a:custGeom>
                  <a:avLst/>
                  <a:gdLst/>
                  <a:ahLst/>
                  <a:cxnLst/>
                  <a:rect l="l" t="t" r="r" b="b"/>
                  <a:pathLst>
                    <a:path w="2596" h="1644" extrusionOk="0">
                      <a:moveTo>
                        <a:pt x="1298" y="0"/>
                      </a:moveTo>
                      <a:cubicBezTo>
                        <a:pt x="583" y="0"/>
                        <a:pt x="1" y="369"/>
                        <a:pt x="1" y="822"/>
                      </a:cubicBezTo>
                      <a:cubicBezTo>
                        <a:pt x="1" y="1278"/>
                        <a:pt x="583" y="1644"/>
                        <a:pt x="1298" y="1644"/>
                      </a:cubicBezTo>
                      <a:cubicBezTo>
                        <a:pt x="2015" y="1644"/>
                        <a:pt x="2596" y="1278"/>
                        <a:pt x="2596" y="822"/>
                      </a:cubicBezTo>
                      <a:cubicBezTo>
                        <a:pt x="2596" y="369"/>
                        <a:pt x="2015" y="0"/>
                        <a:pt x="1298"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137;p48">
                  <a:extLst>
                    <a:ext uri="{FF2B5EF4-FFF2-40B4-BE49-F238E27FC236}">
                      <a16:creationId xmlns:a16="http://schemas.microsoft.com/office/drawing/2014/main" id="{BB02B8FF-59FB-87A6-D1E9-F6819515C4FE}"/>
                    </a:ext>
                  </a:extLst>
                </p:cNvPr>
                <p:cNvSpPr/>
                <p:nvPr/>
              </p:nvSpPr>
              <p:spPr>
                <a:xfrm>
                  <a:off x="7217563" y="1667770"/>
                  <a:ext cx="62155" cy="39361"/>
                </a:xfrm>
                <a:custGeom>
                  <a:avLst/>
                  <a:gdLst/>
                  <a:ahLst/>
                  <a:cxnLst/>
                  <a:rect l="l" t="t" r="r" b="b"/>
                  <a:pathLst>
                    <a:path w="2596" h="1644" extrusionOk="0">
                      <a:moveTo>
                        <a:pt x="1298" y="0"/>
                      </a:moveTo>
                      <a:cubicBezTo>
                        <a:pt x="577" y="0"/>
                        <a:pt x="0" y="369"/>
                        <a:pt x="0" y="822"/>
                      </a:cubicBezTo>
                      <a:cubicBezTo>
                        <a:pt x="0" y="1278"/>
                        <a:pt x="577" y="1644"/>
                        <a:pt x="1298" y="1644"/>
                      </a:cubicBezTo>
                      <a:cubicBezTo>
                        <a:pt x="2014" y="1644"/>
                        <a:pt x="2595" y="1278"/>
                        <a:pt x="2595" y="822"/>
                      </a:cubicBezTo>
                      <a:cubicBezTo>
                        <a:pt x="2595" y="369"/>
                        <a:pt x="2014" y="0"/>
                        <a:pt x="1298" y="0"/>
                      </a:cubicBezTo>
                      <a:close/>
                    </a:path>
                  </a:pathLst>
                </a:custGeom>
                <a:solidFill>
                  <a:srgbClr val="EE73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138;p48">
                  <a:extLst>
                    <a:ext uri="{FF2B5EF4-FFF2-40B4-BE49-F238E27FC236}">
                      <a16:creationId xmlns:a16="http://schemas.microsoft.com/office/drawing/2014/main" id="{7383AAF0-0EC8-C0B1-DB23-D6C67E93C5A9}"/>
                    </a:ext>
                  </a:extLst>
                </p:cNvPr>
                <p:cNvSpPr/>
                <p:nvPr/>
              </p:nvSpPr>
              <p:spPr>
                <a:xfrm>
                  <a:off x="7093660" y="1659869"/>
                  <a:ext cx="94238" cy="36560"/>
                </a:xfrm>
                <a:custGeom>
                  <a:avLst/>
                  <a:gdLst/>
                  <a:ahLst/>
                  <a:cxnLst/>
                  <a:rect l="l" t="t" r="r" b="b"/>
                  <a:pathLst>
                    <a:path w="3936" h="1527" extrusionOk="0">
                      <a:moveTo>
                        <a:pt x="3794" y="0"/>
                      </a:moveTo>
                      <a:cubicBezTo>
                        <a:pt x="3743" y="0"/>
                        <a:pt x="3695" y="32"/>
                        <a:pt x="3676" y="85"/>
                      </a:cubicBezTo>
                      <a:cubicBezTo>
                        <a:pt x="3676" y="85"/>
                        <a:pt x="3647" y="162"/>
                        <a:pt x="3585" y="277"/>
                      </a:cubicBezTo>
                      <a:cubicBezTo>
                        <a:pt x="3489" y="446"/>
                        <a:pt x="3310" y="699"/>
                        <a:pt x="3032" y="907"/>
                      </a:cubicBezTo>
                      <a:cubicBezTo>
                        <a:pt x="2888" y="1007"/>
                        <a:pt x="2720" y="1103"/>
                        <a:pt x="2523" y="1171"/>
                      </a:cubicBezTo>
                      <a:cubicBezTo>
                        <a:pt x="2321" y="1238"/>
                        <a:pt x="2090" y="1276"/>
                        <a:pt x="1821" y="1276"/>
                      </a:cubicBezTo>
                      <a:cubicBezTo>
                        <a:pt x="1460" y="1276"/>
                        <a:pt x="1187" y="1200"/>
                        <a:pt x="975" y="1094"/>
                      </a:cubicBezTo>
                      <a:cubicBezTo>
                        <a:pt x="817" y="1007"/>
                        <a:pt x="692" y="907"/>
                        <a:pt x="595" y="801"/>
                      </a:cubicBezTo>
                      <a:cubicBezTo>
                        <a:pt x="451" y="637"/>
                        <a:pt x="365" y="464"/>
                        <a:pt x="317" y="330"/>
                      </a:cubicBezTo>
                      <a:cubicBezTo>
                        <a:pt x="289" y="262"/>
                        <a:pt x="274" y="205"/>
                        <a:pt x="264" y="167"/>
                      </a:cubicBezTo>
                      <a:cubicBezTo>
                        <a:pt x="260" y="147"/>
                        <a:pt x="260" y="133"/>
                        <a:pt x="254" y="123"/>
                      </a:cubicBezTo>
                      <a:lnTo>
                        <a:pt x="254" y="109"/>
                      </a:lnTo>
                      <a:cubicBezTo>
                        <a:pt x="246" y="48"/>
                        <a:pt x="192" y="2"/>
                        <a:pt x="132" y="2"/>
                      </a:cubicBezTo>
                      <a:cubicBezTo>
                        <a:pt x="127" y="2"/>
                        <a:pt x="121" y="2"/>
                        <a:pt x="116" y="3"/>
                      </a:cubicBezTo>
                      <a:cubicBezTo>
                        <a:pt x="48" y="13"/>
                        <a:pt x="0" y="75"/>
                        <a:pt x="10" y="142"/>
                      </a:cubicBezTo>
                      <a:cubicBezTo>
                        <a:pt x="10" y="147"/>
                        <a:pt x="19" y="234"/>
                        <a:pt x="63" y="364"/>
                      </a:cubicBezTo>
                      <a:cubicBezTo>
                        <a:pt x="96" y="460"/>
                        <a:pt x="144" y="580"/>
                        <a:pt x="221" y="710"/>
                      </a:cubicBezTo>
                      <a:cubicBezTo>
                        <a:pt x="278" y="806"/>
                        <a:pt x="351" y="901"/>
                        <a:pt x="437" y="998"/>
                      </a:cubicBezTo>
                      <a:cubicBezTo>
                        <a:pt x="577" y="1142"/>
                        <a:pt x="755" y="1276"/>
                        <a:pt x="981" y="1373"/>
                      </a:cubicBezTo>
                      <a:cubicBezTo>
                        <a:pt x="1211" y="1469"/>
                        <a:pt x="1485" y="1526"/>
                        <a:pt x="1821" y="1526"/>
                      </a:cubicBezTo>
                      <a:cubicBezTo>
                        <a:pt x="2221" y="1526"/>
                        <a:pt x="2552" y="1445"/>
                        <a:pt x="2826" y="1315"/>
                      </a:cubicBezTo>
                      <a:cubicBezTo>
                        <a:pt x="3028" y="1218"/>
                        <a:pt x="3201" y="1099"/>
                        <a:pt x="3339" y="974"/>
                      </a:cubicBezTo>
                      <a:cubicBezTo>
                        <a:pt x="3551" y="786"/>
                        <a:pt x="3691" y="590"/>
                        <a:pt x="3782" y="435"/>
                      </a:cubicBezTo>
                      <a:cubicBezTo>
                        <a:pt x="3873" y="282"/>
                        <a:pt x="3911" y="171"/>
                        <a:pt x="3911" y="167"/>
                      </a:cubicBezTo>
                      <a:cubicBezTo>
                        <a:pt x="3936" y="100"/>
                        <a:pt x="3902" y="32"/>
                        <a:pt x="3835" y="7"/>
                      </a:cubicBezTo>
                      <a:cubicBezTo>
                        <a:pt x="3822" y="3"/>
                        <a:pt x="3808" y="0"/>
                        <a:pt x="3794"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139;p48">
                  <a:extLst>
                    <a:ext uri="{FF2B5EF4-FFF2-40B4-BE49-F238E27FC236}">
                      <a16:creationId xmlns:a16="http://schemas.microsoft.com/office/drawing/2014/main" id="{5556D989-2E21-B391-BD42-ACB3DEA1BE04}"/>
                    </a:ext>
                  </a:extLst>
                </p:cNvPr>
                <p:cNvSpPr/>
                <p:nvPr/>
              </p:nvSpPr>
              <p:spPr>
                <a:xfrm>
                  <a:off x="7002631" y="1649310"/>
                  <a:ext cx="57654" cy="23751"/>
                </a:xfrm>
                <a:custGeom>
                  <a:avLst/>
                  <a:gdLst/>
                  <a:ahLst/>
                  <a:cxnLst/>
                  <a:rect l="l" t="t" r="r" b="b"/>
                  <a:pathLst>
                    <a:path w="2408" h="992" extrusionOk="0">
                      <a:moveTo>
                        <a:pt x="137" y="1"/>
                      </a:moveTo>
                      <a:cubicBezTo>
                        <a:pt x="132" y="1"/>
                        <a:pt x="126" y="1"/>
                        <a:pt x="121" y="2"/>
                      </a:cubicBezTo>
                      <a:cubicBezTo>
                        <a:pt x="48" y="11"/>
                        <a:pt x="1" y="74"/>
                        <a:pt x="10" y="142"/>
                      </a:cubicBezTo>
                      <a:cubicBezTo>
                        <a:pt x="15" y="146"/>
                        <a:pt x="19" y="204"/>
                        <a:pt x="48" y="281"/>
                      </a:cubicBezTo>
                      <a:cubicBezTo>
                        <a:pt x="68" y="339"/>
                        <a:pt x="97" y="415"/>
                        <a:pt x="145" y="492"/>
                      </a:cubicBezTo>
                      <a:cubicBezTo>
                        <a:pt x="178" y="550"/>
                        <a:pt x="221" y="612"/>
                        <a:pt x="279" y="670"/>
                      </a:cubicBezTo>
                      <a:cubicBezTo>
                        <a:pt x="361" y="756"/>
                        <a:pt x="471" y="838"/>
                        <a:pt x="611" y="901"/>
                      </a:cubicBezTo>
                      <a:cubicBezTo>
                        <a:pt x="750" y="958"/>
                        <a:pt x="919" y="992"/>
                        <a:pt x="1121" y="992"/>
                      </a:cubicBezTo>
                      <a:cubicBezTo>
                        <a:pt x="1361" y="992"/>
                        <a:pt x="1558" y="944"/>
                        <a:pt x="1726" y="867"/>
                      </a:cubicBezTo>
                      <a:cubicBezTo>
                        <a:pt x="1851" y="809"/>
                        <a:pt x="1951" y="737"/>
                        <a:pt x="2038" y="661"/>
                      </a:cubicBezTo>
                      <a:cubicBezTo>
                        <a:pt x="2163" y="545"/>
                        <a:pt x="2250" y="425"/>
                        <a:pt x="2303" y="333"/>
                      </a:cubicBezTo>
                      <a:cubicBezTo>
                        <a:pt x="2361" y="237"/>
                        <a:pt x="2384" y="175"/>
                        <a:pt x="2384" y="166"/>
                      </a:cubicBezTo>
                      <a:cubicBezTo>
                        <a:pt x="2408" y="102"/>
                        <a:pt x="2374" y="31"/>
                        <a:pt x="2308" y="7"/>
                      </a:cubicBezTo>
                      <a:cubicBezTo>
                        <a:pt x="2296" y="3"/>
                        <a:pt x="2284" y="1"/>
                        <a:pt x="2271" y="1"/>
                      </a:cubicBezTo>
                      <a:cubicBezTo>
                        <a:pt x="2219" y="1"/>
                        <a:pt x="2168" y="34"/>
                        <a:pt x="2148" y="84"/>
                      </a:cubicBezTo>
                      <a:cubicBezTo>
                        <a:pt x="2148" y="84"/>
                        <a:pt x="2135" y="127"/>
                        <a:pt x="2095" y="189"/>
                      </a:cubicBezTo>
                      <a:cubicBezTo>
                        <a:pt x="2043" y="286"/>
                        <a:pt x="1947" y="425"/>
                        <a:pt x="1789" y="541"/>
                      </a:cubicBezTo>
                      <a:cubicBezTo>
                        <a:pt x="1711" y="598"/>
                        <a:pt x="1620" y="646"/>
                        <a:pt x="1509" y="685"/>
                      </a:cubicBezTo>
                      <a:cubicBezTo>
                        <a:pt x="1399" y="723"/>
                        <a:pt x="1270" y="743"/>
                        <a:pt x="1121" y="743"/>
                      </a:cubicBezTo>
                      <a:cubicBezTo>
                        <a:pt x="913" y="743"/>
                        <a:pt x="764" y="703"/>
                        <a:pt x="649" y="641"/>
                      </a:cubicBezTo>
                      <a:cubicBezTo>
                        <a:pt x="562" y="598"/>
                        <a:pt x="496" y="541"/>
                        <a:pt x="443" y="483"/>
                      </a:cubicBezTo>
                      <a:cubicBezTo>
                        <a:pt x="365" y="397"/>
                        <a:pt x="318" y="300"/>
                        <a:pt x="294" y="228"/>
                      </a:cubicBezTo>
                      <a:cubicBezTo>
                        <a:pt x="279" y="189"/>
                        <a:pt x="270" y="160"/>
                        <a:pt x="265" y="137"/>
                      </a:cubicBezTo>
                      <a:cubicBezTo>
                        <a:pt x="265" y="127"/>
                        <a:pt x="260" y="117"/>
                        <a:pt x="260" y="113"/>
                      </a:cubicBezTo>
                      <a:lnTo>
                        <a:pt x="260" y="108"/>
                      </a:lnTo>
                      <a:cubicBezTo>
                        <a:pt x="251" y="46"/>
                        <a:pt x="198" y="1"/>
                        <a:pt x="137"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140;p48">
                  <a:extLst>
                    <a:ext uri="{FF2B5EF4-FFF2-40B4-BE49-F238E27FC236}">
                      <a16:creationId xmlns:a16="http://schemas.microsoft.com/office/drawing/2014/main" id="{9C086B88-F0A5-BA36-312D-21C8027B628E}"/>
                    </a:ext>
                  </a:extLst>
                </p:cNvPr>
                <p:cNvSpPr/>
                <p:nvPr/>
              </p:nvSpPr>
              <p:spPr>
                <a:xfrm>
                  <a:off x="7219861" y="1649310"/>
                  <a:ext cx="57677" cy="23751"/>
                </a:xfrm>
                <a:custGeom>
                  <a:avLst/>
                  <a:gdLst/>
                  <a:ahLst/>
                  <a:cxnLst/>
                  <a:rect l="l" t="t" r="r" b="b"/>
                  <a:pathLst>
                    <a:path w="2409" h="992" extrusionOk="0">
                      <a:moveTo>
                        <a:pt x="134" y="1"/>
                      </a:moveTo>
                      <a:cubicBezTo>
                        <a:pt x="128" y="1"/>
                        <a:pt x="122" y="1"/>
                        <a:pt x="115" y="2"/>
                      </a:cubicBezTo>
                      <a:cubicBezTo>
                        <a:pt x="49" y="11"/>
                        <a:pt x="0" y="74"/>
                        <a:pt x="11" y="142"/>
                      </a:cubicBezTo>
                      <a:cubicBezTo>
                        <a:pt x="11" y="146"/>
                        <a:pt x="20" y="204"/>
                        <a:pt x="44" y="281"/>
                      </a:cubicBezTo>
                      <a:cubicBezTo>
                        <a:pt x="64" y="339"/>
                        <a:pt x="97" y="415"/>
                        <a:pt x="140" y="492"/>
                      </a:cubicBezTo>
                      <a:cubicBezTo>
                        <a:pt x="179" y="550"/>
                        <a:pt x="222" y="612"/>
                        <a:pt x="275" y="670"/>
                      </a:cubicBezTo>
                      <a:cubicBezTo>
                        <a:pt x="361" y="756"/>
                        <a:pt x="467" y="838"/>
                        <a:pt x="611" y="901"/>
                      </a:cubicBezTo>
                      <a:cubicBezTo>
                        <a:pt x="750" y="958"/>
                        <a:pt x="918" y="992"/>
                        <a:pt x="1120" y="992"/>
                      </a:cubicBezTo>
                      <a:cubicBezTo>
                        <a:pt x="1355" y="992"/>
                        <a:pt x="1557" y="944"/>
                        <a:pt x="1726" y="867"/>
                      </a:cubicBezTo>
                      <a:cubicBezTo>
                        <a:pt x="1846" y="809"/>
                        <a:pt x="1952" y="737"/>
                        <a:pt x="2034" y="661"/>
                      </a:cubicBezTo>
                      <a:cubicBezTo>
                        <a:pt x="2163" y="545"/>
                        <a:pt x="2249" y="425"/>
                        <a:pt x="2302" y="333"/>
                      </a:cubicBezTo>
                      <a:cubicBezTo>
                        <a:pt x="2355" y="237"/>
                        <a:pt x="2380" y="175"/>
                        <a:pt x="2384" y="166"/>
                      </a:cubicBezTo>
                      <a:cubicBezTo>
                        <a:pt x="2408" y="102"/>
                        <a:pt x="2370" y="31"/>
                        <a:pt x="2307" y="7"/>
                      </a:cubicBezTo>
                      <a:cubicBezTo>
                        <a:pt x="2294" y="3"/>
                        <a:pt x="2282" y="1"/>
                        <a:pt x="2269" y="1"/>
                      </a:cubicBezTo>
                      <a:cubicBezTo>
                        <a:pt x="2216" y="1"/>
                        <a:pt x="2168" y="34"/>
                        <a:pt x="2149" y="84"/>
                      </a:cubicBezTo>
                      <a:cubicBezTo>
                        <a:pt x="2149" y="84"/>
                        <a:pt x="2134" y="127"/>
                        <a:pt x="2096" y="189"/>
                      </a:cubicBezTo>
                      <a:cubicBezTo>
                        <a:pt x="2043" y="286"/>
                        <a:pt x="1942" y="425"/>
                        <a:pt x="1788" y="541"/>
                      </a:cubicBezTo>
                      <a:cubicBezTo>
                        <a:pt x="1712" y="598"/>
                        <a:pt x="1615" y="646"/>
                        <a:pt x="1510" y="685"/>
                      </a:cubicBezTo>
                      <a:cubicBezTo>
                        <a:pt x="1399" y="723"/>
                        <a:pt x="1269" y="743"/>
                        <a:pt x="1120" y="743"/>
                      </a:cubicBezTo>
                      <a:cubicBezTo>
                        <a:pt x="914" y="743"/>
                        <a:pt x="765" y="703"/>
                        <a:pt x="649" y="641"/>
                      </a:cubicBezTo>
                      <a:cubicBezTo>
                        <a:pt x="563" y="598"/>
                        <a:pt x="496" y="541"/>
                        <a:pt x="443" y="483"/>
                      </a:cubicBezTo>
                      <a:cubicBezTo>
                        <a:pt x="366" y="397"/>
                        <a:pt x="317" y="300"/>
                        <a:pt x="288" y="228"/>
                      </a:cubicBezTo>
                      <a:cubicBezTo>
                        <a:pt x="279" y="189"/>
                        <a:pt x="270" y="160"/>
                        <a:pt x="265" y="137"/>
                      </a:cubicBezTo>
                      <a:cubicBezTo>
                        <a:pt x="260" y="127"/>
                        <a:pt x="260" y="117"/>
                        <a:pt x="260" y="113"/>
                      </a:cubicBezTo>
                      <a:lnTo>
                        <a:pt x="260" y="108"/>
                      </a:lnTo>
                      <a:cubicBezTo>
                        <a:pt x="251" y="46"/>
                        <a:pt x="198" y="1"/>
                        <a:pt x="134"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141;p48">
                  <a:extLst>
                    <a:ext uri="{FF2B5EF4-FFF2-40B4-BE49-F238E27FC236}">
                      <a16:creationId xmlns:a16="http://schemas.microsoft.com/office/drawing/2014/main" id="{F5CB473C-11E4-8DAF-1C70-CDDC1817D616}"/>
                    </a:ext>
                  </a:extLst>
                </p:cNvPr>
                <p:cNvSpPr/>
                <p:nvPr/>
              </p:nvSpPr>
              <p:spPr>
                <a:xfrm>
                  <a:off x="6941649" y="1463971"/>
                  <a:ext cx="93902" cy="93807"/>
                </a:xfrm>
                <a:custGeom>
                  <a:avLst/>
                  <a:gdLst/>
                  <a:ahLst/>
                  <a:cxnLst/>
                  <a:rect l="l" t="t" r="r" b="b"/>
                  <a:pathLst>
                    <a:path w="3922" h="3918" extrusionOk="0">
                      <a:moveTo>
                        <a:pt x="1961" y="1"/>
                      </a:moveTo>
                      <a:cubicBezTo>
                        <a:pt x="880" y="1"/>
                        <a:pt x="0" y="881"/>
                        <a:pt x="0" y="1961"/>
                      </a:cubicBezTo>
                      <a:cubicBezTo>
                        <a:pt x="0" y="3043"/>
                        <a:pt x="880" y="3917"/>
                        <a:pt x="1961" y="3917"/>
                      </a:cubicBezTo>
                      <a:cubicBezTo>
                        <a:pt x="3043" y="3917"/>
                        <a:pt x="3921" y="3043"/>
                        <a:pt x="3921" y="1961"/>
                      </a:cubicBezTo>
                      <a:cubicBezTo>
                        <a:pt x="3921" y="881"/>
                        <a:pt x="3043" y="1"/>
                        <a:pt x="1961" y="1"/>
                      </a:cubicBezTo>
                      <a:close/>
                    </a:path>
                  </a:pathLst>
                </a:custGeom>
                <a:solidFill>
                  <a:srgbClr val="FFFFFF">
                    <a:alpha val="3127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353" name="TextBox 352">
            <a:extLst>
              <a:ext uri="{FF2B5EF4-FFF2-40B4-BE49-F238E27FC236}">
                <a16:creationId xmlns:a16="http://schemas.microsoft.com/office/drawing/2014/main" id="{D2EC94D8-642A-101C-301A-1392BB51E3F1}"/>
              </a:ext>
            </a:extLst>
          </p:cNvPr>
          <p:cNvSpPr txBox="1"/>
          <p:nvPr/>
        </p:nvSpPr>
        <p:spPr>
          <a:xfrm>
            <a:off x="1780457" y="905818"/>
            <a:ext cx="5674190" cy="3046988"/>
          </a:xfrm>
          <a:prstGeom prst="rect">
            <a:avLst/>
          </a:prstGeom>
          <a:noFill/>
        </p:spPr>
        <p:txBody>
          <a:bodyPr wrap="square">
            <a:spAutoFit/>
          </a:bodyPr>
          <a:lstStyle/>
          <a:p>
            <a:pPr algn="just">
              <a:spcAft>
                <a:spcPts val="1000"/>
              </a:spcAft>
            </a:pPr>
            <a:r>
              <a:rPr lang="en-US" sz="1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Những phát minh khoa học luôn giàu ý nghĩa với sự phát triển của nhân loại, với sự đam mê khám phá, tôi đã sở hữu cho mình phát minh “bước nhảy không gian”. Sau một lúc lênh đênh, lúc lên, lúc xuống, choáng váng đầu óc thì hiện lên trước mắt tôi chính là mặt trăng - một hành tinh mà con người luôn khao khát khám phá để tìm ra sự sống. Nơi đây không khí khá là loãng, ban đầu mới đặt chân đến tôi có cảm giác như mình không thở được. Trước mắt tôi như một sa mạc nhiều hố sâu, một màu vàng nhạt hiện lên thu hút tầm nhìn của tôi. Tôi có cảm giác như một sinh vật nào đó đang tồn tại và phát triển nhưng lại không thể nhìn ra. Tôi sẽ tiếp tục cuộc hành trình khám phá của mình để phát minh “bước nhảy không gian” không phải vô ích.</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116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anim calcmode="lin" valueType="num">
                                      <p:cBhvr>
                                        <p:cTn id="7" dur="500" fill="hold"/>
                                        <p:tgtEl>
                                          <p:spTgt spid="354"/>
                                        </p:tgtEl>
                                        <p:attrNameLst>
                                          <p:attrName>ppt_w</p:attrName>
                                        </p:attrNameLst>
                                      </p:cBhvr>
                                      <p:tavLst>
                                        <p:tav tm="0">
                                          <p:val>
                                            <p:fltVal val="0"/>
                                          </p:val>
                                        </p:tav>
                                        <p:tav tm="100000">
                                          <p:val>
                                            <p:strVal val="#ppt_w"/>
                                          </p:val>
                                        </p:tav>
                                      </p:tavLst>
                                    </p:anim>
                                    <p:anim calcmode="lin" valueType="num">
                                      <p:cBhvr>
                                        <p:cTn id="8" dur="500" fill="hold"/>
                                        <p:tgtEl>
                                          <p:spTgt spid="354"/>
                                        </p:tgtEl>
                                        <p:attrNameLst>
                                          <p:attrName>ppt_h</p:attrName>
                                        </p:attrNameLst>
                                      </p:cBhvr>
                                      <p:tavLst>
                                        <p:tav tm="0">
                                          <p:val>
                                            <p:fltVal val="0"/>
                                          </p:val>
                                        </p:tav>
                                        <p:tav tm="100000">
                                          <p:val>
                                            <p:strVal val="#ppt_h"/>
                                          </p:val>
                                        </p:tav>
                                      </p:tavLst>
                                    </p:anim>
                                    <p:animEffect transition="in" filter="fade">
                                      <p:cBhvr>
                                        <p:cTn id="9" dur="500"/>
                                        <p:tgtEl>
                                          <p:spTgt spid="35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53"/>
                                        </p:tgtEl>
                                        <p:attrNameLst>
                                          <p:attrName>style.visibility</p:attrName>
                                        </p:attrNameLst>
                                      </p:cBhvr>
                                      <p:to>
                                        <p:strVal val="visible"/>
                                      </p:to>
                                    </p:set>
                                    <p:animEffect transition="in" filter="barn(inVertical)">
                                      <p:cBhvr>
                                        <p:cTn id="14" dur="5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C9E3F1-9438-07D8-E1D3-17DFCBD3033E}"/>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i="1">
                <a:solidFill>
                  <a:srgbClr val="002060"/>
                </a:solidFill>
                <a:latin typeface="Times New Roman" panose="02020603050405020304" pitchFamily="18" charset="0"/>
                <a:cs typeface="Times New Roman" panose="02020603050405020304" pitchFamily="18" charset="0"/>
              </a:rPr>
              <a:t>Hành tinh nào nổi tiếng với Vết Đỏ Lớn trên bề mặt?</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Sao Mộc</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8 candies</a:t>
            </a:r>
          </a:p>
        </p:txBody>
      </p:sp>
    </p:spTree>
    <p:extLst>
      <p:ext uri="{BB962C8B-B14F-4D97-AF65-F5344CB8AC3E}">
        <p14:creationId xmlns:p14="http://schemas.microsoft.com/office/powerpoint/2010/main" val="2787012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99AFF-5BE4-A221-D19A-C32C1D6A417C}"/>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811821" y="641195"/>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6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r>
              <a:rPr lang="vi-VN" sz="2800" b="1" i="1">
                <a:solidFill>
                  <a:srgbClr val="002060"/>
                </a:solidFill>
                <a:latin typeface="Times New Roman" panose="02020603050405020304" pitchFamily="18" charset="0"/>
                <a:cs typeface="Times New Roman" panose="02020603050405020304" pitchFamily="18" charset="0"/>
              </a:rPr>
              <a:t>Mặt Trời là một ngôi sao hay hành tinh?</a:t>
            </a:r>
            <a:endParaRPr lang="en-US" sz="2800" b="1">
              <a:solidFill>
                <a:srgbClr val="002060"/>
              </a:solidFill>
              <a:latin typeface="Times New Roman" panose="02020603050405020304" pitchFamily="18" charset="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Ngôi</a:t>
            </a:r>
            <a:r>
              <a:rPr kumimoji="0" lang="en-US" sz="3200" b="1" i="0" u="none" strike="noStrike" kern="120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 sao</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2163809" y="2260127"/>
            <a:ext cx="4816383"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10 candies</a:t>
            </a:r>
          </a:p>
        </p:txBody>
      </p:sp>
    </p:spTree>
    <p:extLst>
      <p:ext uri="{BB962C8B-B14F-4D97-AF65-F5344CB8AC3E}">
        <p14:creationId xmlns:p14="http://schemas.microsoft.com/office/powerpoint/2010/main" val="3905187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0DF0C-858F-0FD5-5256-8740FEEEA1DD}"/>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i="1">
                <a:solidFill>
                  <a:srgbClr val="002060"/>
                </a:solidFill>
                <a:latin typeface="+mj-lt"/>
              </a:rPr>
              <a:t>Ai là người đầu tiên đặt chân lên mặt trăng?</a:t>
            </a:r>
            <a:endParaRPr lang="en-US" sz="2800" b="1">
              <a:solidFill>
                <a:srgbClr val="002060"/>
              </a:solidFill>
              <a:latin typeface="+mj-lt"/>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1">
                <a:solidFill>
                  <a:srgbClr val="002060"/>
                </a:solidFill>
                <a:latin typeface="+mj-lt"/>
              </a:rPr>
              <a:t>Neil Armstrong</a:t>
            </a:r>
            <a:endParaRPr lang="en-US" sz="2800" b="1">
              <a:solidFill>
                <a:srgbClr val="002060"/>
              </a:solidFill>
              <a:latin typeface="+mj-lt"/>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2 candies</a:t>
            </a:r>
          </a:p>
        </p:txBody>
      </p:sp>
    </p:spTree>
    <p:extLst>
      <p:ext uri="{BB962C8B-B14F-4D97-AF65-F5344CB8AC3E}">
        <p14:creationId xmlns:p14="http://schemas.microsoft.com/office/powerpoint/2010/main" val="162122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theme/theme1.xml><?xml version="1.0" encoding="utf-8"?>
<a:theme xmlns:a="http://schemas.openxmlformats.org/drawingml/2006/main" name="Language Arts for High School: Utopian Literature by Slidesgo">
  <a:themeElements>
    <a:clrScheme name="Simple Light">
      <a:dk1>
        <a:srgbClr val="000000"/>
      </a:dk1>
      <a:lt1>
        <a:srgbClr val="F1F1F1"/>
      </a:lt1>
      <a:dk2>
        <a:srgbClr val="2D3B44"/>
      </a:dk2>
      <a:lt2>
        <a:srgbClr val="2E5870"/>
      </a:lt2>
      <a:accent1>
        <a:srgbClr val="316B6D"/>
      </a:accent1>
      <a:accent2>
        <a:srgbClr val="5E8C58"/>
      </a:accent2>
      <a:accent3>
        <a:srgbClr val="AFB554"/>
      </a:accent3>
      <a:accent4>
        <a:srgbClr val="5893A6"/>
      </a:accent4>
      <a:accent5>
        <a:srgbClr val="75CCCC"/>
      </a:accent5>
      <a:accent6>
        <a:srgbClr val="DC8A2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national Astronomy Day by Slidesgo">
  <a:themeElements>
    <a:clrScheme name="Simple Light">
      <a:dk1>
        <a:srgbClr val="FFFFFF"/>
      </a:dk1>
      <a:lt1>
        <a:srgbClr val="1F105C"/>
      </a:lt1>
      <a:dk2>
        <a:srgbClr val="000000"/>
      </a:dk2>
      <a:lt2>
        <a:srgbClr val="6ABFDC"/>
      </a:lt2>
      <a:accent1>
        <a:srgbClr val="EECBCA"/>
      </a:accent1>
      <a:accent2>
        <a:srgbClr val="D4D4D4"/>
      </a:accent2>
      <a:accent3>
        <a:srgbClr val="CF2406"/>
      </a:accent3>
      <a:accent4>
        <a:srgbClr val="F4D16F"/>
      </a:accent4>
      <a:accent5>
        <a:srgbClr val="C7A470"/>
      </a:accent5>
      <a:accent6>
        <a:srgbClr val="D87939"/>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TotalTime>
  <Words>2708</Words>
  <Application>Microsoft Office PowerPoint</Application>
  <PresentationFormat>On-screen Show (16:9)</PresentationFormat>
  <Paragraphs>334</Paragraphs>
  <Slides>63</Slides>
  <Notes>39</Notes>
  <HiddenSlides>0</HiddenSlides>
  <MMClips>1</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63</vt:i4>
      </vt:variant>
    </vt:vector>
  </HeadingPairs>
  <TitlesOfParts>
    <vt:vector size="86" baseType="lpstr">
      <vt:lpstr>ABeeZee</vt:lpstr>
      <vt:lpstr>Arial</vt:lpstr>
      <vt:lpstr>Calibri</vt:lpstr>
      <vt:lpstr>Calibri Light</vt:lpstr>
      <vt:lpstr>Dangrek</vt:lpstr>
      <vt:lpstr>Dosis</vt:lpstr>
      <vt:lpstr>Fira Sans Extra Condensed</vt:lpstr>
      <vt:lpstr>Gochi Hand</vt:lpstr>
      <vt:lpstr>Gilda Display</vt:lpstr>
      <vt:lpstr>Nunito</vt:lpstr>
      <vt:lpstr>Nunito SemiBold</vt:lpstr>
      <vt:lpstr>Open Sans</vt:lpstr>
      <vt:lpstr>Oswald</vt:lpstr>
      <vt:lpstr>Ranchers</vt:lpstr>
      <vt:lpstr>Roboto</vt:lpstr>
      <vt:lpstr>Spicy Rice</vt:lpstr>
      <vt:lpstr>Tahoma</vt:lpstr>
      <vt:lpstr>Times New Roman</vt:lpstr>
      <vt:lpstr>思源黑体 CN Light</vt:lpstr>
      <vt:lpstr>Language Arts for High School: Utopian Literature by Slidesgo</vt:lpstr>
      <vt:lpstr>2_Office Theme</vt:lpstr>
      <vt:lpstr>International Astronomy Day by Slidesgo</vt:lpstr>
      <vt:lpstr>4_Office Theme</vt:lpstr>
      <vt:lpstr>Đường vào trung tâm vũ trụ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Đọc</vt:lpstr>
      <vt:lpstr>2. Tìm hiểu chung</vt:lpstr>
      <vt:lpstr>*Tác phẩm </vt:lpstr>
      <vt:lpstr>*Tác phẩm</vt:lpstr>
      <vt:lpstr>*Tác phẩm</vt:lpstr>
      <vt:lpstr>PowerPoint Presentation</vt:lpstr>
      <vt:lpstr>1. Cốt truyện</vt:lpstr>
      <vt:lpstr>1. Cốt truyện</vt:lpstr>
      <vt:lpstr>1. Cốt truyện</vt:lpstr>
      <vt:lpstr>1. Cốt truyện</vt:lpstr>
      <vt:lpstr>1. Cốt truyện</vt:lpstr>
      <vt:lpstr>2. Không gian, thời gian</vt:lpstr>
      <vt:lpstr>a. Không gian</vt:lpstr>
      <vt:lpstr>a. Không gian</vt:lpstr>
      <vt:lpstr>*Mối liên hệ giữa Tâm Trái Đất và Tâm Vũ Trụ</vt:lpstr>
      <vt:lpstr>b. Thời gian</vt:lpstr>
      <vt:lpstr>b. Thời gian</vt:lpstr>
      <vt:lpstr>3. Nhân vật</vt:lpstr>
      <vt:lpstr>3. Nhân vật</vt:lpstr>
      <vt:lpstr>3. Nhân vật</vt:lpstr>
      <vt:lpstr>*Ấn tượng về nhân vật dị thường</vt:lpstr>
      <vt:lpstr>4. Mở rộng, kết nối</vt:lpstr>
      <vt:lpstr>4. Mở rộng, kết nối</vt:lpstr>
      <vt:lpstr>4. Mở rộng, kết nối</vt:lpstr>
      <vt:lpstr>4. Mở rộng, kết nối</vt:lpstr>
      <vt:lpstr>4. Mở rộng, kết nối</vt:lpstr>
      <vt:lpstr>PowerPoint Presentation</vt:lpstr>
      <vt:lpstr>III. Tổng kết</vt:lpstr>
      <vt:lpstr>1. Nội dung</vt:lpstr>
      <vt:lpstr>2. Nghệ thuật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Đường vào trung tâm vũ trụ</dc:title>
  <cp:lastModifiedBy>OS</cp:lastModifiedBy>
  <cp:revision>20</cp:revision>
  <dcterms:modified xsi:type="dcterms:W3CDTF">2024-05-21T02:35:59Z</dcterms:modified>
</cp:coreProperties>
</file>