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512" r:id="rId2"/>
    <p:sldId id="270" r:id="rId3"/>
    <p:sldId id="479" r:id="rId4"/>
    <p:sldId id="480" r:id="rId5"/>
    <p:sldId id="543" r:id="rId6"/>
    <p:sldId id="520" r:id="rId7"/>
    <p:sldId id="545" r:id="rId8"/>
    <p:sldId id="541" r:id="rId9"/>
    <p:sldId id="546" r:id="rId10"/>
    <p:sldId id="548" r:id="rId11"/>
    <p:sldId id="549" r:id="rId12"/>
    <p:sldId id="550" r:id="rId13"/>
    <p:sldId id="551" r:id="rId14"/>
    <p:sldId id="415" r:id="rId15"/>
    <p:sldId id="544" r:id="rId16"/>
    <p:sldId id="525" r:id="rId17"/>
    <p:sldId id="530" r:id="rId18"/>
    <p:sldId id="531" r:id="rId19"/>
    <p:sldId id="262" r:id="rId20"/>
    <p:sldId id="41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F6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364" autoAdjust="0"/>
  </p:normalViewPr>
  <p:slideViewPr>
    <p:cSldViewPr snapToGrid="0">
      <p:cViewPr>
        <p:scale>
          <a:sx n="77" d="100"/>
          <a:sy n="77" d="100"/>
        </p:scale>
        <p:origin x="-42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802090-3331-402E-90E4-162A36A8BA37}" type="doc">
      <dgm:prSet loTypeId="urn:diagrams.loki3.com/TabbedArc+Icon" loCatId="relationship" qsTypeId="urn:microsoft.com/office/officeart/2005/8/quickstyle/simple1" qsCatId="simple" csTypeId="urn:microsoft.com/office/officeart/2005/8/colors/colorful4" csCatId="colorful" phldr="1"/>
      <dgm:spPr/>
    </dgm:pt>
    <dgm:pt modelId="{BE7FBE41-27F9-4D50-8EDC-120F5F3DC285}">
      <dgm:prSet phldrT="[Text]"/>
      <dgm:spPr/>
      <dgm:t>
        <a:bodyPr/>
        <a:lstStyle/>
        <a:p>
          <a:r>
            <a:rPr lang="en-US" dirty="0"/>
            <a:t>Nhan </a:t>
          </a:r>
          <a:r>
            <a:rPr lang="en-US" dirty="0" err="1"/>
            <a:t>đề</a:t>
          </a:r>
          <a:endParaRPr lang="en-US" dirty="0"/>
        </a:p>
      </dgm:t>
    </dgm:pt>
    <dgm:pt modelId="{0C774E32-896D-4C32-97D7-E3F1D3F79144}" type="parTrans" cxnId="{C10DCC95-56EE-4A8B-B9D2-FF395C3B82D2}">
      <dgm:prSet/>
      <dgm:spPr/>
      <dgm:t>
        <a:bodyPr/>
        <a:lstStyle/>
        <a:p>
          <a:endParaRPr lang="en-US"/>
        </a:p>
      </dgm:t>
    </dgm:pt>
    <dgm:pt modelId="{D735B1EC-645A-4DA9-94AB-49EF36A94484}" type="sibTrans" cxnId="{C10DCC95-56EE-4A8B-B9D2-FF395C3B82D2}">
      <dgm:prSet/>
      <dgm:spPr/>
      <dgm:t>
        <a:bodyPr/>
        <a:lstStyle/>
        <a:p>
          <a:endParaRPr lang="en-US"/>
        </a:p>
      </dgm:t>
    </dgm:pt>
    <dgm:pt modelId="{7491F45A-52F6-4177-B6FE-CA2412FF1AA8}">
      <dgm:prSet phldrT="[Text]"/>
      <dgm:spPr/>
      <dgm:t>
        <a:bodyPr/>
        <a:lstStyle/>
        <a:p>
          <a:r>
            <a:rPr lang="en-US" dirty="0"/>
            <a:t>Sa </a:t>
          </a:r>
          <a:r>
            <a:rPr lang="en-US" dirty="0" err="1"/>
            <a:t>pô</a:t>
          </a:r>
          <a:endParaRPr lang="en-US" dirty="0"/>
        </a:p>
      </dgm:t>
    </dgm:pt>
    <dgm:pt modelId="{E818C971-8839-4EB9-8F81-A931C8A77E50}" type="parTrans" cxnId="{1E199BB6-DD55-46B0-93D2-C92C40911218}">
      <dgm:prSet/>
      <dgm:spPr/>
      <dgm:t>
        <a:bodyPr/>
        <a:lstStyle/>
        <a:p>
          <a:endParaRPr lang="en-US"/>
        </a:p>
      </dgm:t>
    </dgm:pt>
    <dgm:pt modelId="{69AAE0F9-CA88-4A50-AFEB-884DE995E546}" type="sibTrans" cxnId="{1E199BB6-DD55-46B0-93D2-C92C40911218}">
      <dgm:prSet/>
      <dgm:spPr/>
      <dgm:t>
        <a:bodyPr/>
        <a:lstStyle/>
        <a:p>
          <a:endParaRPr lang="en-US"/>
        </a:p>
      </dgm:t>
    </dgm:pt>
    <dgm:pt modelId="{FDCF42D7-4649-493F-98FF-25B2B10DE4A4}" type="pres">
      <dgm:prSet presAssocID="{21802090-3331-402E-90E4-162A36A8BA37}" presName="Name0" presStyleCnt="0">
        <dgm:presLayoutVars>
          <dgm:dir/>
          <dgm:resizeHandles val="exact"/>
        </dgm:presLayoutVars>
      </dgm:prSet>
      <dgm:spPr/>
    </dgm:pt>
    <dgm:pt modelId="{BAA54588-795A-4FF6-9595-95E525367896}" type="pres">
      <dgm:prSet presAssocID="{BE7FBE41-27F9-4D50-8EDC-120F5F3DC285}" presName="twoplus" presStyleLbl="node1" presStyleIdx="0" presStyleCnt="2" custAng="21155684" custRadScaleRad="134385" custRadScaleInc="6977">
        <dgm:presLayoutVars>
          <dgm:bulletEnabled val="1"/>
        </dgm:presLayoutVars>
      </dgm:prSet>
      <dgm:spPr/>
      <dgm:t>
        <a:bodyPr/>
        <a:lstStyle/>
        <a:p>
          <a:endParaRPr lang="en-US"/>
        </a:p>
      </dgm:t>
    </dgm:pt>
    <dgm:pt modelId="{75150CDA-60E6-4C16-86DA-7873B5564BAD}" type="pres">
      <dgm:prSet presAssocID="{7491F45A-52F6-4177-B6FE-CA2412FF1AA8}" presName="twoplus" presStyleLbl="node1" presStyleIdx="1" presStyleCnt="2" custAng="11246312" custRadScaleRad="89560" custRadScaleInc="-96689">
        <dgm:presLayoutVars>
          <dgm:bulletEnabled val="1"/>
        </dgm:presLayoutVars>
      </dgm:prSet>
      <dgm:spPr/>
      <dgm:t>
        <a:bodyPr/>
        <a:lstStyle/>
        <a:p>
          <a:endParaRPr lang="en-US"/>
        </a:p>
      </dgm:t>
    </dgm:pt>
  </dgm:ptLst>
  <dgm:cxnLst>
    <dgm:cxn modelId="{1E199BB6-DD55-46B0-93D2-C92C40911218}" srcId="{21802090-3331-402E-90E4-162A36A8BA37}" destId="{7491F45A-52F6-4177-B6FE-CA2412FF1AA8}" srcOrd="1" destOrd="0" parTransId="{E818C971-8839-4EB9-8F81-A931C8A77E50}" sibTransId="{69AAE0F9-CA88-4A50-AFEB-884DE995E546}"/>
    <dgm:cxn modelId="{C10DCC95-56EE-4A8B-B9D2-FF395C3B82D2}" srcId="{21802090-3331-402E-90E4-162A36A8BA37}" destId="{BE7FBE41-27F9-4D50-8EDC-120F5F3DC285}" srcOrd="0" destOrd="0" parTransId="{0C774E32-896D-4C32-97D7-E3F1D3F79144}" sibTransId="{D735B1EC-645A-4DA9-94AB-49EF36A94484}"/>
    <dgm:cxn modelId="{40DE2832-06F5-4C1A-BF54-BA5AB1B686CF}" type="presOf" srcId="{BE7FBE41-27F9-4D50-8EDC-120F5F3DC285}" destId="{BAA54588-795A-4FF6-9595-95E525367896}" srcOrd="0" destOrd="0" presId="urn:diagrams.loki3.com/TabbedArc+Icon"/>
    <dgm:cxn modelId="{2EDF2CEF-8091-42A6-88DA-BDD520047120}" type="presOf" srcId="{21802090-3331-402E-90E4-162A36A8BA37}" destId="{FDCF42D7-4649-493F-98FF-25B2B10DE4A4}" srcOrd="0" destOrd="0" presId="urn:diagrams.loki3.com/TabbedArc+Icon"/>
    <dgm:cxn modelId="{6E79AC5D-EAEA-4AFF-B9B4-0C9656B78990}" type="presOf" srcId="{7491F45A-52F6-4177-B6FE-CA2412FF1AA8}" destId="{75150CDA-60E6-4C16-86DA-7873B5564BAD}" srcOrd="0" destOrd="0" presId="urn:diagrams.loki3.com/TabbedArc+Icon"/>
    <dgm:cxn modelId="{7E548514-101E-411B-A8D6-0039AEC92A95}" type="presParOf" srcId="{FDCF42D7-4649-493F-98FF-25B2B10DE4A4}" destId="{BAA54588-795A-4FF6-9595-95E525367896}" srcOrd="0" destOrd="0" presId="urn:diagrams.loki3.com/TabbedArc+Icon"/>
    <dgm:cxn modelId="{9217B9C7-51ED-4788-87E0-1B2079296A81}" type="presParOf" srcId="{FDCF42D7-4649-493F-98FF-25B2B10DE4A4}" destId="{75150CDA-60E6-4C16-86DA-7873B5564BAD}" srcOrd="1"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54588-795A-4FF6-9595-95E525367896}">
      <dsp:nvSpPr>
        <dsp:cNvPr id="0" name=""/>
        <dsp:cNvSpPr/>
      </dsp:nvSpPr>
      <dsp:spPr>
        <a:xfrm rot="18755684">
          <a:off x="38748" y="1165049"/>
          <a:ext cx="1713686" cy="1113895"/>
        </a:xfrm>
        <a:prstGeom prst="round2Same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43180" rIns="129540" bIns="43180" numCol="1" spcCol="1270" anchor="ctr" anchorCtr="0">
          <a:noAutofit/>
        </a:bodyPr>
        <a:lstStyle/>
        <a:p>
          <a:pPr lvl="0" algn="ctr" defTabSz="1511300">
            <a:lnSpc>
              <a:spcPct val="90000"/>
            </a:lnSpc>
            <a:spcBef>
              <a:spcPct val="0"/>
            </a:spcBef>
            <a:spcAft>
              <a:spcPct val="35000"/>
            </a:spcAft>
          </a:pPr>
          <a:r>
            <a:rPr lang="en-US" sz="3400" kern="1200" dirty="0"/>
            <a:t>Nhan </a:t>
          </a:r>
          <a:r>
            <a:rPr lang="en-US" sz="3400" kern="1200" dirty="0" err="1"/>
            <a:t>đề</a:t>
          </a:r>
          <a:endParaRPr lang="en-US" sz="3400" kern="1200" dirty="0"/>
        </a:p>
      </dsp:txBody>
      <dsp:txXfrm>
        <a:off x="113139" y="1210638"/>
        <a:ext cx="1604934" cy="1059519"/>
      </dsp:txXfrm>
    </dsp:sp>
    <dsp:sp modelId="{75150CDA-60E6-4C16-86DA-7873B5564BAD}">
      <dsp:nvSpPr>
        <dsp:cNvPr id="0" name=""/>
        <dsp:cNvSpPr/>
      </dsp:nvSpPr>
      <dsp:spPr>
        <a:xfrm rot="13646312">
          <a:off x="-1120" y="3267484"/>
          <a:ext cx="1713686" cy="1113895"/>
        </a:xfrm>
        <a:prstGeom prst="round2Same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43180" rIns="129540" bIns="43180" numCol="1" spcCol="1270" anchor="ctr" anchorCtr="0">
          <a:noAutofit/>
        </a:bodyPr>
        <a:lstStyle/>
        <a:p>
          <a:pPr lvl="0" algn="ctr" defTabSz="1511300">
            <a:lnSpc>
              <a:spcPct val="90000"/>
            </a:lnSpc>
            <a:spcBef>
              <a:spcPct val="0"/>
            </a:spcBef>
            <a:spcAft>
              <a:spcPct val="35000"/>
            </a:spcAft>
          </a:pPr>
          <a:r>
            <a:rPr lang="en-US" sz="3400" kern="1200" dirty="0"/>
            <a:t>Sa </a:t>
          </a:r>
          <a:r>
            <a:rPr lang="en-US" sz="3400" kern="1200" dirty="0" err="1"/>
            <a:t>pô</a:t>
          </a:r>
          <a:endParaRPr lang="en-US" sz="3400" kern="1200" dirty="0"/>
        </a:p>
      </dsp:txBody>
      <dsp:txXfrm>
        <a:off x="73281" y="3276283"/>
        <a:ext cx="1604934" cy="1059519"/>
      </dsp:txXfrm>
    </dsp:sp>
  </dsp:spTree>
</dsp:drawing>
</file>

<file path=ppt/diagrams/layout1.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5D4349-805F-410D-B6FB-C93D8D59D612}" type="datetimeFigureOut">
              <a:rPr lang="en-US" smtClean="0"/>
              <a:t>21/05/2024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D91652-599B-4FDB-B4DD-898D0B0E871E}" type="slidenum">
              <a:rPr lang="en-US" smtClean="0"/>
              <a:t>‹#›</a:t>
            </a:fld>
            <a:endParaRPr lang="en-US"/>
          </a:p>
        </p:txBody>
      </p:sp>
    </p:spTree>
    <p:extLst>
      <p:ext uri="{BB962C8B-B14F-4D97-AF65-F5344CB8AC3E}">
        <p14:creationId xmlns:p14="http://schemas.microsoft.com/office/powerpoint/2010/main" val="1643630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FD91652-599B-4FDB-B4DD-898D0B0E871E}" type="slidenum">
              <a:rPr lang="en-US" smtClean="0"/>
              <a:t>1</a:t>
            </a:fld>
            <a:endParaRPr lang="en-US"/>
          </a:p>
        </p:txBody>
      </p:sp>
    </p:spTree>
    <p:extLst>
      <p:ext uri="{BB962C8B-B14F-4D97-AF65-F5344CB8AC3E}">
        <p14:creationId xmlns:p14="http://schemas.microsoft.com/office/powerpoint/2010/main" val="1746202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FD91652-599B-4FDB-B4DD-898D0B0E871E}" type="slidenum">
              <a:rPr lang="en-US" smtClean="0"/>
              <a:t>10</a:t>
            </a:fld>
            <a:endParaRPr lang="en-US"/>
          </a:p>
        </p:txBody>
      </p:sp>
    </p:spTree>
    <p:extLst>
      <p:ext uri="{BB962C8B-B14F-4D97-AF65-F5344CB8AC3E}">
        <p14:creationId xmlns:p14="http://schemas.microsoft.com/office/powerpoint/2010/main" val="4048928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FD91652-599B-4FDB-B4DD-898D0B0E871E}" type="slidenum">
              <a:rPr lang="en-US" smtClean="0"/>
              <a:t>11</a:t>
            </a:fld>
            <a:endParaRPr lang="en-US"/>
          </a:p>
        </p:txBody>
      </p:sp>
    </p:spTree>
    <p:extLst>
      <p:ext uri="{BB962C8B-B14F-4D97-AF65-F5344CB8AC3E}">
        <p14:creationId xmlns:p14="http://schemas.microsoft.com/office/powerpoint/2010/main" val="2219196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FD91652-599B-4FDB-B4DD-898D0B0E871E}" type="slidenum">
              <a:rPr lang="en-US" smtClean="0"/>
              <a:t>12</a:t>
            </a:fld>
            <a:endParaRPr lang="en-US"/>
          </a:p>
        </p:txBody>
      </p:sp>
    </p:spTree>
    <p:extLst>
      <p:ext uri="{BB962C8B-B14F-4D97-AF65-F5344CB8AC3E}">
        <p14:creationId xmlns:p14="http://schemas.microsoft.com/office/powerpoint/2010/main" val="864553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FD91652-599B-4FDB-B4DD-898D0B0E871E}" type="slidenum">
              <a:rPr lang="en-US" smtClean="0"/>
              <a:t>13</a:t>
            </a:fld>
            <a:endParaRPr lang="en-US"/>
          </a:p>
        </p:txBody>
      </p:sp>
    </p:spTree>
    <p:extLst>
      <p:ext uri="{BB962C8B-B14F-4D97-AF65-F5344CB8AC3E}">
        <p14:creationId xmlns:p14="http://schemas.microsoft.com/office/powerpoint/2010/main" val="2584520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FD91652-599B-4FDB-B4DD-898D0B0E871E}" type="slidenum">
              <a:rPr lang="en-US" smtClean="0"/>
              <a:t>14</a:t>
            </a:fld>
            <a:endParaRPr lang="en-US"/>
          </a:p>
        </p:txBody>
      </p:sp>
    </p:spTree>
    <p:extLst>
      <p:ext uri="{BB962C8B-B14F-4D97-AF65-F5344CB8AC3E}">
        <p14:creationId xmlns:p14="http://schemas.microsoft.com/office/powerpoint/2010/main" val="2208514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5"/>
          </p:nvPr>
        </p:nvSpPr>
        <p:spPr/>
        <p:txBody>
          <a:bodyPr/>
          <a:lstStyle/>
          <a:p>
            <a:fld id="{9FD91652-599B-4FDB-B4DD-898D0B0E871E}" type="slidenum">
              <a:rPr lang="en-US" smtClean="0"/>
              <a:t>15</a:t>
            </a:fld>
            <a:endParaRPr lang="en-US"/>
          </a:p>
        </p:txBody>
      </p:sp>
    </p:spTree>
    <p:extLst>
      <p:ext uri="{BB962C8B-B14F-4D97-AF65-F5344CB8AC3E}">
        <p14:creationId xmlns:p14="http://schemas.microsoft.com/office/powerpoint/2010/main" val="3002073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 Những hình ảnh trong văn bản được lấy từ nguồn nào và có tác dụng gì?</a:t>
            </a:r>
          </a:p>
          <a:p>
            <a:r>
              <a:rPr lang="vi-VN" dirty="0"/>
              <a:t/>
            </a:r>
            <a:br>
              <a:rPr lang="vi-VN" dirty="0"/>
            </a:br>
            <a:endParaRPr lang="en-US" dirty="0"/>
          </a:p>
        </p:txBody>
      </p:sp>
      <p:sp>
        <p:nvSpPr>
          <p:cNvPr id="4" name="Slide Number Placeholder 3"/>
          <p:cNvSpPr>
            <a:spLocks noGrp="1"/>
          </p:cNvSpPr>
          <p:nvPr>
            <p:ph type="sldNum" sz="quarter" idx="10"/>
          </p:nvPr>
        </p:nvSpPr>
        <p:spPr/>
        <p:txBody>
          <a:bodyPr/>
          <a:lstStyle/>
          <a:p>
            <a:fld id="{9FD91652-599B-4FDB-B4DD-898D0B0E871E}" type="slidenum">
              <a:rPr lang="en-US" smtClean="0"/>
              <a:t>16</a:t>
            </a:fld>
            <a:endParaRPr lang="en-US"/>
          </a:p>
        </p:txBody>
      </p:sp>
    </p:spTree>
    <p:extLst>
      <p:ext uri="{BB962C8B-B14F-4D97-AF65-F5344CB8AC3E}">
        <p14:creationId xmlns:p14="http://schemas.microsoft.com/office/powerpoint/2010/main" val="2696316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FD91652-599B-4FDB-B4DD-898D0B0E871E}" type="slidenum">
              <a:rPr lang="en-US" smtClean="0"/>
              <a:t>17</a:t>
            </a:fld>
            <a:endParaRPr lang="en-US"/>
          </a:p>
        </p:txBody>
      </p:sp>
    </p:spTree>
    <p:extLst>
      <p:ext uri="{BB962C8B-B14F-4D97-AF65-F5344CB8AC3E}">
        <p14:creationId xmlns:p14="http://schemas.microsoft.com/office/powerpoint/2010/main" val="2858050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FD91652-599B-4FDB-B4DD-898D0B0E871E}" type="slidenum">
              <a:rPr lang="en-US" smtClean="0"/>
              <a:t>18</a:t>
            </a:fld>
            <a:endParaRPr lang="en-US"/>
          </a:p>
        </p:txBody>
      </p:sp>
    </p:spTree>
    <p:extLst>
      <p:ext uri="{BB962C8B-B14F-4D97-AF65-F5344CB8AC3E}">
        <p14:creationId xmlns:p14="http://schemas.microsoft.com/office/powerpoint/2010/main" val="2431454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Luyện tập</a:t>
            </a:r>
          </a:p>
          <a:p>
            <a:r>
              <a:rPr lang="vi-VN" dirty="0"/>
              <a:t>Thực hiện nhiệm vụ ở nhà, theo các bước</a:t>
            </a:r>
          </a:p>
          <a:p>
            <a:r>
              <a:rPr lang="vi-VN" dirty="0"/>
              <a:t>- Chia nhóm, mỗi nhóm khoảng 4 – 5 HS</a:t>
            </a:r>
          </a:p>
          <a:p>
            <a:r>
              <a:rPr lang="vi-VN" dirty="0"/>
              <a:t>- Cung cấp mẫu phiếu hỏi </a:t>
            </a:r>
          </a:p>
          <a:p>
            <a:r>
              <a:rPr lang="vi-VN" dirty="0"/>
              <a:t>- Hướng dẫn HS chọn ngẫu nhiên ba bạn nam và ba bạn nữ trong lớp phỏng vấn các bạn dựa trên hai câu hỏi a,b và điền thông tin vào phiếu phỏng vấn. </a:t>
            </a:r>
          </a:p>
          <a:p>
            <a:r>
              <a:rPr lang="vi-VN" dirty="0"/>
              <a:t>Với cột 2,3,4,5,6 Hs chỉ cần đánh dấu tích vào ô tương ứng. Cột 7 cần ghi câu trả lời của người được phỏng vấn. Sau đó thống kê và ghi nhận xét về kết quả phỏng vấn</a:t>
            </a:r>
          </a:p>
          <a:p>
            <a:endParaRPr lang="en-US" dirty="0"/>
          </a:p>
        </p:txBody>
      </p:sp>
      <p:sp>
        <p:nvSpPr>
          <p:cNvPr id="4" name="Slide Number Placeholder 3"/>
          <p:cNvSpPr>
            <a:spLocks noGrp="1"/>
          </p:cNvSpPr>
          <p:nvPr>
            <p:ph type="sldNum" sz="quarter" idx="5"/>
          </p:nvPr>
        </p:nvSpPr>
        <p:spPr/>
        <p:txBody>
          <a:bodyPr/>
          <a:lstStyle/>
          <a:p>
            <a:fld id="{9FD91652-599B-4FDB-B4DD-898D0B0E871E}" type="slidenum">
              <a:rPr lang="en-US" smtClean="0"/>
              <a:t>19</a:t>
            </a:fld>
            <a:endParaRPr lang="en-US"/>
          </a:p>
        </p:txBody>
      </p:sp>
    </p:spTree>
    <p:extLst>
      <p:ext uri="{BB962C8B-B14F-4D97-AF65-F5344CB8AC3E}">
        <p14:creationId xmlns:p14="http://schemas.microsoft.com/office/powerpoint/2010/main" val="183905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FD91652-599B-4FDB-B4DD-898D0B0E871E}" type="slidenum">
              <a:rPr lang="en-US" smtClean="0"/>
              <a:t>2</a:t>
            </a:fld>
            <a:endParaRPr lang="en-US"/>
          </a:p>
        </p:txBody>
      </p:sp>
    </p:spTree>
    <p:extLst>
      <p:ext uri="{BB962C8B-B14F-4D97-AF65-F5344CB8AC3E}">
        <p14:creationId xmlns:p14="http://schemas.microsoft.com/office/powerpoint/2010/main" val="3573014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smtClean="0"/>
          </a:p>
          <a:p>
            <a:endParaRPr lang="en-US" dirty="0"/>
          </a:p>
        </p:txBody>
      </p:sp>
      <p:sp>
        <p:nvSpPr>
          <p:cNvPr id="4" name="Slide Number Placeholder 3"/>
          <p:cNvSpPr>
            <a:spLocks noGrp="1"/>
          </p:cNvSpPr>
          <p:nvPr>
            <p:ph type="sldNum" sz="quarter" idx="5"/>
          </p:nvPr>
        </p:nvSpPr>
        <p:spPr/>
        <p:txBody>
          <a:bodyPr/>
          <a:lstStyle/>
          <a:p>
            <a:fld id="{9FD91652-599B-4FDB-B4DD-898D0B0E871E}" type="slidenum">
              <a:rPr lang="en-US" smtClean="0"/>
              <a:t>20</a:t>
            </a:fld>
            <a:endParaRPr lang="en-US"/>
          </a:p>
        </p:txBody>
      </p:sp>
    </p:spTree>
    <p:extLst>
      <p:ext uri="{BB962C8B-B14F-4D97-AF65-F5344CB8AC3E}">
        <p14:creationId xmlns:p14="http://schemas.microsoft.com/office/powerpoint/2010/main" val="1256282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1F73172-C356-4195-A556-C311B7538DB4}" type="slidenum">
              <a:rPr lang="en-US" smtClean="0"/>
              <a:t>3</a:t>
            </a:fld>
            <a:endParaRPr lang="en-US"/>
          </a:p>
        </p:txBody>
      </p:sp>
    </p:spTree>
    <p:extLst>
      <p:ext uri="{BB962C8B-B14F-4D97-AF65-F5344CB8AC3E}">
        <p14:creationId xmlns:p14="http://schemas.microsoft.com/office/powerpoint/2010/main" val="558010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91652-599B-4FDB-B4DD-898D0B0E871E}" type="slidenum">
              <a:rPr lang="en-US" smtClean="0"/>
              <a:t>4</a:t>
            </a:fld>
            <a:endParaRPr lang="en-US"/>
          </a:p>
        </p:txBody>
      </p:sp>
    </p:spTree>
    <p:extLst>
      <p:ext uri="{BB962C8B-B14F-4D97-AF65-F5344CB8AC3E}">
        <p14:creationId xmlns:p14="http://schemas.microsoft.com/office/powerpoint/2010/main" val="484260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FD91652-599B-4FDB-B4DD-898D0B0E871E}" type="slidenum">
              <a:rPr lang="en-US" smtClean="0"/>
              <a:t>5</a:t>
            </a:fld>
            <a:endParaRPr lang="en-US"/>
          </a:p>
        </p:txBody>
      </p:sp>
    </p:spTree>
    <p:extLst>
      <p:ext uri="{BB962C8B-B14F-4D97-AF65-F5344CB8AC3E}">
        <p14:creationId xmlns:p14="http://schemas.microsoft.com/office/powerpoint/2010/main" val="3747514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FD91652-599B-4FDB-B4DD-898D0B0E871E}" type="slidenum">
              <a:rPr lang="en-US" smtClean="0"/>
              <a:t>6</a:t>
            </a:fld>
            <a:endParaRPr lang="en-US"/>
          </a:p>
        </p:txBody>
      </p:sp>
    </p:spTree>
    <p:extLst>
      <p:ext uri="{BB962C8B-B14F-4D97-AF65-F5344CB8AC3E}">
        <p14:creationId xmlns:p14="http://schemas.microsoft.com/office/powerpoint/2010/main" val="1111963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FD91652-599B-4FDB-B4DD-898D0B0E871E}" type="slidenum">
              <a:rPr lang="en-US" smtClean="0"/>
              <a:t>7</a:t>
            </a:fld>
            <a:endParaRPr lang="en-US"/>
          </a:p>
        </p:txBody>
      </p:sp>
    </p:spTree>
    <p:extLst>
      <p:ext uri="{BB962C8B-B14F-4D97-AF65-F5344CB8AC3E}">
        <p14:creationId xmlns:p14="http://schemas.microsoft.com/office/powerpoint/2010/main" val="1931980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Gv</a:t>
            </a:r>
            <a:r>
              <a:rPr lang="en-US" dirty="0"/>
              <a:t> chia </a:t>
            </a:r>
            <a:r>
              <a:rPr lang="en-US" dirty="0" err="1"/>
              <a:t>lớp</a:t>
            </a:r>
            <a:r>
              <a:rPr lang="en-US" baseline="0" dirty="0"/>
              <a:t> </a:t>
            </a:r>
            <a:r>
              <a:rPr lang="en-US" baseline="0" dirty="0" err="1"/>
              <a:t>thành</a:t>
            </a:r>
            <a:r>
              <a:rPr lang="en-US" baseline="0" dirty="0"/>
              <a:t> 4 </a:t>
            </a:r>
            <a:r>
              <a:rPr lang="en-US" baseline="0" dirty="0" err="1"/>
              <a:t>nhóm</a:t>
            </a:r>
            <a:r>
              <a:rPr lang="en-US" baseline="0" dirty="0"/>
              <a:t> (chia </a:t>
            </a:r>
            <a:r>
              <a:rPr lang="en-US" baseline="0" dirty="0" err="1"/>
              <a:t>theo</a:t>
            </a:r>
            <a:r>
              <a:rPr lang="en-US" baseline="0" dirty="0"/>
              <a:t> </a:t>
            </a:r>
            <a:r>
              <a:rPr lang="en-US" baseline="0" dirty="0" err="1"/>
              <a:t>danh</a:t>
            </a:r>
            <a:r>
              <a:rPr lang="en-US" baseline="0" dirty="0"/>
              <a:t> </a:t>
            </a:r>
            <a:r>
              <a:rPr lang="en-US" baseline="0" dirty="0" err="1"/>
              <a:t>sách</a:t>
            </a:r>
            <a:r>
              <a:rPr lang="en-US" baseline="0" dirty="0"/>
              <a:t> </a:t>
            </a:r>
            <a:r>
              <a:rPr lang="en-US" baseline="0" dirty="0" err="1"/>
              <a:t>lớp</a:t>
            </a:r>
            <a:r>
              <a:rPr lang="en-US" baseline="0" dirty="0"/>
              <a:t> </a:t>
            </a:r>
            <a:r>
              <a:rPr lang="en-US" baseline="0" dirty="0" err="1"/>
              <a:t>từ</a:t>
            </a:r>
            <a:r>
              <a:rPr lang="en-US" baseline="0" dirty="0"/>
              <a:t> </a:t>
            </a:r>
            <a:r>
              <a:rPr lang="en-US" baseline="0" dirty="0" err="1"/>
              <a:t>trên</a:t>
            </a:r>
            <a:r>
              <a:rPr lang="en-US" baseline="0" dirty="0"/>
              <a:t> </a:t>
            </a:r>
            <a:r>
              <a:rPr lang="en-US" baseline="0" dirty="0" err="1"/>
              <a:t>xuống</a:t>
            </a:r>
            <a:r>
              <a:rPr lang="en-US" baseline="0" dirty="0"/>
              <a:t>)</a:t>
            </a:r>
            <a:endParaRPr lang="en-US" dirty="0"/>
          </a:p>
          <a:p>
            <a:endParaRPr lang="en-US" dirty="0"/>
          </a:p>
        </p:txBody>
      </p:sp>
      <p:sp>
        <p:nvSpPr>
          <p:cNvPr id="4" name="Slide Number Placeholder 3"/>
          <p:cNvSpPr>
            <a:spLocks noGrp="1"/>
          </p:cNvSpPr>
          <p:nvPr>
            <p:ph type="sldNum" sz="quarter" idx="5"/>
          </p:nvPr>
        </p:nvSpPr>
        <p:spPr/>
        <p:txBody>
          <a:bodyPr/>
          <a:lstStyle/>
          <a:p>
            <a:fld id="{9FD91652-599B-4FDB-B4DD-898D0B0E871E}" type="slidenum">
              <a:rPr lang="en-US" smtClean="0"/>
              <a:t>8</a:t>
            </a:fld>
            <a:endParaRPr lang="en-US"/>
          </a:p>
        </p:txBody>
      </p:sp>
    </p:spTree>
    <p:extLst>
      <p:ext uri="{BB962C8B-B14F-4D97-AF65-F5344CB8AC3E}">
        <p14:creationId xmlns:p14="http://schemas.microsoft.com/office/powerpoint/2010/main" val="950964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FD91652-599B-4FDB-B4DD-898D0B0E871E}" type="slidenum">
              <a:rPr lang="en-US" smtClean="0"/>
              <a:t>9</a:t>
            </a:fld>
            <a:endParaRPr lang="en-US"/>
          </a:p>
        </p:txBody>
      </p:sp>
    </p:spTree>
    <p:extLst>
      <p:ext uri="{BB962C8B-B14F-4D97-AF65-F5344CB8AC3E}">
        <p14:creationId xmlns:p14="http://schemas.microsoft.com/office/powerpoint/2010/main" val="432816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5246EC-FD7E-6210-D173-48B1033BE4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AD910F3-9C15-523F-B942-0951EE89E6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8FD98EF-1E78-D800-A5C6-835471A4594C}"/>
              </a:ext>
            </a:extLst>
          </p:cNvPr>
          <p:cNvSpPr>
            <a:spLocks noGrp="1"/>
          </p:cNvSpPr>
          <p:nvPr>
            <p:ph type="dt" sz="half" idx="10"/>
          </p:nvPr>
        </p:nvSpPr>
        <p:spPr/>
        <p:txBody>
          <a:bodyPr/>
          <a:lstStyle/>
          <a:p>
            <a:fld id="{D0CCD8FF-A0A6-44DC-B582-BFD1E57A5CE8}" type="datetimeFigureOut">
              <a:rPr lang="en-US" smtClean="0"/>
              <a:t>21/05/2024</a:t>
            </a:fld>
            <a:endParaRPr lang="en-US"/>
          </a:p>
        </p:txBody>
      </p:sp>
      <p:sp>
        <p:nvSpPr>
          <p:cNvPr id="5" name="Footer Placeholder 4">
            <a:extLst>
              <a:ext uri="{FF2B5EF4-FFF2-40B4-BE49-F238E27FC236}">
                <a16:creationId xmlns:a16="http://schemas.microsoft.com/office/drawing/2014/main" xmlns="" id="{C53989A7-16D8-C0B1-43F3-5EAB72FFF7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DB3D0AA-B6A9-1A6D-CC7B-40BE920AE849}"/>
              </a:ext>
            </a:extLst>
          </p:cNvPr>
          <p:cNvSpPr>
            <a:spLocks noGrp="1"/>
          </p:cNvSpPr>
          <p:nvPr>
            <p:ph type="sldNum" sz="quarter" idx="12"/>
          </p:nvPr>
        </p:nvSpPr>
        <p:spPr/>
        <p:txBody>
          <a:bodyPr/>
          <a:lstStyle/>
          <a:p>
            <a:fld id="{303BE478-B018-4E78-A6EB-2555B23792A7}" type="slidenum">
              <a:rPr lang="en-US" smtClean="0"/>
              <a:t>‹#›</a:t>
            </a:fld>
            <a:endParaRPr lang="en-US"/>
          </a:p>
        </p:txBody>
      </p:sp>
    </p:spTree>
    <p:extLst>
      <p:ext uri="{BB962C8B-B14F-4D97-AF65-F5344CB8AC3E}">
        <p14:creationId xmlns:p14="http://schemas.microsoft.com/office/powerpoint/2010/main" val="308184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9E1326-B5FC-E046-76CF-9B9C88D0DE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CCA98C9-A238-43BF-9BE0-8C29DF706C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F7B874D-107C-11BC-3974-F80803D5A0EA}"/>
              </a:ext>
            </a:extLst>
          </p:cNvPr>
          <p:cNvSpPr>
            <a:spLocks noGrp="1"/>
          </p:cNvSpPr>
          <p:nvPr>
            <p:ph type="dt" sz="half" idx="10"/>
          </p:nvPr>
        </p:nvSpPr>
        <p:spPr/>
        <p:txBody>
          <a:bodyPr/>
          <a:lstStyle/>
          <a:p>
            <a:fld id="{D0CCD8FF-A0A6-44DC-B582-BFD1E57A5CE8}" type="datetimeFigureOut">
              <a:rPr lang="en-US" smtClean="0"/>
              <a:t>21/05/2024</a:t>
            </a:fld>
            <a:endParaRPr lang="en-US"/>
          </a:p>
        </p:txBody>
      </p:sp>
      <p:sp>
        <p:nvSpPr>
          <p:cNvPr id="5" name="Footer Placeholder 4">
            <a:extLst>
              <a:ext uri="{FF2B5EF4-FFF2-40B4-BE49-F238E27FC236}">
                <a16:creationId xmlns:a16="http://schemas.microsoft.com/office/drawing/2014/main" xmlns="" id="{64BF63D0-5356-0017-752C-6B5CEAF870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A43FA56-0B3A-3060-20F9-715712F6B92C}"/>
              </a:ext>
            </a:extLst>
          </p:cNvPr>
          <p:cNvSpPr>
            <a:spLocks noGrp="1"/>
          </p:cNvSpPr>
          <p:nvPr>
            <p:ph type="sldNum" sz="quarter" idx="12"/>
          </p:nvPr>
        </p:nvSpPr>
        <p:spPr/>
        <p:txBody>
          <a:bodyPr/>
          <a:lstStyle/>
          <a:p>
            <a:fld id="{303BE478-B018-4E78-A6EB-2555B23792A7}" type="slidenum">
              <a:rPr lang="en-US" smtClean="0"/>
              <a:t>‹#›</a:t>
            </a:fld>
            <a:endParaRPr lang="en-US"/>
          </a:p>
        </p:txBody>
      </p:sp>
    </p:spTree>
    <p:extLst>
      <p:ext uri="{BB962C8B-B14F-4D97-AF65-F5344CB8AC3E}">
        <p14:creationId xmlns:p14="http://schemas.microsoft.com/office/powerpoint/2010/main" val="3474373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D5A171F-8ECA-BDB5-E03C-463EC9B853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08AE247-0808-4450-CCAA-A81F635E61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7425DE0-592B-DC18-4D4B-A50FF8C58D52}"/>
              </a:ext>
            </a:extLst>
          </p:cNvPr>
          <p:cNvSpPr>
            <a:spLocks noGrp="1"/>
          </p:cNvSpPr>
          <p:nvPr>
            <p:ph type="dt" sz="half" idx="10"/>
          </p:nvPr>
        </p:nvSpPr>
        <p:spPr/>
        <p:txBody>
          <a:bodyPr/>
          <a:lstStyle/>
          <a:p>
            <a:fld id="{D0CCD8FF-A0A6-44DC-B582-BFD1E57A5CE8}" type="datetimeFigureOut">
              <a:rPr lang="en-US" smtClean="0"/>
              <a:t>21/05/2024</a:t>
            </a:fld>
            <a:endParaRPr lang="en-US"/>
          </a:p>
        </p:txBody>
      </p:sp>
      <p:sp>
        <p:nvSpPr>
          <p:cNvPr id="5" name="Footer Placeholder 4">
            <a:extLst>
              <a:ext uri="{FF2B5EF4-FFF2-40B4-BE49-F238E27FC236}">
                <a16:creationId xmlns:a16="http://schemas.microsoft.com/office/drawing/2014/main" xmlns="" id="{19476698-E1BA-9C03-9EE6-C8B1CB7F6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B2E2A3A-AA42-9DD0-4642-93D9EC32E7DA}"/>
              </a:ext>
            </a:extLst>
          </p:cNvPr>
          <p:cNvSpPr>
            <a:spLocks noGrp="1"/>
          </p:cNvSpPr>
          <p:nvPr>
            <p:ph type="sldNum" sz="quarter" idx="12"/>
          </p:nvPr>
        </p:nvSpPr>
        <p:spPr/>
        <p:txBody>
          <a:bodyPr/>
          <a:lstStyle/>
          <a:p>
            <a:fld id="{303BE478-B018-4E78-A6EB-2555B23792A7}" type="slidenum">
              <a:rPr lang="en-US" smtClean="0"/>
              <a:t>‹#›</a:t>
            </a:fld>
            <a:endParaRPr lang="en-US"/>
          </a:p>
        </p:txBody>
      </p:sp>
    </p:spTree>
    <p:extLst>
      <p:ext uri="{BB962C8B-B14F-4D97-AF65-F5344CB8AC3E}">
        <p14:creationId xmlns:p14="http://schemas.microsoft.com/office/powerpoint/2010/main" val="868724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79C708-8A1A-5AC7-D4F1-17DD6CA905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1477475-B755-7D50-1F18-14E3E517A1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6CF4F79-42CB-BB68-984D-5876D4271AD1}"/>
              </a:ext>
            </a:extLst>
          </p:cNvPr>
          <p:cNvSpPr>
            <a:spLocks noGrp="1"/>
          </p:cNvSpPr>
          <p:nvPr>
            <p:ph type="dt" sz="half" idx="10"/>
          </p:nvPr>
        </p:nvSpPr>
        <p:spPr/>
        <p:txBody>
          <a:bodyPr/>
          <a:lstStyle/>
          <a:p>
            <a:fld id="{D0CCD8FF-A0A6-44DC-B582-BFD1E57A5CE8}" type="datetimeFigureOut">
              <a:rPr lang="en-US" smtClean="0"/>
              <a:t>21/05/2024</a:t>
            </a:fld>
            <a:endParaRPr lang="en-US"/>
          </a:p>
        </p:txBody>
      </p:sp>
      <p:sp>
        <p:nvSpPr>
          <p:cNvPr id="5" name="Footer Placeholder 4">
            <a:extLst>
              <a:ext uri="{FF2B5EF4-FFF2-40B4-BE49-F238E27FC236}">
                <a16:creationId xmlns:a16="http://schemas.microsoft.com/office/drawing/2014/main" xmlns="" id="{97742626-71B9-DCC4-816A-EFBE75D771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393CA5C-A9F9-F7AE-E896-F5F982FA32A0}"/>
              </a:ext>
            </a:extLst>
          </p:cNvPr>
          <p:cNvSpPr>
            <a:spLocks noGrp="1"/>
          </p:cNvSpPr>
          <p:nvPr>
            <p:ph type="sldNum" sz="quarter" idx="12"/>
          </p:nvPr>
        </p:nvSpPr>
        <p:spPr/>
        <p:txBody>
          <a:bodyPr/>
          <a:lstStyle/>
          <a:p>
            <a:fld id="{303BE478-B018-4E78-A6EB-2555B23792A7}" type="slidenum">
              <a:rPr lang="en-US" smtClean="0"/>
              <a:t>‹#›</a:t>
            </a:fld>
            <a:endParaRPr lang="en-US"/>
          </a:p>
        </p:txBody>
      </p:sp>
    </p:spTree>
    <p:extLst>
      <p:ext uri="{BB962C8B-B14F-4D97-AF65-F5344CB8AC3E}">
        <p14:creationId xmlns:p14="http://schemas.microsoft.com/office/powerpoint/2010/main" val="1454937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B053ED-8A2A-A0D4-D0FB-DD82D8A167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17EBA57-1352-4473-C6DD-5F19A81BD4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7C39728-5A0E-2633-9271-C61A55C45B5B}"/>
              </a:ext>
            </a:extLst>
          </p:cNvPr>
          <p:cNvSpPr>
            <a:spLocks noGrp="1"/>
          </p:cNvSpPr>
          <p:nvPr>
            <p:ph type="dt" sz="half" idx="10"/>
          </p:nvPr>
        </p:nvSpPr>
        <p:spPr/>
        <p:txBody>
          <a:bodyPr/>
          <a:lstStyle/>
          <a:p>
            <a:fld id="{D0CCD8FF-A0A6-44DC-B582-BFD1E57A5CE8}" type="datetimeFigureOut">
              <a:rPr lang="en-US" smtClean="0"/>
              <a:t>21/05/2024</a:t>
            </a:fld>
            <a:endParaRPr lang="en-US"/>
          </a:p>
        </p:txBody>
      </p:sp>
      <p:sp>
        <p:nvSpPr>
          <p:cNvPr id="5" name="Footer Placeholder 4">
            <a:extLst>
              <a:ext uri="{FF2B5EF4-FFF2-40B4-BE49-F238E27FC236}">
                <a16:creationId xmlns:a16="http://schemas.microsoft.com/office/drawing/2014/main" xmlns="" id="{C808EBE1-7324-632E-F79C-3333E53F16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E7E1DE8-BD6F-9E4D-77CA-F8FB77D1F28D}"/>
              </a:ext>
            </a:extLst>
          </p:cNvPr>
          <p:cNvSpPr>
            <a:spLocks noGrp="1"/>
          </p:cNvSpPr>
          <p:nvPr>
            <p:ph type="sldNum" sz="quarter" idx="12"/>
          </p:nvPr>
        </p:nvSpPr>
        <p:spPr/>
        <p:txBody>
          <a:bodyPr/>
          <a:lstStyle/>
          <a:p>
            <a:fld id="{303BE478-B018-4E78-A6EB-2555B23792A7}" type="slidenum">
              <a:rPr lang="en-US" smtClean="0"/>
              <a:t>‹#›</a:t>
            </a:fld>
            <a:endParaRPr lang="en-US"/>
          </a:p>
        </p:txBody>
      </p:sp>
    </p:spTree>
    <p:extLst>
      <p:ext uri="{BB962C8B-B14F-4D97-AF65-F5344CB8AC3E}">
        <p14:creationId xmlns:p14="http://schemas.microsoft.com/office/powerpoint/2010/main" val="677224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1EEE5F-8AFE-3718-F831-6AFB61DE40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5A666C4-4DDC-E58D-F872-B518114FE5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5E26407-C1AB-02F9-D1C6-B6C661DAE0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821E60A-AD85-AAD8-0D18-9AA15AE2AD20}"/>
              </a:ext>
            </a:extLst>
          </p:cNvPr>
          <p:cNvSpPr>
            <a:spLocks noGrp="1"/>
          </p:cNvSpPr>
          <p:nvPr>
            <p:ph type="dt" sz="half" idx="10"/>
          </p:nvPr>
        </p:nvSpPr>
        <p:spPr/>
        <p:txBody>
          <a:bodyPr/>
          <a:lstStyle/>
          <a:p>
            <a:fld id="{D0CCD8FF-A0A6-44DC-B582-BFD1E57A5CE8}" type="datetimeFigureOut">
              <a:rPr lang="en-US" smtClean="0"/>
              <a:t>21/05/2024</a:t>
            </a:fld>
            <a:endParaRPr lang="en-US"/>
          </a:p>
        </p:txBody>
      </p:sp>
      <p:sp>
        <p:nvSpPr>
          <p:cNvPr id="6" name="Footer Placeholder 5">
            <a:extLst>
              <a:ext uri="{FF2B5EF4-FFF2-40B4-BE49-F238E27FC236}">
                <a16:creationId xmlns:a16="http://schemas.microsoft.com/office/drawing/2014/main" xmlns="" id="{5A3B3E4A-8304-B10C-0C05-99DE9BBDA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287F206-5C94-F179-939B-7A34664D9FD3}"/>
              </a:ext>
            </a:extLst>
          </p:cNvPr>
          <p:cNvSpPr>
            <a:spLocks noGrp="1"/>
          </p:cNvSpPr>
          <p:nvPr>
            <p:ph type="sldNum" sz="quarter" idx="12"/>
          </p:nvPr>
        </p:nvSpPr>
        <p:spPr/>
        <p:txBody>
          <a:bodyPr/>
          <a:lstStyle/>
          <a:p>
            <a:fld id="{303BE478-B018-4E78-A6EB-2555B23792A7}" type="slidenum">
              <a:rPr lang="en-US" smtClean="0"/>
              <a:t>‹#›</a:t>
            </a:fld>
            <a:endParaRPr lang="en-US"/>
          </a:p>
        </p:txBody>
      </p:sp>
    </p:spTree>
    <p:extLst>
      <p:ext uri="{BB962C8B-B14F-4D97-AF65-F5344CB8AC3E}">
        <p14:creationId xmlns:p14="http://schemas.microsoft.com/office/powerpoint/2010/main" val="3221395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530632-624C-20C7-7ABC-4303987FDD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78449A7-A25E-4E6C-5617-35A2F4A8C9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CAD0028-A238-40FA-56B6-4E63FB22FB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CCA12EA-B629-F6F4-E2BB-A680839E0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FE31ADD-7581-DE43-B403-9FFB8F3828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7884229-1EC8-BF4C-6FF1-537FFA042392}"/>
              </a:ext>
            </a:extLst>
          </p:cNvPr>
          <p:cNvSpPr>
            <a:spLocks noGrp="1"/>
          </p:cNvSpPr>
          <p:nvPr>
            <p:ph type="dt" sz="half" idx="10"/>
          </p:nvPr>
        </p:nvSpPr>
        <p:spPr/>
        <p:txBody>
          <a:bodyPr/>
          <a:lstStyle/>
          <a:p>
            <a:fld id="{D0CCD8FF-A0A6-44DC-B582-BFD1E57A5CE8}" type="datetimeFigureOut">
              <a:rPr lang="en-US" smtClean="0"/>
              <a:t>21/05/2024</a:t>
            </a:fld>
            <a:endParaRPr lang="en-US"/>
          </a:p>
        </p:txBody>
      </p:sp>
      <p:sp>
        <p:nvSpPr>
          <p:cNvPr id="8" name="Footer Placeholder 7">
            <a:extLst>
              <a:ext uri="{FF2B5EF4-FFF2-40B4-BE49-F238E27FC236}">
                <a16:creationId xmlns:a16="http://schemas.microsoft.com/office/drawing/2014/main" xmlns="" id="{1B379000-CF6C-B79C-6780-885E74954D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35FFAB8-E888-A0B2-67BD-E67BB6A45581}"/>
              </a:ext>
            </a:extLst>
          </p:cNvPr>
          <p:cNvSpPr>
            <a:spLocks noGrp="1"/>
          </p:cNvSpPr>
          <p:nvPr>
            <p:ph type="sldNum" sz="quarter" idx="12"/>
          </p:nvPr>
        </p:nvSpPr>
        <p:spPr/>
        <p:txBody>
          <a:bodyPr/>
          <a:lstStyle/>
          <a:p>
            <a:fld id="{303BE478-B018-4E78-A6EB-2555B23792A7}" type="slidenum">
              <a:rPr lang="en-US" smtClean="0"/>
              <a:t>‹#›</a:t>
            </a:fld>
            <a:endParaRPr lang="en-US"/>
          </a:p>
        </p:txBody>
      </p:sp>
    </p:spTree>
    <p:extLst>
      <p:ext uri="{BB962C8B-B14F-4D97-AF65-F5344CB8AC3E}">
        <p14:creationId xmlns:p14="http://schemas.microsoft.com/office/powerpoint/2010/main" val="2849345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70832-7CE1-8C0E-7F2E-E5087377F8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A3E29D1-E2CA-C088-8FDC-BBA8CEF2DC6E}"/>
              </a:ext>
            </a:extLst>
          </p:cNvPr>
          <p:cNvSpPr>
            <a:spLocks noGrp="1"/>
          </p:cNvSpPr>
          <p:nvPr>
            <p:ph type="dt" sz="half" idx="10"/>
          </p:nvPr>
        </p:nvSpPr>
        <p:spPr/>
        <p:txBody>
          <a:bodyPr/>
          <a:lstStyle/>
          <a:p>
            <a:fld id="{D0CCD8FF-A0A6-44DC-B582-BFD1E57A5CE8}" type="datetimeFigureOut">
              <a:rPr lang="en-US" smtClean="0"/>
              <a:t>21/05/2024</a:t>
            </a:fld>
            <a:endParaRPr lang="en-US"/>
          </a:p>
        </p:txBody>
      </p:sp>
      <p:sp>
        <p:nvSpPr>
          <p:cNvPr id="4" name="Footer Placeholder 3">
            <a:extLst>
              <a:ext uri="{FF2B5EF4-FFF2-40B4-BE49-F238E27FC236}">
                <a16:creationId xmlns:a16="http://schemas.microsoft.com/office/drawing/2014/main" xmlns="" id="{1308EB13-96BB-E34F-3ABE-32B7E45B05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80F120A-2C06-B220-C303-978F837B3913}"/>
              </a:ext>
            </a:extLst>
          </p:cNvPr>
          <p:cNvSpPr>
            <a:spLocks noGrp="1"/>
          </p:cNvSpPr>
          <p:nvPr>
            <p:ph type="sldNum" sz="quarter" idx="12"/>
          </p:nvPr>
        </p:nvSpPr>
        <p:spPr/>
        <p:txBody>
          <a:bodyPr/>
          <a:lstStyle/>
          <a:p>
            <a:fld id="{303BE478-B018-4E78-A6EB-2555B23792A7}" type="slidenum">
              <a:rPr lang="en-US" smtClean="0"/>
              <a:t>‹#›</a:t>
            </a:fld>
            <a:endParaRPr lang="en-US"/>
          </a:p>
        </p:txBody>
      </p:sp>
    </p:spTree>
    <p:extLst>
      <p:ext uri="{BB962C8B-B14F-4D97-AF65-F5344CB8AC3E}">
        <p14:creationId xmlns:p14="http://schemas.microsoft.com/office/powerpoint/2010/main" val="108847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1A7EE31-F558-B3ED-A888-9DA09B3E4F77}"/>
              </a:ext>
            </a:extLst>
          </p:cNvPr>
          <p:cNvSpPr>
            <a:spLocks noGrp="1"/>
          </p:cNvSpPr>
          <p:nvPr>
            <p:ph type="dt" sz="half" idx="10"/>
          </p:nvPr>
        </p:nvSpPr>
        <p:spPr/>
        <p:txBody>
          <a:bodyPr/>
          <a:lstStyle/>
          <a:p>
            <a:fld id="{D0CCD8FF-A0A6-44DC-B582-BFD1E57A5CE8}" type="datetimeFigureOut">
              <a:rPr lang="en-US" smtClean="0"/>
              <a:t>21/05/2024</a:t>
            </a:fld>
            <a:endParaRPr lang="en-US"/>
          </a:p>
        </p:txBody>
      </p:sp>
      <p:sp>
        <p:nvSpPr>
          <p:cNvPr id="3" name="Footer Placeholder 2">
            <a:extLst>
              <a:ext uri="{FF2B5EF4-FFF2-40B4-BE49-F238E27FC236}">
                <a16:creationId xmlns:a16="http://schemas.microsoft.com/office/drawing/2014/main" xmlns="" id="{39453DB7-2806-D630-E07A-F49B9B521B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CEEEA8E-607D-FF30-E9D6-F650AD93C0F0}"/>
              </a:ext>
            </a:extLst>
          </p:cNvPr>
          <p:cNvSpPr>
            <a:spLocks noGrp="1"/>
          </p:cNvSpPr>
          <p:nvPr>
            <p:ph type="sldNum" sz="quarter" idx="12"/>
          </p:nvPr>
        </p:nvSpPr>
        <p:spPr/>
        <p:txBody>
          <a:bodyPr/>
          <a:lstStyle/>
          <a:p>
            <a:fld id="{303BE478-B018-4E78-A6EB-2555B23792A7}" type="slidenum">
              <a:rPr lang="en-US" smtClean="0"/>
              <a:t>‹#›</a:t>
            </a:fld>
            <a:endParaRPr lang="en-US"/>
          </a:p>
        </p:txBody>
      </p:sp>
    </p:spTree>
    <p:extLst>
      <p:ext uri="{BB962C8B-B14F-4D97-AF65-F5344CB8AC3E}">
        <p14:creationId xmlns:p14="http://schemas.microsoft.com/office/powerpoint/2010/main" val="154826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7430A0-7095-6639-8664-A8EF0E7835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374E731-9E45-FE5C-75ED-C41870B8FE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CB826E6-59CC-D5EB-3FE7-8CDEA95E1E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11B1379-488B-F456-7464-05F044A6F370}"/>
              </a:ext>
            </a:extLst>
          </p:cNvPr>
          <p:cNvSpPr>
            <a:spLocks noGrp="1"/>
          </p:cNvSpPr>
          <p:nvPr>
            <p:ph type="dt" sz="half" idx="10"/>
          </p:nvPr>
        </p:nvSpPr>
        <p:spPr/>
        <p:txBody>
          <a:bodyPr/>
          <a:lstStyle/>
          <a:p>
            <a:fld id="{D0CCD8FF-A0A6-44DC-B582-BFD1E57A5CE8}" type="datetimeFigureOut">
              <a:rPr lang="en-US" smtClean="0"/>
              <a:t>21/05/2024</a:t>
            </a:fld>
            <a:endParaRPr lang="en-US"/>
          </a:p>
        </p:txBody>
      </p:sp>
      <p:sp>
        <p:nvSpPr>
          <p:cNvPr id="6" name="Footer Placeholder 5">
            <a:extLst>
              <a:ext uri="{FF2B5EF4-FFF2-40B4-BE49-F238E27FC236}">
                <a16:creationId xmlns:a16="http://schemas.microsoft.com/office/drawing/2014/main" xmlns="" id="{A2EC00C8-2B51-4B3D-9025-DDFAACE0CD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D0A9754-AFAF-72BC-9C29-01CE70659629}"/>
              </a:ext>
            </a:extLst>
          </p:cNvPr>
          <p:cNvSpPr>
            <a:spLocks noGrp="1"/>
          </p:cNvSpPr>
          <p:nvPr>
            <p:ph type="sldNum" sz="quarter" idx="12"/>
          </p:nvPr>
        </p:nvSpPr>
        <p:spPr/>
        <p:txBody>
          <a:bodyPr/>
          <a:lstStyle/>
          <a:p>
            <a:fld id="{303BE478-B018-4E78-A6EB-2555B23792A7}" type="slidenum">
              <a:rPr lang="en-US" smtClean="0"/>
              <a:t>‹#›</a:t>
            </a:fld>
            <a:endParaRPr lang="en-US"/>
          </a:p>
        </p:txBody>
      </p:sp>
    </p:spTree>
    <p:extLst>
      <p:ext uri="{BB962C8B-B14F-4D97-AF65-F5344CB8AC3E}">
        <p14:creationId xmlns:p14="http://schemas.microsoft.com/office/powerpoint/2010/main" val="309992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653340-A468-D216-DC67-EC70D84F7A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DF201F4-EB10-19D9-F9FB-36FBEE6E6B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9A11486-59A5-F139-14FC-5D5D7A80EA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2291A2D-05B6-3F07-5E35-972A53EEB51E}"/>
              </a:ext>
            </a:extLst>
          </p:cNvPr>
          <p:cNvSpPr>
            <a:spLocks noGrp="1"/>
          </p:cNvSpPr>
          <p:nvPr>
            <p:ph type="dt" sz="half" idx="10"/>
          </p:nvPr>
        </p:nvSpPr>
        <p:spPr/>
        <p:txBody>
          <a:bodyPr/>
          <a:lstStyle/>
          <a:p>
            <a:fld id="{D0CCD8FF-A0A6-44DC-B582-BFD1E57A5CE8}" type="datetimeFigureOut">
              <a:rPr lang="en-US" smtClean="0"/>
              <a:t>21/05/2024</a:t>
            </a:fld>
            <a:endParaRPr lang="en-US"/>
          </a:p>
        </p:txBody>
      </p:sp>
      <p:sp>
        <p:nvSpPr>
          <p:cNvPr id="6" name="Footer Placeholder 5">
            <a:extLst>
              <a:ext uri="{FF2B5EF4-FFF2-40B4-BE49-F238E27FC236}">
                <a16:creationId xmlns:a16="http://schemas.microsoft.com/office/drawing/2014/main" xmlns="" id="{5CF052FE-4C7F-41B7-8923-3A739F9516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D9A5BB0-0601-145D-87DD-09C1F88FE4B8}"/>
              </a:ext>
            </a:extLst>
          </p:cNvPr>
          <p:cNvSpPr>
            <a:spLocks noGrp="1"/>
          </p:cNvSpPr>
          <p:nvPr>
            <p:ph type="sldNum" sz="quarter" idx="12"/>
          </p:nvPr>
        </p:nvSpPr>
        <p:spPr/>
        <p:txBody>
          <a:bodyPr/>
          <a:lstStyle/>
          <a:p>
            <a:fld id="{303BE478-B018-4E78-A6EB-2555B23792A7}" type="slidenum">
              <a:rPr lang="en-US" smtClean="0"/>
              <a:t>‹#›</a:t>
            </a:fld>
            <a:endParaRPr lang="en-US"/>
          </a:p>
        </p:txBody>
      </p:sp>
    </p:spTree>
    <p:extLst>
      <p:ext uri="{BB962C8B-B14F-4D97-AF65-F5344CB8AC3E}">
        <p14:creationId xmlns:p14="http://schemas.microsoft.com/office/powerpoint/2010/main" val="1480345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63A630B-10D1-D61B-36F8-DE466CFD38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F1F7376-28F2-EE2E-3083-4451B29EE5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DCE4815-B9A5-9E18-C63E-EE9F781A85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CD8FF-A0A6-44DC-B582-BFD1E57A5CE8}" type="datetimeFigureOut">
              <a:rPr lang="en-US" smtClean="0"/>
              <a:t>21/05/2024</a:t>
            </a:fld>
            <a:endParaRPr lang="en-US"/>
          </a:p>
        </p:txBody>
      </p:sp>
      <p:sp>
        <p:nvSpPr>
          <p:cNvPr id="5" name="Footer Placeholder 4">
            <a:extLst>
              <a:ext uri="{FF2B5EF4-FFF2-40B4-BE49-F238E27FC236}">
                <a16:creationId xmlns:a16="http://schemas.microsoft.com/office/drawing/2014/main" xmlns="" id="{D717E4DF-012B-F875-D48F-61E12F3B3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69934E6-D43A-02C6-CECA-A90693192F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3BE478-B018-4E78-A6EB-2555B23792A7}" type="slidenum">
              <a:rPr lang="en-US" smtClean="0"/>
              <a:t>‹#›</a:t>
            </a:fld>
            <a:endParaRPr lang="en-US"/>
          </a:p>
        </p:txBody>
      </p:sp>
    </p:spTree>
    <p:extLst>
      <p:ext uri="{BB962C8B-B14F-4D97-AF65-F5344CB8AC3E}">
        <p14:creationId xmlns:p14="http://schemas.microsoft.com/office/powerpoint/2010/main" val="3714442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30.sv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9.png"/><Relationship Id="rId4" Type="http://schemas.openxmlformats.org/officeDocument/2006/relationships/image" Target="../media/image35.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6.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0">
            <a:extLst>
              <a:ext uri="{FF2B5EF4-FFF2-40B4-BE49-F238E27FC236}">
                <a16:creationId xmlns:a16="http://schemas.microsoft.com/office/drawing/2014/main" xmlns="" id="{80FB6965-01AB-C255-D544-81A90884EB27}"/>
              </a:ext>
            </a:extLst>
          </p:cNvPr>
          <p:cNvSpPr/>
          <p:nvPr/>
        </p:nvSpPr>
        <p:spPr>
          <a:xfrm rot="1497855">
            <a:off x="-331060" y="4088533"/>
            <a:ext cx="5613950" cy="2743390"/>
          </a:xfrm>
          <a:custGeom>
            <a:avLst/>
            <a:gdLst/>
            <a:ahLst/>
            <a:cxnLst/>
            <a:rect l="l" t="t" r="r" b="b"/>
            <a:pathLst>
              <a:path w="7315200" h="3502152">
                <a:moveTo>
                  <a:pt x="0" y="0"/>
                </a:moveTo>
                <a:lnTo>
                  <a:pt x="7315200" y="0"/>
                </a:lnTo>
                <a:lnTo>
                  <a:pt x="7315200" y="3502152"/>
                </a:lnTo>
                <a:lnTo>
                  <a:pt x="0" y="350215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dirty="0"/>
          </a:p>
        </p:txBody>
      </p:sp>
      <p:pic>
        <p:nvPicPr>
          <p:cNvPr id="7" name="Picture 2" descr="Father and Daughter&quot;: Bộ phim hoạt hình gây ám ảnh suốt hơn hai thập kỷ |  Báo Dân trí">
            <a:extLst>
              <a:ext uri="{FF2B5EF4-FFF2-40B4-BE49-F238E27FC236}">
                <a16:creationId xmlns:a16="http://schemas.microsoft.com/office/drawing/2014/main" xmlns="" id="{7E01142D-BA61-8212-413B-5D6F26C90A7F}"/>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786" b="94940" l="10000" r="97292">
                        <a14:foregroundMark x1="27187" y1="86310" x2="85521" y2="87798"/>
                        <a14:foregroundMark x1="85521" y1="87798" x2="85729" y2="88095"/>
                        <a14:foregroundMark x1="22604" y1="95238" x2="49375" y2="97173"/>
                        <a14:foregroundMark x1="49375" y1="97173" x2="84688" y2="96429"/>
                        <a14:foregroundMark x1="84688" y1="96429" x2="91979" y2="92857"/>
                        <a14:foregroundMark x1="91979" y1="92857" x2="93646" y2="85565"/>
                        <a14:foregroundMark x1="96563" y1="93452" x2="97292" y2="85565"/>
                        <a14:foregroundMark x1="19271" y1="95238" x2="27187" y2="88690"/>
                        <a14:foregroundMark x1="91875" y1="67113" x2="87813" y2="54613"/>
                        <a14:foregroundMark x1="87813" y1="54613" x2="85729" y2="26488"/>
                        <a14:foregroundMark x1="85729" y1="26488" x2="88025" y2="10343"/>
                        <a14:foregroundMark x1="73542" y1="5506" x2="85417" y2="2381"/>
                        <a14:foregroundMark x1="85417" y1="2381" x2="91667" y2="2381"/>
                        <a14:foregroundMark x1="91667" y1="2381" x2="93021" y2="1786"/>
                        <a14:foregroundMark x1="71458" y1="5804" x2="70104" y2="4018"/>
                        <a14:foregroundMark x1="91042" y1="5506" x2="92292" y2="5506"/>
                        <a14:foregroundMark x1="94583" y1="6696" x2="70313" y2="2827"/>
                        <a14:foregroundMark x1="70313" y1="2827" x2="69688" y2="13393"/>
                        <a14:backgroundMark x1="68125" y1="16220" x2="70270" y2="13463"/>
                      </a14:backgroundRemoval>
                    </a14:imgEffect>
                  </a14:imgLayer>
                </a14:imgProps>
              </a:ext>
              <a:ext uri="{28A0092B-C50C-407E-A947-70E740481C1C}">
                <a14:useLocalDpi xmlns:a14="http://schemas.microsoft.com/office/drawing/2010/main" val="0"/>
              </a:ext>
            </a:extLst>
          </a:blip>
          <a:srcRect/>
          <a:stretch>
            <a:fillRect/>
          </a:stretch>
        </p:blipFill>
        <p:spPr bwMode="auto">
          <a:xfrm>
            <a:off x="1942681" y="0"/>
            <a:ext cx="10249319" cy="71745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31D49C1F-2F01-C593-7114-A86D020E0318}"/>
              </a:ext>
            </a:extLst>
          </p:cNvPr>
          <p:cNvSpPr txBox="1"/>
          <p:nvPr/>
        </p:nvSpPr>
        <p:spPr>
          <a:xfrm>
            <a:off x="-1076912" y="175244"/>
            <a:ext cx="9220200" cy="1200329"/>
          </a:xfrm>
          <a:prstGeom prst="rect">
            <a:avLst/>
          </a:prstGeom>
          <a:noFill/>
        </p:spPr>
        <p:txBody>
          <a:bodyPr wrap="square" rtlCol="0">
            <a:spAutoFit/>
          </a:bodyPr>
          <a:lstStyle/>
          <a:p>
            <a:pPr algn="ctr"/>
            <a:r>
              <a:rPr lang="en-US" sz="3600" dirty="0" err="1">
                <a:latin typeface="#9Slide04 Pridi Light" panose="00000400000000000000" pitchFamily="2" charset="-34"/>
                <a:cs typeface="#9Slide04 Pridi Light" panose="00000400000000000000" pitchFamily="2" charset="-34"/>
              </a:rPr>
              <a:t>Bài</a:t>
            </a:r>
            <a:r>
              <a:rPr lang="en-US" sz="3600" dirty="0">
                <a:latin typeface="#9Slide04 Pridi Light" panose="00000400000000000000" pitchFamily="2" charset="-34"/>
                <a:cs typeface="#9Slide04 Pridi Light" panose="00000400000000000000" pitchFamily="2" charset="-34"/>
              </a:rPr>
              <a:t> 10: </a:t>
            </a:r>
          </a:p>
          <a:p>
            <a:pPr algn="ctr"/>
            <a:r>
              <a:rPr lang="en-US" sz="3600" dirty="0">
                <a:latin typeface="#9Slide04 Pridi Light" panose="00000400000000000000" pitchFamily="2" charset="-34"/>
                <a:cs typeface="#9Slide04 Pridi Light" panose="00000400000000000000" pitchFamily="2" charset="-34"/>
              </a:rPr>
              <a:t>Văn </a:t>
            </a:r>
            <a:r>
              <a:rPr lang="en-US" sz="3600" dirty="0" err="1">
                <a:latin typeface="#9Slide04 Pridi Light" panose="00000400000000000000" pitchFamily="2" charset="-34"/>
                <a:cs typeface="#9Slide04 Pridi Light" panose="00000400000000000000" pitchFamily="2" charset="-34"/>
              </a:rPr>
              <a:t>bản</a:t>
            </a:r>
            <a:r>
              <a:rPr lang="en-US" sz="3600" dirty="0">
                <a:latin typeface="#9Slide04 Pridi Light" panose="00000400000000000000" pitchFamily="2" charset="-34"/>
                <a:cs typeface="#9Slide04 Pridi Light" panose="00000400000000000000" pitchFamily="2" charset="-34"/>
              </a:rPr>
              <a:t> </a:t>
            </a:r>
            <a:r>
              <a:rPr lang="en-US" sz="3600" dirty="0" err="1">
                <a:latin typeface="#9Slide04 Pridi Light" panose="00000400000000000000" pitchFamily="2" charset="-34"/>
                <a:cs typeface="#9Slide04 Pridi Light" panose="00000400000000000000" pitchFamily="2" charset="-34"/>
              </a:rPr>
              <a:t>thông</a:t>
            </a:r>
            <a:r>
              <a:rPr lang="en-US" sz="3600" dirty="0">
                <a:latin typeface="#9Slide04 Pridi Light" panose="00000400000000000000" pitchFamily="2" charset="-34"/>
                <a:cs typeface="#9Slide04 Pridi Light" panose="00000400000000000000" pitchFamily="2" charset="-34"/>
              </a:rPr>
              <a:t> tin</a:t>
            </a:r>
          </a:p>
        </p:txBody>
      </p:sp>
      <p:grpSp>
        <p:nvGrpSpPr>
          <p:cNvPr id="3" name="Group 2">
            <a:extLst>
              <a:ext uri="{FF2B5EF4-FFF2-40B4-BE49-F238E27FC236}">
                <a16:creationId xmlns:a16="http://schemas.microsoft.com/office/drawing/2014/main" xmlns="" id="{3CF5ECCF-0A70-4B31-7770-4D16FE00B984}"/>
              </a:ext>
            </a:extLst>
          </p:cNvPr>
          <p:cNvGrpSpPr/>
          <p:nvPr/>
        </p:nvGrpSpPr>
        <p:grpSpPr>
          <a:xfrm>
            <a:off x="-126611" y="1654580"/>
            <a:ext cx="8702307" cy="3220445"/>
            <a:chOff x="-122543" y="1788445"/>
            <a:chExt cx="8702307" cy="3220445"/>
          </a:xfrm>
        </p:grpSpPr>
        <p:sp>
          <p:nvSpPr>
            <p:cNvPr id="5" name="Title 1">
              <a:extLst>
                <a:ext uri="{FF2B5EF4-FFF2-40B4-BE49-F238E27FC236}">
                  <a16:creationId xmlns:a16="http://schemas.microsoft.com/office/drawing/2014/main" xmlns="" id="{D3F28459-5F40-B031-1812-1494D280FF51}"/>
                </a:ext>
              </a:extLst>
            </p:cNvPr>
            <p:cNvSpPr txBox="1">
              <a:spLocks/>
            </p:cNvSpPr>
            <p:nvPr/>
          </p:nvSpPr>
          <p:spPr>
            <a:xfrm>
              <a:off x="619485" y="1788445"/>
              <a:ext cx="6451923" cy="954107"/>
            </a:xfrm>
            <a:prstGeom prst="rect">
              <a:avLst/>
            </a:prstGeom>
          </p:spPr>
          <p:txBody>
            <a:bodyPr vert="horz" lIns="91440" tIns="45720" rIns="91440" bIns="45720" rtlCol="0" anchor="t">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err="1" smtClean="0">
                  <a:solidFill>
                    <a:schemeClr val="accent4">
                      <a:lumMod val="50000"/>
                    </a:schemeClr>
                  </a:solidFill>
                  <a:latin typeface="#9Slide04 Podkova SemiBold" panose="00000700000000000000" pitchFamily="2" charset="0"/>
                </a:rPr>
                <a:t>Tiết</a:t>
              </a:r>
              <a:r>
                <a:rPr lang="en-US" sz="5400" b="1" dirty="0" smtClean="0">
                  <a:solidFill>
                    <a:schemeClr val="accent4">
                      <a:lumMod val="50000"/>
                    </a:schemeClr>
                  </a:solidFill>
                  <a:latin typeface="#9Slide04 Podkova SemiBold" panose="00000700000000000000" pitchFamily="2" charset="0"/>
                </a:rPr>
                <a:t> 126,127:Bộ </a:t>
              </a:r>
              <a:r>
                <a:rPr lang="en-US" sz="5400" b="1" dirty="0" err="1">
                  <a:solidFill>
                    <a:schemeClr val="accent4">
                      <a:lumMod val="50000"/>
                    </a:schemeClr>
                  </a:solidFill>
                  <a:latin typeface="#9Slide04 Podkova SemiBold" panose="00000700000000000000" pitchFamily="2" charset="0"/>
                </a:rPr>
                <a:t>phim</a:t>
              </a:r>
              <a:endParaRPr lang="en-US" sz="5400" b="1" dirty="0">
                <a:solidFill>
                  <a:schemeClr val="accent4">
                    <a:lumMod val="50000"/>
                  </a:schemeClr>
                </a:solidFill>
                <a:latin typeface="#9Slide04 Podkova SemiBold" panose="00000700000000000000" pitchFamily="2" charset="0"/>
              </a:endParaRPr>
            </a:p>
          </p:txBody>
        </p:sp>
        <p:sp>
          <p:nvSpPr>
            <p:cNvPr id="2" name="Title 1">
              <a:extLst>
                <a:ext uri="{FF2B5EF4-FFF2-40B4-BE49-F238E27FC236}">
                  <a16:creationId xmlns:a16="http://schemas.microsoft.com/office/drawing/2014/main" xmlns="" id="{0702CCFA-F5A7-7416-6B8F-5B9AA68015F3}"/>
                </a:ext>
              </a:extLst>
            </p:cNvPr>
            <p:cNvSpPr txBox="1">
              <a:spLocks/>
            </p:cNvSpPr>
            <p:nvPr/>
          </p:nvSpPr>
          <p:spPr>
            <a:xfrm>
              <a:off x="-122543" y="2547313"/>
              <a:ext cx="8702307" cy="2461577"/>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err="1">
                  <a:solidFill>
                    <a:schemeClr val="accent2">
                      <a:lumMod val="50000"/>
                    </a:schemeClr>
                  </a:solidFill>
                  <a:latin typeface="#9Slide05 Suave Script" panose="02000506080000020002" pitchFamily="2" charset="0"/>
                </a:rPr>
                <a:t>Người</a:t>
              </a:r>
              <a:r>
                <a:rPr lang="en-US" b="1" dirty="0">
                  <a:solidFill>
                    <a:schemeClr val="accent2">
                      <a:lumMod val="50000"/>
                    </a:schemeClr>
                  </a:solidFill>
                  <a:latin typeface="#9Slide05 Suave Script" panose="02000506080000020002" pitchFamily="2" charset="0"/>
                </a:rPr>
                <a:t> cha </a:t>
              </a:r>
              <a:r>
                <a:rPr lang="en-US" b="1" dirty="0" err="1">
                  <a:solidFill>
                    <a:schemeClr val="accent2">
                      <a:lumMod val="50000"/>
                    </a:schemeClr>
                  </a:solidFill>
                  <a:latin typeface="#9Slide05 Suave Script" panose="02000506080000020002" pitchFamily="2" charset="0"/>
                </a:rPr>
                <a:t>và</a:t>
              </a:r>
              <a:r>
                <a:rPr lang="en-US" b="1" dirty="0">
                  <a:solidFill>
                    <a:schemeClr val="accent2">
                      <a:lumMod val="50000"/>
                    </a:schemeClr>
                  </a:solidFill>
                  <a:latin typeface="#9Slide05 Suave Script" panose="02000506080000020002" pitchFamily="2" charset="0"/>
                </a:rPr>
                <a:t> con </a:t>
              </a:r>
              <a:r>
                <a:rPr lang="en-US" b="1" dirty="0" err="1">
                  <a:solidFill>
                    <a:schemeClr val="accent2">
                      <a:lumMod val="50000"/>
                    </a:schemeClr>
                  </a:solidFill>
                  <a:latin typeface="#9Slide05 Suave Script" panose="02000506080000020002" pitchFamily="2" charset="0"/>
                </a:rPr>
                <a:t>gái</a:t>
              </a:r>
              <a:endParaRPr lang="en-US" b="1" dirty="0">
                <a:solidFill>
                  <a:schemeClr val="accent2">
                    <a:lumMod val="50000"/>
                  </a:schemeClr>
                </a:solidFill>
                <a:latin typeface="#9Slide05 Suave Script" panose="02000506080000020002" pitchFamily="2" charset="0"/>
              </a:endParaRPr>
            </a:p>
          </p:txBody>
        </p:sp>
      </p:grpSp>
    </p:spTree>
    <p:extLst>
      <p:ext uri="{BB962C8B-B14F-4D97-AF65-F5344CB8AC3E}">
        <p14:creationId xmlns:p14="http://schemas.microsoft.com/office/powerpoint/2010/main" val="404229404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2118025-FB28-5E99-9796-E559AC2451F7}"/>
              </a:ext>
            </a:extLst>
          </p:cNvPr>
          <p:cNvPicPr>
            <a:picLocks noChangeAspect="1"/>
          </p:cNvPicPr>
          <p:nvPr/>
        </p:nvPicPr>
        <p:blipFill rotWithShape="1">
          <a:blip r:embed="rId3"/>
          <a:srcRect r="47091" b="37403"/>
          <a:stretch/>
        </p:blipFill>
        <p:spPr>
          <a:xfrm>
            <a:off x="1898073" y="63585"/>
            <a:ext cx="10293927" cy="6919105"/>
          </a:xfrm>
          <a:prstGeom prst="rect">
            <a:avLst/>
          </a:prstGeom>
        </p:spPr>
      </p:pic>
    </p:spTree>
    <p:extLst>
      <p:ext uri="{BB962C8B-B14F-4D97-AF65-F5344CB8AC3E}">
        <p14:creationId xmlns:p14="http://schemas.microsoft.com/office/powerpoint/2010/main" val="392133428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2118025-FB28-5E99-9796-E559AC2451F7}"/>
              </a:ext>
            </a:extLst>
          </p:cNvPr>
          <p:cNvPicPr>
            <a:picLocks noChangeAspect="1"/>
          </p:cNvPicPr>
          <p:nvPr/>
        </p:nvPicPr>
        <p:blipFill rotWithShape="1">
          <a:blip r:embed="rId3"/>
          <a:srcRect t="41395" r="48568"/>
          <a:stretch/>
        </p:blipFill>
        <p:spPr>
          <a:xfrm>
            <a:off x="2528657" y="277091"/>
            <a:ext cx="9566362" cy="6192982"/>
          </a:xfrm>
          <a:prstGeom prst="rect">
            <a:avLst/>
          </a:prstGeom>
        </p:spPr>
      </p:pic>
    </p:spTree>
    <p:extLst>
      <p:ext uri="{BB962C8B-B14F-4D97-AF65-F5344CB8AC3E}">
        <p14:creationId xmlns:p14="http://schemas.microsoft.com/office/powerpoint/2010/main" val="32553683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2118025-FB28-5E99-9796-E559AC2451F7}"/>
              </a:ext>
            </a:extLst>
          </p:cNvPr>
          <p:cNvPicPr>
            <a:picLocks noChangeAspect="1"/>
          </p:cNvPicPr>
          <p:nvPr/>
        </p:nvPicPr>
        <p:blipFill rotWithShape="1">
          <a:blip r:embed="rId3"/>
          <a:srcRect l="38136" b="36003"/>
          <a:stretch/>
        </p:blipFill>
        <p:spPr>
          <a:xfrm>
            <a:off x="0" y="498632"/>
            <a:ext cx="10820400" cy="6359368"/>
          </a:xfrm>
          <a:prstGeom prst="rect">
            <a:avLst/>
          </a:prstGeom>
        </p:spPr>
      </p:pic>
    </p:spTree>
    <p:extLst>
      <p:ext uri="{BB962C8B-B14F-4D97-AF65-F5344CB8AC3E}">
        <p14:creationId xmlns:p14="http://schemas.microsoft.com/office/powerpoint/2010/main" val="3375019686"/>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2118025-FB28-5E99-9796-E559AC2451F7}"/>
              </a:ext>
            </a:extLst>
          </p:cNvPr>
          <p:cNvPicPr>
            <a:picLocks noChangeAspect="1"/>
          </p:cNvPicPr>
          <p:nvPr/>
        </p:nvPicPr>
        <p:blipFill rotWithShape="1">
          <a:blip r:embed="rId3"/>
          <a:srcRect l="38932" t="41395"/>
          <a:stretch/>
        </p:blipFill>
        <p:spPr>
          <a:xfrm>
            <a:off x="0" y="96982"/>
            <a:ext cx="10952158" cy="5971309"/>
          </a:xfrm>
          <a:prstGeom prst="rect">
            <a:avLst/>
          </a:prstGeom>
        </p:spPr>
      </p:pic>
    </p:spTree>
    <p:extLst>
      <p:ext uri="{BB962C8B-B14F-4D97-AF65-F5344CB8AC3E}">
        <p14:creationId xmlns:p14="http://schemas.microsoft.com/office/powerpoint/2010/main" val="426786114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0" y="25400"/>
            <a:ext cx="5246914" cy="707886"/>
          </a:xfrm>
          <a:prstGeom prst="rect">
            <a:avLst/>
          </a:prstGeom>
        </p:spPr>
        <p:txBody>
          <a:bodyPr wrap="square">
            <a:spAutoFit/>
          </a:bodyPr>
          <a:lstStyle/>
          <a:p>
            <a:pPr algn="ctr" defTabSz="609630">
              <a:defRPr/>
            </a:pPr>
            <a:r>
              <a:rPr lang="en-US" sz="4000" dirty="0" err="1">
                <a:solidFill>
                  <a:prstClr val="black"/>
                </a:solidFill>
                <a:latin typeface="#9Slide07 Itim" panose="00000500000000000000" pitchFamily="2" charset="-34"/>
                <a:cs typeface="#9Slide07 Itim" panose="00000500000000000000" pitchFamily="2" charset="-34"/>
              </a:rPr>
              <a:t>Đúng</a:t>
            </a:r>
            <a:r>
              <a:rPr lang="en-US" sz="4000" dirty="0">
                <a:solidFill>
                  <a:prstClr val="black"/>
                </a:solidFill>
                <a:latin typeface="#9Slide07 Itim" panose="00000500000000000000" pitchFamily="2" charset="-34"/>
                <a:cs typeface="#9Slide07 Itim" panose="00000500000000000000" pitchFamily="2" charset="-34"/>
              </a:rPr>
              <a:t> </a:t>
            </a:r>
            <a:r>
              <a:rPr lang="en-US" sz="4000" dirty="0" err="1">
                <a:solidFill>
                  <a:prstClr val="black"/>
                </a:solidFill>
                <a:latin typeface="#9Slide07 Itim" panose="00000500000000000000" pitchFamily="2" charset="-34"/>
                <a:cs typeface="#9Slide07 Itim" panose="00000500000000000000" pitchFamily="2" charset="-34"/>
              </a:rPr>
              <a:t>ghi</a:t>
            </a:r>
            <a:r>
              <a:rPr lang="en-US" sz="4000" dirty="0">
                <a:solidFill>
                  <a:prstClr val="black"/>
                </a:solidFill>
                <a:latin typeface="#9Slide07 Itim" panose="00000500000000000000" pitchFamily="2" charset="-34"/>
                <a:cs typeface="#9Slide07 Itim" panose="00000500000000000000" pitchFamily="2" charset="-34"/>
              </a:rPr>
              <a:t> Đ, </a:t>
            </a:r>
            <a:r>
              <a:rPr lang="en-US" sz="4000" dirty="0" err="1">
                <a:solidFill>
                  <a:prstClr val="black"/>
                </a:solidFill>
                <a:latin typeface="#9Slide07 Itim" panose="00000500000000000000" pitchFamily="2" charset="-34"/>
                <a:cs typeface="#9Slide07 Itim" panose="00000500000000000000" pitchFamily="2" charset="-34"/>
              </a:rPr>
              <a:t>sai</a:t>
            </a:r>
            <a:r>
              <a:rPr lang="en-US" sz="4000" dirty="0">
                <a:solidFill>
                  <a:prstClr val="black"/>
                </a:solidFill>
                <a:latin typeface="#9Slide07 Itim" panose="00000500000000000000" pitchFamily="2" charset="-34"/>
                <a:cs typeface="#9Slide07 Itim" panose="00000500000000000000" pitchFamily="2" charset="-34"/>
              </a:rPr>
              <a:t> </a:t>
            </a:r>
            <a:r>
              <a:rPr lang="en-US" sz="4000" dirty="0" err="1">
                <a:solidFill>
                  <a:prstClr val="black"/>
                </a:solidFill>
                <a:latin typeface="#9Slide07 Itim" panose="00000500000000000000" pitchFamily="2" charset="-34"/>
                <a:cs typeface="#9Slide07 Itim" panose="00000500000000000000" pitchFamily="2" charset="-34"/>
              </a:rPr>
              <a:t>ghi</a:t>
            </a:r>
            <a:r>
              <a:rPr lang="en-US" sz="4000" dirty="0">
                <a:solidFill>
                  <a:prstClr val="black"/>
                </a:solidFill>
                <a:latin typeface="#9Slide07 Itim" panose="00000500000000000000" pitchFamily="2" charset="-34"/>
                <a:cs typeface="#9Slide07 Itim" panose="00000500000000000000" pitchFamily="2" charset="-34"/>
              </a:rPr>
              <a:t> S</a:t>
            </a:r>
          </a:p>
        </p:txBody>
      </p:sp>
      <p:graphicFrame>
        <p:nvGraphicFramePr>
          <p:cNvPr id="7" name="Table 6"/>
          <p:cNvGraphicFramePr>
            <a:graphicFrameLocks noGrp="1"/>
          </p:cNvGraphicFramePr>
          <p:nvPr/>
        </p:nvGraphicFramePr>
        <p:xfrm>
          <a:off x="254000" y="797560"/>
          <a:ext cx="11582400" cy="5882640"/>
        </p:xfrm>
        <a:graphic>
          <a:graphicData uri="http://schemas.openxmlformats.org/drawingml/2006/table">
            <a:tbl>
              <a:tblPr firstRow="1" bandRow="1">
                <a:tableStyleId>{5940675A-B579-460E-94D1-54222C63F5DA}</a:tableStyleId>
              </a:tblPr>
              <a:tblGrid>
                <a:gridCol w="10722739">
                  <a:extLst>
                    <a:ext uri="{9D8B030D-6E8A-4147-A177-3AD203B41FA5}">
                      <a16:colId xmlns:a16="http://schemas.microsoft.com/office/drawing/2014/main" xmlns="" val="576436928"/>
                    </a:ext>
                  </a:extLst>
                </a:gridCol>
                <a:gridCol w="859661">
                  <a:extLst>
                    <a:ext uri="{9D8B030D-6E8A-4147-A177-3AD203B41FA5}">
                      <a16:colId xmlns:a16="http://schemas.microsoft.com/office/drawing/2014/main" xmlns="" val="2419618409"/>
                    </a:ext>
                  </a:extLst>
                </a:gridCol>
              </a:tblGrid>
              <a:tr h="11582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kern="120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Trích</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dẫn</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vi-VN" sz="2400"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Người cha và con gái (Father and Daughter) là một bộ phim hoạt hình ngắn không lời của đạo diễn người Hà Lan Mai-cơn Đu-đốc đơ Guýt thực hiện năm 2000</a:t>
                      </a:r>
                      <a:r>
                        <a:rPr lang="en-US" sz="2400"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là</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ý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kiến</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chủ</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quan</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của</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người</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viết</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endParaRPr lang="vi-VN" sz="2400" kern="1200" dirty="0">
                        <a:solidFill>
                          <a:schemeClr val="tx1">
                            <a:lumMod val="95000"/>
                            <a:lumOff val="5000"/>
                          </a:schemeClr>
                        </a:solidFill>
                        <a:latin typeface="Times New Roman" panose="02020603050405020304" pitchFamily="18" charset="0"/>
                        <a:ea typeface="+mn-ea"/>
                        <a:cs typeface="Times New Roman" panose="02020603050405020304" pitchFamily="18" charset="0"/>
                      </a:endParaRPr>
                    </a:p>
                  </a:txBody>
                  <a:tcPr marL="60960" marR="60960" marT="30480" marB="30480"/>
                </a:tc>
                <a:tc>
                  <a:txBody>
                    <a:bodyPr/>
                    <a:lstStyle/>
                    <a:p>
                      <a:pPr algn="just"/>
                      <a:endParaRPr lang="en-US" sz="2400">
                        <a:latin typeface="Times New Roman" panose="02020603050405020304" pitchFamily="18" charset="0"/>
                        <a:cs typeface="Times New Roman" panose="02020603050405020304" pitchFamily="18" charset="0"/>
                      </a:endParaRPr>
                    </a:p>
                  </a:txBody>
                  <a:tcPr marL="60960" marR="60960" marT="30480" marB="30480"/>
                </a:tc>
                <a:extLst>
                  <a:ext uri="{0D108BD9-81ED-4DB2-BD59-A6C34878D82A}">
                    <a16:rowId xmlns:a16="http://schemas.microsoft.com/office/drawing/2014/main" xmlns="" val="586447190"/>
                  </a:ext>
                </a:extLst>
              </a:tr>
              <a:tr h="188976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kern="120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Trích</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dẫn</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vi-VN" sz="2400"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Âm nhạc cùng với hình ảnh đã thay lời thoại, biểu đạt thành công tâm trạng của nhân vật: cảm xúc lưu luyến khi chia tay của hai cha con, tâm trạng phơi phới của cô con gái ngày ngày ngược gió đạp xe đi đón cha, bà lão đạp xe trong mệt mỏi với những hi vọng, đợi chờ không tắt, khoảng lặng chùng xuống khi người con nhìn thấy chiếc thuyền xưa…</a:t>
                      </a:r>
                      <a:r>
                        <a:rPr lang="en-US" sz="2400"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là</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ý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kiến</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chủ</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quan</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của</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người</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viết</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a:t>
                      </a:r>
                      <a:endParaRPr lang="vi-VN" sz="24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txBody>
                  <a:tcPr marL="60960" marR="60960" marT="30480" marB="30480"/>
                </a:tc>
                <a:tc>
                  <a:txBody>
                    <a:bodyPr/>
                    <a:lstStyle/>
                    <a:p>
                      <a:pPr algn="just"/>
                      <a:endParaRPr lang="en-US" sz="2400" dirty="0">
                        <a:latin typeface="Times New Roman" panose="02020603050405020304" pitchFamily="18" charset="0"/>
                        <a:cs typeface="Times New Roman" panose="02020603050405020304" pitchFamily="18" charset="0"/>
                      </a:endParaRPr>
                    </a:p>
                  </a:txBody>
                  <a:tcPr marL="60960" marR="60960" marT="30480" marB="30480"/>
                </a:tc>
                <a:extLst>
                  <a:ext uri="{0D108BD9-81ED-4DB2-BD59-A6C34878D82A}">
                    <a16:rowId xmlns:a16="http://schemas.microsoft.com/office/drawing/2014/main" xmlns="" val="2809905790"/>
                  </a:ext>
                </a:extLst>
              </a:tr>
              <a:tr h="94488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kern="120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Trích</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dẫn</a:t>
                      </a:r>
                      <a:r>
                        <a:rPr lang="vi-VN" sz="2400"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a:t>
                      </a:r>
                      <a:r>
                        <a:rPr lang="vi-VN" sz="2400"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Phim bắt đầu bằng hình ảnh hai cha con cùng đạp xe trên con đường đồi</a:t>
                      </a:r>
                      <a:r>
                        <a:rPr lang="en-US" sz="2400"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là</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thông</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tin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khách</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quan</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được</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tác</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giả</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đưa</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vào</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văn</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bản</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a:t>
                      </a:r>
                      <a:endParaRPr lang="vi-VN" sz="2400" kern="1200" dirty="0">
                        <a:solidFill>
                          <a:schemeClr val="tx1">
                            <a:lumMod val="95000"/>
                            <a:lumOff val="5000"/>
                          </a:schemeClr>
                        </a:solidFill>
                        <a:latin typeface="Times New Roman" panose="02020603050405020304" pitchFamily="18" charset="0"/>
                        <a:ea typeface="+mn-ea"/>
                        <a:cs typeface="Times New Roman" panose="02020603050405020304" pitchFamily="18" charset="0"/>
                      </a:endParaRPr>
                    </a:p>
                  </a:txBody>
                  <a:tcPr marL="60960" marR="60960" marT="30480" marB="30480"/>
                </a:tc>
                <a:tc>
                  <a:txBody>
                    <a:bodyPr/>
                    <a:lstStyle/>
                    <a:p>
                      <a:pPr algn="just"/>
                      <a:endParaRPr lang="en-US" sz="2400">
                        <a:latin typeface="Times New Roman" panose="02020603050405020304" pitchFamily="18" charset="0"/>
                        <a:cs typeface="Times New Roman" panose="02020603050405020304" pitchFamily="18" charset="0"/>
                      </a:endParaRPr>
                    </a:p>
                  </a:txBody>
                  <a:tcPr marL="60960" marR="60960" marT="30480" marB="30480"/>
                </a:tc>
                <a:extLst>
                  <a:ext uri="{0D108BD9-81ED-4DB2-BD59-A6C34878D82A}">
                    <a16:rowId xmlns:a16="http://schemas.microsoft.com/office/drawing/2014/main" xmlns="" val="3260462513"/>
                  </a:ext>
                </a:extLst>
              </a:tr>
              <a:tr h="94488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kern="120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Trích</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dẫn</a:t>
                      </a:r>
                      <a:r>
                        <a:rPr lang="vi-VN" sz="2400"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a:t>
                      </a:r>
                      <a:r>
                        <a:rPr lang="vi-VN" sz="2400"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Hai cha con dang rộng vòng tay, ôm chặt lấy nhau trong ấm áp, yêu thương, xúc động…</a:t>
                      </a:r>
                      <a:r>
                        <a:rPr lang="en-US" sz="2400"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là</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thông</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tin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khách</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quan</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được</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tác</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giả</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đưa</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vào</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văn</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bản</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a:t>
                      </a:r>
                      <a:endParaRPr lang="vi-VN" sz="2400" kern="1200" dirty="0">
                        <a:solidFill>
                          <a:schemeClr val="tx1">
                            <a:lumMod val="95000"/>
                            <a:lumOff val="5000"/>
                          </a:schemeClr>
                        </a:solidFill>
                        <a:latin typeface="Times New Roman" panose="02020603050405020304" pitchFamily="18" charset="0"/>
                        <a:ea typeface="+mn-ea"/>
                        <a:cs typeface="Times New Roman" panose="02020603050405020304" pitchFamily="18" charset="0"/>
                      </a:endParaRPr>
                    </a:p>
                  </a:txBody>
                  <a:tcPr marL="60960" marR="60960" marT="30480" marB="30480"/>
                </a:tc>
                <a:tc>
                  <a:txBody>
                    <a:bodyPr/>
                    <a:lstStyle/>
                    <a:p>
                      <a:pPr algn="just"/>
                      <a:endParaRPr lang="en-US" sz="2400">
                        <a:latin typeface="Times New Roman" panose="02020603050405020304" pitchFamily="18" charset="0"/>
                        <a:cs typeface="Times New Roman" panose="02020603050405020304" pitchFamily="18" charset="0"/>
                      </a:endParaRPr>
                    </a:p>
                  </a:txBody>
                  <a:tcPr marL="60960" marR="60960" marT="30480" marB="30480"/>
                </a:tc>
                <a:extLst>
                  <a:ext uri="{0D108BD9-81ED-4DB2-BD59-A6C34878D82A}">
                    <a16:rowId xmlns:a16="http://schemas.microsoft.com/office/drawing/2014/main" xmlns="" val="3197752045"/>
                  </a:ext>
                </a:extLst>
              </a:tr>
              <a:tr h="94488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kern="120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Trích</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dẫn</a:t>
                      </a:r>
                      <a:r>
                        <a:rPr lang="vi-VN" sz="2400"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a:t>
                      </a:r>
                      <a:r>
                        <a:rPr lang="vi-VN" sz="2400"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Hãy trân trọng người cha, người mẹ đang bên bạn, bởi vì có họ ở bên là một niềm hạnh phúc vô giá!</a:t>
                      </a:r>
                      <a:r>
                        <a:rPr lang="en-US" sz="2400" kern="120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là</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ý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kiến</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chủ</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quan</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của</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người</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 </a:t>
                      </a:r>
                      <a:r>
                        <a:rPr lang="en-US" sz="2400" kern="1200" baseline="0" dirty="0" err="1">
                          <a:solidFill>
                            <a:schemeClr val="tx1">
                              <a:lumMod val="95000"/>
                              <a:lumOff val="5000"/>
                            </a:schemeClr>
                          </a:solidFill>
                          <a:latin typeface="Times New Roman" panose="02020603050405020304" pitchFamily="18" charset="0"/>
                          <a:ea typeface="+mn-ea"/>
                          <a:cs typeface="Times New Roman" panose="02020603050405020304" pitchFamily="18" charset="0"/>
                        </a:rPr>
                        <a:t>viết</a:t>
                      </a:r>
                      <a:r>
                        <a:rPr lang="en-US" sz="2400" kern="1200" baseline="0" dirty="0">
                          <a:solidFill>
                            <a:schemeClr val="tx1">
                              <a:lumMod val="95000"/>
                              <a:lumOff val="5000"/>
                            </a:schemeClr>
                          </a:solidFill>
                          <a:latin typeface="Times New Roman" panose="02020603050405020304" pitchFamily="18" charset="0"/>
                          <a:ea typeface="+mn-ea"/>
                          <a:cs typeface="Times New Roman" panose="02020603050405020304" pitchFamily="18" charset="0"/>
                        </a:rPr>
                        <a:t>.</a:t>
                      </a:r>
                      <a:endParaRPr lang="vi-VN" sz="24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txBody>
                  <a:tcPr marL="60960" marR="60960" marT="30480" marB="30480"/>
                </a:tc>
                <a:tc>
                  <a:txBody>
                    <a:bodyPr/>
                    <a:lstStyle/>
                    <a:p>
                      <a:pPr algn="just"/>
                      <a:endParaRPr lang="en-US" sz="2400" dirty="0">
                        <a:latin typeface="Times New Roman" panose="02020603050405020304" pitchFamily="18" charset="0"/>
                        <a:cs typeface="Times New Roman" panose="02020603050405020304" pitchFamily="18" charset="0"/>
                      </a:endParaRPr>
                    </a:p>
                  </a:txBody>
                  <a:tcPr marL="60960" marR="60960" marT="30480" marB="30480"/>
                </a:tc>
                <a:extLst>
                  <a:ext uri="{0D108BD9-81ED-4DB2-BD59-A6C34878D82A}">
                    <a16:rowId xmlns:a16="http://schemas.microsoft.com/office/drawing/2014/main" xmlns="" val="3614269532"/>
                  </a:ext>
                </a:extLst>
              </a:tr>
            </a:tbl>
          </a:graphicData>
        </a:graphic>
      </p:graphicFrame>
      <p:sp>
        <p:nvSpPr>
          <p:cNvPr id="10" name="Rectangle 9"/>
          <p:cNvSpPr/>
          <p:nvPr/>
        </p:nvSpPr>
        <p:spPr>
          <a:xfrm>
            <a:off x="11125200" y="1040527"/>
            <a:ext cx="457200" cy="646331"/>
          </a:xfrm>
          <a:prstGeom prst="rect">
            <a:avLst/>
          </a:prstGeom>
        </p:spPr>
        <p:txBody>
          <a:bodyPr wrap="square">
            <a:spAutoFit/>
          </a:bodyPr>
          <a:lstStyle/>
          <a:p>
            <a:r>
              <a:rPr lang="en-US" sz="3600" dirty="0">
                <a:solidFill>
                  <a:srgbClr val="FF0000"/>
                </a:solidFill>
                <a:latin typeface="#9Slide07 Itim" panose="00000500000000000000" pitchFamily="2" charset="-34"/>
                <a:cs typeface="#9Slide07 Itim" panose="00000500000000000000" pitchFamily="2" charset="-34"/>
              </a:rPr>
              <a:t>S</a:t>
            </a:r>
          </a:p>
        </p:txBody>
      </p:sp>
      <p:sp>
        <p:nvSpPr>
          <p:cNvPr id="11" name="Rectangle 10"/>
          <p:cNvSpPr/>
          <p:nvPr/>
        </p:nvSpPr>
        <p:spPr>
          <a:xfrm>
            <a:off x="11157857" y="2514601"/>
            <a:ext cx="457200" cy="646331"/>
          </a:xfrm>
          <a:prstGeom prst="rect">
            <a:avLst/>
          </a:prstGeom>
        </p:spPr>
        <p:txBody>
          <a:bodyPr wrap="square">
            <a:spAutoFit/>
          </a:bodyPr>
          <a:lstStyle/>
          <a:p>
            <a:r>
              <a:rPr lang="en-US" sz="3600" dirty="0">
                <a:solidFill>
                  <a:srgbClr val="FF0000"/>
                </a:solidFill>
                <a:latin typeface="#9Slide07 Itim" panose="00000500000000000000" pitchFamily="2" charset="-34"/>
                <a:cs typeface="#9Slide07 Itim" panose="00000500000000000000" pitchFamily="2" charset="-34"/>
              </a:rPr>
              <a:t>Đ</a:t>
            </a:r>
          </a:p>
        </p:txBody>
      </p:sp>
      <p:sp>
        <p:nvSpPr>
          <p:cNvPr id="12" name="Rectangle 11"/>
          <p:cNvSpPr/>
          <p:nvPr/>
        </p:nvSpPr>
        <p:spPr>
          <a:xfrm>
            <a:off x="11157857" y="3860364"/>
            <a:ext cx="457200" cy="646331"/>
          </a:xfrm>
          <a:prstGeom prst="rect">
            <a:avLst/>
          </a:prstGeom>
        </p:spPr>
        <p:txBody>
          <a:bodyPr wrap="square">
            <a:spAutoFit/>
          </a:bodyPr>
          <a:lstStyle/>
          <a:p>
            <a:r>
              <a:rPr lang="en-US" sz="3600" dirty="0">
                <a:solidFill>
                  <a:srgbClr val="FF0000"/>
                </a:solidFill>
                <a:latin typeface="#9Slide07 Itim" panose="00000500000000000000" pitchFamily="2" charset="-34"/>
                <a:cs typeface="#9Slide07 Itim" panose="00000500000000000000" pitchFamily="2" charset="-34"/>
              </a:rPr>
              <a:t>Đ</a:t>
            </a:r>
          </a:p>
        </p:txBody>
      </p:sp>
      <p:sp>
        <p:nvSpPr>
          <p:cNvPr id="13" name="Rectangle 12"/>
          <p:cNvSpPr/>
          <p:nvPr/>
        </p:nvSpPr>
        <p:spPr>
          <a:xfrm>
            <a:off x="11125200" y="4962505"/>
            <a:ext cx="457200" cy="646331"/>
          </a:xfrm>
          <a:prstGeom prst="rect">
            <a:avLst/>
          </a:prstGeom>
        </p:spPr>
        <p:txBody>
          <a:bodyPr wrap="square">
            <a:spAutoFit/>
          </a:bodyPr>
          <a:lstStyle/>
          <a:p>
            <a:r>
              <a:rPr lang="en-US" sz="3600" dirty="0">
                <a:solidFill>
                  <a:srgbClr val="FF0000"/>
                </a:solidFill>
                <a:latin typeface="#9Slide07 Itim" panose="00000500000000000000" pitchFamily="2" charset="-34"/>
                <a:cs typeface="#9Slide07 Itim" panose="00000500000000000000" pitchFamily="2" charset="-34"/>
              </a:rPr>
              <a:t>Đ</a:t>
            </a:r>
          </a:p>
        </p:txBody>
      </p:sp>
      <p:sp>
        <p:nvSpPr>
          <p:cNvPr id="14" name="Rectangle 13"/>
          <p:cNvSpPr/>
          <p:nvPr/>
        </p:nvSpPr>
        <p:spPr>
          <a:xfrm>
            <a:off x="11125200" y="5821025"/>
            <a:ext cx="457200" cy="646331"/>
          </a:xfrm>
          <a:prstGeom prst="rect">
            <a:avLst/>
          </a:prstGeom>
        </p:spPr>
        <p:txBody>
          <a:bodyPr wrap="square">
            <a:spAutoFit/>
          </a:bodyPr>
          <a:lstStyle/>
          <a:p>
            <a:r>
              <a:rPr lang="en-US" sz="3600" dirty="0">
                <a:solidFill>
                  <a:srgbClr val="FF0000"/>
                </a:solidFill>
                <a:latin typeface="#9Slide07 Itim" panose="00000500000000000000" pitchFamily="2" charset="-34"/>
                <a:cs typeface="#9Slide07 Itim" panose="00000500000000000000" pitchFamily="2" charset="-34"/>
              </a:rPr>
              <a:t>Đ</a:t>
            </a:r>
          </a:p>
        </p:txBody>
      </p:sp>
    </p:spTree>
    <p:extLst>
      <p:ext uri="{BB962C8B-B14F-4D97-AF65-F5344CB8AC3E}">
        <p14:creationId xmlns:p14="http://schemas.microsoft.com/office/powerpoint/2010/main" val="355873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8">
            <a:extLst>
              <a:ext uri="{FF2B5EF4-FFF2-40B4-BE49-F238E27FC236}">
                <a16:creationId xmlns:a16="http://schemas.microsoft.com/office/drawing/2014/main" xmlns="" id="{2C5CFA54-18BE-BA8A-A40B-F7B3EA1C1857}"/>
              </a:ext>
            </a:extLst>
          </p:cNvPr>
          <p:cNvSpPr/>
          <p:nvPr/>
        </p:nvSpPr>
        <p:spPr>
          <a:xfrm>
            <a:off x="7298723" y="5066269"/>
            <a:ext cx="5191553" cy="2123703"/>
          </a:xfrm>
          <a:custGeom>
            <a:avLst/>
            <a:gdLst/>
            <a:ahLst/>
            <a:cxnLst/>
            <a:rect l="l" t="t" r="r" b="b"/>
            <a:pathLst>
              <a:path w="7315200" h="3236976">
                <a:moveTo>
                  <a:pt x="0" y="0"/>
                </a:moveTo>
                <a:lnTo>
                  <a:pt x="7315200" y="0"/>
                </a:lnTo>
                <a:lnTo>
                  <a:pt x="7315200" y="3236976"/>
                </a:lnTo>
                <a:lnTo>
                  <a:pt x="0" y="323697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 name="Title 1">
            <a:extLst>
              <a:ext uri="{FF2B5EF4-FFF2-40B4-BE49-F238E27FC236}">
                <a16:creationId xmlns:a16="http://schemas.microsoft.com/office/drawing/2014/main" xmlns="" id="{4C5F939C-96F0-C58D-7F14-F26663EEAF90}"/>
              </a:ext>
            </a:extLst>
          </p:cNvPr>
          <p:cNvSpPr txBox="1">
            <a:spLocks/>
          </p:cNvSpPr>
          <p:nvPr/>
        </p:nvSpPr>
        <p:spPr>
          <a:xfrm>
            <a:off x="5793545" y="1791731"/>
            <a:ext cx="7465256" cy="18444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latin typeface="#9Slide03 SVNLifehack Sans" panose="00000500000000000000" pitchFamily="2" charset="0"/>
              </a:rPr>
              <a:t>2.</a:t>
            </a:r>
          </a:p>
          <a:p>
            <a:pPr algn="ctr"/>
            <a:r>
              <a:rPr lang="en-US" sz="5400" dirty="0">
                <a:latin typeface="#9Slide03 SVNLifehack Sans" panose="00000500000000000000" pitchFamily="2" charset="0"/>
              </a:rPr>
              <a:t> </a:t>
            </a:r>
            <a:r>
              <a:rPr lang="en-US" sz="5400" dirty="0" err="1">
                <a:latin typeface="#9Slide03 SVNLifehack Sans" panose="00000500000000000000" pitchFamily="2" charset="0"/>
              </a:rPr>
              <a:t>Yếu</a:t>
            </a:r>
            <a:r>
              <a:rPr lang="en-US" sz="5400" dirty="0">
                <a:latin typeface="#9Slide03 SVNLifehack Sans" panose="00000500000000000000" pitchFamily="2" charset="0"/>
              </a:rPr>
              <a:t> </a:t>
            </a:r>
            <a:r>
              <a:rPr lang="en-US" sz="5400" dirty="0" err="1">
                <a:latin typeface="#9Slide03 SVNLifehack Sans" panose="00000500000000000000" pitchFamily="2" charset="0"/>
              </a:rPr>
              <a:t>tố</a:t>
            </a:r>
            <a:r>
              <a:rPr lang="en-US" sz="5400" dirty="0">
                <a:latin typeface="#9Slide03 SVNLifehack Sans" panose="00000500000000000000" pitchFamily="2" charset="0"/>
              </a:rPr>
              <a:t> phi </a:t>
            </a:r>
            <a:r>
              <a:rPr lang="en-US" sz="5400" dirty="0" err="1">
                <a:latin typeface="#9Slide03 SVNLifehack Sans" panose="00000500000000000000" pitchFamily="2" charset="0"/>
              </a:rPr>
              <a:t>ngôn</a:t>
            </a:r>
            <a:r>
              <a:rPr lang="en-US" sz="5400" dirty="0">
                <a:latin typeface="#9Slide03 SVNLifehack Sans" panose="00000500000000000000" pitchFamily="2" charset="0"/>
              </a:rPr>
              <a:t> </a:t>
            </a:r>
            <a:r>
              <a:rPr lang="en-US" sz="5400" dirty="0" err="1">
                <a:latin typeface="#9Slide03 SVNLifehack Sans" panose="00000500000000000000" pitchFamily="2" charset="0"/>
              </a:rPr>
              <a:t>ngữ</a:t>
            </a:r>
            <a:r>
              <a:rPr lang="en-US" sz="5400" dirty="0">
                <a:latin typeface="#9Slide03 SVNLifehack Sans" panose="00000500000000000000" pitchFamily="2" charset="0"/>
              </a:rPr>
              <a:t> </a:t>
            </a:r>
          </a:p>
          <a:p>
            <a:pPr algn="ctr"/>
            <a:r>
              <a:rPr lang="en-US" sz="5400" dirty="0" err="1">
                <a:latin typeface="#9Slide03 SVNLifehack Sans" panose="00000500000000000000" pitchFamily="2" charset="0"/>
              </a:rPr>
              <a:t>trong</a:t>
            </a:r>
            <a:r>
              <a:rPr lang="en-US" sz="5400" dirty="0">
                <a:latin typeface="#9Slide03 SVNLifehack Sans" panose="00000500000000000000" pitchFamily="2" charset="0"/>
              </a:rPr>
              <a:t> </a:t>
            </a:r>
            <a:r>
              <a:rPr lang="en-US" sz="5400" dirty="0" err="1">
                <a:latin typeface="#9Slide03 SVNLifehack Sans" panose="00000500000000000000" pitchFamily="2" charset="0"/>
              </a:rPr>
              <a:t>văn</a:t>
            </a:r>
            <a:r>
              <a:rPr lang="en-US" sz="5400" dirty="0">
                <a:latin typeface="#9Slide03 SVNLifehack Sans" panose="00000500000000000000" pitchFamily="2" charset="0"/>
              </a:rPr>
              <a:t> </a:t>
            </a:r>
            <a:r>
              <a:rPr lang="en-US" sz="5400" dirty="0" err="1">
                <a:latin typeface="#9Slide03 SVNLifehack Sans" panose="00000500000000000000" pitchFamily="2" charset="0"/>
              </a:rPr>
              <a:t>bản</a:t>
            </a:r>
            <a:endParaRPr lang="en-US" sz="5400" dirty="0">
              <a:latin typeface="#9Slide03 SVNLifehack Sans" panose="00000500000000000000" pitchFamily="2" charset="0"/>
            </a:endParaRPr>
          </a:p>
        </p:txBody>
      </p:sp>
      <p:pic>
        <p:nvPicPr>
          <p:cNvPr id="4" name="Picture 3">
            <a:extLst>
              <a:ext uri="{FF2B5EF4-FFF2-40B4-BE49-F238E27FC236}">
                <a16:creationId xmlns:a16="http://schemas.microsoft.com/office/drawing/2014/main" xmlns="" id="{71CA237B-8632-1E32-E9BC-EA2908086D9E}"/>
              </a:ext>
            </a:extLst>
          </p:cNvPr>
          <p:cNvPicPr>
            <a:picLocks noChangeAspect="1"/>
          </p:cNvPicPr>
          <p:nvPr/>
        </p:nvPicPr>
        <p:blipFill>
          <a:blip r:embed="rId5"/>
          <a:stretch>
            <a:fillRect/>
          </a:stretch>
        </p:blipFill>
        <p:spPr>
          <a:xfrm>
            <a:off x="212922" y="661908"/>
            <a:ext cx="6870354" cy="5371368"/>
          </a:xfrm>
          <a:custGeom>
            <a:avLst/>
            <a:gdLst>
              <a:gd name="connsiteX0" fmla="*/ 0 w 6870354"/>
              <a:gd name="connsiteY0" fmla="*/ 0 h 5371368"/>
              <a:gd name="connsiteX1" fmla="*/ 480925 w 6870354"/>
              <a:gd name="connsiteY1" fmla="*/ 0 h 5371368"/>
              <a:gd name="connsiteX2" fmla="*/ 1030553 w 6870354"/>
              <a:gd name="connsiteY2" fmla="*/ 0 h 5371368"/>
              <a:gd name="connsiteX3" fmla="*/ 1717589 w 6870354"/>
              <a:gd name="connsiteY3" fmla="*/ 0 h 5371368"/>
              <a:gd name="connsiteX4" fmla="*/ 2542031 w 6870354"/>
              <a:gd name="connsiteY4" fmla="*/ 0 h 5371368"/>
              <a:gd name="connsiteX5" fmla="*/ 3297770 w 6870354"/>
              <a:gd name="connsiteY5" fmla="*/ 0 h 5371368"/>
              <a:gd name="connsiteX6" fmla="*/ 3984805 w 6870354"/>
              <a:gd name="connsiteY6" fmla="*/ 0 h 5371368"/>
              <a:gd name="connsiteX7" fmla="*/ 4465730 w 6870354"/>
              <a:gd name="connsiteY7" fmla="*/ 0 h 5371368"/>
              <a:gd name="connsiteX8" fmla="*/ 5015358 w 6870354"/>
              <a:gd name="connsiteY8" fmla="*/ 0 h 5371368"/>
              <a:gd name="connsiteX9" fmla="*/ 5771097 w 6870354"/>
              <a:gd name="connsiteY9" fmla="*/ 0 h 5371368"/>
              <a:gd name="connsiteX10" fmla="*/ 6870354 w 6870354"/>
              <a:gd name="connsiteY10" fmla="*/ 0 h 5371368"/>
              <a:gd name="connsiteX11" fmla="*/ 6870354 w 6870354"/>
              <a:gd name="connsiteY11" fmla="*/ 510280 h 5371368"/>
              <a:gd name="connsiteX12" fmla="*/ 6870354 w 6870354"/>
              <a:gd name="connsiteY12" fmla="*/ 1289128 h 5371368"/>
              <a:gd name="connsiteX13" fmla="*/ 6870354 w 6870354"/>
              <a:gd name="connsiteY13" fmla="*/ 2067977 h 5371368"/>
              <a:gd name="connsiteX14" fmla="*/ 6870354 w 6870354"/>
              <a:gd name="connsiteY14" fmla="*/ 2846825 h 5371368"/>
              <a:gd name="connsiteX15" fmla="*/ 6870354 w 6870354"/>
              <a:gd name="connsiteY15" fmla="*/ 3518246 h 5371368"/>
              <a:gd name="connsiteX16" fmla="*/ 6870354 w 6870354"/>
              <a:gd name="connsiteY16" fmla="*/ 4243381 h 5371368"/>
              <a:gd name="connsiteX17" fmla="*/ 6870354 w 6870354"/>
              <a:gd name="connsiteY17" fmla="*/ 5371368 h 5371368"/>
              <a:gd name="connsiteX18" fmla="*/ 6320726 w 6870354"/>
              <a:gd name="connsiteY18" fmla="*/ 5371368 h 5371368"/>
              <a:gd name="connsiteX19" fmla="*/ 5496283 w 6870354"/>
              <a:gd name="connsiteY19" fmla="*/ 5371368 h 5371368"/>
              <a:gd name="connsiteX20" fmla="*/ 4809248 w 6870354"/>
              <a:gd name="connsiteY20" fmla="*/ 5371368 h 5371368"/>
              <a:gd name="connsiteX21" fmla="*/ 4190916 w 6870354"/>
              <a:gd name="connsiteY21" fmla="*/ 5371368 h 5371368"/>
              <a:gd name="connsiteX22" fmla="*/ 3435177 w 6870354"/>
              <a:gd name="connsiteY22" fmla="*/ 5371368 h 5371368"/>
              <a:gd name="connsiteX23" fmla="*/ 2679438 w 6870354"/>
              <a:gd name="connsiteY23" fmla="*/ 5371368 h 5371368"/>
              <a:gd name="connsiteX24" fmla="*/ 2129810 w 6870354"/>
              <a:gd name="connsiteY24" fmla="*/ 5371368 h 5371368"/>
              <a:gd name="connsiteX25" fmla="*/ 1442774 w 6870354"/>
              <a:gd name="connsiteY25" fmla="*/ 5371368 h 5371368"/>
              <a:gd name="connsiteX26" fmla="*/ 893146 w 6870354"/>
              <a:gd name="connsiteY26" fmla="*/ 5371368 h 5371368"/>
              <a:gd name="connsiteX27" fmla="*/ 0 w 6870354"/>
              <a:gd name="connsiteY27" fmla="*/ 5371368 h 5371368"/>
              <a:gd name="connsiteX28" fmla="*/ 0 w 6870354"/>
              <a:gd name="connsiteY28" fmla="*/ 4807374 h 5371368"/>
              <a:gd name="connsiteX29" fmla="*/ 0 w 6870354"/>
              <a:gd name="connsiteY29" fmla="*/ 4243381 h 5371368"/>
              <a:gd name="connsiteX30" fmla="*/ 0 w 6870354"/>
              <a:gd name="connsiteY30" fmla="*/ 3679387 h 5371368"/>
              <a:gd name="connsiteX31" fmla="*/ 0 w 6870354"/>
              <a:gd name="connsiteY31" fmla="*/ 2900539 h 5371368"/>
              <a:gd name="connsiteX32" fmla="*/ 0 w 6870354"/>
              <a:gd name="connsiteY32" fmla="*/ 2175404 h 5371368"/>
              <a:gd name="connsiteX33" fmla="*/ 0 w 6870354"/>
              <a:gd name="connsiteY33" fmla="*/ 1396556 h 5371368"/>
              <a:gd name="connsiteX34" fmla="*/ 0 w 6870354"/>
              <a:gd name="connsiteY34" fmla="*/ 725135 h 5371368"/>
              <a:gd name="connsiteX35" fmla="*/ 0 w 6870354"/>
              <a:gd name="connsiteY35" fmla="*/ 0 h 537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870354" h="5371368" fill="none" extrusionOk="0">
                <a:moveTo>
                  <a:pt x="0" y="0"/>
                </a:moveTo>
                <a:cubicBezTo>
                  <a:pt x="183424" y="-1069"/>
                  <a:pt x="357831" y="-18300"/>
                  <a:pt x="480925" y="0"/>
                </a:cubicBezTo>
                <a:cubicBezTo>
                  <a:pt x="604019" y="18300"/>
                  <a:pt x="787258" y="-5681"/>
                  <a:pt x="1030553" y="0"/>
                </a:cubicBezTo>
                <a:cubicBezTo>
                  <a:pt x="1273848" y="5681"/>
                  <a:pt x="1434724" y="-13547"/>
                  <a:pt x="1717589" y="0"/>
                </a:cubicBezTo>
                <a:cubicBezTo>
                  <a:pt x="2000454" y="13547"/>
                  <a:pt x="2300537" y="-11211"/>
                  <a:pt x="2542031" y="0"/>
                </a:cubicBezTo>
                <a:cubicBezTo>
                  <a:pt x="2783525" y="11211"/>
                  <a:pt x="2941860" y="32291"/>
                  <a:pt x="3297770" y="0"/>
                </a:cubicBezTo>
                <a:cubicBezTo>
                  <a:pt x="3653680" y="-32291"/>
                  <a:pt x="3646177" y="2441"/>
                  <a:pt x="3984805" y="0"/>
                </a:cubicBezTo>
                <a:cubicBezTo>
                  <a:pt x="4323433" y="-2441"/>
                  <a:pt x="4318105" y="9641"/>
                  <a:pt x="4465730" y="0"/>
                </a:cubicBezTo>
                <a:cubicBezTo>
                  <a:pt x="4613355" y="-9641"/>
                  <a:pt x="4863348" y="-4802"/>
                  <a:pt x="5015358" y="0"/>
                </a:cubicBezTo>
                <a:cubicBezTo>
                  <a:pt x="5167368" y="4802"/>
                  <a:pt x="5526967" y="32671"/>
                  <a:pt x="5771097" y="0"/>
                </a:cubicBezTo>
                <a:cubicBezTo>
                  <a:pt x="6015227" y="-32671"/>
                  <a:pt x="6594971" y="2201"/>
                  <a:pt x="6870354" y="0"/>
                </a:cubicBezTo>
                <a:cubicBezTo>
                  <a:pt x="6884454" y="182416"/>
                  <a:pt x="6869759" y="379239"/>
                  <a:pt x="6870354" y="510280"/>
                </a:cubicBezTo>
                <a:cubicBezTo>
                  <a:pt x="6870949" y="641321"/>
                  <a:pt x="6883673" y="1004213"/>
                  <a:pt x="6870354" y="1289128"/>
                </a:cubicBezTo>
                <a:cubicBezTo>
                  <a:pt x="6857035" y="1574043"/>
                  <a:pt x="6858561" y="1861523"/>
                  <a:pt x="6870354" y="2067977"/>
                </a:cubicBezTo>
                <a:cubicBezTo>
                  <a:pt x="6882147" y="2274431"/>
                  <a:pt x="6897071" y="2686250"/>
                  <a:pt x="6870354" y="2846825"/>
                </a:cubicBezTo>
                <a:cubicBezTo>
                  <a:pt x="6843637" y="3007400"/>
                  <a:pt x="6869956" y="3197322"/>
                  <a:pt x="6870354" y="3518246"/>
                </a:cubicBezTo>
                <a:cubicBezTo>
                  <a:pt x="6870752" y="3839170"/>
                  <a:pt x="6845438" y="4011336"/>
                  <a:pt x="6870354" y="4243381"/>
                </a:cubicBezTo>
                <a:cubicBezTo>
                  <a:pt x="6895270" y="4475426"/>
                  <a:pt x="6863667" y="4903533"/>
                  <a:pt x="6870354" y="5371368"/>
                </a:cubicBezTo>
                <a:cubicBezTo>
                  <a:pt x="6626439" y="5362109"/>
                  <a:pt x="6547212" y="5345524"/>
                  <a:pt x="6320726" y="5371368"/>
                </a:cubicBezTo>
                <a:cubicBezTo>
                  <a:pt x="6094240" y="5397212"/>
                  <a:pt x="5785733" y="5406408"/>
                  <a:pt x="5496283" y="5371368"/>
                </a:cubicBezTo>
                <a:cubicBezTo>
                  <a:pt x="5206833" y="5336328"/>
                  <a:pt x="4977759" y="5382010"/>
                  <a:pt x="4809248" y="5371368"/>
                </a:cubicBezTo>
                <a:cubicBezTo>
                  <a:pt x="4640738" y="5360726"/>
                  <a:pt x="4492480" y="5385259"/>
                  <a:pt x="4190916" y="5371368"/>
                </a:cubicBezTo>
                <a:cubicBezTo>
                  <a:pt x="3889352" y="5357477"/>
                  <a:pt x="3636130" y="5402088"/>
                  <a:pt x="3435177" y="5371368"/>
                </a:cubicBezTo>
                <a:cubicBezTo>
                  <a:pt x="3234224" y="5340648"/>
                  <a:pt x="2939026" y="5370800"/>
                  <a:pt x="2679438" y="5371368"/>
                </a:cubicBezTo>
                <a:cubicBezTo>
                  <a:pt x="2419850" y="5371936"/>
                  <a:pt x="2332850" y="5379566"/>
                  <a:pt x="2129810" y="5371368"/>
                </a:cubicBezTo>
                <a:cubicBezTo>
                  <a:pt x="1926770" y="5363170"/>
                  <a:pt x="1605335" y="5390212"/>
                  <a:pt x="1442774" y="5371368"/>
                </a:cubicBezTo>
                <a:cubicBezTo>
                  <a:pt x="1280213" y="5352524"/>
                  <a:pt x="1098508" y="5347014"/>
                  <a:pt x="893146" y="5371368"/>
                </a:cubicBezTo>
                <a:cubicBezTo>
                  <a:pt x="687784" y="5395722"/>
                  <a:pt x="195823" y="5340380"/>
                  <a:pt x="0" y="5371368"/>
                </a:cubicBezTo>
                <a:cubicBezTo>
                  <a:pt x="15490" y="5208407"/>
                  <a:pt x="4656" y="4984895"/>
                  <a:pt x="0" y="4807374"/>
                </a:cubicBezTo>
                <a:cubicBezTo>
                  <a:pt x="-4656" y="4629853"/>
                  <a:pt x="-21468" y="4398301"/>
                  <a:pt x="0" y="4243381"/>
                </a:cubicBezTo>
                <a:cubicBezTo>
                  <a:pt x="21468" y="4088461"/>
                  <a:pt x="24934" y="3873346"/>
                  <a:pt x="0" y="3679387"/>
                </a:cubicBezTo>
                <a:cubicBezTo>
                  <a:pt x="-24934" y="3485428"/>
                  <a:pt x="25431" y="3221337"/>
                  <a:pt x="0" y="2900539"/>
                </a:cubicBezTo>
                <a:cubicBezTo>
                  <a:pt x="-25431" y="2579741"/>
                  <a:pt x="-1698" y="2398339"/>
                  <a:pt x="0" y="2175404"/>
                </a:cubicBezTo>
                <a:cubicBezTo>
                  <a:pt x="1698" y="1952469"/>
                  <a:pt x="-33174" y="1761935"/>
                  <a:pt x="0" y="1396556"/>
                </a:cubicBezTo>
                <a:cubicBezTo>
                  <a:pt x="33174" y="1031177"/>
                  <a:pt x="31221" y="923148"/>
                  <a:pt x="0" y="725135"/>
                </a:cubicBezTo>
                <a:cubicBezTo>
                  <a:pt x="-31221" y="527122"/>
                  <a:pt x="-5584" y="297166"/>
                  <a:pt x="0" y="0"/>
                </a:cubicBezTo>
                <a:close/>
              </a:path>
              <a:path w="6870354" h="5371368" stroke="0" extrusionOk="0">
                <a:moveTo>
                  <a:pt x="0" y="0"/>
                </a:moveTo>
                <a:cubicBezTo>
                  <a:pt x="283831" y="-25501"/>
                  <a:pt x="528155" y="-4322"/>
                  <a:pt x="824442" y="0"/>
                </a:cubicBezTo>
                <a:cubicBezTo>
                  <a:pt x="1120729" y="4322"/>
                  <a:pt x="1183745" y="-25906"/>
                  <a:pt x="1442774" y="0"/>
                </a:cubicBezTo>
                <a:cubicBezTo>
                  <a:pt x="1701803" y="25906"/>
                  <a:pt x="1822379" y="15099"/>
                  <a:pt x="1923699" y="0"/>
                </a:cubicBezTo>
                <a:cubicBezTo>
                  <a:pt x="2025020" y="-15099"/>
                  <a:pt x="2264458" y="5572"/>
                  <a:pt x="2473327" y="0"/>
                </a:cubicBezTo>
                <a:cubicBezTo>
                  <a:pt x="2682196" y="-5572"/>
                  <a:pt x="2943452" y="-17138"/>
                  <a:pt x="3160363" y="0"/>
                </a:cubicBezTo>
                <a:cubicBezTo>
                  <a:pt x="3377274" y="17138"/>
                  <a:pt x="3599337" y="9346"/>
                  <a:pt x="3709991" y="0"/>
                </a:cubicBezTo>
                <a:cubicBezTo>
                  <a:pt x="3820645" y="-9346"/>
                  <a:pt x="4059001" y="6937"/>
                  <a:pt x="4328323" y="0"/>
                </a:cubicBezTo>
                <a:cubicBezTo>
                  <a:pt x="4597645" y="-6937"/>
                  <a:pt x="4839840" y="12599"/>
                  <a:pt x="5084062" y="0"/>
                </a:cubicBezTo>
                <a:cubicBezTo>
                  <a:pt x="5328284" y="-12599"/>
                  <a:pt x="5554872" y="-13848"/>
                  <a:pt x="5908504" y="0"/>
                </a:cubicBezTo>
                <a:cubicBezTo>
                  <a:pt x="6262136" y="13848"/>
                  <a:pt x="6673085" y="38266"/>
                  <a:pt x="6870354" y="0"/>
                </a:cubicBezTo>
                <a:cubicBezTo>
                  <a:pt x="6896574" y="388573"/>
                  <a:pt x="6875185" y="604354"/>
                  <a:pt x="6870354" y="778848"/>
                </a:cubicBezTo>
                <a:cubicBezTo>
                  <a:pt x="6865523" y="953342"/>
                  <a:pt x="6847679" y="1055758"/>
                  <a:pt x="6870354" y="1289128"/>
                </a:cubicBezTo>
                <a:cubicBezTo>
                  <a:pt x="6893029" y="1522498"/>
                  <a:pt x="6896718" y="1641335"/>
                  <a:pt x="6870354" y="1906836"/>
                </a:cubicBezTo>
                <a:cubicBezTo>
                  <a:pt x="6843990" y="2172337"/>
                  <a:pt x="6854791" y="2314538"/>
                  <a:pt x="6870354" y="2470829"/>
                </a:cubicBezTo>
                <a:cubicBezTo>
                  <a:pt x="6885917" y="2627120"/>
                  <a:pt x="6853193" y="2855836"/>
                  <a:pt x="6870354" y="3034823"/>
                </a:cubicBezTo>
                <a:cubicBezTo>
                  <a:pt x="6887515" y="3213810"/>
                  <a:pt x="6902348" y="3519810"/>
                  <a:pt x="6870354" y="3813671"/>
                </a:cubicBezTo>
                <a:cubicBezTo>
                  <a:pt x="6838360" y="4107532"/>
                  <a:pt x="6889341" y="4223782"/>
                  <a:pt x="6870354" y="4485092"/>
                </a:cubicBezTo>
                <a:cubicBezTo>
                  <a:pt x="6851367" y="4746402"/>
                  <a:pt x="6843833" y="5013885"/>
                  <a:pt x="6870354" y="5371368"/>
                </a:cubicBezTo>
                <a:cubicBezTo>
                  <a:pt x="6722921" y="5363101"/>
                  <a:pt x="6576887" y="5389738"/>
                  <a:pt x="6389429" y="5371368"/>
                </a:cubicBezTo>
                <a:cubicBezTo>
                  <a:pt x="6201972" y="5352998"/>
                  <a:pt x="5847466" y="5367717"/>
                  <a:pt x="5702394" y="5371368"/>
                </a:cubicBezTo>
                <a:cubicBezTo>
                  <a:pt x="5557323" y="5375019"/>
                  <a:pt x="5087289" y="5335294"/>
                  <a:pt x="4877951" y="5371368"/>
                </a:cubicBezTo>
                <a:cubicBezTo>
                  <a:pt x="4668613" y="5407442"/>
                  <a:pt x="4420613" y="5400355"/>
                  <a:pt x="4190916" y="5371368"/>
                </a:cubicBezTo>
                <a:cubicBezTo>
                  <a:pt x="3961220" y="5342381"/>
                  <a:pt x="3762243" y="5343775"/>
                  <a:pt x="3572584" y="5371368"/>
                </a:cubicBezTo>
                <a:cubicBezTo>
                  <a:pt x="3382925" y="5398961"/>
                  <a:pt x="3035131" y="5334495"/>
                  <a:pt x="2816845" y="5371368"/>
                </a:cubicBezTo>
                <a:cubicBezTo>
                  <a:pt x="2598559" y="5408241"/>
                  <a:pt x="2339963" y="5371149"/>
                  <a:pt x="2061106" y="5371368"/>
                </a:cubicBezTo>
                <a:cubicBezTo>
                  <a:pt x="1782249" y="5371587"/>
                  <a:pt x="1611729" y="5399024"/>
                  <a:pt x="1442774" y="5371368"/>
                </a:cubicBezTo>
                <a:cubicBezTo>
                  <a:pt x="1273819" y="5343712"/>
                  <a:pt x="1096408" y="5388806"/>
                  <a:pt x="961850" y="5371368"/>
                </a:cubicBezTo>
                <a:cubicBezTo>
                  <a:pt x="827292" y="5353930"/>
                  <a:pt x="370746" y="5357458"/>
                  <a:pt x="0" y="5371368"/>
                </a:cubicBezTo>
                <a:cubicBezTo>
                  <a:pt x="-28998" y="5191104"/>
                  <a:pt x="13501" y="4837932"/>
                  <a:pt x="0" y="4646233"/>
                </a:cubicBezTo>
                <a:cubicBezTo>
                  <a:pt x="-13501" y="4454535"/>
                  <a:pt x="28716" y="4142654"/>
                  <a:pt x="0" y="3921099"/>
                </a:cubicBezTo>
                <a:cubicBezTo>
                  <a:pt x="-28716" y="3699544"/>
                  <a:pt x="14798" y="3491320"/>
                  <a:pt x="0" y="3142250"/>
                </a:cubicBezTo>
                <a:cubicBezTo>
                  <a:pt x="-14798" y="2793180"/>
                  <a:pt x="-4810" y="2733497"/>
                  <a:pt x="0" y="2417116"/>
                </a:cubicBezTo>
                <a:cubicBezTo>
                  <a:pt x="4810" y="2100735"/>
                  <a:pt x="-13558" y="1992040"/>
                  <a:pt x="0" y="1799408"/>
                </a:cubicBezTo>
                <a:cubicBezTo>
                  <a:pt x="13558" y="1606776"/>
                  <a:pt x="-14043" y="1408344"/>
                  <a:pt x="0" y="1020560"/>
                </a:cubicBezTo>
                <a:cubicBezTo>
                  <a:pt x="14043" y="632776"/>
                  <a:pt x="26812" y="292577"/>
                  <a:pt x="0" y="0"/>
                </a:cubicBezTo>
                <a:close/>
              </a:path>
            </a:pathLst>
          </a:custGeom>
          <a:ln>
            <a:solidFill>
              <a:schemeClr val="tx1"/>
            </a:solidFill>
            <a:extLst>
              <a:ext uri="{C807C97D-BFC1-408E-A445-0C87EB9F89A2}">
                <ask:lineSketchStyleProps xmlns:ask="http://schemas.microsoft.com/office/drawing/2018/sketchyshapes" xmlns="" sd="4203284356">
                  <a:prstGeom prst="rect">
                    <a:avLst/>
                  </a:prstGeom>
                  <ask:type>
                    <ask:lineSketchFreehand/>
                  </ask:type>
                </ask:lineSketchStyleProps>
              </a:ext>
            </a:extLst>
          </a:ln>
        </p:spPr>
      </p:pic>
    </p:spTree>
    <p:extLst>
      <p:ext uri="{BB962C8B-B14F-4D97-AF65-F5344CB8AC3E}">
        <p14:creationId xmlns:p14="http://schemas.microsoft.com/office/powerpoint/2010/main" val="128513363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4">
            <a:extLst>
              <a:ext uri="{FF2B5EF4-FFF2-40B4-BE49-F238E27FC236}">
                <a16:creationId xmlns:a16="http://schemas.microsoft.com/office/drawing/2014/main" xmlns="" id="{4ABA8B71-EA54-D30A-F9E3-2D5BD2162746}"/>
              </a:ext>
            </a:extLst>
          </p:cNvPr>
          <p:cNvSpPr/>
          <p:nvPr/>
        </p:nvSpPr>
        <p:spPr>
          <a:xfrm>
            <a:off x="10025448" y="3892471"/>
            <a:ext cx="2166551" cy="3669864"/>
          </a:xfrm>
          <a:custGeom>
            <a:avLst/>
            <a:gdLst/>
            <a:ahLst/>
            <a:cxnLst/>
            <a:rect l="l" t="t" r="r" b="b"/>
            <a:pathLst>
              <a:path w="4454452" h="4114800">
                <a:moveTo>
                  <a:pt x="0" y="0"/>
                </a:moveTo>
                <a:lnTo>
                  <a:pt x="4454452" y="0"/>
                </a:lnTo>
                <a:lnTo>
                  <a:pt x="4454452"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4" name="Rectangle 13">
            <a:extLst>
              <a:ext uri="{FF2B5EF4-FFF2-40B4-BE49-F238E27FC236}">
                <a16:creationId xmlns:a16="http://schemas.microsoft.com/office/drawing/2014/main" xmlns="" id="{5C32210C-AC60-14D8-2308-38ADC58D33D4}"/>
              </a:ext>
            </a:extLst>
          </p:cNvPr>
          <p:cNvSpPr/>
          <p:nvPr/>
        </p:nvSpPr>
        <p:spPr>
          <a:xfrm>
            <a:off x="5619939" y="1011516"/>
            <a:ext cx="6096000" cy="995016"/>
          </a:xfrm>
          <a:prstGeom prst="rect">
            <a:avLst/>
          </a:prstGeom>
        </p:spPr>
        <p:txBody>
          <a:bodyPr>
            <a:spAutoFit/>
          </a:bodyPr>
          <a:lstStyle/>
          <a:p>
            <a:pPr algn="just"/>
            <a:r>
              <a:rPr lang="vi-VN" sz="2933" dirty="0">
                <a:solidFill>
                  <a:schemeClr val="tx1">
                    <a:lumMod val="95000"/>
                    <a:lumOff val="5000"/>
                  </a:schemeClr>
                </a:solidFill>
                <a:latin typeface="+mj-lt"/>
              </a:rPr>
              <a:t>- Những hình ảnh trong văn bản được lấy từ bộ phim “Người cha và con gái</a:t>
            </a:r>
            <a:r>
              <a:rPr lang="en-US" sz="2933"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2933" dirty="0">
                <a:solidFill>
                  <a:schemeClr val="tx1">
                    <a:lumMod val="95000"/>
                    <a:lumOff val="5000"/>
                  </a:schemeClr>
                </a:solidFill>
                <a:latin typeface="+mj-lt"/>
              </a:rPr>
              <a:t>.</a:t>
            </a:r>
          </a:p>
        </p:txBody>
      </p:sp>
      <p:sp>
        <p:nvSpPr>
          <p:cNvPr id="15" name="Rectangle 14">
            <a:extLst>
              <a:ext uri="{FF2B5EF4-FFF2-40B4-BE49-F238E27FC236}">
                <a16:creationId xmlns:a16="http://schemas.microsoft.com/office/drawing/2014/main" xmlns="" id="{1574A3E7-0059-CC95-B68C-EE851EC417DF}"/>
              </a:ext>
            </a:extLst>
          </p:cNvPr>
          <p:cNvSpPr/>
          <p:nvPr/>
        </p:nvSpPr>
        <p:spPr>
          <a:xfrm>
            <a:off x="5673188" y="2717950"/>
            <a:ext cx="6096000" cy="2349041"/>
          </a:xfrm>
          <a:prstGeom prst="rect">
            <a:avLst/>
          </a:prstGeom>
        </p:spPr>
        <p:txBody>
          <a:bodyPr>
            <a:spAutoFit/>
          </a:bodyPr>
          <a:lstStyle/>
          <a:p>
            <a:pPr algn="just"/>
            <a:r>
              <a:rPr lang="en-US" sz="2933"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933"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2933"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933" b="1"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933" b="1"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2933" dirty="0">
                <a:solidFill>
                  <a:schemeClr val="tx1">
                    <a:lumMod val="95000"/>
                    <a:lumOff val="5000"/>
                  </a:schemeClr>
                </a:solidFill>
                <a:latin typeface="Times New Roman" panose="02020603050405020304" pitchFamily="18" charset="0"/>
                <a:cs typeface="Times New Roman" panose="02020603050405020304" pitchFamily="18" charset="0"/>
              </a:rPr>
              <a:t>+ Minh </a:t>
            </a:r>
            <a:r>
              <a:rPr lang="en-US" sz="2933" dirty="0" err="1">
                <a:solidFill>
                  <a:schemeClr val="tx1">
                    <a:lumMod val="95000"/>
                    <a:lumOff val="5000"/>
                  </a:schemeClr>
                </a:solidFill>
                <a:latin typeface="Times New Roman" panose="02020603050405020304" pitchFamily="18" charset="0"/>
                <a:cs typeface="Times New Roman" panose="02020603050405020304" pitchFamily="18" charset="0"/>
              </a:rPr>
              <a:t>hoạ</a:t>
            </a:r>
            <a:r>
              <a:rPr lang="en-US" sz="2933"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933"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933" dirty="0">
                <a:solidFill>
                  <a:schemeClr val="tx1">
                    <a:lumMod val="95000"/>
                    <a:lumOff val="5000"/>
                  </a:schemeClr>
                </a:solidFill>
                <a:latin typeface="Times New Roman" panose="02020603050405020304" pitchFamily="18" charset="0"/>
                <a:cs typeface="Times New Roman" panose="02020603050405020304" pitchFamily="18" charset="0"/>
              </a:rPr>
              <a:t> chi </a:t>
            </a:r>
            <a:r>
              <a:rPr lang="en-US" sz="2933" dirty="0" err="1">
                <a:solidFill>
                  <a:schemeClr val="tx1">
                    <a:lumMod val="95000"/>
                    <a:lumOff val="5000"/>
                  </a:schemeClr>
                </a:solidFill>
                <a:latin typeface="Times New Roman" panose="02020603050405020304" pitchFamily="18" charset="0"/>
                <a:cs typeface="Times New Roman" panose="02020603050405020304" pitchFamily="18" charset="0"/>
              </a:rPr>
              <a:t>tiết</a:t>
            </a:r>
            <a:r>
              <a:rPr lang="en-US" sz="2933"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933"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933"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933"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2933"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933" dirty="0" err="1">
                <a:solidFill>
                  <a:schemeClr val="tx1">
                    <a:lumMod val="95000"/>
                    <a:lumOff val="5000"/>
                  </a:schemeClr>
                </a:solidFill>
                <a:latin typeface="Times New Roman" panose="02020603050405020304" pitchFamily="18" charset="0"/>
                <a:cs typeface="Times New Roman" panose="02020603050405020304" pitchFamily="18" charset="0"/>
              </a:rPr>
              <a:t>phẩm</a:t>
            </a:r>
            <a:endParaRPr lang="en-US" sz="2933"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933"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933" dirty="0" err="1">
                <a:solidFill>
                  <a:schemeClr val="tx1">
                    <a:lumMod val="95000"/>
                    <a:lumOff val="5000"/>
                  </a:schemeClr>
                </a:solidFill>
                <a:latin typeface="Times New Roman" panose="02020603050405020304" pitchFamily="18" charset="0"/>
                <a:cs typeface="Times New Roman" panose="02020603050405020304" pitchFamily="18" charset="0"/>
              </a:rPr>
              <a:t>Bổ</a:t>
            </a:r>
            <a:r>
              <a:rPr lang="en-US" sz="2933" dirty="0">
                <a:solidFill>
                  <a:schemeClr val="tx1">
                    <a:lumMod val="95000"/>
                    <a:lumOff val="5000"/>
                  </a:schemeClr>
                </a:solidFill>
                <a:latin typeface="Times New Roman" panose="02020603050405020304" pitchFamily="18" charset="0"/>
                <a:cs typeface="Times New Roman" panose="02020603050405020304" pitchFamily="18" charset="0"/>
              </a:rPr>
              <a:t> sung </a:t>
            </a:r>
            <a:r>
              <a:rPr lang="en-US" sz="2933" dirty="0" err="1">
                <a:solidFill>
                  <a:schemeClr val="tx1">
                    <a:lumMod val="95000"/>
                    <a:lumOff val="5000"/>
                  </a:schemeClr>
                </a:solidFill>
                <a:latin typeface="Times New Roman" panose="02020603050405020304" pitchFamily="18" charset="0"/>
                <a:cs typeface="Times New Roman" panose="02020603050405020304" pitchFamily="18" charset="0"/>
              </a:rPr>
              <a:t>thông</a:t>
            </a:r>
            <a:r>
              <a:rPr lang="en-US" sz="2933" dirty="0">
                <a:solidFill>
                  <a:schemeClr val="tx1">
                    <a:lumMod val="95000"/>
                    <a:lumOff val="5000"/>
                  </a:schemeClr>
                </a:solidFill>
                <a:latin typeface="Times New Roman" panose="02020603050405020304" pitchFamily="18" charset="0"/>
                <a:cs typeface="Times New Roman" panose="02020603050405020304" pitchFamily="18" charset="0"/>
              </a:rPr>
              <a:t> tin </a:t>
            </a:r>
            <a:r>
              <a:rPr lang="en-US" sz="2933"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933"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933" dirty="0" err="1">
                <a:solidFill>
                  <a:schemeClr val="tx1">
                    <a:lumMod val="95000"/>
                    <a:lumOff val="5000"/>
                  </a:schemeClr>
                </a:solidFill>
                <a:latin typeface="Times New Roman" panose="02020603050405020304" pitchFamily="18" charset="0"/>
                <a:cs typeface="Times New Roman" panose="02020603050405020304" pitchFamily="18" charset="0"/>
              </a:rPr>
              <a:t>bộ</a:t>
            </a:r>
            <a:r>
              <a:rPr lang="en-US" sz="2933"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933" dirty="0" err="1">
                <a:solidFill>
                  <a:schemeClr val="tx1">
                    <a:lumMod val="95000"/>
                    <a:lumOff val="5000"/>
                  </a:schemeClr>
                </a:solidFill>
                <a:latin typeface="Times New Roman" panose="02020603050405020304" pitchFamily="18" charset="0"/>
                <a:cs typeface="Times New Roman" panose="02020603050405020304" pitchFamily="18" charset="0"/>
              </a:rPr>
              <a:t>phim</a:t>
            </a:r>
            <a:endParaRPr lang="en-US" sz="2933"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933"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933" dirty="0" err="1">
                <a:solidFill>
                  <a:schemeClr val="tx1">
                    <a:lumMod val="95000"/>
                    <a:lumOff val="5000"/>
                  </a:schemeClr>
                </a:solidFill>
                <a:latin typeface="Times New Roman" panose="02020603050405020304" pitchFamily="18" charset="0"/>
                <a:cs typeface="Times New Roman" panose="02020603050405020304" pitchFamily="18" charset="0"/>
              </a:rPr>
              <a:t>Khơi</a:t>
            </a:r>
            <a:r>
              <a:rPr lang="en-US" sz="2933"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933" dirty="0" err="1">
                <a:solidFill>
                  <a:schemeClr val="tx1">
                    <a:lumMod val="95000"/>
                    <a:lumOff val="5000"/>
                  </a:schemeClr>
                </a:solidFill>
                <a:latin typeface="Times New Roman" panose="02020603050405020304" pitchFamily="18" charset="0"/>
                <a:cs typeface="Times New Roman" panose="02020603050405020304" pitchFamily="18" charset="0"/>
              </a:rPr>
              <a:t>gợi</a:t>
            </a:r>
            <a:r>
              <a:rPr lang="en-US" sz="2933"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933"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933"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933"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sz="2933"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933" dirty="0" err="1">
                <a:solidFill>
                  <a:schemeClr val="tx1">
                    <a:lumMod val="95000"/>
                    <a:lumOff val="5000"/>
                  </a:schemeClr>
                </a:solidFill>
                <a:latin typeface="Times New Roman" panose="02020603050405020304" pitchFamily="18" charset="0"/>
                <a:cs typeface="Times New Roman" panose="02020603050405020304" pitchFamily="18" charset="0"/>
              </a:rPr>
              <a:t>hứng</a:t>
            </a:r>
            <a:r>
              <a:rPr lang="en-US" sz="2933"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933" dirty="0" err="1">
                <a:solidFill>
                  <a:schemeClr val="tx1">
                    <a:lumMod val="95000"/>
                    <a:lumOff val="5000"/>
                  </a:schemeClr>
                </a:solidFill>
                <a:latin typeface="Times New Roman" panose="02020603050405020304" pitchFamily="18" charset="0"/>
                <a:cs typeface="Times New Roman" panose="02020603050405020304" pitchFamily="18" charset="0"/>
              </a:rPr>
              <a:t>thú</a:t>
            </a:r>
            <a:r>
              <a:rPr lang="en-US" sz="2933"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933"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933"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933"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933"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933" dirty="0" err="1">
                <a:solidFill>
                  <a:schemeClr val="tx1">
                    <a:lumMod val="95000"/>
                    <a:lumOff val="5000"/>
                  </a:schemeClr>
                </a:solidFill>
                <a:latin typeface="Times New Roman" panose="02020603050405020304" pitchFamily="18" charset="0"/>
                <a:cs typeface="Times New Roman" panose="02020603050405020304" pitchFamily="18" charset="0"/>
              </a:rPr>
              <a:t>đọc</a:t>
            </a:r>
            <a:endParaRPr lang="vi-VN" sz="2933"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xmlns="" id="{4E802DC7-FA2F-C170-D4CD-D5AD8C4B3566}"/>
              </a:ext>
            </a:extLst>
          </p:cNvPr>
          <p:cNvPicPr>
            <a:picLocks noChangeAspect="1"/>
          </p:cNvPicPr>
          <p:nvPr/>
        </p:nvPicPr>
        <p:blipFill>
          <a:blip r:embed="rId5"/>
          <a:stretch>
            <a:fillRect/>
          </a:stretch>
        </p:blipFill>
        <p:spPr>
          <a:xfrm>
            <a:off x="476061" y="513933"/>
            <a:ext cx="4993400" cy="29150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a:extLst>
              <a:ext uri="{FF2B5EF4-FFF2-40B4-BE49-F238E27FC236}">
                <a16:creationId xmlns:a16="http://schemas.microsoft.com/office/drawing/2014/main" xmlns="" id="{554730C1-FE01-4100-BEC7-9848D346A79A}"/>
              </a:ext>
            </a:extLst>
          </p:cNvPr>
          <p:cNvPicPr>
            <a:picLocks noChangeAspect="1"/>
          </p:cNvPicPr>
          <p:nvPr/>
        </p:nvPicPr>
        <p:blipFill>
          <a:blip r:embed="rId6"/>
          <a:stretch>
            <a:fillRect/>
          </a:stretch>
        </p:blipFill>
        <p:spPr>
          <a:xfrm>
            <a:off x="476061" y="3648283"/>
            <a:ext cx="4993400" cy="28087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9212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979753B0-A8C2-ADF5-CF8C-B7E44FD08E37}"/>
              </a:ext>
            </a:extLst>
          </p:cNvPr>
          <p:cNvSpPr txBox="1">
            <a:spLocks/>
          </p:cNvSpPr>
          <p:nvPr/>
        </p:nvSpPr>
        <p:spPr>
          <a:xfrm>
            <a:off x="981219" y="2059459"/>
            <a:ext cx="4818218" cy="250859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600"/>
              </a:spcAft>
            </a:pPr>
            <a:r>
              <a:rPr lang="vi-VN" sz="4800" dirty="0">
                <a:latin typeface="#9Slide04 Trirong SemiBold" panose="00000700000000000000" pitchFamily="2" charset="-34"/>
                <a:cs typeface="#9Slide04 Trirong SemiBold" panose="00000700000000000000" pitchFamily="2" charset="-34"/>
              </a:rPr>
              <a:t>III.</a:t>
            </a:r>
          </a:p>
          <a:p>
            <a:pPr algn="ctr">
              <a:lnSpc>
                <a:spcPct val="100000"/>
              </a:lnSpc>
              <a:spcAft>
                <a:spcPts val="600"/>
              </a:spcAft>
            </a:pPr>
            <a:r>
              <a:rPr lang="vi-VN" sz="4800" dirty="0">
                <a:latin typeface="#9Slide04 Trirong SemiBold" panose="00000700000000000000" pitchFamily="2" charset="-34"/>
                <a:cs typeface="#9Slide04 Trirong SemiBold" panose="00000700000000000000" pitchFamily="2" charset="-34"/>
              </a:rPr>
              <a:t>Tổng kết</a:t>
            </a:r>
            <a:endParaRPr lang="en-US" sz="4800" dirty="0">
              <a:latin typeface="#9Slide04 Trirong SemiBold" panose="00000700000000000000" pitchFamily="2" charset="-34"/>
              <a:cs typeface="#9Slide04 Trirong SemiBold" panose="00000700000000000000" pitchFamily="2" charset="-34"/>
            </a:endParaRPr>
          </a:p>
        </p:txBody>
      </p:sp>
      <p:pic>
        <p:nvPicPr>
          <p:cNvPr id="6" name="Picture 5" descr="A red cloud of smoke&#10;&#10;Description automatically generated">
            <a:extLst>
              <a:ext uri="{FF2B5EF4-FFF2-40B4-BE49-F238E27FC236}">
                <a16:creationId xmlns:a16="http://schemas.microsoft.com/office/drawing/2014/main" xmlns="" id="{889AF96F-8D08-1F9C-7597-0EF8CE73575F}"/>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3429000" y="3904735"/>
            <a:ext cx="6858000" cy="6858000"/>
          </a:xfrm>
          <a:prstGeom prst="rect">
            <a:avLst/>
          </a:prstGeom>
        </p:spPr>
      </p:pic>
      <p:sp>
        <p:nvSpPr>
          <p:cNvPr id="7" name="Oval 6">
            <a:extLst>
              <a:ext uri="{FF2B5EF4-FFF2-40B4-BE49-F238E27FC236}">
                <a16:creationId xmlns:a16="http://schemas.microsoft.com/office/drawing/2014/main" xmlns="" id="{83225E09-4922-6948-4342-2D2FA065BBE8}"/>
              </a:ext>
            </a:extLst>
          </p:cNvPr>
          <p:cNvSpPr/>
          <p:nvPr/>
        </p:nvSpPr>
        <p:spPr>
          <a:xfrm>
            <a:off x="5223328" y="140426"/>
            <a:ext cx="4233091" cy="4064000"/>
          </a:xfrm>
          <a:prstGeom prst="ellipse">
            <a:avLst/>
          </a:prstGeom>
          <a:blipFill>
            <a:blip r:embed="rId4"/>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ord 7">
            <a:extLst>
              <a:ext uri="{FF2B5EF4-FFF2-40B4-BE49-F238E27FC236}">
                <a16:creationId xmlns:a16="http://schemas.microsoft.com/office/drawing/2014/main" xmlns="" id="{38C7B555-3B03-0A45-3BA8-182041359465}"/>
              </a:ext>
            </a:extLst>
          </p:cNvPr>
          <p:cNvSpPr/>
          <p:nvPr/>
        </p:nvSpPr>
        <p:spPr>
          <a:xfrm>
            <a:off x="7339873" y="4674034"/>
            <a:ext cx="2656115" cy="2508593"/>
          </a:xfrm>
          <a:prstGeom prst="chord">
            <a:avLst>
              <a:gd name="adj1" fmla="val 8020022"/>
              <a:gd name="adj2" fmla="val 2843520"/>
            </a:avLst>
          </a:prstGeom>
          <a:blipFill>
            <a:blip r:embed="rId5"/>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ord 8">
            <a:extLst>
              <a:ext uri="{FF2B5EF4-FFF2-40B4-BE49-F238E27FC236}">
                <a16:creationId xmlns:a16="http://schemas.microsoft.com/office/drawing/2014/main" xmlns="" id="{A4C4F146-7EB0-BBA7-A4C3-F08BDD86A359}"/>
              </a:ext>
            </a:extLst>
          </p:cNvPr>
          <p:cNvSpPr/>
          <p:nvPr/>
        </p:nvSpPr>
        <p:spPr>
          <a:xfrm rot="16200000">
            <a:off x="9882723" y="1095071"/>
            <a:ext cx="2656115" cy="2508593"/>
          </a:xfrm>
          <a:prstGeom prst="chord">
            <a:avLst>
              <a:gd name="adj1" fmla="val 8020022"/>
              <a:gd name="adj2" fmla="val 2950810"/>
            </a:avLst>
          </a:prstGeom>
          <a:blipFill>
            <a:blip r:embed="rId6"/>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58296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xmlns="" id="{AC0E288B-8D83-3EC4-9DC0-119EE353FEDB}"/>
              </a:ext>
            </a:extLst>
          </p:cNvPr>
          <p:cNvSpPr/>
          <p:nvPr/>
        </p:nvSpPr>
        <p:spPr>
          <a:xfrm>
            <a:off x="6104239" y="432950"/>
            <a:ext cx="5523469" cy="5844281"/>
          </a:xfrm>
          <a:custGeom>
            <a:avLst/>
            <a:gdLst/>
            <a:ahLst/>
            <a:cxnLst/>
            <a:rect l="l" t="t" r="r" b="b"/>
            <a:pathLst>
              <a:path w="7347649" h="7187337">
                <a:moveTo>
                  <a:pt x="0" y="0"/>
                </a:moveTo>
                <a:lnTo>
                  <a:pt x="7347650" y="0"/>
                </a:lnTo>
                <a:lnTo>
                  <a:pt x="7347650" y="7187337"/>
                </a:lnTo>
                <a:lnTo>
                  <a:pt x="0" y="718733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2">
            <a:extLst>
              <a:ext uri="{FF2B5EF4-FFF2-40B4-BE49-F238E27FC236}">
                <a16:creationId xmlns:a16="http://schemas.microsoft.com/office/drawing/2014/main" xmlns="" id="{DA72B499-6A4F-6EFE-8F08-1B3D68D8828D}"/>
              </a:ext>
            </a:extLst>
          </p:cNvPr>
          <p:cNvSpPr/>
          <p:nvPr/>
        </p:nvSpPr>
        <p:spPr>
          <a:xfrm>
            <a:off x="580770" y="432951"/>
            <a:ext cx="5523469" cy="5844281"/>
          </a:xfrm>
          <a:custGeom>
            <a:avLst/>
            <a:gdLst/>
            <a:ahLst/>
            <a:cxnLst/>
            <a:rect l="l" t="t" r="r" b="b"/>
            <a:pathLst>
              <a:path w="7347649" h="7187337">
                <a:moveTo>
                  <a:pt x="0" y="0"/>
                </a:moveTo>
                <a:lnTo>
                  <a:pt x="7347650" y="0"/>
                </a:lnTo>
                <a:lnTo>
                  <a:pt x="7347650" y="7187337"/>
                </a:lnTo>
                <a:lnTo>
                  <a:pt x="0" y="718733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TextBox 2">
            <a:extLst>
              <a:ext uri="{FF2B5EF4-FFF2-40B4-BE49-F238E27FC236}">
                <a16:creationId xmlns:a16="http://schemas.microsoft.com/office/drawing/2014/main" xmlns="" id="{4A4729D2-38D6-ECA0-F038-3F57AF0BC911}"/>
              </a:ext>
            </a:extLst>
          </p:cNvPr>
          <p:cNvSpPr txBox="1"/>
          <p:nvPr/>
        </p:nvSpPr>
        <p:spPr>
          <a:xfrm>
            <a:off x="963829" y="705532"/>
            <a:ext cx="4184821" cy="3524042"/>
          </a:xfrm>
          <a:prstGeom prst="rect">
            <a:avLst/>
          </a:prstGeom>
          <a:noFill/>
        </p:spPr>
        <p:txBody>
          <a:bodyPr wrap="square">
            <a:spAutoFit/>
          </a:bodyPr>
          <a:lstStyle/>
          <a:p>
            <a:pPr algn="just"/>
            <a:r>
              <a:rPr lang="vi-VN" sz="3100" b="1" i="0" dirty="0">
                <a:solidFill>
                  <a:srgbClr val="000000"/>
                </a:solidFill>
                <a:effectLst/>
                <a:latin typeface="Times New Roman" panose="02020603050405020304" pitchFamily="18" charset="0"/>
                <a:cs typeface="Times New Roman" panose="02020603050405020304" pitchFamily="18" charset="0"/>
              </a:rPr>
              <a:t>1. </a:t>
            </a:r>
            <a:r>
              <a:rPr lang="en-US" sz="3100" b="1" dirty="0" err="1" smtClean="0">
                <a:solidFill>
                  <a:srgbClr val="000000"/>
                </a:solidFill>
                <a:latin typeface="Times New Roman" panose="02020603050405020304" pitchFamily="18" charset="0"/>
                <a:cs typeface="Times New Roman" panose="02020603050405020304" pitchFamily="18" charset="0"/>
              </a:rPr>
              <a:t>Thể</a:t>
            </a:r>
            <a:r>
              <a:rPr lang="en-US" sz="3100" b="1" dirty="0" smtClean="0">
                <a:solidFill>
                  <a:srgbClr val="000000"/>
                </a:solidFill>
                <a:latin typeface="Times New Roman" panose="02020603050405020304" pitchFamily="18" charset="0"/>
                <a:cs typeface="Times New Roman" panose="02020603050405020304" pitchFamily="18" charset="0"/>
              </a:rPr>
              <a:t> </a:t>
            </a:r>
            <a:r>
              <a:rPr lang="en-US" sz="3100" b="1" dirty="0" err="1" smtClean="0">
                <a:solidFill>
                  <a:srgbClr val="000000"/>
                </a:solidFill>
                <a:latin typeface="Times New Roman" panose="02020603050405020304" pitchFamily="18" charset="0"/>
                <a:cs typeface="Times New Roman" panose="02020603050405020304" pitchFamily="18" charset="0"/>
              </a:rPr>
              <a:t>loại</a:t>
            </a:r>
            <a:r>
              <a:rPr lang="en-US" sz="3100" b="1" smtClean="0">
                <a:solidFill>
                  <a:srgbClr val="000000"/>
                </a:solidFill>
                <a:latin typeface="Times New Roman" panose="02020603050405020304" pitchFamily="18" charset="0"/>
                <a:cs typeface="Times New Roman" panose="02020603050405020304" pitchFamily="18" charset="0"/>
              </a:rPr>
              <a:t>: </a:t>
            </a:r>
            <a:endParaRPr lang="vi-VN" sz="3100" b="1" i="0" dirty="0">
              <a:solidFill>
                <a:srgbClr val="000000"/>
              </a:solidFill>
              <a:effectLst/>
              <a:latin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cục</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mạc</a:t>
            </a:r>
            <a:r>
              <a:rPr lang="en-US" sz="3200" dirty="0">
                <a:solidFill>
                  <a:prstClr val="black"/>
                </a:solidFill>
                <a:latin typeface="Times New Roman" panose="02020603050405020304" pitchFamily="18" charset="0"/>
                <a:cs typeface="Times New Roman" panose="02020603050405020304" pitchFamily="18" charset="0"/>
              </a:rPr>
              <a:t>h </a:t>
            </a:r>
            <a:r>
              <a:rPr lang="en-US" sz="3200" dirty="0" err="1">
                <a:solidFill>
                  <a:prstClr val="black"/>
                </a:solidFill>
                <a:latin typeface="Times New Roman" panose="02020603050405020304" pitchFamily="18" charset="0"/>
                <a:cs typeface="Times New Roman" panose="02020603050405020304" pitchFamily="18" charset="0"/>
              </a:rPr>
              <a:t>lạc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hợp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lí</a:t>
            </a:r>
            <a:endParaRPr lang="en-US" sz="3200" dirty="0">
              <a:solidFill>
                <a:prstClr val="black"/>
              </a:solidFill>
              <a:latin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Lựa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chọn</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thông</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tin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giới</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thiệu</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xác</a:t>
            </a:r>
            <a:endPar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R="0" lvl="0" algn="just" defTabSz="914400" rtl="0" eaLnBrk="1" fontAlgn="auto" latinLnBrk="0" hangingPunct="1">
              <a:lnSpc>
                <a:spcPct val="100000"/>
              </a:lnSpc>
              <a:spcBef>
                <a:spcPts val="0"/>
              </a:spcBef>
              <a:spcAft>
                <a:spcPts val="0"/>
              </a:spcAft>
              <a:buClrTx/>
              <a:buSzTx/>
              <a:tabLst/>
              <a:defRPr/>
            </a:pPr>
            <a:r>
              <a:rPr lang="en-US" sz="3200" baseline="0" dirty="0">
                <a:solidFill>
                  <a:prstClr val="black"/>
                </a:solidFill>
                <a:latin typeface="Times New Roman" panose="02020603050405020304" pitchFamily="18" charset="0"/>
                <a:cs typeface="Times New Roman" panose="02020603050405020304" pitchFamily="18" charset="0"/>
              </a:rPr>
              <a:t>- </a:t>
            </a:r>
            <a:r>
              <a:rPr lang="en-US" sz="3200" baseline="0" dirty="0" err="1">
                <a:solidFill>
                  <a:prstClr val="black"/>
                </a:solidFill>
                <a:latin typeface="Times New Roman" panose="02020603050405020304" pitchFamily="18" charset="0"/>
                <a:cs typeface="Times New Roman" panose="02020603050405020304" pitchFamily="18" charset="0"/>
              </a:rPr>
              <a:t>Sử</a:t>
            </a:r>
            <a:r>
              <a:rPr lang="en-US" sz="3200" baseline="0" dirty="0">
                <a:solidFill>
                  <a:prstClr val="black"/>
                </a:solidFill>
                <a:latin typeface="Times New Roman" panose="02020603050405020304" pitchFamily="18" charset="0"/>
                <a:cs typeface="Times New Roman" panose="02020603050405020304" pitchFamily="18" charset="0"/>
              </a:rPr>
              <a:t> </a:t>
            </a:r>
            <a:r>
              <a:rPr lang="en-US" sz="3200" baseline="0" dirty="0" err="1">
                <a:solidFill>
                  <a:prstClr val="black"/>
                </a:solidFill>
                <a:latin typeface="Times New Roman" panose="02020603050405020304" pitchFamily="18" charset="0"/>
                <a:cs typeface="Times New Roman" panose="02020603050405020304" pitchFamily="18" charset="0"/>
              </a:rPr>
              <a:t>dụng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kết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hợp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ngôn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ngữ</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và</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hình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ảnh</a:t>
            </a:r>
            <a:r>
              <a:rPr lang="en-US" sz="3200" dirty="0">
                <a:solidFill>
                  <a:prstClr val="black"/>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xmlns="" id="{B8B37726-8E03-05B1-CAD0-C3855F14A2F5}"/>
              </a:ext>
            </a:extLst>
          </p:cNvPr>
          <p:cNvSpPr txBox="1"/>
          <p:nvPr/>
        </p:nvSpPr>
        <p:spPr>
          <a:xfrm>
            <a:off x="6487298" y="771437"/>
            <a:ext cx="4114801" cy="3524042"/>
          </a:xfrm>
          <a:prstGeom prst="rect">
            <a:avLst/>
          </a:prstGeom>
          <a:noFill/>
        </p:spPr>
        <p:txBody>
          <a:bodyPr wrap="square">
            <a:spAutoFit/>
          </a:bodyPr>
          <a:lstStyle/>
          <a:p>
            <a:pPr algn="just"/>
            <a:r>
              <a:rPr lang="vi-VN" sz="3100" b="1" i="0" dirty="0">
                <a:solidFill>
                  <a:srgbClr val="000000"/>
                </a:solidFill>
                <a:effectLst/>
                <a:latin typeface="Times New Roman" panose="02020603050405020304" pitchFamily="18" charset="0"/>
                <a:cs typeface="Times New Roman" panose="02020603050405020304" pitchFamily="18" charset="0"/>
              </a:rPr>
              <a:t>2. </a:t>
            </a:r>
            <a:r>
              <a:rPr lang="en-US" sz="3100" b="1" dirty="0" err="1" smtClean="0">
                <a:solidFill>
                  <a:srgbClr val="000000"/>
                </a:solidFill>
                <a:latin typeface="Times New Roman" panose="02020603050405020304" pitchFamily="18" charset="0"/>
                <a:cs typeface="Times New Roman" panose="02020603050405020304" pitchFamily="18" charset="0"/>
              </a:rPr>
              <a:t>Chủ</a:t>
            </a:r>
            <a:r>
              <a:rPr lang="en-US" sz="3100" b="1" dirty="0" smtClean="0">
                <a:solidFill>
                  <a:srgbClr val="000000"/>
                </a:solidFill>
                <a:latin typeface="Times New Roman" panose="02020603050405020304" pitchFamily="18" charset="0"/>
                <a:cs typeface="Times New Roman" panose="02020603050405020304" pitchFamily="18" charset="0"/>
              </a:rPr>
              <a:t> </a:t>
            </a:r>
            <a:r>
              <a:rPr lang="en-US" sz="3100" b="1" dirty="0" err="1" smtClean="0">
                <a:solidFill>
                  <a:srgbClr val="000000"/>
                </a:solidFill>
                <a:latin typeface="Times New Roman" panose="02020603050405020304" pitchFamily="18" charset="0"/>
                <a:cs typeface="Times New Roman" panose="02020603050405020304" pitchFamily="18" charset="0"/>
              </a:rPr>
              <a:t>đề</a:t>
            </a:r>
            <a:r>
              <a:rPr lang="en-US" sz="3100" b="1" dirty="0" smtClean="0">
                <a:solidFill>
                  <a:srgbClr val="000000"/>
                </a:solidFill>
                <a:latin typeface="Times New Roman" panose="02020603050405020304" pitchFamily="18" charset="0"/>
                <a:cs typeface="Times New Roman" panose="02020603050405020304" pitchFamily="18" charset="0"/>
              </a:rPr>
              <a:t>:</a:t>
            </a:r>
            <a:endParaRPr lang="vi-VN" sz="3100" b="1" i="0" dirty="0">
              <a:solidFill>
                <a:srgbClr val="000000"/>
              </a:solidFill>
              <a:effectLst/>
              <a:latin typeface="Times New Roman" panose="02020603050405020304" pitchFamily="18" charset="0"/>
              <a:cs typeface="Times New Roman" panose="02020603050405020304" pitchFamily="18" charset="0"/>
            </a:endParaRPr>
          </a:p>
          <a:p>
            <a:pPr marR="0" lvl="0" algn="just"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giới</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thiệu</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đặc</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sắc</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cốt</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truyện</a:t>
            </a:r>
            <a:r>
              <a:rPr lang="en-US" sz="3200" dirty="0">
                <a:solidFill>
                  <a:prstClr val="black"/>
                </a:solidFill>
                <a:latin typeface="Times New Roman" panose="02020603050405020304" pitchFamily="18" charset="0"/>
                <a:cs typeface="Times New Roman" panose="02020603050405020304" pitchFamily="18" charset="0"/>
              </a:rPr>
              <a:t>, ý </a:t>
            </a:r>
            <a:r>
              <a:rPr lang="en-US" sz="3200" dirty="0" err="1">
                <a:solidFill>
                  <a:prstClr val="black"/>
                </a:solidFill>
                <a:latin typeface="Times New Roman" panose="02020603050405020304" pitchFamily="18" charset="0"/>
                <a:cs typeface="Times New Roman" panose="02020603050405020304" pitchFamily="18" charset="0"/>
              </a:rPr>
              <a:t>nghĩa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thông</a:t>
            </a:r>
            <a:r>
              <a:rPr lang="en-US" sz="3200" dirty="0">
                <a:solidFill>
                  <a:prstClr val="black"/>
                </a:solidFill>
                <a:latin typeface="Times New Roman" panose="02020603050405020304" pitchFamily="18" charset="0"/>
                <a:cs typeface="Times New Roman" panose="02020603050405020304" pitchFamily="18" charset="0"/>
              </a:rPr>
              <a:t> điệp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bộ</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phim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Người</a:t>
            </a:r>
            <a:r>
              <a:rPr lang="en-US" sz="3200" dirty="0">
                <a:solidFill>
                  <a:prstClr val="black"/>
                </a:solidFill>
                <a:latin typeface="Times New Roman" panose="02020603050405020304" pitchFamily="18" charset="0"/>
                <a:cs typeface="Times New Roman" panose="02020603050405020304" pitchFamily="18" charset="0"/>
              </a:rPr>
              <a:t> cha </a:t>
            </a:r>
            <a:r>
              <a:rPr lang="en-US" sz="3200" dirty="0" err="1">
                <a:solidFill>
                  <a:prstClr val="black"/>
                </a:solidFill>
                <a:latin typeface="Times New Roman" panose="02020603050405020304" pitchFamily="18" charset="0"/>
                <a:cs typeface="Times New Roman" panose="02020603050405020304" pitchFamily="18" charset="0"/>
              </a:rPr>
              <a:t>và</a:t>
            </a:r>
            <a:r>
              <a:rPr lang="en-US" sz="3200" dirty="0">
                <a:solidFill>
                  <a:prstClr val="black"/>
                </a:solidFill>
                <a:latin typeface="Times New Roman" panose="02020603050405020304" pitchFamily="18" charset="0"/>
                <a:cs typeface="Times New Roman" panose="02020603050405020304" pitchFamily="18" charset="0"/>
              </a:rPr>
              <a:t> con </a:t>
            </a:r>
            <a:r>
              <a:rPr lang="en-US" sz="3200" dirty="0" err="1">
                <a:solidFill>
                  <a:prstClr val="black"/>
                </a:solidFill>
                <a:latin typeface="Times New Roman" panose="02020603050405020304" pitchFamily="18" charset="0"/>
                <a:cs typeface="Times New Roman" panose="02020603050405020304" pitchFamily="18" charset="0"/>
              </a:rPr>
              <a:t>gái</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9" name="Picture 8" descr="A red cloud of smoke&#10;&#10;Description automatically generated">
            <a:extLst>
              <a:ext uri="{FF2B5EF4-FFF2-40B4-BE49-F238E27FC236}">
                <a16:creationId xmlns:a16="http://schemas.microsoft.com/office/drawing/2014/main" xmlns="" id="{C62F5BB0-7899-7E80-E9FD-C410E700676C}"/>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3429000" y="3904735"/>
            <a:ext cx="6858000" cy="6858000"/>
          </a:xfrm>
          <a:prstGeom prst="rect">
            <a:avLst/>
          </a:prstGeom>
        </p:spPr>
      </p:pic>
    </p:spTree>
    <p:extLst>
      <p:ext uri="{BB962C8B-B14F-4D97-AF65-F5344CB8AC3E}">
        <p14:creationId xmlns:p14="http://schemas.microsoft.com/office/powerpoint/2010/main" val="77789642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xmlns="" id="{582DD7BB-2262-FC2F-E8D9-E3286BC7E18A}"/>
              </a:ext>
            </a:extLst>
          </p:cNvPr>
          <p:cNvSpPr/>
          <p:nvPr/>
        </p:nvSpPr>
        <p:spPr>
          <a:xfrm>
            <a:off x="3332396" y="4140156"/>
            <a:ext cx="6228511" cy="3225114"/>
          </a:xfrm>
          <a:custGeom>
            <a:avLst/>
            <a:gdLst/>
            <a:ahLst/>
            <a:cxnLst/>
            <a:rect l="l" t="t" r="r" b="b"/>
            <a:pathLst>
              <a:path w="10166904" h="5477419">
                <a:moveTo>
                  <a:pt x="0" y="0"/>
                </a:moveTo>
                <a:lnTo>
                  <a:pt x="10166904" y="0"/>
                </a:lnTo>
                <a:lnTo>
                  <a:pt x="10166904" y="5477419"/>
                </a:lnTo>
                <a:lnTo>
                  <a:pt x="0" y="5477419"/>
                </a:lnTo>
                <a:lnTo>
                  <a:pt x="0" y="0"/>
                </a:lnTo>
                <a:close/>
              </a:path>
            </a:pathLst>
          </a:custGeom>
          <a:blipFill>
            <a:blip r:embed="rId3"/>
            <a:stretch>
              <a:fillRect/>
            </a:stretch>
          </a:blipFill>
        </p:spPr>
      </p:sp>
      <p:sp>
        <p:nvSpPr>
          <p:cNvPr id="8" name="TextBox 7">
            <a:extLst>
              <a:ext uri="{FF2B5EF4-FFF2-40B4-BE49-F238E27FC236}">
                <a16:creationId xmlns:a16="http://schemas.microsoft.com/office/drawing/2014/main" xmlns="" id="{65BF606E-C63D-CDCA-207E-3A7395033912}"/>
              </a:ext>
            </a:extLst>
          </p:cNvPr>
          <p:cNvSpPr txBox="1"/>
          <p:nvPr/>
        </p:nvSpPr>
        <p:spPr>
          <a:xfrm>
            <a:off x="1095633" y="1105287"/>
            <a:ext cx="10330248" cy="2554545"/>
          </a:xfrm>
          <a:prstGeom prst="rect">
            <a:avLst/>
          </a:prstGeom>
          <a:noFill/>
        </p:spPr>
        <p:txBody>
          <a:bodyPr wrap="square">
            <a:spAutoFit/>
          </a:bodyPr>
          <a:lstStyle/>
          <a:p>
            <a:pPr lvl="0" algn="just">
              <a:defRPr/>
            </a:pPr>
            <a:r>
              <a:rPr lang="en-US" sz="3200" dirty="0">
                <a:solidFill>
                  <a:prstClr val="black"/>
                </a:solidFill>
                <a:latin typeface="Times New Roman" panose="02020603050405020304" pitchFamily="18" charset="0"/>
                <a:cs typeface="Times New Roman" panose="02020603050405020304" pitchFamily="18" charset="0"/>
              </a:rPr>
              <a:t>1. </a:t>
            </a:r>
            <a:r>
              <a:rPr lang="en-US" sz="3200" dirty="0" err="1">
                <a:solidFill>
                  <a:prstClr val="black"/>
                </a:solidFill>
                <a:latin typeface="Times New Roman" panose="02020603050405020304" pitchFamily="18" charset="0"/>
                <a:cs typeface="Times New Roman" panose="02020603050405020304" pitchFamily="18" charset="0"/>
              </a:rPr>
              <a:t>Ngoài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thông</a:t>
            </a:r>
            <a:r>
              <a:rPr lang="en-US" sz="3200" dirty="0">
                <a:solidFill>
                  <a:prstClr val="black"/>
                </a:solidFill>
                <a:latin typeface="Times New Roman" panose="02020603050405020304" pitchFamily="18" charset="0"/>
                <a:cs typeface="Times New Roman" panose="02020603050405020304" pitchFamily="18" charset="0"/>
              </a:rPr>
              <a:t> tin </a:t>
            </a:r>
            <a:r>
              <a:rPr lang="en-US" sz="3200" dirty="0" err="1">
                <a:solidFill>
                  <a:prstClr val="black"/>
                </a:solidFill>
                <a:latin typeface="Times New Roman" panose="02020603050405020304" pitchFamily="18" charset="0"/>
                <a:cs typeface="Times New Roman" panose="02020603050405020304" pitchFamily="18" charset="0"/>
              </a:rPr>
              <a:t>được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giới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thiệu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trong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bài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viết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em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còn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muốn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biết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thêm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thông</a:t>
            </a:r>
            <a:r>
              <a:rPr lang="en-US" sz="3200" dirty="0">
                <a:solidFill>
                  <a:prstClr val="black"/>
                </a:solidFill>
                <a:latin typeface="Times New Roman" panose="02020603050405020304" pitchFamily="18" charset="0"/>
                <a:cs typeface="Times New Roman" panose="02020603050405020304" pitchFamily="18" charset="0"/>
              </a:rPr>
              <a:t> tin </a:t>
            </a:r>
            <a:r>
              <a:rPr lang="en-US" sz="3200" dirty="0" err="1">
                <a:solidFill>
                  <a:prstClr val="black"/>
                </a:solidFill>
                <a:latin typeface="Times New Roman" panose="02020603050405020304" pitchFamily="18" charset="0"/>
                <a:cs typeface="Times New Roman" panose="02020603050405020304" pitchFamily="18" charset="0"/>
              </a:rPr>
              <a:t>nào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về</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bộ</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phim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Người</a:t>
            </a:r>
            <a:r>
              <a:rPr lang="en-US" sz="3200" dirty="0">
                <a:solidFill>
                  <a:prstClr val="black"/>
                </a:solidFill>
                <a:latin typeface="Times New Roman" panose="02020603050405020304" pitchFamily="18" charset="0"/>
                <a:cs typeface="Times New Roman" panose="02020603050405020304" pitchFamily="18" charset="0"/>
              </a:rPr>
              <a:t> cha </a:t>
            </a:r>
            <a:r>
              <a:rPr lang="en-US" sz="3200" dirty="0" err="1">
                <a:solidFill>
                  <a:prstClr val="black"/>
                </a:solidFill>
                <a:latin typeface="Times New Roman" panose="02020603050405020304" pitchFamily="18" charset="0"/>
                <a:cs typeface="Times New Roman" panose="02020603050405020304" pitchFamily="18" charset="0"/>
              </a:rPr>
              <a:t>và</a:t>
            </a:r>
            <a:r>
              <a:rPr lang="en-US" sz="3200" dirty="0">
                <a:solidFill>
                  <a:prstClr val="black"/>
                </a:solidFill>
                <a:latin typeface="Times New Roman" panose="02020603050405020304" pitchFamily="18" charset="0"/>
                <a:cs typeface="Times New Roman" panose="02020603050405020304" pitchFamily="18" charset="0"/>
              </a:rPr>
              <a:t> con </a:t>
            </a:r>
            <a:r>
              <a:rPr lang="en-US" sz="3200" dirty="0" err="1">
                <a:solidFill>
                  <a:prstClr val="black"/>
                </a:solidFill>
                <a:latin typeface="Times New Roman" panose="02020603050405020304" pitchFamily="18" charset="0"/>
                <a:cs typeface="Times New Roman" panose="02020603050405020304" pitchFamily="18" charset="0"/>
              </a:rPr>
              <a:t>gái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Hãy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tìm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hiểu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và</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các</a:t>
            </a:r>
            <a:r>
              <a:rPr lang="en-US" sz="3200" dirty="0">
                <a:solidFill>
                  <a:prstClr val="black"/>
                </a:solidFill>
                <a:latin typeface="Times New Roman" panose="02020603050405020304" pitchFamily="18" charset="0"/>
                <a:cs typeface="Times New Roman" panose="02020603050405020304" pitchFamily="18" charset="0"/>
              </a:rPr>
              <a:t> chia </a:t>
            </a:r>
            <a:r>
              <a:rPr lang="en-US" sz="3200" dirty="0" err="1">
                <a:solidFill>
                  <a:prstClr val="black"/>
                </a:solidFill>
                <a:latin typeface="Times New Roman" panose="02020603050405020304" pitchFamily="18" charset="0"/>
                <a:cs typeface="Times New Roman" panose="02020603050405020304" pitchFamily="18" charset="0"/>
              </a:rPr>
              <a:t>sẻ</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thông</a:t>
            </a:r>
            <a:r>
              <a:rPr lang="en-US" sz="3200" dirty="0">
                <a:solidFill>
                  <a:prstClr val="black"/>
                </a:solidFill>
                <a:latin typeface="Times New Roman" panose="02020603050405020304" pitchFamily="18" charset="0"/>
                <a:cs typeface="Times New Roman" panose="02020603050405020304" pitchFamily="18" charset="0"/>
              </a:rPr>
              <a:t> tin </a:t>
            </a:r>
            <a:r>
              <a:rPr lang="en-US" sz="3200" dirty="0" err="1">
                <a:solidFill>
                  <a:prstClr val="black"/>
                </a:solidFill>
                <a:latin typeface="Times New Roman" panose="02020603050405020304" pitchFamily="18" charset="0"/>
                <a:cs typeface="Times New Roman" panose="02020603050405020304" pitchFamily="18" charset="0"/>
              </a:rPr>
              <a:t>đó</a:t>
            </a:r>
            <a:r>
              <a:rPr lang="en-US" sz="3200" dirty="0">
                <a:solidFill>
                  <a:prstClr val="black"/>
                </a:solidFill>
                <a:latin typeface="Times New Roman" panose="02020603050405020304" pitchFamily="18" charset="0"/>
                <a:cs typeface="Times New Roman" panose="02020603050405020304" pitchFamily="18" charset="0"/>
              </a:rPr>
              <a:t>.</a:t>
            </a:r>
          </a:p>
          <a:p>
            <a:pPr lvl="0" algn="just">
              <a:defRPr/>
            </a:pPr>
            <a:r>
              <a:rPr lang="en-US" sz="3200" dirty="0">
                <a:solidFill>
                  <a:prstClr val="black"/>
                </a:solidFill>
                <a:latin typeface="Times New Roman" panose="02020603050405020304" pitchFamily="18" charset="0"/>
                <a:cs typeface="Times New Roman" panose="02020603050405020304" pitchFamily="18" charset="0"/>
              </a:rPr>
              <a:t>2. Sau </a:t>
            </a:r>
            <a:r>
              <a:rPr lang="en-US" sz="3200" dirty="0" err="1">
                <a:solidFill>
                  <a:prstClr val="black"/>
                </a:solidFill>
                <a:latin typeface="Times New Roman" panose="02020603050405020304" pitchFamily="18" charset="0"/>
                <a:cs typeface="Times New Roman" panose="02020603050405020304" pitchFamily="18" charset="0"/>
              </a:rPr>
              <a:t>khi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đọc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bài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giới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thiệu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em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có</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muốn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xem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bộ</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phim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Người</a:t>
            </a:r>
            <a:r>
              <a:rPr lang="en-US" sz="3200" dirty="0">
                <a:solidFill>
                  <a:prstClr val="black"/>
                </a:solidFill>
                <a:latin typeface="Times New Roman" panose="02020603050405020304" pitchFamily="18" charset="0"/>
                <a:cs typeface="Times New Roman" panose="02020603050405020304" pitchFamily="18" charset="0"/>
              </a:rPr>
              <a:t> cha </a:t>
            </a:r>
            <a:r>
              <a:rPr lang="en-US" sz="3200" dirty="0" err="1">
                <a:solidFill>
                  <a:prstClr val="black"/>
                </a:solidFill>
                <a:latin typeface="Times New Roman" panose="02020603050405020304" pitchFamily="18" charset="0"/>
                <a:cs typeface="Times New Roman" panose="02020603050405020304" pitchFamily="18" charset="0"/>
              </a:rPr>
              <a:t>và</a:t>
            </a:r>
            <a:r>
              <a:rPr lang="en-US" sz="3200" dirty="0">
                <a:solidFill>
                  <a:prstClr val="black"/>
                </a:solidFill>
                <a:latin typeface="Times New Roman" panose="02020603050405020304" pitchFamily="18" charset="0"/>
                <a:cs typeface="Times New Roman" panose="02020603050405020304" pitchFamily="18" charset="0"/>
              </a:rPr>
              <a:t> con </a:t>
            </a:r>
            <a:r>
              <a:rPr lang="en-US" sz="3200" dirty="0" err="1">
                <a:solidFill>
                  <a:prstClr val="black"/>
                </a:solidFill>
                <a:latin typeface="Times New Roman" panose="02020603050405020304" pitchFamily="18" charset="0"/>
                <a:cs typeface="Times New Roman" panose="02020603050405020304" pitchFamily="18" charset="0"/>
              </a:rPr>
              <a:t>gái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không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Vì</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sao</a:t>
            </a:r>
            <a:r>
              <a:rPr lang="en-US" sz="3200" dirty="0">
                <a:solidFill>
                  <a:prstClr val="black"/>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xmlns="" id="{87FD5475-7824-91F6-346C-540CE1581516}"/>
              </a:ext>
            </a:extLst>
          </p:cNvPr>
          <p:cNvSpPr txBox="1"/>
          <p:nvPr/>
        </p:nvSpPr>
        <p:spPr>
          <a:xfrm>
            <a:off x="3212757" y="228356"/>
            <a:ext cx="6096000" cy="769441"/>
          </a:xfrm>
          <a:prstGeom prst="rect">
            <a:avLst/>
          </a:prstGeom>
          <a:noFill/>
        </p:spPr>
        <p:txBody>
          <a:bodyPr wrap="square">
            <a:spAutoFit/>
          </a:bodyPr>
          <a:lstStyle/>
          <a:p>
            <a:pPr algn="ctr"/>
            <a:r>
              <a:rPr lang="en-US" sz="4400" b="1" dirty="0">
                <a:solidFill>
                  <a:srgbClr val="FF0000"/>
                </a:solidFill>
                <a:latin typeface="#9Slide03 Inconsolata Bold" panose="00000809000000000000" pitchFamily="50" charset="0"/>
              </a:rPr>
              <a:t>Chia </a:t>
            </a:r>
            <a:r>
              <a:rPr lang="en-US" sz="4400" b="1" dirty="0" err="1">
                <a:solidFill>
                  <a:srgbClr val="FF0000"/>
                </a:solidFill>
                <a:latin typeface="#9Slide03 Inconsolata Bold" panose="00000809000000000000" pitchFamily="50" charset="0"/>
              </a:rPr>
              <a:t>sẻ</a:t>
            </a:r>
            <a:r>
              <a:rPr lang="en-US" sz="4400" b="1" dirty="0">
                <a:solidFill>
                  <a:srgbClr val="FF0000"/>
                </a:solidFill>
                <a:latin typeface="#9Slide03 Inconsolata Bold" panose="00000809000000000000" pitchFamily="50" charset="0"/>
              </a:rPr>
              <a:t> </a:t>
            </a:r>
            <a:r>
              <a:rPr lang="en-US" sz="4400" b="1" dirty="0" err="1">
                <a:solidFill>
                  <a:srgbClr val="FF0000"/>
                </a:solidFill>
                <a:latin typeface="#9Slide03 Inconsolata Bold" panose="00000809000000000000" pitchFamily="50" charset="0"/>
              </a:rPr>
              <a:t>cảm</a:t>
            </a:r>
            <a:r>
              <a:rPr lang="en-US" sz="4400" b="1" dirty="0">
                <a:solidFill>
                  <a:srgbClr val="FF0000"/>
                </a:solidFill>
                <a:latin typeface="#9Slide03 Inconsolata Bold" panose="00000809000000000000" pitchFamily="50" charset="0"/>
              </a:rPr>
              <a:t> </a:t>
            </a:r>
            <a:r>
              <a:rPr lang="en-US" sz="4400" b="1" dirty="0" err="1">
                <a:solidFill>
                  <a:srgbClr val="FF0000"/>
                </a:solidFill>
                <a:latin typeface="#9Slide03 Inconsolata Bold" panose="00000809000000000000" pitchFamily="50" charset="0"/>
              </a:rPr>
              <a:t>xúc</a:t>
            </a:r>
            <a:endParaRPr lang="vi-VN" sz="4400" b="1" dirty="0">
              <a:solidFill>
                <a:srgbClr val="FF0000"/>
              </a:solidFill>
              <a:latin typeface="#9Slide03 Inconsolata Bold" panose="00000809000000000000" pitchFamily="50" charset="0"/>
            </a:endParaRPr>
          </a:p>
        </p:txBody>
      </p:sp>
    </p:spTree>
    <p:extLst>
      <p:ext uri="{BB962C8B-B14F-4D97-AF65-F5344CB8AC3E}">
        <p14:creationId xmlns:p14="http://schemas.microsoft.com/office/powerpoint/2010/main" val="197663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xmlns="" id="{848F64AA-5BE2-4280-BEFA-DC288118FC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248135EC-CB71-FA36-1543-193A80599691}"/>
              </a:ext>
            </a:extLst>
          </p:cNvPr>
          <p:cNvPicPr>
            <a:picLocks noChangeAspect="1"/>
          </p:cNvPicPr>
          <p:nvPr/>
        </p:nvPicPr>
        <p:blipFill>
          <a:blip r:embed="rId3"/>
          <a:stretch>
            <a:fillRect/>
          </a:stretch>
        </p:blipFill>
        <p:spPr>
          <a:xfrm>
            <a:off x="0" y="1"/>
            <a:ext cx="12192000" cy="6857999"/>
          </a:xfrm>
          <a:prstGeom prst="rect">
            <a:avLst/>
          </a:prstGeom>
        </p:spPr>
      </p:pic>
      <p:sp>
        <p:nvSpPr>
          <p:cNvPr id="6" name="Title 1">
            <a:extLst>
              <a:ext uri="{FF2B5EF4-FFF2-40B4-BE49-F238E27FC236}">
                <a16:creationId xmlns:a16="http://schemas.microsoft.com/office/drawing/2014/main" xmlns="" id="{E9EF657B-0790-01C6-6BA0-BDC75BB206AA}"/>
              </a:ext>
            </a:extLst>
          </p:cNvPr>
          <p:cNvSpPr>
            <a:spLocks noGrp="1"/>
          </p:cNvSpPr>
          <p:nvPr>
            <p:ph type="title"/>
          </p:nvPr>
        </p:nvSpPr>
        <p:spPr>
          <a:xfrm>
            <a:off x="5746652" y="3700390"/>
            <a:ext cx="6540774" cy="2643567"/>
          </a:xfrm>
        </p:spPr>
        <p:txBody>
          <a:bodyPr vert="horz" lIns="91440" tIns="45720" rIns="91440" bIns="45720" rtlCol="0" anchor="b">
            <a:normAutofit/>
          </a:bodyPr>
          <a:lstStyle/>
          <a:p>
            <a:pPr algn="ctr"/>
            <a:r>
              <a:rPr lang="en-US" b="1" dirty="0">
                <a:solidFill>
                  <a:srgbClr val="C00000"/>
                </a:solidFill>
                <a:latin typeface="#9Slide04 Trirong SemiBold" panose="00000700000000000000" pitchFamily="2" charset="-34"/>
                <a:cs typeface="#9Slide04 Trirong SemiBold" panose="00000700000000000000" pitchFamily="2" charset="-34"/>
              </a:rPr>
              <a:t>I. </a:t>
            </a:r>
            <a:br>
              <a:rPr lang="en-US" b="1" dirty="0">
                <a:solidFill>
                  <a:srgbClr val="C00000"/>
                </a:solidFill>
                <a:latin typeface="#9Slide04 Trirong SemiBold" panose="00000700000000000000" pitchFamily="2" charset="-34"/>
                <a:cs typeface="#9Slide04 Trirong SemiBold" panose="00000700000000000000" pitchFamily="2" charset="-34"/>
              </a:rPr>
            </a:br>
            <a:r>
              <a:rPr lang="en-US" b="1" dirty="0" err="1">
                <a:solidFill>
                  <a:srgbClr val="C00000"/>
                </a:solidFill>
                <a:latin typeface="#9Slide04 Trirong SemiBold" panose="00000700000000000000" pitchFamily="2" charset="-34"/>
                <a:cs typeface="#9Slide04 Trirong SemiBold" panose="00000700000000000000" pitchFamily="2" charset="-34"/>
              </a:rPr>
              <a:t>Đọc</a:t>
            </a:r>
            <a:r>
              <a:rPr lang="en-US" b="1" dirty="0">
                <a:solidFill>
                  <a:srgbClr val="C00000"/>
                </a:solidFill>
                <a:latin typeface="#9Slide04 Trirong SemiBold" panose="00000700000000000000" pitchFamily="2" charset="-34"/>
                <a:cs typeface="#9Slide04 Trirong SemiBold" panose="00000700000000000000" pitchFamily="2" charset="-34"/>
              </a:rPr>
              <a:t> - </a:t>
            </a:r>
            <a:r>
              <a:rPr lang="en-US" b="1" dirty="0" err="1">
                <a:solidFill>
                  <a:srgbClr val="C00000"/>
                </a:solidFill>
                <a:latin typeface="#9Slide04 Trirong SemiBold" panose="00000700000000000000" pitchFamily="2" charset="-34"/>
                <a:cs typeface="#9Slide04 Trirong SemiBold" panose="00000700000000000000" pitchFamily="2" charset="-34"/>
              </a:rPr>
              <a:t>Tìm</a:t>
            </a:r>
            <a:r>
              <a:rPr lang="en-US" b="1" dirty="0">
                <a:solidFill>
                  <a:srgbClr val="C00000"/>
                </a:solidFill>
                <a:latin typeface="#9Slide04 Trirong SemiBold" panose="00000700000000000000" pitchFamily="2" charset="-34"/>
                <a:cs typeface="#9Slide04 Trirong SemiBold" panose="00000700000000000000" pitchFamily="2" charset="-34"/>
              </a:rPr>
              <a:t> </a:t>
            </a:r>
            <a:r>
              <a:rPr lang="en-US" b="1" dirty="0" err="1">
                <a:solidFill>
                  <a:srgbClr val="C00000"/>
                </a:solidFill>
                <a:latin typeface="#9Slide04 Trirong SemiBold" panose="00000700000000000000" pitchFamily="2" charset="-34"/>
                <a:cs typeface="#9Slide04 Trirong SemiBold" panose="00000700000000000000" pitchFamily="2" charset="-34"/>
              </a:rPr>
              <a:t>hiểu</a:t>
            </a:r>
            <a:r>
              <a:rPr lang="en-US" b="1" dirty="0">
                <a:solidFill>
                  <a:srgbClr val="C00000"/>
                </a:solidFill>
                <a:latin typeface="#9Slide04 Trirong SemiBold" panose="00000700000000000000" pitchFamily="2" charset="-34"/>
                <a:cs typeface="#9Slide04 Trirong SemiBold" panose="00000700000000000000" pitchFamily="2" charset="-34"/>
              </a:rPr>
              <a:t> </a:t>
            </a:r>
            <a:r>
              <a:rPr lang="en-US" b="1" dirty="0" err="1">
                <a:solidFill>
                  <a:srgbClr val="C00000"/>
                </a:solidFill>
                <a:latin typeface="#9Slide04 Trirong SemiBold" panose="00000700000000000000" pitchFamily="2" charset="-34"/>
                <a:cs typeface="#9Slide04 Trirong SemiBold" panose="00000700000000000000" pitchFamily="2" charset="-34"/>
              </a:rPr>
              <a:t>chung</a:t>
            </a:r>
            <a:endParaRPr lang="en-US" b="1" kern="1200" dirty="0">
              <a:solidFill>
                <a:srgbClr val="C00000"/>
              </a:solidFill>
              <a:latin typeface="#9Slide04 Trirong SemiBold" panose="00000700000000000000" pitchFamily="2" charset="-34"/>
              <a:cs typeface="#9Slide04 Trirong SemiBold" panose="00000700000000000000" pitchFamily="2" charset="-34"/>
            </a:endParaRPr>
          </a:p>
        </p:txBody>
      </p:sp>
    </p:spTree>
    <p:extLst>
      <p:ext uri="{BB962C8B-B14F-4D97-AF65-F5344CB8AC3E}">
        <p14:creationId xmlns:p14="http://schemas.microsoft.com/office/powerpoint/2010/main" val="5226352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xmlns="" id="{348F7985-F5C5-A319-F795-E37835D6CFAB}"/>
              </a:ext>
            </a:extLst>
          </p:cNvPr>
          <p:cNvSpPr/>
          <p:nvPr/>
        </p:nvSpPr>
        <p:spPr>
          <a:xfrm>
            <a:off x="4381043" y="1587137"/>
            <a:ext cx="7149206" cy="4731536"/>
          </a:xfrm>
          <a:custGeom>
            <a:avLst/>
            <a:gdLst/>
            <a:ahLst/>
            <a:cxnLst/>
            <a:rect l="l" t="t" r="r" b="b"/>
            <a:pathLst>
              <a:path w="8976438" h="6586462">
                <a:moveTo>
                  <a:pt x="0" y="0"/>
                </a:moveTo>
                <a:lnTo>
                  <a:pt x="8976438" y="0"/>
                </a:lnTo>
                <a:lnTo>
                  <a:pt x="8976438" y="6586461"/>
                </a:lnTo>
                <a:lnTo>
                  <a:pt x="0" y="658646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3">
            <a:extLst>
              <a:ext uri="{FF2B5EF4-FFF2-40B4-BE49-F238E27FC236}">
                <a16:creationId xmlns:a16="http://schemas.microsoft.com/office/drawing/2014/main" xmlns="" id="{B2F4517D-84E2-1396-93FE-9D919E45EBE1}"/>
              </a:ext>
            </a:extLst>
          </p:cNvPr>
          <p:cNvSpPr/>
          <p:nvPr/>
        </p:nvSpPr>
        <p:spPr>
          <a:xfrm>
            <a:off x="0" y="2137359"/>
            <a:ext cx="4497049" cy="4114800"/>
          </a:xfrm>
          <a:custGeom>
            <a:avLst/>
            <a:gdLst/>
            <a:ahLst/>
            <a:cxnLst/>
            <a:rect l="l" t="t" r="r" b="b"/>
            <a:pathLst>
              <a:path w="4497049" h="4114800">
                <a:moveTo>
                  <a:pt x="0" y="0"/>
                </a:moveTo>
                <a:lnTo>
                  <a:pt x="4497049" y="0"/>
                </a:lnTo>
                <a:lnTo>
                  <a:pt x="4497049"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 name="Rectangle 1">
            <a:extLst>
              <a:ext uri="{FF2B5EF4-FFF2-40B4-BE49-F238E27FC236}">
                <a16:creationId xmlns:a16="http://schemas.microsoft.com/office/drawing/2014/main" xmlns="" id="{5776E9F0-0685-15F7-345C-4567DF23B97A}"/>
              </a:ext>
            </a:extLst>
          </p:cNvPr>
          <p:cNvSpPr/>
          <p:nvPr/>
        </p:nvSpPr>
        <p:spPr>
          <a:xfrm>
            <a:off x="-1937026" y="509919"/>
            <a:ext cx="10668000" cy="1077218"/>
          </a:xfrm>
          <a:prstGeom prst="rect">
            <a:avLst/>
          </a:prstGeom>
        </p:spPr>
        <p:txBody>
          <a:bodyPr wrap="square">
            <a:spAutoFit/>
          </a:bodyPr>
          <a:lstStyle/>
          <a:p>
            <a:pPr algn="ctr" defTabSz="609630">
              <a:defRPr/>
            </a:pPr>
            <a:r>
              <a:rPr lang="en-US" sz="3200" b="1" dirty="0">
                <a:solidFill>
                  <a:srgbClr val="C00000"/>
                </a:solidFill>
                <a:latin typeface="#9Slide04 AdrianeSwash" panose="02000504060000090004" pitchFamily="2" charset="0"/>
                <a:cs typeface="Times New Roman" panose="02020603050405020304" pitchFamily="18" charset="0"/>
              </a:rPr>
              <a:t>REVIEW PHIM ĐIỆN ẢNH </a:t>
            </a:r>
          </a:p>
          <a:p>
            <a:pPr algn="ctr" defTabSz="609630">
              <a:defRPr/>
            </a:pPr>
            <a:r>
              <a:rPr lang="en-US" sz="3200" b="1" dirty="0">
                <a:solidFill>
                  <a:srgbClr val="C00000"/>
                </a:solidFill>
                <a:latin typeface="#9Slide04 Maitree Medium" panose="00000600000000000000" pitchFamily="2" charset="-34"/>
                <a:cs typeface="#9Slide04 Maitree Medium" panose="00000600000000000000" pitchFamily="2" charset="-34"/>
              </a:rPr>
              <a:t>“NGƯỜI CHA VÀ CON GÁI”</a:t>
            </a:r>
          </a:p>
        </p:txBody>
      </p:sp>
      <p:sp>
        <p:nvSpPr>
          <p:cNvPr id="3" name="Rectangle 2">
            <a:extLst>
              <a:ext uri="{FF2B5EF4-FFF2-40B4-BE49-F238E27FC236}">
                <a16:creationId xmlns:a16="http://schemas.microsoft.com/office/drawing/2014/main" xmlns="" id="{5776E9F0-0685-15F7-345C-4567DF23B97A}"/>
              </a:ext>
            </a:extLst>
          </p:cNvPr>
          <p:cNvSpPr/>
          <p:nvPr/>
        </p:nvSpPr>
        <p:spPr>
          <a:xfrm>
            <a:off x="4991816" y="2045169"/>
            <a:ext cx="5933217" cy="2246769"/>
          </a:xfrm>
          <a:prstGeom prst="rect">
            <a:avLst/>
          </a:prstGeom>
        </p:spPr>
        <p:txBody>
          <a:bodyPr wrap="square">
            <a:spAutoFit/>
          </a:bodyPr>
          <a:lstStyle/>
          <a:p>
            <a:pPr algn="just" defTabSz="609630">
              <a:defRPr/>
            </a:pPr>
            <a:r>
              <a:rPr lang="en-US" sz="2800" dirty="0">
                <a:solidFill>
                  <a:prstClr val="black"/>
                </a:solidFill>
                <a:latin typeface="Times New Roman" panose="02020603050405020304" pitchFamily="18" charset="0"/>
                <a:cs typeface="Times New Roman" panose="02020603050405020304" pitchFamily="18" charset="0"/>
              </a:rPr>
              <a:t>- GV chia </a:t>
            </a:r>
            <a:r>
              <a:rPr lang="en-US" sz="2800" dirty="0" err="1">
                <a:solidFill>
                  <a:prstClr val="black"/>
                </a:solidFill>
                <a:latin typeface="Times New Roman" panose="02020603050405020304" pitchFamily="18" charset="0"/>
                <a:cs typeface="Times New Roman" panose="02020603050405020304" pitchFamily="18" charset="0"/>
              </a:rPr>
              <a:t>lớp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thành</a:t>
            </a:r>
            <a:r>
              <a:rPr lang="en-US" sz="2800" dirty="0">
                <a:solidFill>
                  <a:prstClr val="black"/>
                </a:solidFill>
                <a:latin typeface="Times New Roman" panose="02020603050405020304" pitchFamily="18" charset="0"/>
                <a:cs typeface="Times New Roman" panose="02020603050405020304" pitchFamily="18" charset="0"/>
              </a:rPr>
              <a:t> 4 </a:t>
            </a:r>
            <a:r>
              <a:rPr lang="en-US" sz="2800" dirty="0" err="1">
                <a:solidFill>
                  <a:prstClr val="black"/>
                </a:solidFill>
                <a:latin typeface="Times New Roman" panose="02020603050405020304" pitchFamily="18" charset="0"/>
                <a:cs typeface="Times New Roman" panose="02020603050405020304" pitchFamily="18" charset="0"/>
              </a:rPr>
              <a:t>nhóm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việc</a:t>
            </a:r>
            <a:r>
              <a:rPr lang="en-US" sz="2800" dirty="0">
                <a:solidFill>
                  <a:prstClr val="black"/>
                </a:solidFill>
                <a:latin typeface="Times New Roman" panose="02020603050405020304" pitchFamily="18" charset="0"/>
                <a:cs typeface="Times New Roman" panose="02020603050405020304" pitchFamily="18" charset="0"/>
              </a:rPr>
              <a:t> ở </a:t>
            </a:r>
            <a:r>
              <a:rPr lang="en-US" sz="2800" dirty="0" err="1">
                <a:solidFill>
                  <a:prstClr val="black"/>
                </a:solidFill>
                <a:latin typeface="Times New Roman" panose="02020603050405020304" pitchFamily="18" charset="0"/>
                <a:cs typeface="Times New Roman" panose="02020603050405020304" pitchFamily="18" charset="0"/>
              </a:rPr>
              <a:t>nhà</a:t>
            </a:r>
            <a:r>
              <a:rPr lang="en-US" sz="2800" dirty="0">
                <a:solidFill>
                  <a:prstClr val="black"/>
                </a:solidFill>
                <a:latin typeface="Times New Roman" panose="02020603050405020304" pitchFamily="18" charset="0"/>
                <a:cs typeface="Times New Roman" panose="02020603050405020304" pitchFamily="18" charset="0"/>
              </a:rPr>
              <a:t>)</a:t>
            </a:r>
          </a:p>
          <a:p>
            <a:pPr algn="just" defTabSz="609630">
              <a:defRPr/>
            </a:pPr>
            <a:r>
              <a:rPr lang="en-US" sz="2800" dirty="0">
                <a:solidFill>
                  <a:prstClr val="black"/>
                </a:solidFill>
                <a:latin typeface="Times New Roman" panose="02020603050405020304" pitchFamily="18" charset="0"/>
                <a:cs typeface="Times New Roman" panose="02020603050405020304" pitchFamily="18" charset="0"/>
              </a:rPr>
              <a:t>- HS </a:t>
            </a:r>
            <a:r>
              <a:rPr lang="en-US" sz="2800" dirty="0" err="1">
                <a:solidFill>
                  <a:prstClr val="black"/>
                </a:solidFill>
                <a:latin typeface="Times New Roman" panose="02020603050405020304" pitchFamily="18" charset="0"/>
                <a:cs typeface="Times New Roman" panose="02020603050405020304" pitchFamily="18" charset="0"/>
              </a:rPr>
              <a:t>xem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phim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review </a:t>
            </a:r>
            <a:r>
              <a:rPr lang="en-US" sz="2800" dirty="0" err="1">
                <a:solidFill>
                  <a:prstClr val="black"/>
                </a:solidFill>
                <a:latin typeface="Times New Roman" panose="02020603050405020304" pitchFamily="18" charset="0"/>
                <a:cs typeface="Times New Roman" panose="02020603050405020304" pitchFamily="18" charset="0"/>
              </a:rPr>
              <a:t>về</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phim</a:t>
            </a:r>
            <a:endParaRPr lang="en-US" sz="2800" dirty="0">
              <a:solidFill>
                <a:prstClr val="black"/>
              </a:solidFill>
              <a:latin typeface="Times New Roman" panose="02020603050405020304" pitchFamily="18" charset="0"/>
              <a:cs typeface="Times New Roman" panose="02020603050405020304" pitchFamily="18" charset="0"/>
            </a:endParaRPr>
          </a:p>
          <a:p>
            <a:pPr algn="just" defTabSz="609630">
              <a:defRPr/>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thức</a:t>
            </a:r>
            <a:r>
              <a:rPr lang="en-US" sz="2800" dirty="0">
                <a:solidFill>
                  <a:prstClr val="black"/>
                </a:solidFill>
                <a:latin typeface="Times New Roman" panose="02020603050405020304" pitchFamily="18" charset="0"/>
                <a:cs typeface="Times New Roman" panose="02020603050405020304" pitchFamily="18" charset="0"/>
              </a:rPr>
              <a:t>: quay video, </a:t>
            </a:r>
            <a:r>
              <a:rPr lang="en-US" sz="2800" dirty="0" err="1">
                <a:solidFill>
                  <a:prstClr val="black"/>
                </a:solidFill>
                <a:latin typeface="Times New Roman" panose="02020603050405020304" pitchFamily="18" charset="0"/>
                <a:cs typeface="Times New Roman" panose="02020603050405020304" pitchFamily="18" charset="0"/>
              </a:rPr>
              <a:t>vẽ</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sơ</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đồ</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tranh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truyện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nhập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vai</a:t>
            </a:r>
            <a:r>
              <a:rPr lang="en-US" sz="28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6612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xmlns="" id="{F4C49534-3A45-4597-38BA-5E2DA3BA06EB}"/>
              </a:ext>
            </a:extLst>
          </p:cNvPr>
          <p:cNvSpPr txBox="1"/>
          <p:nvPr/>
        </p:nvSpPr>
        <p:spPr>
          <a:xfrm>
            <a:off x="609600" y="373605"/>
            <a:ext cx="2705100" cy="338234"/>
          </a:xfrm>
          <a:prstGeom prst="rect">
            <a:avLst/>
          </a:prstGeom>
        </p:spPr>
        <p:txBody>
          <a:bodyPr lIns="0" tIns="0" rIns="0" bIns="0" rtlCol="0" anchor="t">
            <a:spAutoFit/>
          </a:bodyPr>
          <a:lstStyle/>
          <a:p>
            <a:pPr defTabSz="609630">
              <a:lnSpc>
                <a:spcPts val="2582"/>
              </a:lnSpc>
              <a:defRPr/>
            </a:pPr>
            <a:r>
              <a:rPr lang="en-US" sz="2933" b="1" dirty="0">
                <a:solidFill>
                  <a:srgbClr val="000000"/>
                </a:solidFill>
                <a:latin typeface="Times New Roman" panose="02020603050405020304" pitchFamily="18" charset="0"/>
                <a:cs typeface="Times New Roman" panose="02020603050405020304" pitchFamily="18" charset="0"/>
              </a:rPr>
              <a:t>1. </a:t>
            </a:r>
            <a:r>
              <a:rPr lang="en-US" sz="2933" b="1" dirty="0" err="1">
                <a:solidFill>
                  <a:srgbClr val="000000"/>
                </a:solidFill>
                <a:latin typeface="Times New Roman" panose="02020603050405020304" pitchFamily="18" charset="0"/>
                <a:cs typeface="Times New Roman" panose="02020603050405020304" pitchFamily="18" charset="0"/>
              </a:rPr>
              <a:t>Đọc</a:t>
            </a:r>
            <a:endParaRPr lang="en-US" sz="2933" b="1" dirty="0">
              <a:solidFill>
                <a:srgbClr val="00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0188933A-8D3E-7DA0-2985-CFEC74F4DBD8}"/>
              </a:ext>
            </a:extLst>
          </p:cNvPr>
          <p:cNvSpPr txBox="1"/>
          <p:nvPr/>
        </p:nvSpPr>
        <p:spPr>
          <a:xfrm>
            <a:off x="609600" y="827051"/>
            <a:ext cx="10970491" cy="984885"/>
          </a:xfrm>
          <a:prstGeom prst="rect">
            <a:avLst/>
          </a:prstGeom>
        </p:spPr>
        <p:txBody>
          <a:bodyPr wrap="square" lIns="0" tIns="0" rIns="0" bIns="0" rtlCol="0" anchor="t">
            <a:spAutoFit/>
          </a:bodyPr>
          <a:lstStyle/>
          <a:p>
            <a:r>
              <a:rPr lang="en-US" sz="3200" dirty="0">
                <a:latin typeface="Times New Roman" panose="02020603050405020304" pitchFamily="18" charset="0"/>
                <a:cs typeface="Times New Roman" panose="02020603050405020304" pitchFamily="18" charset="0"/>
              </a:rPr>
              <a:t>- GV </a:t>
            </a:r>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HS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to, </a:t>
            </a:r>
            <a:r>
              <a:rPr lang="en-US" sz="3200" dirty="0" err="1">
                <a:latin typeface="Times New Roman" panose="02020603050405020304" pitchFamily="18" charset="0"/>
                <a:cs typeface="Times New Roman" panose="02020603050405020304" pitchFamily="18" charset="0"/>
              </a:rPr>
              <a:t>rõ</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ràng</a:t>
            </a:r>
            <a:r>
              <a:rPr lang="en-US" sz="3200" dirty="0">
                <a:latin typeface="Times New Roman" panose="02020603050405020304" pitchFamily="18" charset="0"/>
                <a:cs typeface="Times New Roman" panose="02020603050405020304" pitchFamily="18" charset="0"/>
              </a:rPr>
              <a:t>…</a:t>
            </a:r>
          </a:p>
        </p:txBody>
      </p:sp>
      <p:sp>
        <p:nvSpPr>
          <p:cNvPr id="5" name="Freeform 5">
            <a:extLst>
              <a:ext uri="{FF2B5EF4-FFF2-40B4-BE49-F238E27FC236}">
                <a16:creationId xmlns:a16="http://schemas.microsoft.com/office/drawing/2014/main" xmlns="" id="{D0714D45-7CFA-BCF4-1788-2FB5D23A4C43}"/>
              </a:ext>
            </a:extLst>
          </p:cNvPr>
          <p:cNvSpPr/>
          <p:nvPr/>
        </p:nvSpPr>
        <p:spPr>
          <a:xfrm>
            <a:off x="10188251" y="-1722783"/>
            <a:ext cx="3219831" cy="4114800"/>
          </a:xfrm>
          <a:custGeom>
            <a:avLst/>
            <a:gdLst/>
            <a:ahLst/>
            <a:cxnLst/>
            <a:rect l="l" t="t" r="r" b="b"/>
            <a:pathLst>
              <a:path w="3219831" h="4114800">
                <a:moveTo>
                  <a:pt x="0" y="0"/>
                </a:moveTo>
                <a:lnTo>
                  <a:pt x="3219831" y="0"/>
                </a:lnTo>
                <a:lnTo>
                  <a:pt x="3219831"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374187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xmlns="" id="{971E10D5-AAA7-096F-702E-2256F4BE6576}"/>
              </a:ext>
            </a:extLst>
          </p:cNvPr>
          <p:cNvSpPr txBox="1"/>
          <p:nvPr/>
        </p:nvSpPr>
        <p:spPr>
          <a:xfrm>
            <a:off x="609600" y="505691"/>
            <a:ext cx="3302000" cy="338234"/>
          </a:xfrm>
          <a:prstGeom prst="rect">
            <a:avLst/>
          </a:prstGeom>
        </p:spPr>
        <p:txBody>
          <a:bodyPr wrap="square" lIns="0" tIns="0" rIns="0" bIns="0" rtlCol="0" anchor="t">
            <a:spAutoFit/>
          </a:bodyPr>
          <a:lstStyle/>
          <a:p>
            <a:pPr defTabSz="609630">
              <a:lnSpc>
                <a:spcPts val="2582"/>
              </a:lnSpc>
              <a:defRPr/>
            </a:pPr>
            <a:r>
              <a:rPr lang="en-US" sz="2933" b="1" dirty="0">
                <a:solidFill>
                  <a:srgbClr val="000000"/>
                </a:solidFill>
                <a:latin typeface="Times New Roman" panose="02020603050405020304" pitchFamily="18" charset="0"/>
                <a:cs typeface="Times New Roman" panose="02020603050405020304" pitchFamily="18" charset="0"/>
              </a:rPr>
              <a:t>2. </a:t>
            </a:r>
            <a:r>
              <a:rPr lang="en-US" sz="2933" b="1" dirty="0" err="1">
                <a:solidFill>
                  <a:srgbClr val="000000"/>
                </a:solidFill>
                <a:latin typeface="Times New Roman" panose="02020603050405020304" pitchFamily="18" charset="0"/>
                <a:cs typeface="Times New Roman" panose="02020603050405020304" pitchFamily="18" charset="0"/>
              </a:rPr>
              <a:t>Tìm</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hiểu</a:t>
            </a:r>
            <a:r>
              <a:rPr lang="en-US" sz="2933" b="1" dirty="0">
                <a:solidFill>
                  <a:srgbClr val="000000"/>
                </a:solidFill>
                <a:latin typeface="Times New Roman" panose="02020603050405020304" pitchFamily="18" charset="0"/>
                <a:cs typeface="Times New Roman" panose="02020603050405020304" pitchFamily="18" charset="0"/>
              </a:rPr>
              <a:t> </a:t>
            </a:r>
            <a:r>
              <a:rPr lang="en-US" sz="2933" b="1" dirty="0" err="1">
                <a:solidFill>
                  <a:srgbClr val="000000"/>
                </a:solidFill>
                <a:latin typeface="Times New Roman" panose="02020603050405020304" pitchFamily="18" charset="0"/>
                <a:cs typeface="Times New Roman" panose="02020603050405020304" pitchFamily="18" charset="0"/>
              </a:rPr>
              <a:t>chung</a:t>
            </a:r>
            <a:endParaRPr lang="en-US" sz="2933" b="1" dirty="0">
              <a:solidFill>
                <a:srgbClr val="00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E4E73FA6-D06A-CA46-9765-0B5BDC25586F}"/>
              </a:ext>
            </a:extLst>
          </p:cNvPr>
          <p:cNvSpPr txBox="1"/>
          <p:nvPr/>
        </p:nvSpPr>
        <p:spPr>
          <a:xfrm>
            <a:off x="665630" y="1419292"/>
            <a:ext cx="1797049" cy="543675"/>
          </a:xfrm>
          <a:prstGeom prst="rect">
            <a:avLst/>
          </a:prstGeom>
          <a:noFill/>
        </p:spPr>
        <p:txBody>
          <a:bodyPr wrap="square">
            <a:spAutoFit/>
          </a:bodyPr>
          <a:lstStyle/>
          <a:p>
            <a:r>
              <a:rPr lang="en-US" sz="2933" b="1" dirty="0" err="1">
                <a:solidFill>
                  <a:srgbClr val="FF0000"/>
                </a:solidFill>
                <a:latin typeface="Times New Roman" panose="02020603050405020304" pitchFamily="18" charset="0"/>
                <a:cs typeface="Times New Roman" panose="02020603050405020304" pitchFamily="18" charset="0"/>
              </a:rPr>
              <a:t>Xuất</a:t>
            </a:r>
            <a:r>
              <a:rPr lang="en-US" sz="2933" b="1" dirty="0">
                <a:solidFill>
                  <a:srgbClr val="FF0000"/>
                </a:solidFill>
                <a:latin typeface="Times New Roman" panose="02020603050405020304" pitchFamily="18" charset="0"/>
                <a:cs typeface="Times New Roman" panose="02020603050405020304" pitchFamily="18" charset="0"/>
              </a:rPr>
              <a:t> </a:t>
            </a:r>
            <a:r>
              <a:rPr lang="en-US" sz="2933" b="1" dirty="0" err="1">
                <a:solidFill>
                  <a:srgbClr val="FF0000"/>
                </a:solidFill>
                <a:latin typeface="Times New Roman" panose="02020603050405020304" pitchFamily="18" charset="0"/>
                <a:cs typeface="Times New Roman" panose="02020603050405020304" pitchFamily="18" charset="0"/>
              </a:rPr>
              <a:t>xứ</a:t>
            </a:r>
            <a:endParaRPr lang="en-US" sz="2933" b="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95863222-4A1D-F399-BDFA-1E73B84086B8}"/>
              </a:ext>
            </a:extLst>
          </p:cNvPr>
          <p:cNvSpPr txBox="1"/>
          <p:nvPr/>
        </p:nvSpPr>
        <p:spPr>
          <a:xfrm>
            <a:off x="2843846" y="1419292"/>
            <a:ext cx="1524000" cy="543675"/>
          </a:xfrm>
          <a:prstGeom prst="rect">
            <a:avLst/>
          </a:prstGeom>
          <a:noFill/>
        </p:spPr>
        <p:txBody>
          <a:bodyPr wrap="square">
            <a:spAutoFit/>
          </a:bodyPr>
          <a:lstStyle/>
          <a:p>
            <a:r>
              <a:rPr lang="en-US" sz="2933" b="1" dirty="0" err="1">
                <a:solidFill>
                  <a:srgbClr val="FF0000"/>
                </a:solidFill>
                <a:latin typeface="Times New Roman" panose="02020603050405020304" pitchFamily="18" charset="0"/>
                <a:cs typeface="Times New Roman" panose="02020603050405020304" pitchFamily="18" charset="0"/>
              </a:rPr>
              <a:t>Thể</a:t>
            </a:r>
            <a:r>
              <a:rPr lang="en-US" sz="2933" b="1" dirty="0">
                <a:solidFill>
                  <a:srgbClr val="FF0000"/>
                </a:solidFill>
                <a:latin typeface="Times New Roman" panose="02020603050405020304" pitchFamily="18" charset="0"/>
                <a:cs typeface="Times New Roman" panose="02020603050405020304" pitchFamily="18" charset="0"/>
              </a:rPr>
              <a:t> </a:t>
            </a:r>
            <a:r>
              <a:rPr lang="en-US" sz="2933" b="1" dirty="0" err="1">
                <a:solidFill>
                  <a:srgbClr val="FF0000"/>
                </a:solidFill>
                <a:latin typeface="Times New Roman" panose="02020603050405020304" pitchFamily="18" charset="0"/>
                <a:cs typeface="Times New Roman" panose="02020603050405020304" pitchFamily="18" charset="0"/>
              </a:rPr>
              <a:t>loại</a:t>
            </a:r>
            <a:endParaRPr lang="en-US" sz="2933" b="1"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B4AE5753-D9D4-27E9-07D3-525B96DB5092}"/>
              </a:ext>
            </a:extLst>
          </p:cNvPr>
          <p:cNvSpPr txBox="1"/>
          <p:nvPr/>
        </p:nvSpPr>
        <p:spPr>
          <a:xfrm>
            <a:off x="5277495" y="1482309"/>
            <a:ext cx="2212810" cy="543675"/>
          </a:xfrm>
          <a:prstGeom prst="rect">
            <a:avLst/>
          </a:prstGeom>
          <a:noFill/>
        </p:spPr>
        <p:txBody>
          <a:bodyPr wrap="square">
            <a:spAutoFit/>
          </a:bodyPr>
          <a:lstStyle/>
          <a:p>
            <a:r>
              <a:rPr lang="en-US" sz="2933" b="1" dirty="0">
                <a:solidFill>
                  <a:srgbClr val="FF0000"/>
                </a:solidFill>
                <a:latin typeface="Times New Roman" panose="02020603050405020304" pitchFamily="18" charset="0"/>
                <a:cs typeface="Times New Roman" panose="02020603050405020304" pitchFamily="18" charset="0"/>
              </a:rPr>
              <a:t>PTBĐ </a:t>
            </a:r>
            <a:r>
              <a:rPr lang="en-US" sz="2933" b="1" dirty="0" err="1">
                <a:solidFill>
                  <a:srgbClr val="FF0000"/>
                </a:solidFill>
                <a:latin typeface="Times New Roman" panose="02020603050405020304" pitchFamily="18" charset="0"/>
                <a:cs typeface="Times New Roman" panose="02020603050405020304" pitchFamily="18" charset="0"/>
              </a:rPr>
              <a:t>chính</a:t>
            </a:r>
            <a:endParaRPr lang="en-US" sz="2933" b="1"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66786F5F-1A4B-583D-10D8-D95EE92DD88C}"/>
              </a:ext>
            </a:extLst>
          </p:cNvPr>
          <p:cNvSpPr txBox="1"/>
          <p:nvPr/>
        </p:nvSpPr>
        <p:spPr>
          <a:xfrm>
            <a:off x="551388" y="3909353"/>
            <a:ext cx="1480127" cy="2062103"/>
          </a:xfrm>
          <a:prstGeom prst="rect">
            <a:avLst/>
          </a:prstGeom>
          <a:noFill/>
        </p:spPr>
        <p:txBody>
          <a:bodyPr wrap="square">
            <a:spAutoFit/>
          </a:bodyPr>
          <a:lstStyle/>
          <a:p>
            <a:pPr algn="ctr"/>
            <a:r>
              <a:rPr lang="en-US" sz="3200" dirty="0" err="1">
                <a:solidFill>
                  <a:prstClr val="black"/>
                </a:solidFill>
                <a:latin typeface="Times New Roman" panose="02020603050405020304" pitchFamily="18" charset="0"/>
                <a:cs typeface="Times New Roman" panose="02020603050405020304" pitchFamily="18" charset="0"/>
              </a:rPr>
              <a:t>theo</a:t>
            </a:r>
            <a:r>
              <a:rPr lang="en-US" sz="3200" dirty="0">
                <a:solidFill>
                  <a:prstClr val="black"/>
                </a:solidFill>
                <a:latin typeface="Times New Roman" panose="02020603050405020304" pitchFamily="18" charset="0"/>
                <a:cs typeface="Times New Roman" panose="02020603050405020304" pitchFamily="18" charset="0"/>
              </a:rPr>
              <a:t> vtc.vn, 30-9-2017</a:t>
            </a:r>
            <a:endParaRPr lang="en-US" sz="2933"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BC9EF9AA-B064-3859-5D4B-4065FFF245CA}"/>
              </a:ext>
            </a:extLst>
          </p:cNvPr>
          <p:cNvSpPr txBox="1"/>
          <p:nvPr/>
        </p:nvSpPr>
        <p:spPr>
          <a:xfrm>
            <a:off x="2354832" y="3909353"/>
            <a:ext cx="2579816" cy="1569660"/>
          </a:xfrm>
          <a:prstGeom prst="rect">
            <a:avLst/>
          </a:prstGeom>
          <a:noFill/>
        </p:spPr>
        <p:txBody>
          <a:bodyPr wrap="square">
            <a:spAutoFit/>
          </a:bodyPr>
          <a:lstStyle/>
          <a:p>
            <a:pPr algn="just"/>
            <a:r>
              <a:rPr lang="en-US" sz="3200" dirty="0" err="1">
                <a:solidFill>
                  <a:prstClr val="black"/>
                </a:solidFill>
                <a:latin typeface="Times New Roman" panose="02020603050405020304" pitchFamily="18" charset="0"/>
                <a:cs typeface="Times New Roman" panose="02020603050405020304" pitchFamily="18" charset="0"/>
              </a:rPr>
              <a:t>văn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bản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thông</a:t>
            </a:r>
            <a:r>
              <a:rPr lang="en-US" sz="3200" dirty="0">
                <a:solidFill>
                  <a:prstClr val="black"/>
                </a:solidFill>
                <a:latin typeface="Times New Roman" panose="02020603050405020304" pitchFamily="18" charset="0"/>
                <a:cs typeface="Times New Roman" panose="02020603050405020304" pitchFamily="18" charset="0"/>
              </a:rPr>
              <a:t> tin (</a:t>
            </a:r>
            <a:r>
              <a:rPr lang="en-US" sz="3200" dirty="0" err="1">
                <a:solidFill>
                  <a:prstClr val="black"/>
                </a:solidFill>
                <a:latin typeface="Times New Roman" panose="02020603050405020304" pitchFamily="18" charset="0"/>
                <a:cs typeface="Times New Roman" panose="02020603050405020304" pitchFamily="18" charset="0"/>
              </a:rPr>
              <a:t>giới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thiệu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một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bộ</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phim</a:t>
            </a:r>
            <a:r>
              <a:rPr lang="en-US" sz="3200" dirty="0">
                <a:solidFill>
                  <a:prstClr val="black"/>
                </a:solidFill>
                <a:latin typeface="Times New Roman" panose="02020603050405020304" pitchFamily="18" charset="0"/>
                <a:cs typeface="Times New Roman" panose="02020603050405020304" pitchFamily="18" charset="0"/>
              </a:rPr>
              <a:t>)</a:t>
            </a:r>
            <a:endParaRPr lang="en-US" sz="2930" dirty="0">
              <a:solidFill>
                <a:schemeClr val="tx1">
                  <a:lumMod val="95000"/>
                  <a:lumOff val="5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E34E58B3-05F1-E2C3-C787-C873957A5D25}"/>
              </a:ext>
            </a:extLst>
          </p:cNvPr>
          <p:cNvSpPr txBox="1"/>
          <p:nvPr/>
        </p:nvSpPr>
        <p:spPr>
          <a:xfrm>
            <a:off x="5327304" y="3909353"/>
            <a:ext cx="2579817" cy="584775"/>
          </a:xfrm>
          <a:prstGeom prst="rect">
            <a:avLst/>
          </a:prstGeom>
          <a:noFill/>
        </p:spPr>
        <p:txBody>
          <a:bodyPr wrap="square">
            <a:spAutoFit/>
          </a:bodyPr>
          <a:lstStyle/>
          <a:p>
            <a:pPr lvl="0">
              <a:defRPr/>
            </a:pPr>
            <a:r>
              <a:rPr lang="en-US" sz="3200" dirty="0" err="1">
                <a:solidFill>
                  <a:prstClr val="black"/>
                </a:solidFill>
                <a:latin typeface="Times New Roman" panose="02020603050405020304" pitchFamily="18" charset="0"/>
                <a:cs typeface="Times New Roman" panose="02020603050405020304" pitchFamily="18" charset="0"/>
              </a:rPr>
              <a:t>thuyết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minh</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3" name="Freeform 11">
            <a:extLst>
              <a:ext uri="{FF2B5EF4-FFF2-40B4-BE49-F238E27FC236}">
                <a16:creationId xmlns:a16="http://schemas.microsoft.com/office/drawing/2014/main" xmlns="" id="{997590F0-75F5-AF2D-4CF4-B1AB68A3B035}"/>
              </a:ext>
            </a:extLst>
          </p:cNvPr>
          <p:cNvSpPr/>
          <p:nvPr/>
        </p:nvSpPr>
        <p:spPr>
          <a:xfrm>
            <a:off x="736019" y="2177489"/>
            <a:ext cx="1362894" cy="1362894"/>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11">
            <a:extLst>
              <a:ext uri="{FF2B5EF4-FFF2-40B4-BE49-F238E27FC236}">
                <a16:creationId xmlns:a16="http://schemas.microsoft.com/office/drawing/2014/main" xmlns="" id="{558C46E4-CD12-95A5-E1D6-82ED84B66647}"/>
              </a:ext>
            </a:extLst>
          </p:cNvPr>
          <p:cNvSpPr/>
          <p:nvPr/>
        </p:nvSpPr>
        <p:spPr>
          <a:xfrm>
            <a:off x="2843846" y="2177489"/>
            <a:ext cx="1362894" cy="1362894"/>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11">
            <a:extLst>
              <a:ext uri="{FF2B5EF4-FFF2-40B4-BE49-F238E27FC236}">
                <a16:creationId xmlns:a16="http://schemas.microsoft.com/office/drawing/2014/main" xmlns="" id="{3110F4F2-1353-AA16-37DB-21BBC66A76E7}"/>
              </a:ext>
            </a:extLst>
          </p:cNvPr>
          <p:cNvSpPr/>
          <p:nvPr/>
        </p:nvSpPr>
        <p:spPr>
          <a:xfrm>
            <a:off x="5618519" y="2177489"/>
            <a:ext cx="1362894" cy="1362894"/>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0" name="TextBox 9">
            <a:extLst>
              <a:ext uri="{FF2B5EF4-FFF2-40B4-BE49-F238E27FC236}">
                <a16:creationId xmlns:a16="http://schemas.microsoft.com/office/drawing/2014/main" xmlns="" id="{E1909EB4-F003-845C-E5AE-10CEEAC03A82}"/>
              </a:ext>
            </a:extLst>
          </p:cNvPr>
          <p:cNvSpPr txBox="1"/>
          <p:nvPr/>
        </p:nvSpPr>
        <p:spPr>
          <a:xfrm>
            <a:off x="8146736" y="1417459"/>
            <a:ext cx="2212810" cy="543675"/>
          </a:xfrm>
          <a:prstGeom prst="rect">
            <a:avLst/>
          </a:prstGeom>
          <a:noFill/>
        </p:spPr>
        <p:txBody>
          <a:bodyPr wrap="square">
            <a:spAutoFit/>
          </a:bodyPr>
          <a:lstStyle/>
          <a:p>
            <a:pPr algn="ctr"/>
            <a:r>
              <a:rPr lang="en-US" sz="2933" b="1" dirty="0" err="1">
                <a:solidFill>
                  <a:srgbClr val="FF0000"/>
                </a:solidFill>
                <a:latin typeface="Times New Roman" panose="02020603050405020304" pitchFamily="18" charset="0"/>
                <a:cs typeface="Times New Roman" panose="02020603050405020304" pitchFamily="18" charset="0"/>
              </a:rPr>
              <a:t>Bố</a:t>
            </a:r>
            <a:r>
              <a:rPr lang="en-US" sz="2933" b="1" dirty="0">
                <a:solidFill>
                  <a:srgbClr val="FF0000"/>
                </a:solidFill>
                <a:latin typeface="Times New Roman" panose="02020603050405020304" pitchFamily="18" charset="0"/>
                <a:cs typeface="Times New Roman" panose="02020603050405020304" pitchFamily="18" charset="0"/>
              </a:rPr>
              <a:t> </a:t>
            </a:r>
            <a:r>
              <a:rPr lang="en-US" sz="2933" b="1" dirty="0" err="1">
                <a:solidFill>
                  <a:srgbClr val="FF0000"/>
                </a:solidFill>
                <a:latin typeface="Times New Roman" panose="02020603050405020304" pitchFamily="18" charset="0"/>
                <a:cs typeface="Times New Roman" panose="02020603050405020304" pitchFamily="18" charset="0"/>
              </a:rPr>
              <a:t>cục</a:t>
            </a:r>
            <a:endParaRPr lang="en-US" sz="2933" b="1" dirty="0">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E5A9CA59-D147-ABB8-AC58-9AAB5C5AB274}"/>
              </a:ext>
            </a:extLst>
          </p:cNvPr>
          <p:cNvSpPr txBox="1"/>
          <p:nvPr/>
        </p:nvSpPr>
        <p:spPr>
          <a:xfrm>
            <a:off x="7963392" y="3909353"/>
            <a:ext cx="3545600" cy="2062103"/>
          </a:xfrm>
          <a:prstGeom prst="rect">
            <a:avLst/>
          </a:prstGeom>
          <a:noFill/>
        </p:spPr>
        <p:txBody>
          <a:bodyPr wrap="square">
            <a:spAutoFit/>
          </a:bodyPr>
          <a:lstStyle/>
          <a:p>
            <a:pPr lvl="0">
              <a:defRPr/>
            </a:pPr>
            <a:r>
              <a:rPr lang="en-US" sz="3200" dirty="0">
                <a:solidFill>
                  <a:prstClr val="black"/>
                </a:solidFill>
                <a:latin typeface="Times New Roman" panose="02020603050405020304" charset="0"/>
                <a:cs typeface="Times New Roman" panose="02020603050405020304" charset="0"/>
              </a:rPr>
              <a:t>2 </a:t>
            </a:r>
            <a:r>
              <a:rPr lang="en-US" sz="3200" dirty="0" err="1">
                <a:solidFill>
                  <a:prstClr val="black"/>
                </a:solidFill>
                <a:latin typeface="Times New Roman" panose="02020603050405020304" charset="0"/>
                <a:cs typeface="Times New Roman" panose="02020603050405020304" charset="0"/>
              </a:rPr>
              <a:t>phần</a:t>
            </a:r>
            <a:r>
              <a:rPr lang="en-US" sz="3200" dirty="0">
                <a:solidFill>
                  <a:prstClr val="black"/>
                </a:solidFill>
                <a:latin typeface="Times New Roman" panose="02020603050405020304" charset="0"/>
                <a:cs typeface="Times New Roman" panose="02020603050405020304" charset="0"/>
              </a:rPr>
              <a:t> </a:t>
            </a:r>
          </a:p>
          <a:p>
            <a:pPr defTabSz="1371600"/>
            <a:r>
              <a:rPr lang="en-US" sz="3200" dirty="0">
                <a:solidFill>
                  <a:prstClr val="black"/>
                </a:solidFill>
                <a:latin typeface="Times New Roman" panose="02020603050405020304" charset="0"/>
                <a:cs typeface="Times New Roman" panose="02020603050405020304" charset="0"/>
              </a:rPr>
              <a:t>+ </a:t>
            </a:r>
            <a:r>
              <a:rPr lang="en-US" sz="3200" dirty="0" err="1">
                <a:solidFill>
                  <a:prstClr val="black"/>
                </a:solidFill>
                <a:latin typeface="Times New Roman" panose="02020603050405020304" charset="0"/>
                <a:cs typeface="Times New Roman" panose="02020603050405020304" charset="0"/>
              </a:rPr>
              <a:t>Phần</a:t>
            </a:r>
            <a:r>
              <a:rPr lang="en-US" sz="3200" dirty="0">
                <a:solidFill>
                  <a:prstClr val="black"/>
                </a:solidFill>
                <a:latin typeface="Times New Roman" panose="02020603050405020304" charset="0"/>
                <a:cs typeface="Times New Roman" panose="02020603050405020304" charset="0"/>
              </a:rPr>
              <a:t> </a:t>
            </a:r>
            <a:r>
              <a:rPr lang="en-US" sz="3200" dirty="0" err="1">
                <a:solidFill>
                  <a:prstClr val="black"/>
                </a:solidFill>
                <a:latin typeface="Times New Roman" panose="02020603050405020304" charset="0"/>
                <a:cs typeface="Times New Roman" panose="02020603050405020304" charset="0"/>
              </a:rPr>
              <a:t>sa</a:t>
            </a:r>
            <a:r>
              <a:rPr lang="en-US" sz="3200" dirty="0">
                <a:solidFill>
                  <a:prstClr val="black"/>
                </a:solidFill>
                <a:latin typeface="Times New Roman" panose="02020603050405020304" charset="0"/>
                <a:cs typeface="Times New Roman" panose="02020603050405020304" charset="0"/>
              </a:rPr>
              <a:t> </a:t>
            </a:r>
            <a:r>
              <a:rPr lang="en-US" sz="3200" dirty="0" err="1">
                <a:solidFill>
                  <a:prstClr val="black"/>
                </a:solidFill>
                <a:latin typeface="Times New Roman" panose="02020603050405020304" charset="0"/>
                <a:cs typeface="Times New Roman" panose="02020603050405020304" charset="0"/>
              </a:rPr>
              <a:t>pô</a:t>
            </a:r>
            <a:r>
              <a:rPr lang="en-US" sz="3200" dirty="0">
                <a:solidFill>
                  <a:prstClr val="black"/>
                </a:solidFill>
                <a:latin typeface="Times New Roman" panose="02020603050405020304" charset="0"/>
                <a:cs typeface="Times New Roman" panose="02020603050405020304" charset="0"/>
              </a:rPr>
              <a:t> </a:t>
            </a:r>
          </a:p>
          <a:p>
            <a:pPr defTabSz="1371600"/>
            <a:r>
              <a:rPr lang="en-US" sz="3200" dirty="0">
                <a:solidFill>
                  <a:prstClr val="black"/>
                </a:solidFill>
                <a:latin typeface="Times New Roman" panose="02020603050405020304" charset="0"/>
                <a:cs typeface="Times New Roman" panose="02020603050405020304" charset="0"/>
              </a:rPr>
              <a:t>+ </a:t>
            </a:r>
            <a:r>
              <a:rPr lang="en-US" sz="3200" dirty="0" err="1">
                <a:solidFill>
                  <a:prstClr val="black"/>
                </a:solidFill>
                <a:latin typeface="Times New Roman" panose="02020603050405020304" charset="0"/>
                <a:cs typeface="Times New Roman" panose="02020603050405020304" charset="0"/>
              </a:rPr>
              <a:t>Phần</a:t>
            </a:r>
            <a:r>
              <a:rPr lang="en-US" sz="3200" dirty="0">
                <a:solidFill>
                  <a:prstClr val="black"/>
                </a:solidFill>
                <a:latin typeface="Times New Roman" panose="02020603050405020304" charset="0"/>
                <a:cs typeface="Times New Roman" panose="02020603050405020304" charset="0"/>
              </a:rPr>
              <a:t> </a:t>
            </a:r>
            <a:r>
              <a:rPr lang="en-US" sz="3200" dirty="0" err="1">
                <a:solidFill>
                  <a:prstClr val="black"/>
                </a:solidFill>
                <a:latin typeface="Times New Roman" panose="02020603050405020304" charset="0"/>
                <a:cs typeface="Times New Roman" panose="02020603050405020304" charset="0"/>
              </a:rPr>
              <a:t>nội</a:t>
            </a:r>
            <a:r>
              <a:rPr lang="en-US" sz="3200" dirty="0">
                <a:solidFill>
                  <a:prstClr val="black"/>
                </a:solidFill>
                <a:latin typeface="Times New Roman" panose="02020603050405020304" charset="0"/>
                <a:cs typeface="Times New Roman" panose="02020603050405020304" charset="0"/>
              </a:rPr>
              <a:t> dung </a:t>
            </a:r>
            <a:r>
              <a:rPr lang="en-US" sz="3200" dirty="0" err="1">
                <a:solidFill>
                  <a:prstClr val="black"/>
                </a:solidFill>
                <a:latin typeface="Times New Roman" panose="02020603050405020304" charset="0"/>
                <a:cs typeface="Times New Roman" panose="02020603050405020304" charset="0"/>
              </a:rPr>
              <a:t>của</a:t>
            </a:r>
            <a:r>
              <a:rPr lang="en-US" sz="3200" dirty="0">
                <a:solidFill>
                  <a:prstClr val="black"/>
                </a:solidFill>
                <a:latin typeface="Times New Roman" panose="02020603050405020304" charset="0"/>
                <a:cs typeface="Times New Roman" panose="02020603050405020304" charset="0"/>
              </a:rPr>
              <a:t> </a:t>
            </a:r>
            <a:r>
              <a:rPr lang="en-US" sz="3200" dirty="0" err="1">
                <a:solidFill>
                  <a:prstClr val="black"/>
                </a:solidFill>
                <a:latin typeface="Times New Roman" panose="02020603050405020304" charset="0"/>
                <a:cs typeface="Times New Roman" panose="02020603050405020304" charset="0"/>
              </a:rPr>
              <a:t>văn</a:t>
            </a:r>
            <a:r>
              <a:rPr lang="en-US" sz="3200" dirty="0">
                <a:solidFill>
                  <a:prstClr val="black"/>
                </a:solidFill>
                <a:latin typeface="Times New Roman" panose="02020603050405020304" charset="0"/>
                <a:cs typeface="Times New Roman" panose="02020603050405020304" charset="0"/>
              </a:rPr>
              <a:t> </a:t>
            </a:r>
            <a:r>
              <a:rPr lang="en-US" sz="3200" dirty="0" err="1">
                <a:solidFill>
                  <a:prstClr val="black"/>
                </a:solidFill>
                <a:latin typeface="Times New Roman" panose="02020603050405020304" charset="0"/>
                <a:cs typeface="Times New Roman" panose="02020603050405020304" charset="0"/>
              </a:rPr>
              <a:t>bản</a:t>
            </a:r>
            <a:endParaRPr lang="en-US" sz="3200" dirty="0">
              <a:solidFill>
                <a:prstClr val="black"/>
              </a:solidFill>
              <a:latin typeface="Times New Roman" panose="02020603050405020304" charset="0"/>
              <a:cs typeface="Times New Roman" panose="02020603050405020304" charset="0"/>
            </a:endParaRPr>
          </a:p>
        </p:txBody>
      </p:sp>
      <p:sp>
        <p:nvSpPr>
          <p:cNvPr id="13" name="Freeform 11">
            <a:extLst>
              <a:ext uri="{FF2B5EF4-FFF2-40B4-BE49-F238E27FC236}">
                <a16:creationId xmlns:a16="http://schemas.microsoft.com/office/drawing/2014/main" xmlns="" id="{BE850D18-6EEF-B753-DB72-24481F0043BF}"/>
              </a:ext>
            </a:extLst>
          </p:cNvPr>
          <p:cNvSpPr/>
          <p:nvPr/>
        </p:nvSpPr>
        <p:spPr>
          <a:xfrm>
            <a:off x="8469941" y="2177489"/>
            <a:ext cx="1362894" cy="1362894"/>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5" name="Freeform 9">
            <a:extLst>
              <a:ext uri="{FF2B5EF4-FFF2-40B4-BE49-F238E27FC236}">
                <a16:creationId xmlns:a16="http://schemas.microsoft.com/office/drawing/2014/main" xmlns="" id="{30D46A76-7E32-CD80-AE34-9BEE43ED34F0}"/>
              </a:ext>
            </a:extLst>
          </p:cNvPr>
          <p:cNvSpPr/>
          <p:nvPr/>
        </p:nvSpPr>
        <p:spPr>
          <a:xfrm>
            <a:off x="11148885" y="4574063"/>
            <a:ext cx="4037647" cy="4114800"/>
          </a:xfrm>
          <a:custGeom>
            <a:avLst/>
            <a:gdLst/>
            <a:ahLst/>
            <a:cxnLst/>
            <a:rect l="l" t="t" r="r" b="b"/>
            <a:pathLst>
              <a:path w="4037647" h="4114800">
                <a:moveTo>
                  <a:pt x="0" y="0"/>
                </a:moveTo>
                <a:lnTo>
                  <a:pt x="4037648" y="0"/>
                </a:lnTo>
                <a:lnTo>
                  <a:pt x="4037648"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272435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par>
                                <p:cTn id="25" presetID="16" presetClass="entr" presetSubtype="21"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6" presetClass="entr" presetSubtype="21"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barn(inVertical)">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1" grpId="0"/>
      <p:bldP spid="16" grpId="0"/>
      <p:bldP spid="17" grpId="0"/>
      <p:bldP spid="18"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A333E96-5201-E979-11C4-796D362FA8F9}"/>
              </a:ext>
            </a:extLst>
          </p:cNvPr>
          <p:cNvPicPr>
            <a:picLocks noChangeAspect="1"/>
          </p:cNvPicPr>
          <p:nvPr/>
        </p:nvPicPr>
        <p:blipFill>
          <a:blip r:embed="rId3"/>
          <a:stretch>
            <a:fillRect/>
          </a:stretch>
        </p:blipFill>
        <p:spPr>
          <a:xfrm>
            <a:off x="1443520" y="2543322"/>
            <a:ext cx="9304960" cy="4335780"/>
          </a:xfrm>
          <a:prstGeom prst="rect">
            <a:avLst/>
          </a:prstGeom>
        </p:spPr>
      </p:pic>
      <p:sp>
        <p:nvSpPr>
          <p:cNvPr id="3" name="Title 1">
            <a:extLst>
              <a:ext uri="{FF2B5EF4-FFF2-40B4-BE49-F238E27FC236}">
                <a16:creationId xmlns:a16="http://schemas.microsoft.com/office/drawing/2014/main" xmlns="" id="{A6B6303D-662F-3ABF-550D-456CF6BB64A6}"/>
              </a:ext>
            </a:extLst>
          </p:cNvPr>
          <p:cNvSpPr txBox="1">
            <a:spLocks/>
          </p:cNvSpPr>
          <p:nvPr/>
        </p:nvSpPr>
        <p:spPr>
          <a:xfrm>
            <a:off x="2825613" y="626599"/>
            <a:ext cx="6540774" cy="130770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C00000"/>
                </a:solidFill>
                <a:latin typeface="#9Slide04 Trirong SemiBold" panose="00000700000000000000" pitchFamily="2" charset="-34"/>
                <a:cs typeface="#9Slide04 Trirong SemiBold" panose="00000700000000000000" pitchFamily="2" charset="-34"/>
              </a:rPr>
              <a:t>II. </a:t>
            </a:r>
            <a:r>
              <a:rPr lang="en-US" b="1" dirty="0" err="1" smtClean="0">
                <a:solidFill>
                  <a:srgbClr val="C00000"/>
                </a:solidFill>
                <a:latin typeface="#9Slide04 Trirong SemiBold" panose="00000700000000000000" pitchFamily="2" charset="-34"/>
                <a:cs typeface="#9Slide04 Trirong SemiBold" panose="00000700000000000000" pitchFamily="2" charset="-34"/>
              </a:rPr>
              <a:t>Khám</a:t>
            </a:r>
            <a:r>
              <a:rPr lang="en-US" b="1" dirty="0" smtClean="0">
                <a:solidFill>
                  <a:srgbClr val="C00000"/>
                </a:solidFill>
                <a:latin typeface="#9Slide04 Trirong SemiBold" panose="00000700000000000000" pitchFamily="2" charset="-34"/>
                <a:cs typeface="#9Slide04 Trirong SemiBold" panose="00000700000000000000" pitchFamily="2" charset="-34"/>
              </a:rPr>
              <a:t> </a:t>
            </a:r>
            <a:r>
              <a:rPr lang="en-US" b="1" dirty="0" err="1" smtClean="0">
                <a:solidFill>
                  <a:srgbClr val="C00000"/>
                </a:solidFill>
                <a:latin typeface="#9Slide04 Trirong SemiBold" panose="00000700000000000000" pitchFamily="2" charset="-34"/>
                <a:cs typeface="#9Slide04 Trirong SemiBold" panose="00000700000000000000" pitchFamily="2" charset="-34"/>
              </a:rPr>
              <a:t>phá</a:t>
            </a:r>
            <a:r>
              <a:rPr lang="en-US" b="1" dirty="0" smtClean="0">
                <a:solidFill>
                  <a:srgbClr val="C00000"/>
                </a:solidFill>
                <a:latin typeface="#9Slide04 Trirong SemiBold" panose="00000700000000000000" pitchFamily="2" charset="-34"/>
                <a:cs typeface="#9Slide04 Trirong SemiBold" panose="00000700000000000000" pitchFamily="2" charset="-34"/>
              </a:rPr>
              <a:t> </a:t>
            </a:r>
            <a:r>
              <a:rPr lang="en-US" b="1" dirty="0" err="1" smtClean="0">
                <a:solidFill>
                  <a:srgbClr val="C00000"/>
                </a:solidFill>
                <a:latin typeface="#9Slide04 Trirong SemiBold" panose="00000700000000000000" pitchFamily="2" charset="-34"/>
                <a:cs typeface="#9Slide04 Trirong SemiBold" panose="00000700000000000000" pitchFamily="2" charset="-34"/>
              </a:rPr>
              <a:t>văn</a:t>
            </a:r>
            <a:r>
              <a:rPr lang="en-US" b="1" dirty="0" smtClean="0">
                <a:solidFill>
                  <a:srgbClr val="C00000"/>
                </a:solidFill>
                <a:latin typeface="#9Slide04 Trirong SemiBold" panose="00000700000000000000" pitchFamily="2" charset="-34"/>
                <a:cs typeface="#9Slide04 Trirong SemiBold" panose="00000700000000000000" pitchFamily="2" charset="-34"/>
              </a:rPr>
              <a:t> </a:t>
            </a:r>
            <a:r>
              <a:rPr lang="en-US" b="1" dirty="0" err="1" smtClean="0">
                <a:solidFill>
                  <a:srgbClr val="C00000"/>
                </a:solidFill>
                <a:latin typeface="#9Slide04 Trirong SemiBold" panose="00000700000000000000" pitchFamily="2" charset="-34"/>
                <a:cs typeface="#9Slide04 Trirong SemiBold" panose="00000700000000000000" pitchFamily="2" charset="-34"/>
              </a:rPr>
              <a:t>bản</a:t>
            </a:r>
            <a:endParaRPr lang="en-US" b="1" dirty="0">
              <a:solidFill>
                <a:srgbClr val="C00000"/>
              </a:solidFill>
              <a:latin typeface="#9Slide04 Trirong SemiBold" panose="00000700000000000000" pitchFamily="2" charset="-34"/>
              <a:cs typeface="#9Slide04 Trirong SemiBold" panose="00000700000000000000" pitchFamily="2" charset="-34"/>
            </a:endParaRPr>
          </a:p>
        </p:txBody>
      </p:sp>
    </p:spTree>
    <p:extLst>
      <p:ext uri="{BB962C8B-B14F-4D97-AF65-F5344CB8AC3E}">
        <p14:creationId xmlns:p14="http://schemas.microsoft.com/office/powerpoint/2010/main" val="2240228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65B1D314-5130-E10A-1E13-8A235802161D}"/>
              </a:ext>
            </a:extLst>
          </p:cNvPr>
          <p:cNvSpPr txBox="1">
            <a:spLocks/>
          </p:cNvSpPr>
          <p:nvPr/>
        </p:nvSpPr>
        <p:spPr>
          <a:xfrm>
            <a:off x="6096000" y="1918638"/>
            <a:ext cx="651607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latin typeface="#9Slide03 SVNLifehack Sans" panose="00000500000000000000" pitchFamily="2" charset="0"/>
              </a:rPr>
              <a:t>1. </a:t>
            </a:r>
          </a:p>
          <a:p>
            <a:pPr algn="ctr"/>
            <a:r>
              <a:rPr lang="en-US" sz="5400" dirty="0" err="1">
                <a:latin typeface="#9Slide03 SVNLifehack Sans" panose="00000500000000000000" pitchFamily="2" charset="0"/>
              </a:rPr>
              <a:t>Cách</a:t>
            </a:r>
            <a:r>
              <a:rPr lang="en-US" sz="5400" dirty="0">
                <a:latin typeface="#9Slide03 SVNLifehack Sans" panose="00000500000000000000" pitchFamily="2" charset="0"/>
              </a:rPr>
              <a:t> </a:t>
            </a:r>
            <a:r>
              <a:rPr lang="en-US" sz="5400" dirty="0" err="1">
                <a:latin typeface="#9Slide03 SVNLifehack Sans" panose="00000500000000000000" pitchFamily="2" charset="0"/>
              </a:rPr>
              <a:t>triển</a:t>
            </a:r>
            <a:r>
              <a:rPr lang="en-US" sz="5400" dirty="0">
                <a:latin typeface="#9Slide03 SVNLifehack Sans" panose="00000500000000000000" pitchFamily="2" charset="0"/>
              </a:rPr>
              <a:t> </a:t>
            </a:r>
            <a:r>
              <a:rPr lang="en-US" sz="5400" dirty="0" err="1">
                <a:latin typeface="#9Slide03 SVNLifehack Sans" panose="00000500000000000000" pitchFamily="2" charset="0"/>
              </a:rPr>
              <a:t>khai</a:t>
            </a:r>
            <a:r>
              <a:rPr lang="en-US" sz="5400" dirty="0">
                <a:latin typeface="#9Slide03 SVNLifehack Sans" panose="00000500000000000000" pitchFamily="2" charset="0"/>
              </a:rPr>
              <a:t> </a:t>
            </a:r>
            <a:r>
              <a:rPr lang="en-US" sz="5400" dirty="0" err="1">
                <a:latin typeface="#9Slide03 SVNLifehack Sans" panose="00000500000000000000" pitchFamily="2" charset="0"/>
              </a:rPr>
              <a:t>thông</a:t>
            </a:r>
            <a:r>
              <a:rPr lang="en-US" sz="5400" dirty="0">
                <a:latin typeface="#9Slide03 SVNLifehack Sans" panose="00000500000000000000" pitchFamily="2" charset="0"/>
              </a:rPr>
              <a:t> tin </a:t>
            </a:r>
          </a:p>
          <a:p>
            <a:pPr algn="ctr"/>
            <a:r>
              <a:rPr lang="en-US" sz="5400" dirty="0" err="1">
                <a:latin typeface="#9Slide03 SVNLifehack Sans" panose="00000500000000000000" pitchFamily="2" charset="0"/>
              </a:rPr>
              <a:t>trong</a:t>
            </a:r>
            <a:r>
              <a:rPr lang="en-US" sz="5400" dirty="0">
                <a:latin typeface="#9Slide03 SVNLifehack Sans" panose="00000500000000000000" pitchFamily="2" charset="0"/>
              </a:rPr>
              <a:t> </a:t>
            </a:r>
            <a:r>
              <a:rPr lang="en-US" sz="5400" dirty="0" err="1">
                <a:latin typeface="#9Slide03 SVNLifehack Sans" panose="00000500000000000000" pitchFamily="2" charset="0"/>
              </a:rPr>
              <a:t>văn</a:t>
            </a:r>
            <a:r>
              <a:rPr lang="en-US" sz="5400" dirty="0">
                <a:latin typeface="#9Slide03 SVNLifehack Sans" panose="00000500000000000000" pitchFamily="2" charset="0"/>
              </a:rPr>
              <a:t> </a:t>
            </a:r>
            <a:r>
              <a:rPr lang="en-US" sz="5400" dirty="0" err="1">
                <a:latin typeface="#9Slide03 SVNLifehack Sans" panose="00000500000000000000" pitchFamily="2" charset="0"/>
              </a:rPr>
              <a:t>bản</a:t>
            </a:r>
            <a:endParaRPr lang="en-US" sz="5400" dirty="0">
              <a:latin typeface="#9Slide03 SVNLifehack Sans" panose="00000500000000000000" pitchFamily="2" charset="0"/>
            </a:endParaRPr>
          </a:p>
        </p:txBody>
      </p:sp>
      <p:grpSp>
        <p:nvGrpSpPr>
          <p:cNvPr id="21" name="Group 20">
            <a:extLst>
              <a:ext uri="{FF2B5EF4-FFF2-40B4-BE49-F238E27FC236}">
                <a16:creationId xmlns:a16="http://schemas.microsoft.com/office/drawing/2014/main" xmlns="" id="{55A405A4-4711-62D2-D3D0-230082129E72}"/>
              </a:ext>
            </a:extLst>
          </p:cNvPr>
          <p:cNvGrpSpPr/>
          <p:nvPr/>
        </p:nvGrpSpPr>
        <p:grpSpPr>
          <a:xfrm>
            <a:off x="-446649" y="-1097630"/>
            <a:ext cx="7309340" cy="9321369"/>
            <a:chOff x="-12309" y="-1112870"/>
            <a:chExt cx="7309340" cy="9321369"/>
          </a:xfrm>
          <a:blipFill>
            <a:blip r:embed="rId3"/>
            <a:stretch>
              <a:fillRect/>
            </a:stretch>
          </a:blipFill>
        </p:grpSpPr>
        <p:sp>
          <p:nvSpPr>
            <p:cNvPr id="9" name="Hexagon 8">
              <a:extLst>
                <a:ext uri="{FF2B5EF4-FFF2-40B4-BE49-F238E27FC236}">
                  <a16:creationId xmlns:a16="http://schemas.microsoft.com/office/drawing/2014/main" xmlns="" id="{C23F96DE-AFA8-B6A7-C0C6-D93DE56F0F4B}"/>
                </a:ext>
              </a:extLst>
            </p:cNvPr>
            <p:cNvSpPr/>
            <p:nvPr/>
          </p:nvSpPr>
          <p:spPr>
            <a:xfrm>
              <a:off x="-12309" y="0"/>
              <a:ext cx="2581422" cy="211718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xmlns="" id="{581C790A-8E32-96A2-04A7-413405156509}"/>
                </a:ext>
              </a:extLst>
            </p:cNvPr>
            <p:cNvSpPr/>
            <p:nvPr/>
          </p:nvSpPr>
          <p:spPr>
            <a:xfrm>
              <a:off x="58615" y="2331720"/>
              <a:ext cx="2581422" cy="211718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xmlns="" id="{153C9FB5-EFB7-1EE1-095E-9EB9643F8F1E}"/>
                </a:ext>
              </a:extLst>
            </p:cNvPr>
            <p:cNvSpPr/>
            <p:nvPr/>
          </p:nvSpPr>
          <p:spPr>
            <a:xfrm>
              <a:off x="58615" y="4740813"/>
              <a:ext cx="2581422" cy="211718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xagon 11">
              <a:extLst>
                <a:ext uri="{FF2B5EF4-FFF2-40B4-BE49-F238E27FC236}">
                  <a16:creationId xmlns:a16="http://schemas.microsoft.com/office/drawing/2014/main" xmlns="" id="{C4917D1C-A4E0-B978-407A-B2CBCAD3E116}"/>
                </a:ext>
              </a:extLst>
            </p:cNvPr>
            <p:cNvSpPr/>
            <p:nvPr/>
          </p:nvSpPr>
          <p:spPr>
            <a:xfrm>
              <a:off x="2267829" y="1191222"/>
              <a:ext cx="2581422" cy="211718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xmlns="" id="{DEEEC807-E17A-50E6-4578-B34674563530}"/>
                </a:ext>
              </a:extLst>
            </p:cNvPr>
            <p:cNvSpPr/>
            <p:nvPr/>
          </p:nvSpPr>
          <p:spPr>
            <a:xfrm>
              <a:off x="2422574" y="3682219"/>
              <a:ext cx="2581422" cy="211718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xmlns="" id="{E5135C4F-5EBD-C88A-4FA8-CC144E52D742}"/>
                </a:ext>
              </a:extLst>
            </p:cNvPr>
            <p:cNvSpPr/>
            <p:nvPr/>
          </p:nvSpPr>
          <p:spPr>
            <a:xfrm>
              <a:off x="2328790" y="6091312"/>
              <a:ext cx="2581422" cy="211718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xmlns="" id="{B3391BF9-7048-C709-5897-CA223D9DD5F2}"/>
                </a:ext>
              </a:extLst>
            </p:cNvPr>
            <p:cNvSpPr/>
            <p:nvPr/>
          </p:nvSpPr>
          <p:spPr>
            <a:xfrm>
              <a:off x="2267829" y="-1112870"/>
              <a:ext cx="2581422" cy="211718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xmlns="" id="{661606E6-0637-F554-551F-5B45F3A9DFD9}"/>
                </a:ext>
              </a:extLst>
            </p:cNvPr>
            <p:cNvSpPr/>
            <p:nvPr/>
          </p:nvSpPr>
          <p:spPr>
            <a:xfrm>
              <a:off x="4667545" y="38686"/>
              <a:ext cx="2581422" cy="211718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a:extLst>
                <a:ext uri="{FF2B5EF4-FFF2-40B4-BE49-F238E27FC236}">
                  <a16:creationId xmlns:a16="http://schemas.microsoft.com/office/drawing/2014/main" xmlns="" id="{E6ED0534-769F-F5DB-B66B-2E7ED5E5321B}"/>
                </a:ext>
              </a:extLst>
            </p:cNvPr>
            <p:cNvSpPr/>
            <p:nvPr/>
          </p:nvSpPr>
          <p:spPr>
            <a:xfrm>
              <a:off x="4715609" y="2370406"/>
              <a:ext cx="2581422" cy="211718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xmlns="" id="{9982FCF0-C350-7D83-3106-4F1A2F16B9D9}"/>
                </a:ext>
              </a:extLst>
            </p:cNvPr>
            <p:cNvSpPr/>
            <p:nvPr/>
          </p:nvSpPr>
          <p:spPr>
            <a:xfrm>
              <a:off x="4715609" y="4779499"/>
              <a:ext cx="2581422" cy="2117187"/>
            </a:xfrm>
            <a:prstGeom prst="hexago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784489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D6F3E824-BC60-B6A5-FD69-7D63C9A7A277}"/>
              </a:ext>
            </a:extLst>
          </p:cNvPr>
          <p:cNvGraphicFramePr/>
          <p:nvPr>
            <p:extLst>
              <p:ext uri="{D42A27DB-BD31-4B8C-83A1-F6EECF244321}">
                <p14:modId xmlns:p14="http://schemas.microsoft.com/office/powerpoint/2010/main" val="2892589720"/>
              </p:ext>
            </p:extLst>
          </p:nvPr>
        </p:nvGraphicFramePr>
        <p:xfrm>
          <a:off x="203424" y="429065"/>
          <a:ext cx="3806539" cy="4832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xmlns="" id="{16D60994-D3E8-BB10-E6BC-8FF483161712}"/>
              </a:ext>
            </a:extLst>
          </p:cNvPr>
          <p:cNvSpPr/>
          <p:nvPr/>
        </p:nvSpPr>
        <p:spPr>
          <a:xfrm>
            <a:off x="2112611" y="598656"/>
            <a:ext cx="3395226" cy="1077218"/>
          </a:xfrm>
          <a:prstGeom prst="rect">
            <a:avLst/>
          </a:prstGeom>
        </p:spPr>
        <p:txBody>
          <a:bodyPr wrap="square">
            <a:spAutoFit/>
          </a:bodyPr>
          <a:lstStyle/>
          <a:p>
            <a:pPr algn="just" defTabSz="1371600"/>
            <a:r>
              <a:rPr lang="en-US" sz="3200" dirty="0">
                <a:solidFill>
                  <a:prstClr val="black"/>
                </a:solidFill>
                <a:latin typeface="Times New Roman" panose="02020603050405020304" charset="0"/>
                <a:cs typeface="Times New Roman" panose="02020603050405020304" charset="0"/>
              </a:rPr>
              <a:t>“</a:t>
            </a:r>
            <a:r>
              <a:rPr lang="en-US" sz="3200" dirty="0" err="1">
                <a:solidFill>
                  <a:prstClr val="black"/>
                </a:solidFill>
                <a:latin typeface="Times New Roman" panose="02020603050405020304" charset="0"/>
                <a:cs typeface="Times New Roman" panose="02020603050405020304" charset="0"/>
              </a:rPr>
              <a:t>Bộ</a:t>
            </a:r>
            <a:r>
              <a:rPr lang="en-US" sz="3200" dirty="0">
                <a:solidFill>
                  <a:prstClr val="black"/>
                </a:solidFill>
                <a:latin typeface="Times New Roman" panose="02020603050405020304" charset="0"/>
                <a:cs typeface="Times New Roman" panose="02020603050405020304" charset="0"/>
              </a:rPr>
              <a:t> </a:t>
            </a:r>
            <a:r>
              <a:rPr lang="en-US" sz="3200" dirty="0" err="1">
                <a:solidFill>
                  <a:prstClr val="black"/>
                </a:solidFill>
                <a:latin typeface="Times New Roman" panose="02020603050405020304" charset="0"/>
                <a:cs typeface="Times New Roman" panose="02020603050405020304" charset="0"/>
              </a:rPr>
              <a:t>phim</a:t>
            </a:r>
            <a:r>
              <a:rPr lang="en-US" sz="3200" dirty="0">
                <a:solidFill>
                  <a:prstClr val="black"/>
                </a:solidFill>
                <a:latin typeface="Times New Roman" panose="02020603050405020304" charset="0"/>
                <a:cs typeface="Times New Roman" panose="02020603050405020304" charset="0"/>
              </a:rPr>
              <a:t> </a:t>
            </a:r>
            <a:r>
              <a:rPr lang="en-US" sz="3200" dirty="0" err="1">
                <a:solidFill>
                  <a:prstClr val="black"/>
                </a:solidFill>
                <a:latin typeface="Times New Roman" panose="02020603050405020304" charset="0"/>
                <a:cs typeface="Times New Roman" panose="02020603050405020304" charset="0"/>
              </a:rPr>
              <a:t>Người</a:t>
            </a:r>
            <a:r>
              <a:rPr lang="en-US" sz="3200" dirty="0">
                <a:solidFill>
                  <a:prstClr val="black"/>
                </a:solidFill>
                <a:latin typeface="Times New Roman" panose="02020603050405020304" charset="0"/>
                <a:cs typeface="Times New Roman" panose="02020603050405020304" charset="0"/>
              </a:rPr>
              <a:t> cha </a:t>
            </a:r>
            <a:r>
              <a:rPr lang="en-US" sz="3200" dirty="0" err="1">
                <a:solidFill>
                  <a:prstClr val="black"/>
                </a:solidFill>
                <a:latin typeface="Times New Roman" panose="02020603050405020304" charset="0"/>
                <a:cs typeface="Times New Roman" panose="02020603050405020304" charset="0"/>
              </a:rPr>
              <a:t>và</a:t>
            </a:r>
            <a:r>
              <a:rPr lang="en-US" sz="3200" dirty="0">
                <a:solidFill>
                  <a:prstClr val="black"/>
                </a:solidFill>
                <a:latin typeface="Times New Roman" panose="02020603050405020304" charset="0"/>
                <a:cs typeface="Times New Roman" panose="02020603050405020304" charset="0"/>
              </a:rPr>
              <a:t> con </a:t>
            </a:r>
            <a:r>
              <a:rPr lang="en-US" sz="3200" dirty="0" err="1">
                <a:solidFill>
                  <a:prstClr val="black"/>
                </a:solidFill>
                <a:latin typeface="Times New Roman" panose="02020603050405020304" charset="0"/>
                <a:cs typeface="Times New Roman" panose="02020603050405020304" charset="0"/>
              </a:rPr>
              <a:t>gái</a:t>
            </a:r>
            <a:r>
              <a:rPr lang="en-US" sz="3200" dirty="0">
                <a:solidFill>
                  <a:prstClr val="black"/>
                </a:solidFill>
                <a:latin typeface="Times New Roman" panose="02020603050405020304" charset="0"/>
                <a:cs typeface="Times New Roman" panose="02020603050405020304" charset="0"/>
              </a:rPr>
              <a:t>”</a:t>
            </a:r>
          </a:p>
        </p:txBody>
      </p:sp>
      <p:sp>
        <p:nvSpPr>
          <p:cNvPr id="4" name="Rectangle 3">
            <a:extLst>
              <a:ext uri="{FF2B5EF4-FFF2-40B4-BE49-F238E27FC236}">
                <a16:creationId xmlns:a16="http://schemas.microsoft.com/office/drawing/2014/main" xmlns="" id="{0E70A7A1-E0FE-86C0-DE2B-C9D3AE57048C}"/>
              </a:ext>
            </a:extLst>
          </p:cNvPr>
          <p:cNvSpPr/>
          <p:nvPr/>
        </p:nvSpPr>
        <p:spPr>
          <a:xfrm>
            <a:off x="6095999" y="579312"/>
            <a:ext cx="4996375" cy="1077218"/>
          </a:xfrm>
          <a:prstGeom prst="rect">
            <a:avLst/>
          </a:prstGeom>
        </p:spPr>
        <p:txBody>
          <a:bodyPr wrap="square">
            <a:spAutoFit/>
          </a:bodyPr>
          <a:lstStyle/>
          <a:p>
            <a:pPr algn="just" defTabSz="1371600"/>
            <a:r>
              <a:rPr lang="en-US" sz="3200" dirty="0">
                <a:solidFill>
                  <a:prstClr val="black"/>
                </a:solidFill>
                <a:latin typeface="Times New Roman" panose="02020603050405020304" charset="0"/>
                <a:cs typeface="Times New Roman" panose="02020603050405020304" charset="0"/>
                <a:sym typeface="Wingdings" panose="05000000000000000000" pitchFamily="2" charset="2"/>
              </a:rPr>
              <a:t> </a:t>
            </a:r>
            <a:r>
              <a:rPr lang="en-US" sz="3200" dirty="0" err="1">
                <a:solidFill>
                  <a:prstClr val="black"/>
                </a:solidFill>
                <a:latin typeface="Times New Roman" panose="02020603050405020304" charset="0"/>
                <a:cs typeface="Times New Roman" panose="02020603050405020304" charset="0"/>
              </a:rPr>
              <a:t>nêu</a:t>
            </a:r>
            <a:r>
              <a:rPr lang="en-US" sz="3200" dirty="0">
                <a:solidFill>
                  <a:prstClr val="black"/>
                </a:solidFill>
                <a:latin typeface="Times New Roman" panose="02020603050405020304" charset="0"/>
                <a:cs typeface="Times New Roman" panose="02020603050405020304" charset="0"/>
              </a:rPr>
              <a:t> </a:t>
            </a:r>
            <a:r>
              <a:rPr lang="en-US" sz="3200" dirty="0" err="1">
                <a:solidFill>
                  <a:prstClr val="black"/>
                </a:solidFill>
                <a:latin typeface="Times New Roman" panose="02020603050405020304" charset="0"/>
                <a:cs typeface="Times New Roman" panose="02020603050405020304" charset="0"/>
              </a:rPr>
              <a:t>trực</a:t>
            </a:r>
            <a:r>
              <a:rPr lang="en-US" sz="3200" dirty="0">
                <a:solidFill>
                  <a:prstClr val="black"/>
                </a:solidFill>
                <a:latin typeface="Times New Roman" panose="02020603050405020304" charset="0"/>
                <a:cs typeface="Times New Roman" panose="02020603050405020304" charset="0"/>
              </a:rPr>
              <a:t> </a:t>
            </a:r>
            <a:r>
              <a:rPr lang="en-US" sz="3200" dirty="0" err="1">
                <a:solidFill>
                  <a:prstClr val="black"/>
                </a:solidFill>
                <a:latin typeface="Times New Roman" panose="02020603050405020304" charset="0"/>
                <a:cs typeface="Times New Roman" panose="02020603050405020304" charset="0"/>
              </a:rPr>
              <a:t>tiếp</a:t>
            </a:r>
            <a:r>
              <a:rPr lang="en-US" sz="3200" dirty="0">
                <a:solidFill>
                  <a:prstClr val="black"/>
                </a:solidFill>
                <a:latin typeface="Times New Roman" panose="02020603050405020304" charset="0"/>
                <a:cs typeface="Times New Roman" panose="02020603050405020304" charset="0"/>
              </a:rPr>
              <a:t> </a:t>
            </a:r>
            <a:r>
              <a:rPr lang="en-US" sz="3200" dirty="0" err="1">
                <a:solidFill>
                  <a:prstClr val="black"/>
                </a:solidFill>
                <a:latin typeface="Times New Roman" panose="02020603050405020304" charset="0"/>
                <a:cs typeface="Times New Roman" panose="02020603050405020304" charset="0"/>
              </a:rPr>
              <a:t>tên</a:t>
            </a:r>
            <a:r>
              <a:rPr lang="en-US" sz="3200" dirty="0">
                <a:solidFill>
                  <a:prstClr val="black"/>
                </a:solidFill>
                <a:latin typeface="Times New Roman" panose="02020603050405020304" charset="0"/>
                <a:cs typeface="Times New Roman" panose="02020603050405020304" charset="0"/>
              </a:rPr>
              <a:t> </a:t>
            </a:r>
            <a:r>
              <a:rPr lang="en-US" sz="3200" dirty="0" err="1">
                <a:solidFill>
                  <a:prstClr val="black"/>
                </a:solidFill>
                <a:latin typeface="Times New Roman" panose="02020603050405020304" charset="0"/>
                <a:cs typeface="Times New Roman" panose="02020603050405020304" charset="0"/>
              </a:rPr>
              <a:t>bộ</a:t>
            </a:r>
            <a:r>
              <a:rPr lang="en-US" sz="3200" dirty="0">
                <a:solidFill>
                  <a:prstClr val="black"/>
                </a:solidFill>
                <a:latin typeface="Times New Roman" panose="02020603050405020304" charset="0"/>
                <a:cs typeface="Times New Roman" panose="02020603050405020304" charset="0"/>
              </a:rPr>
              <a:t> </a:t>
            </a:r>
            <a:r>
              <a:rPr lang="en-US" sz="3200" dirty="0" err="1">
                <a:solidFill>
                  <a:prstClr val="black"/>
                </a:solidFill>
                <a:latin typeface="Times New Roman" panose="02020603050405020304" charset="0"/>
                <a:cs typeface="Times New Roman" panose="02020603050405020304" charset="0"/>
              </a:rPr>
              <a:t>phim</a:t>
            </a:r>
            <a:r>
              <a:rPr lang="en-US" sz="3200" dirty="0">
                <a:solidFill>
                  <a:prstClr val="black"/>
                </a:solidFill>
                <a:latin typeface="Times New Roman" panose="02020603050405020304" charset="0"/>
                <a:cs typeface="Times New Roman" panose="02020603050405020304" charset="0"/>
              </a:rPr>
              <a:t> </a:t>
            </a:r>
            <a:r>
              <a:rPr lang="en-US" sz="3200" dirty="0" err="1">
                <a:solidFill>
                  <a:prstClr val="black"/>
                </a:solidFill>
                <a:latin typeface="Times New Roman" panose="02020603050405020304" charset="0"/>
                <a:cs typeface="Times New Roman" panose="02020603050405020304" charset="0"/>
              </a:rPr>
              <a:t>cần</a:t>
            </a:r>
            <a:r>
              <a:rPr lang="en-US" sz="3200" dirty="0">
                <a:solidFill>
                  <a:prstClr val="black"/>
                </a:solidFill>
                <a:latin typeface="Times New Roman" panose="02020603050405020304" charset="0"/>
                <a:cs typeface="Times New Roman" panose="02020603050405020304" charset="0"/>
              </a:rPr>
              <a:t> </a:t>
            </a:r>
            <a:r>
              <a:rPr lang="en-US" sz="3200" dirty="0" err="1">
                <a:solidFill>
                  <a:prstClr val="black"/>
                </a:solidFill>
                <a:latin typeface="Times New Roman" panose="02020603050405020304" charset="0"/>
                <a:cs typeface="Times New Roman" panose="02020603050405020304" charset="0"/>
              </a:rPr>
              <a:t>giới</a:t>
            </a:r>
            <a:r>
              <a:rPr lang="en-US" sz="3200" dirty="0">
                <a:solidFill>
                  <a:prstClr val="black"/>
                </a:solidFill>
                <a:latin typeface="Times New Roman" panose="02020603050405020304" charset="0"/>
                <a:cs typeface="Times New Roman" panose="02020603050405020304" charset="0"/>
              </a:rPr>
              <a:t> </a:t>
            </a:r>
            <a:r>
              <a:rPr lang="en-US" sz="3200" dirty="0" err="1">
                <a:solidFill>
                  <a:prstClr val="black"/>
                </a:solidFill>
                <a:latin typeface="Times New Roman" panose="02020603050405020304" charset="0"/>
                <a:cs typeface="Times New Roman" panose="02020603050405020304" charset="0"/>
              </a:rPr>
              <a:t>thiệu</a:t>
            </a:r>
            <a:endParaRPr lang="en-US" sz="3200" dirty="0">
              <a:solidFill>
                <a:prstClr val="black"/>
              </a:solidFill>
              <a:latin typeface="Times New Roman" panose="02020603050405020304" charset="0"/>
              <a:cs typeface="Times New Roman" panose="02020603050405020304" charset="0"/>
            </a:endParaRPr>
          </a:p>
        </p:txBody>
      </p:sp>
      <p:sp>
        <p:nvSpPr>
          <p:cNvPr id="7" name="Rectangle 6">
            <a:extLst>
              <a:ext uri="{FF2B5EF4-FFF2-40B4-BE49-F238E27FC236}">
                <a16:creationId xmlns:a16="http://schemas.microsoft.com/office/drawing/2014/main" xmlns="" id="{27F509E3-E56D-0824-E2E3-C183930CD8B5}"/>
              </a:ext>
            </a:extLst>
          </p:cNvPr>
          <p:cNvSpPr/>
          <p:nvPr/>
        </p:nvSpPr>
        <p:spPr>
          <a:xfrm>
            <a:off x="2253174" y="3222219"/>
            <a:ext cx="4098390" cy="3539430"/>
          </a:xfrm>
          <a:prstGeom prst="rect">
            <a:avLst/>
          </a:prstGeom>
        </p:spPr>
        <p:txBody>
          <a:bodyPr wrap="square">
            <a:spAutoFit/>
          </a:bodyPr>
          <a:lstStyle/>
          <a:p>
            <a:pPr algn="just"/>
            <a:r>
              <a:rPr lang="en-US" sz="3200" i="1" dirty="0" err="1">
                <a:latin typeface="Times New Roman" panose="02020603050405020304" charset="0"/>
                <a:cs typeface="Times New Roman" panose="02020603050405020304" charset="0"/>
              </a:rPr>
              <a:t>Bạn</a:t>
            </a:r>
            <a:r>
              <a:rPr lang="en-US" sz="3200" i="1" dirty="0">
                <a:latin typeface="Times New Roman" panose="02020603050405020304" charset="0"/>
                <a:cs typeface="Times New Roman" panose="02020603050405020304" charset="0"/>
              </a:rPr>
              <a:t> sẽ </a:t>
            </a:r>
            <a:r>
              <a:rPr lang="en-US" sz="3200" i="1" dirty="0" err="1">
                <a:latin typeface="Times New Roman" panose="02020603050405020304" charset="0"/>
                <a:cs typeface="Times New Roman" panose="02020603050405020304" charset="0"/>
              </a:rPr>
              <a:t>không</a:t>
            </a:r>
            <a:r>
              <a:rPr lang="en-US" sz="3200" i="1" dirty="0">
                <a:latin typeface="Times New Roman" panose="02020603050405020304" charset="0"/>
                <a:cs typeface="Times New Roman" panose="02020603050405020304" charset="0"/>
              </a:rPr>
              <a:t> </a:t>
            </a:r>
            <a:r>
              <a:rPr lang="en-US" sz="3200" i="1" dirty="0" err="1">
                <a:latin typeface="Times New Roman" panose="02020603050405020304" charset="0"/>
                <a:cs typeface="Times New Roman" panose="02020603050405020304" charset="0"/>
              </a:rPr>
              <a:t>thê</a:t>
            </a:r>
            <a:r>
              <a:rPr lang="en-US" sz="3200" i="1" dirty="0">
                <a:latin typeface="Times New Roman" panose="02020603050405020304" charset="0"/>
                <a:cs typeface="Times New Roman" panose="02020603050405020304" charset="0"/>
              </a:rPr>
              <a:t>̉ </a:t>
            </a:r>
            <a:r>
              <a:rPr lang="en-US" sz="3200" i="1" dirty="0" err="1">
                <a:latin typeface="Times New Roman" panose="02020603050405020304" charset="0"/>
                <a:cs typeface="Times New Roman" panose="02020603050405020304" charset="0"/>
              </a:rPr>
              <a:t>kìm</a:t>
            </a:r>
            <a:r>
              <a:rPr lang="en-US" sz="3200" i="1" dirty="0">
                <a:latin typeface="Times New Roman" panose="02020603050405020304" charset="0"/>
                <a:cs typeface="Times New Roman" panose="02020603050405020304" charset="0"/>
              </a:rPr>
              <a:t> </a:t>
            </a:r>
            <a:r>
              <a:rPr lang="en-US" sz="3200" i="1" dirty="0" err="1">
                <a:latin typeface="Times New Roman" panose="02020603050405020304" charset="0"/>
                <a:cs typeface="Times New Roman" panose="02020603050405020304" charset="0"/>
              </a:rPr>
              <a:t>được</a:t>
            </a:r>
            <a:r>
              <a:rPr lang="en-US" sz="3200" i="1" dirty="0">
                <a:latin typeface="Times New Roman" panose="02020603050405020304" charset="0"/>
                <a:cs typeface="Times New Roman" panose="02020603050405020304" charset="0"/>
              </a:rPr>
              <a:t> </a:t>
            </a:r>
            <a:r>
              <a:rPr lang="en-US" sz="3200" i="1" dirty="0" err="1">
                <a:latin typeface="Times New Roman" panose="02020603050405020304" charset="0"/>
                <a:cs typeface="Times New Roman" panose="02020603050405020304" charset="0"/>
              </a:rPr>
              <a:t>nước</a:t>
            </a:r>
            <a:r>
              <a:rPr lang="en-US" sz="3200" i="1" dirty="0">
                <a:latin typeface="Times New Roman" panose="02020603050405020304" charset="0"/>
                <a:cs typeface="Times New Roman" panose="02020603050405020304" charset="0"/>
              </a:rPr>
              <a:t> </a:t>
            </a:r>
            <a:r>
              <a:rPr lang="en-US" sz="3200" i="1" dirty="0" err="1">
                <a:latin typeface="Times New Roman" panose="02020603050405020304" charset="0"/>
                <a:cs typeface="Times New Roman" panose="02020603050405020304" charset="0"/>
              </a:rPr>
              <a:t>mắt</a:t>
            </a:r>
            <a:r>
              <a:rPr lang="en-US" sz="3200" i="1" dirty="0">
                <a:latin typeface="Times New Roman" panose="02020603050405020304" charset="0"/>
                <a:cs typeface="Times New Roman" panose="02020603050405020304" charset="0"/>
              </a:rPr>
              <a:t> </a:t>
            </a:r>
            <a:r>
              <a:rPr lang="en-US" sz="3200" i="1" dirty="0" err="1">
                <a:latin typeface="Times New Roman" panose="02020603050405020304" charset="0"/>
                <a:cs typeface="Times New Roman" panose="02020603050405020304" charset="0"/>
              </a:rPr>
              <a:t>khi</a:t>
            </a:r>
            <a:r>
              <a:rPr lang="en-US" sz="3200" i="1" dirty="0">
                <a:latin typeface="Times New Roman" panose="02020603050405020304" charset="0"/>
                <a:cs typeface="Times New Roman" panose="02020603050405020304" charset="0"/>
              </a:rPr>
              <a:t> </a:t>
            </a:r>
            <a:r>
              <a:rPr lang="en-US" sz="3200" i="1" dirty="0" err="1">
                <a:latin typeface="Times New Roman" panose="02020603050405020304" charset="0"/>
                <a:cs typeface="Times New Roman" panose="02020603050405020304" charset="0"/>
              </a:rPr>
              <a:t>xem</a:t>
            </a:r>
            <a:r>
              <a:rPr lang="en-US" sz="3200" i="1" dirty="0">
                <a:latin typeface="Times New Roman" panose="02020603050405020304" charset="0"/>
                <a:cs typeface="Times New Roman" panose="02020603050405020304" charset="0"/>
              </a:rPr>
              <a:t> </a:t>
            </a:r>
            <a:r>
              <a:rPr lang="en-US" sz="3200" i="1" dirty="0" err="1">
                <a:latin typeface="Times New Roman" panose="02020603050405020304" charset="0"/>
                <a:cs typeface="Times New Roman" panose="02020603050405020304" charset="0"/>
              </a:rPr>
              <a:t>những</a:t>
            </a:r>
            <a:r>
              <a:rPr lang="en-US" sz="3200" i="1" dirty="0">
                <a:latin typeface="Times New Roman" panose="02020603050405020304" charset="0"/>
                <a:cs typeface="Times New Roman" panose="02020603050405020304" charset="0"/>
              </a:rPr>
              <a:t> </a:t>
            </a:r>
            <a:r>
              <a:rPr lang="en-US" sz="3200" i="1" dirty="0" err="1">
                <a:latin typeface="Times New Roman" panose="02020603050405020304" charset="0"/>
                <a:cs typeface="Times New Roman" panose="02020603050405020304" charset="0"/>
              </a:rPr>
              <a:t>hình</a:t>
            </a:r>
            <a:r>
              <a:rPr lang="en-US" sz="3200" i="1" dirty="0">
                <a:latin typeface="Times New Roman" panose="02020603050405020304" charset="0"/>
                <a:cs typeface="Times New Roman" panose="02020603050405020304" charset="0"/>
              </a:rPr>
              <a:t> </a:t>
            </a:r>
            <a:r>
              <a:rPr lang="en-US" sz="3200" i="1" dirty="0" err="1">
                <a:latin typeface="Times New Roman" panose="02020603050405020304" charset="0"/>
                <a:cs typeface="Times New Roman" panose="02020603050405020304" charset="0"/>
              </a:rPr>
              <a:t>ảnh</a:t>
            </a:r>
            <a:r>
              <a:rPr lang="en-US" sz="3200" i="1" dirty="0">
                <a:latin typeface="Times New Roman" panose="02020603050405020304" charset="0"/>
                <a:cs typeface="Times New Roman" panose="02020603050405020304" charset="0"/>
              </a:rPr>
              <a:t> </a:t>
            </a:r>
            <a:r>
              <a:rPr lang="en-US" sz="3200" i="1" dirty="0" err="1">
                <a:latin typeface="Times New Roman" panose="02020603050405020304" charset="0"/>
                <a:cs typeface="Times New Roman" panose="02020603050405020304" charset="0"/>
              </a:rPr>
              <a:t>đen</a:t>
            </a:r>
            <a:r>
              <a:rPr lang="en-US" sz="3200" i="1" dirty="0">
                <a:latin typeface="Times New Roman" panose="02020603050405020304" charset="0"/>
                <a:cs typeface="Times New Roman" panose="02020603050405020304" charset="0"/>
              </a:rPr>
              <a:t> </a:t>
            </a:r>
            <a:r>
              <a:rPr lang="en-US" sz="3200" i="1" dirty="0" err="1">
                <a:latin typeface="Times New Roman" panose="02020603050405020304" charset="0"/>
                <a:cs typeface="Times New Roman" panose="02020603050405020304" charset="0"/>
              </a:rPr>
              <a:t>trắng</a:t>
            </a:r>
            <a:r>
              <a:rPr lang="en-US" sz="3200" i="1" dirty="0">
                <a:latin typeface="Times New Roman" panose="02020603050405020304" charset="0"/>
                <a:cs typeface="Times New Roman" panose="02020603050405020304" charset="0"/>
              </a:rPr>
              <a:t> </a:t>
            </a:r>
            <a:r>
              <a:rPr lang="en-US" sz="3200" i="1" dirty="0" err="1">
                <a:latin typeface="Times New Roman" panose="02020603050405020304" charset="0"/>
                <a:cs typeface="Times New Roman" panose="02020603050405020304" charset="0"/>
              </a:rPr>
              <a:t>va</a:t>
            </a:r>
            <a:r>
              <a:rPr lang="en-US" sz="3200" i="1" dirty="0">
                <a:latin typeface="Times New Roman" panose="02020603050405020304" charset="0"/>
                <a:cs typeface="Times New Roman" panose="02020603050405020304" charset="0"/>
              </a:rPr>
              <a:t>̀ </a:t>
            </a:r>
            <a:r>
              <a:rPr lang="en-US" sz="3200" i="1" dirty="0" err="1">
                <a:latin typeface="Times New Roman" panose="02020603050405020304" charset="0"/>
                <a:cs typeface="Times New Roman" panose="02020603050405020304" charset="0"/>
              </a:rPr>
              <a:t>nhạc</a:t>
            </a:r>
            <a:r>
              <a:rPr lang="en-US" sz="3200" i="1" dirty="0">
                <a:latin typeface="Times New Roman" panose="02020603050405020304" charset="0"/>
                <a:cs typeface="Times New Roman" panose="02020603050405020304" charset="0"/>
              </a:rPr>
              <a:t> </a:t>
            </a:r>
            <a:r>
              <a:rPr lang="en-US" sz="3200" i="1" dirty="0" err="1">
                <a:latin typeface="Times New Roman" panose="02020603050405020304" charset="0"/>
                <a:cs typeface="Times New Roman" panose="02020603050405020304" charset="0"/>
              </a:rPr>
              <a:t>nền</a:t>
            </a:r>
            <a:r>
              <a:rPr lang="en-US" sz="3200" i="1" dirty="0">
                <a:latin typeface="Times New Roman" panose="02020603050405020304" charset="0"/>
                <a:cs typeface="Times New Roman" panose="02020603050405020304" charset="0"/>
              </a:rPr>
              <a:t> </a:t>
            </a:r>
            <a:r>
              <a:rPr lang="en-US" sz="3200" i="1" dirty="0" err="1">
                <a:latin typeface="Times New Roman" panose="02020603050405020304" charset="0"/>
                <a:cs typeface="Times New Roman" panose="02020603050405020304" charset="0"/>
              </a:rPr>
              <a:t>buồn</a:t>
            </a:r>
            <a:r>
              <a:rPr lang="en-US" sz="3200" i="1" dirty="0">
                <a:latin typeface="Times New Roman" panose="02020603050405020304" charset="0"/>
                <a:cs typeface="Times New Roman" panose="02020603050405020304" charset="0"/>
              </a:rPr>
              <a:t> </a:t>
            </a:r>
            <a:r>
              <a:rPr lang="en-US" sz="3200" i="1" dirty="0" err="1">
                <a:latin typeface="Times New Roman" panose="02020603050405020304" charset="0"/>
                <a:cs typeface="Times New Roman" panose="02020603050405020304" charset="0"/>
              </a:rPr>
              <a:t>đầy</a:t>
            </a:r>
            <a:r>
              <a:rPr lang="en-US" sz="3200" i="1" dirty="0">
                <a:latin typeface="Times New Roman" panose="02020603050405020304" charset="0"/>
                <a:cs typeface="Times New Roman" panose="02020603050405020304" charset="0"/>
              </a:rPr>
              <a:t> </a:t>
            </a:r>
            <a:r>
              <a:rPr lang="en-US" sz="3200" i="1" dirty="0" err="1">
                <a:latin typeface="Times New Roman" panose="02020603050405020304" charset="0"/>
                <a:cs typeface="Times New Roman" panose="02020603050405020304" charset="0"/>
              </a:rPr>
              <a:t>ám</a:t>
            </a:r>
            <a:r>
              <a:rPr lang="en-US" sz="3200" i="1" dirty="0">
                <a:latin typeface="Times New Roman" panose="02020603050405020304" charset="0"/>
                <a:cs typeface="Times New Roman" panose="02020603050405020304" charset="0"/>
              </a:rPr>
              <a:t> </a:t>
            </a:r>
            <a:r>
              <a:rPr lang="en-US" sz="3200" i="1" dirty="0" err="1">
                <a:latin typeface="Times New Roman" panose="02020603050405020304" charset="0"/>
                <a:cs typeface="Times New Roman" panose="02020603050405020304" charset="0"/>
              </a:rPr>
              <a:t>ảnh</a:t>
            </a:r>
            <a:r>
              <a:rPr lang="en-US" sz="3200" i="1" dirty="0">
                <a:latin typeface="Times New Roman" panose="02020603050405020304" charset="0"/>
                <a:cs typeface="Times New Roman" panose="02020603050405020304" charset="0"/>
              </a:rPr>
              <a:t> </a:t>
            </a:r>
            <a:r>
              <a:rPr lang="en-US" sz="3200" i="1" dirty="0" err="1">
                <a:latin typeface="Times New Roman" panose="02020603050405020304" charset="0"/>
                <a:cs typeface="Times New Roman" panose="02020603050405020304" charset="0"/>
              </a:rPr>
              <a:t>của</a:t>
            </a:r>
            <a:r>
              <a:rPr lang="en-US" sz="3200" i="1" dirty="0">
                <a:latin typeface="Times New Roman" panose="02020603050405020304" charset="0"/>
                <a:cs typeface="Times New Roman" panose="02020603050405020304" charset="0"/>
              </a:rPr>
              <a:t> </a:t>
            </a:r>
            <a:r>
              <a:rPr lang="en-US" sz="3200" i="1" dirty="0" err="1">
                <a:latin typeface="Times New Roman" panose="02020603050405020304" charset="0"/>
                <a:cs typeface="Times New Roman" panose="02020603050405020304" charset="0"/>
              </a:rPr>
              <a:t>bô</a:t>
            </a:r>
            <a:r>
              <a:rPr lang="en-US" sz="3200" i="1" dirty="0">
                <a:latin typeface="Times New Roman" panose="02020603050405020304" charset="0"/>
                <a:cs typeface="Times New Roman" panose="02020603050405020304" charset="0"/>
              </a:rPr>
              <a:t>̣ </a:t>
            </a:r>
            <a:r>
              <a:rPr lang="en-US" sz="3200" i="1" dirty="0" err="1">
                <a:latin typeface="Times New Roman" panose="02020603050405020304" charset="0"/>
                <a:cs typeface="Times New Roman" panose="02020603050405020304" charset="0"/>
              </a:rPr>
              <a:t>phim</a:t>
            </a:r>
            <a:r>
              <a:rPr lang="en-US" sz="3200" i="1" dirty="0">
                <a:latin typeface="Times New Roman" panose="02020603050405020304" charset="0"/>
                <a:cs typeface="Times New Roman" panose="02020603050405020304" charset="0"/>
              </a:rPr>
              <a:t> </a:t>
            </a:r>
            <a:r>
              <a:rPr lang="en-US" sz="3200" i="1" dirty="0" err="1">
                <a:latin typeface="Times New Roman" panose="02020603050405020304" charset="0"/>
                <a:cs typeface="Times New Roman" panose="02020603050405020304" charset="0"/>
              </a:rPr>
              <a:t>xúc</a:t>
            </a:r>
            <a:r>
              <a:rPr lang="en-US" sz="3200" i="1" dirty="0">
                <a:latin typeface="Times New Roman" panose="02020603050405020304" charset="0"/>
                <a:cs typeface="Times New Roman" panose="02020603050405020304" charset="0"/>
              </a:rPr>
              <a:t> </a:t>
            </a:r>
            <a:r>
              <a:rPr lang="en-US" sz="3200" i="1" dirty="0" err="1">
                <a:latin typeface="Times New Roman" panose="02020603050405020304" charset="0"/>
                <a:cs typeface="Times New Roman" panose="02020603050405020304" charset="0"/>
              </a:rPr>
              <a:t>động</a:t>
            </a:r>
            <a:r>
              <a:rPr lang="en-US" sz="3200" i="1" dirty="0">
                <a:latin typeface="Times New Roman" panose="02020603050405020304" charset="0"/>
                <a:cs typeface="Times New Roman" panose="02020603050405020304" charset="0"/>
              </a:rPr>
              <a:t> </a:t>
            </a:r>
            <a:r>
              <a:rPr lang="en-US" sz="3200" i="1" dirty="0" err="1">
                <a:latin typeface="Times New Roman" panose="02020603050405020304" charset="0"/>
                <a:cs typeface="Times New Roman" panose="02020603050405020304" charset="0"/>
              </a:rPr>
              <a:t>vê</a:t>
            </a:r>
            <a:r>
              <a:rPr lang="en-US" sz="3200" i="1" dirty="0">
                <a:latin typeface="Times New Roman" panose="02020603050405020304" charset="0"/>
                <a:cs typeface="Times New Roman" panose="02020603050405020304" charset="0"/>
              </a:rPr>
              <a:t>̀ </a:t>
            </a:r>
            <a:r>
              <a:rPr lang="en-US" sz="3200" i="1" dirty="0" err="1">
                <a:latin typeface="Times New Roman" panose="02020603050405020304" charset="0"/>
                <a:cs typeface="Times New Roman" panose="02020603050405020304" charset="0"/>
              </a:rPr>
              <a:t>tình</a:t>
            </a:r>
            <a:r>
              <a:rPr lang="en-US" sz="3200" i="1" dirty="0">
                <a:latin typeface="Times New Roman" panose="02020603050405020304" charset="0"/>
                <a:cs typeface="Times New Roman" panose="02020603050405020304" charset="0"/>
              </a:rPr>
              <a:t> </a:t>
            </a:r>
            <a:r>
              <a:rPr lang="en-US" sz="3200" i="1" dirty="0" err="1">
                <a:latin typeface="Times New Roman" panose="02020603050405020304" charset="0"/>
                <a:cs typeface="Times New Roman" panose="02020603050405020304" charset="0"/>
              </a:rPr>
              <a:t>phu</a:t>
            </a:r>
            <a:r>
              <a:rPr lang="en-US" sz="3200" i="1" dirty="0">
                <a:latin typeface="Times New Roman" panose="02020603050405020304" charset="0"/>
                <a:cs typeface="Times New Roman" panose="02020603050405020304" charset="0"/>
              </a:rPr>
              <a:t>̣ </a:t>
            </a:r>
            <a:r>
              <a:rPr lang="en-US" sz="3200" i="1" dirty="0" err="1">
                <a:latin typeface="Times New Roman" panose="02020603050405020304" charset="0"/>
                <a:cs typeface="Times New Roman" panose="02020603050405020304" charset="0"/>
              </a:rPr>
              <a:t>tử</a:t>
            </a:r>
            <a:r>
              <a:rPr lang="en-US" sz="3200" i="1" dirty="0">
                <a:latin typeface="Times New Roman" panose="02020603050405020304" charset="0"/>
                <a:cs typeface="Times New Roman" panose="02020603050405020304" charset="0"/>
              </a:rPr>
              <a:t> </a:t>
            </a:r>
            <a:r>
              <a:rPr lang="en-US" sz="3200" i="1" dirty="0" err="1">
                <a:latin typeface="Times New Roman" panose="02020603050405020304" charset="0"/>
                <a:cs typeface="Times New Roman" panose="02020603050405020304" charset="0"/>
              </a:rPr>
              <a:t>này</a:t>
            </a:r>
            <a:r>
              <a:rPr lang="en-US" sz="3200" i="1" dirty="0">
                <a:latin typeface="Times New Roman" panose="02020603050405020304" charset="0"/>
                <a:cs typeface="Times New Roman" panose="02020603050405020304" charset="0"/>
              </a:rPr>
              <a:t>.</a:t>
            </a:r>
          </a:p>
        </p:txBody>
      </p:sp>
      <p:sp>
        <p:nvSpPr>
          <p:cNvPr id="8" name="Rectangle 7">
            <a:extLst>
              <a:ext uri="{FF2B5EF4-FFF2-40B4-BE49-F238E27FC236}">
                <a16:creationId xmlns:a16="http://schemas.microsoft.com/office/drawing/2014/main" xmlns="" id="{D154D763-180A-12D8-AD2B-773C3643F442}"/>
              </a:ext>
            </a:extLst>
          </p:cNvPr>
          <p:cNvSpPr/>
          <p:nvPr/>
        </p:nvSpPr>
        <p:spPr>
          <a:xfrm>
            <a:off x="6555544" y="3046373"/>
            <a:ext cx="5359791" cy="3539430"/>
          </a:xfrm>
          <a:prstGeom prst="rect">
            <a:avLst/>
          </a:prstGeom>
        </p:spPr>
        <p:txBody>
          <a:bodyPr wrap="square">
            <a:spAutoFit/>
          </a:bodyPr>
          <a:lstStyle/>
          <a:p>
            <a:pPr algn="just"/>
            <a:r>
              <a:rPr lang="en-US" sz="3200" b="1" dirty="0">
                <a:latin typeface="Times New Roman" panose="02020603050405020304" charset="0"/>
                <a:cs typeface="Times New Roman" panose="02020603050405020304" charset="0"/>
              </a:rPr>
              <a:t>+ </a:t>
            </a:r>
            <a:r>
              <a:rPr lang="en-US" sz="3200" b="1" dirty="0" err="1">
                <a:latin typeface="Times New Roman" panose="02020603050405020304" charset="0"/>
                <a:cs typeface="Times New Roman" panose="02020603050405020304" charset="0"/>
              </a:rPr>
              <a:t>Vị</a:t>
            </a:r>
            <a:r>
              <a:rPr lang="en-US" sz="3200" b="1" dirty="0">
                <a:latin typeface="Times New Roman" panose="02020603050405020304" charset="0"/>
                <a:cs typeface="Times New Roman" panose="02020603050405020304" charset="0"/>
              </a:rPr>
              <a:t> </a:t>
            </a:r>
            <a:r>
              <a:rPr lang="en-US" sz="3200" b="1" dirty="0" err="1">
                <a:latin typeface="Times New Roman" panose="02020603050405020304" charset="0"/>
                <a:cs typeface="Times New Roman" panose="02020603050405020304" charset="0"/>
              </a:rPr>
              <a:t>trí</a:t>
            </a:r>
            <a:r>
              <a:rPr lang="en-US" sz="3200" b="1" dirty="0">
                <a:latin typeface="Times New Roman" panose="02020603050405020304" charset="0"/>
                <a:cs typeface="Times New Roman" panose="02020603050405020304" charset="0"/>
              </a:rPr>
              <a:t>:</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đoạn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văn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gồm</a:t>
            </a:r>
            <a:r>
              <a:rPr lang="en-US" sz="3200" dirty="0">
                <a:latin typeface="Times New Roman" panose="02020603050405020304" charset="0"/>
                <a:cs typeface="Times New Roman" panose="02020603050405020304" charset="0"/>
              </a:rPr>
              <a:t> 1 </a:t>
            </a:r>
            <a:r>
              <a:rPr lang="en-US" sz="3200" dirty="0" err="1">
                <a:latin typeface="Times New Roman" panose="02020603050405020304" charset="0"/>
                <a:cs typeface="Times New Roman" panose="02020603050405020304" charset="0"/>
              </a:rPr>
              <a:t>câu</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được</a:t>
            </a:r>
            <a:r>
              <a:rPr lang="en-US" sz="3200" dirty="0">
                <a:latin typeface="Times New Roman" panose="02020603050405020304" charset="0"/>
                <a:cs typeface="Times New Roman" panose="02020603050405020304" charset="0"/>
              </a:rPr>
              <a:t> in </a:t>
            </a:r>
            <a:r>
              <a:rPr lang="en-US" sz="3200" dirty="0" err="1">
                <a:latin typeface="Times New Roman" panose="02020603050405020304" charset="0"/>
                <a:cs typeface="Times New Roman" panose="02020603050405020304" charset="0"/>
              </a:rPr>
              <a:t>đậm</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đặt</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ngay</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sau</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phần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nhan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đề</a:t>
            </a:r>
            <a:r>
              <a:rPr lang="en-US" sz="3200" dirty="0">
                <a:latin typeface="Times New Roman" panose="02020603050405020304" charset="0"/>
                <a:cs typeface="Times New Roman" panose="02020603050405020304" charset="0"/>
              </a:rPr>
              <a:t>. </a:t>
            </a:r>
          </a:p>
          <a:p>
            <a:pPr algn="just"/>
            <a:r>
              <a:rPr lang="en-US" altLang="en-US" sz="3200" b="1" dirty="0">
                <a:latin typeface="Times New Roman" panose="02020603050405020304" charset="0"/>
                <a:cs typeface="Times New Roman" panose="02020603050405020304" charset="0"/>
              </a:rPr>
              <a:t>+ </a:t>
            </a:r>
            <a:r>
              <a:rPr lang="vi-VN" altLang="en-US" sz="3200" b="1" dirty="0">
                <a:latin typeface="Times New Roman" panose="02020603050405020304" charset="0"/>
                <a:cs typeface="Times New Roman" panose="02020603050405020304" charset="0"/>
              </a:rPr>
              <a:t>Nội dung: </a:t>
            </a:r>
            <a:r>
              <a:rPr lang="vi-VN" altLang="en-US" sz="3200" dirty="0">
                <a:latin typeface="Times New Roman" panose="02020603050405020304" charset="0"/>
                <a:cs typeface="Times New Roman" panose="02020603050405020304" charset="0"/>
              </a:rPr>
              <a:t>Khái quát cảm </a:t>
            </a:r>
            <a:r>
              <a:rPr lang="en-US" sz="3200" dirty="0" err="1">
                <a:latin typeface="Times New Roman" panose="02020603050405020304" charset="0"/>
                <a:cs typeface="Times New Roman" panose="02020603050405020304" charset="0"/>
              </a:rPr>
              <a:t>nhận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của</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người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viết</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về</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bộ</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phim</a:t>
            </a:r>
            <a:endParaRPr lang="en-US" sz="3200" dirty="0">
              <a:latin typeface="Times New Roman" panose="02020603050405020304" charset="0"/>
              <a:cs typeface="Times New Roman" panose="02020603050405020304" charset="0"/>
            </a:endParaRPr>
          </a:p>
          <a:p>
            <a:pPr algn="just"/>
            <a:r>
              <a:rPr lang="en-US" sz="3200" b="1" dirty="0">
                <a:latin typeface="Times New Roman" panose="02020603050405020304" charset="0"/>
                <a:cs typeface="Times New Roman" panose="02020603050405020304" charset="0"/>
              </a:rPr>
              <a:t>+ </a:t>
            </a:r>
            <a:r>
              <a:rPr lang="en-US" sz="3200" b="1" dirty="0" err="1">
                <a:latin typeface="Times New Roman" panose="02020603050405020304" charset="0"/>
                <a:cs typeface="Times New Roman" panose="02020603050405020304" charset="0"/>
              </a:rPr>
              <a:t>Tác</a:t>
            </a:r>
            <a:r>
              <a:rPr lang="en-US" sz="3200" b="1" dirty="0">
                <a:latin typeface="Times New Roman" panose="02020603050405020304" charset="0"/>
                <a:cs typeface="Times New Roman" panose="02020603050405020304" charset="0"/>
              </a:rPr>
              <a:t> </a:t>
            </a:r>
            <a:r>
              <a:rPr lang="en-US" sz="3200" b="1" dirty="0" err="1">
                <a:latin typeface="Times New Roman" panose="02020603050405020304" charset="0"/>
                <a:cs typeface="Times New Roman" panose="02020603050405020304" charset="0"/>
              </a:rPr>
              <a:t>dụng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dẫn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dắt</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và</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thu</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hút</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sự</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chú</a:t>
            </a:r>
            <a:r>
              <a:rPr lang="en-US" sz="3200" dirty="0">
                <a:latin typeface="Times New Roman" panose="02020603050405020304" charset="0"/>
                <a:cs typeface="Times New Roman" panose="02020603050405020304" charset="0"/>
              </a:rPr>
              <a:t> ý </a:t>
            </a:r>
            <a:r>
              <a:rPr lang="en-US" sz="3200" dirty="0" err="1">
                <a:latin typeface="Times New Roman" panose="02020603050405020304" charset="0"/>
                <a:cs typeface="Times New Roman" panose="02020603050405020304" charset="0"/>
              </a:rPr>
              <a:t>của</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người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đọc</a:t>
            </a:r>
            <a:endParaRPr lang="en-US" sz="3200" dirty="0">
              <a:latin typeface="Times New Roman" panose="02020603050405020304" charset="0"/>
              <a:cs typeface="Times New Roman" panose="02020603050405020304" charset="0"/>
            </a:endParaRPr>
          </a:p>
        </p:txBody>
      </p:sp>
    </p:spTree>
    <p:extLst>
      <p:ext uri="{BB962C8B-B14F-4D97-AF65-F5344CB8AC3E}">
        <p14:creationId xmlns:p14="http://schemas.microsoft.com/office/powerpoint/2010/main" val="160069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xmlns="" id="{884E3FB7-4ED2-4715-4161-928ABFF8D265}"/>
              </a:ext>
            </a:extLst>
          </p:cNvPr>
          <p:cNvSpPr/>
          <p:nvPr/>
        </p:nvSpPr>
        <p:spPr>
          <a:xfrm>
            <a:off x="-1364566" y="2608627"/>
            <a:ext cx="4497049" cy="4114800"/>
          </a:xfrm>
          <a:custGeom>
            <a:avLst/>
            <a:gdLst/>
            <a:ahLst/>
            <a:cxnLst/>
            <a:rect l="l" t="t" r="r" b="b"/>
            <a:pathLst>
              <a:path w="4497049" h="4114800">
                <a:moveTo>
                  <a:pt x="0" y="0"/>
                </a:moveTo>
                <a:lnTo>
                  <a:pt x="4497049" y="0"/>
                </a:lnTo>
                <a:lnTo>
                  <a:pt x="4497049"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Rectangle 5">
            <a:extLst>
              <a:ext uri="{FF2B5EF4-FFF2-40B4-BE49-F238E27FC236}">
                <a16:creationId xmlns:a16="http://schemas.microsoft.com/office/drawing/2014/main" xmlns="" id="{316AFE17-F850-ED20-E5C9-E8C84961283C}"/>
              </a:ext>
            </a:extLst>
          </p:cNvPr>
          <p:cNvSpPr/>
          <p:nvPr/>
        </p:nvSpPr>
        <p:spPr>
          <a:xfrm>
            <a:off x="396353" y="313453"/>
            <a:ext cx="3395226" cy="584775"/>
          </a:xfrm>
          <a:prstGeom prst="rect">
            <a:avLst/>
          </a:prstGeom>
        </p:spPr>
        <p:txBody>
          <a:bodyPr wrap="square">
            <a:spAutoFit/>
          </a:bodyPr>
          <a:lstStyle/>
          <a:p>
            <a:pPr algn="just" defTabSz="1371600"/>
            <a:r>
              <a:rPr lang="en-US" sz="3200" b="1" dirty="0">
                <a:solidFill>
                  <a:prstClr val="black"/>
                </a:solidFill>
                <a:latin typeface="Times New Roman" panose="02020603050405020304" charset="0"/>
                <a:cs typeface="Times New Roman" panose="02020603050405020304" charset="0"/>
              </a:rPr>
              <a:t>*</a:t>
            </a:r>
            <a:r>
              <a:rPr lang="en-US" sz="3200" b="1" dirty="0" err="1">
                <a:solidFill>
                  <a:prstClr val="black"/>
                </a:solidFill>
                <a:latin typeface="Times New Roman" panose="02020603050405020304" charset="0"/>
                <a:cs typeface="Times New Roman" panose="02020603050405020304" charset="0"/>
              </a:rPr>
              <a:t>Nội</a:t>
            </a:r>
            <a:r>
              <a:rPr lang="en-US" sz="3200" b="1" dirty="0">
                <a:solidFill>
                  <a:prstClr val="black"/>
                </a:solidFill>
                <a:latin typeface="Times New Roman" panose="02020603050405020304" charset="0"/>
                <a:cs typeface="Times New Roman" panose="02020603050405020304" charset="0"/>
              </a:rPr>
              <a:t> dung </a:t>
            </a:r>
            <a:r>
              <a:rPr lang="en-US" sz="3200" b="1" dirty="0" err="1">
                <a:solidFill>
                  <a:prstClr val="black"/>
                </a:solidFill>
                <a:latin typeface="Times New Roman" panose="02020603050405020304" charset="0"/>
                <a:cs typeface="Times New Roman" panose="02020603050405020304" charset="0"/>
              </a:rPr>
              <a:t>chính</a:t>
            </a:r>
            <a:endParaRPr lang="en-US" sz="3200" b="1" dirty="0">
              <a:solidFill>
                <a:prstClr val="black"/>
              </a:solidFill>
              <a:latin typeface="Times New Roman" panose="02020603050405020304" charset="0"/>
              <a:cs typeface="Times New Roman" panose="02020603050405020304" charset="0"/>
            </a:endParaRPr>
          </a:p>
        </p:txBody>
      </p:sp>
      <p:sp>
        <p:nvSpPr>
          <p:cNvPr id="7" name="Rectangle 6">
            <a:extLst>
              <a:ext uri="{FF2B5EF4-FFF2-40B4-BE49-F238E27FC236}">
                <a16:creationId xmlns:a16="http://schemas.microsoft.com/office/drawing/2014/main" xmlns="" id="{0955BC0B-AD9A-900F-EA5B-5169673DABA7}"/>
              </a:ext>
            </a:extLst>
          </p:cNvPr>
          <p:cNvSpPr/>
          <p:nvPr/>
        </p:nvSpPr>
        <p:spPr>
          <a:xfrm>
            <a:off x="1507589" y="1237371"/>
            <a:ext cx="10464800" cy="15696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Hãy</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hoàn</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thành</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sơ</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đồ</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tư</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duy</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dưới</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đây</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để</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thể</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hiện</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ý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chính</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mỗi</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phần</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văn</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bản</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bộ</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phim</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Người</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cha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con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gái</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thông</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tin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cụ</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thể</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ý </a:t>
            </a:r>
            <a:r>
              <a:rPr lang="en-US" sz="3200" dirty="0" err="1">
                <a:solidFill>
                  <a:prstClr val="black"/>
                </a:solidFill>
                <a:latin typeface="Times New Roman" panose="02020603050405020304" pitchFamily="18" charset="0"/>
                <a:cs typeface="Times New Roman" panose="02020603050405020304" pitchFamily="18" charset="0"/>
              </a:rPr>
              <a:t>chính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đó</a:t>
            </a:r>
            <a:r>
              <a:rPr lang="en-US" sz="3200" dirty="0">
                <a:solidFill>
                  <a:prstClr val="black"/>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FE8E2127-1346-FE39-A362-CE349946E0A9}"/>
              </a:ext>
            </a:extLst>
          </p:cNvPr>
          <p:cNvPicPr>
            <a:picLocks noChangeAspect="1"/>
          </p:cNvPicPr>
          <p:nvPr/>
        </p:nvPicPr>
        <p:blipFill>
          <a:blip r:embed="rId5"/>
          <a:stretch>
            <a:fillRect/>
          </a:stretch>
        </p:blipFill>
        <p:spPr>
          <a:xfrm>
            <a:off x="3903785" y="2936922"/>
            <a:ext cx="6773593" cy="3786505"/>
          </a:xfrm>
          <a:prstGeom prst="rect">
            <a:avLst/>
          </a:prstGeom>
        </p:spPr>
      </p:pic>
    </p:spTree>
    <p:extLst>
      <p:ext uri="{BB962C8B-B14F-4D97-AF65-F5344CB8AC3E}">
        <p14:creationId xmlns:p14="http://schemas.microsoft.com/office/powerpoint/2010/main" val="207728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2118025-FB28-5E99-9796-E559AC2451F7}"/>
              </a:ext>
            </a:extLst>
          </p:cNvPr>
          <p:cNvPicPr>
            <a:picLocks noChangeAspect="1"/>
          </p:cNvPicPr>
          <p:nvPr/>
        </p:nvPicPr>
        <p:blipFill>
          <a:blip r:embed="rId3"/>
          <a:stretch>
            <a:fillRect/>
          </a:stretch>
        </p:blipFill>
        <p:spPr>
          <a:xfrm>
            <a:off x="60960" y="-68648"/>
            <a:ext cx="12192000" cy="6926647"/>
          </a:xfrm>
          <a:prstGeom prst="rect">
            <a:avLst/>
          </a:prstGeom>
        </p:spPr>
      </p:pic>
    </p:spTree>
    <p:extLst>
      <p:ext uri="{BB962C8B-B14F-4D97-AF65-F5344CB8AC3E}">
        <p14:creationId xmlns:p14="http://schemas.microsoft.com/office/powerpoint/2010/main" val="156262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4051</TotalTime>
  <Words>908</Words>
  <Application>Microsoft Office PowerPoint</Application>
  <PresentationFormat>Custom</PresentationFormat>
  <Paragraphs>107</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I.  Đọc - Tìm hiểu chung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Kể tên một bộ phim thiếu nhi mà em yêu thích nhất. Vì sao em yêu thích bộ phim đó?</dc:title>
  <dc:creator>Dell Inspiron 5320</dc:creator>
  <cp:lastModifiedBy>DELL</cp:lastModifiedBy>
  <cp:revision>35</cp:revision>
  <dcterms:created xsi:type="dcterms:W3CDTF">2024-01-31T15:44:34Z</dcterms:created>
  <dcterms:modified xsi:type="dcterms:W3CDTF">2024-05-21T02:00:01Z</dcterms:modified>
</cp:coreProperties>
</file>