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media/audio5.wav" ContentType="audio/x-wav"/>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296a3b1a94614186" Type="http://schemas.microsoft.com/office/2007/relationships/ui/extensibility" Target="customUI/customUI14.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76" r:id="rId2"/>
    <p:sldId id="259" r:id="rId3"/>
    <p:sldId id="258" r:id="rId4"/>
    <p:sldId id="260" r:id="rId5"/>
    <p:sldId id="256" r:id="rId6"/>
    <p:sldId id="261" r:id="rId7"/>
    <p:sldId id="264" r:id="rId8"/>
    <p:sldId id="265" r:id="rId9"/>
    <p:sldId id="277" r:id="rId10"/>
    <p:sldId id="267" r:id="rId11"/>
    <p:sldId id="268" r:id="rId12"/>
    <p:sldId id="269" r:id="rId13"/>
    <p:sldId id="270" r:id="rId14"/>
    <p:sldId id="272" r:id="rId15"/>
    <p:sldId id="273" r:id="rId16"/>
    <p:sldId id="274" r:id="rId17"/>
    <p:sldId id="275" r:id="rId18"/>
    <p:sldId id="278" r:id="rId19"/>
    <p:sldId id="293" r:id="rId20"/>
    <p:sldId id="292" r:id="rId21"/>
    <p:sldId id="290" r:id="rId22"/>
    <p:sldId id="281" r:id="rId23"/>
    <p:sldId id="282" r:id="rId24"/>
    <p:sldId id="283" r:id="rId25"/>
    <p:sldId id="284" r:id="rId26"/>
    <p:sldId id="285" r:id="rId27"/>
    <p:sldId id="286" r:id="rId28"/>
    <p:sldId id="287" r:id="rId29"/>
    <p:sldId id="288" r:id="rId30"/>
    <p:sldId id="291" r:id="rId31"/>
    <p:sldId id="28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4A8"/>
    <a:srgbClr val="E17932"/>
    <a:srgbClr val="28443E"/>
    <a:srgbClr val="FB818B"/>
    <a:srgbClr val="FBB03B"/>
    <a:srgbClr val="CE8B23"/>
    <a:srgbClr val="FF858E"/>
    <a:srgbClr val="679289"/>
    <a:srgbClr val="294640"/>
    <a:srgbClr val="2947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1210"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31FCC9-747A-401A-8151-5D462FE278B3}" type="datetimeFigureOut">
              <a:rPr lang="en-US" smtClean="0"/>
              <a:t>2/18/2022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93375E-FB8D-440D-9D5B-BD867D9C00D6}" type="slidenum">
              <a:rPr lang="en-US" smtClean="0"/>
              <a:t>‹#›</a:t>
            </a:fld>
            <a:endParaRPr lang="en-US"/>
          </a:p>
        </p:txBody>
      </p:sp>
    </p:spTree>
    <p:extLst>
      <p:ext uri="{BB962C8B-B14F-4D97-AF65-F5344CB8AC3E}">
        <p14:creationId xmlns:p14="http://schemas.microsoft.com/office/powerpoint/2010/main" val="207629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E6FAA3-9D4A-41D6-82F5-54288C6A5A22}" type="slidenum">
              <a:rPr lang="zh-CN" altLang="en-US" smtClean="0"/>
              <a:t>1</a:t>
            </a:fld>
            <a:endParaRPr lang="zh-CN" altLang="en-US"/>
          </a:p>
        </p:txBody>
      </p:sp>
    </p:spTree>
    <p:extLst>
      <p:ext uri="{BB962C8B-B14F-4D97-AF65-F5344CB8AC3E}">
        <p14:creationId xmlns:p14="http://schemas.microsoft.com/office/powerpoint/2010/main" val="147411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F9362E-BF0F-47D6-A731-B2F8317BFEFF}"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849C7-56A6-4EAA-A3CE-521EAF7A82AF}" type="slidenum">
              <a:rPr lang="en-US" smtClean="0"/>
              <a:t>‹#›</a:t>
            </a:fld>
            <a:endParaRPr lang="en-US"/>
          </a:p>
        </p:txBody>
      </p:sp>
    </p:spTree>
    <p:extLst>
      <p:ext uri="{BB962C8B-B14F-4D97-AF65-F5344CB8AC3E}">
        <p14:creationId xmlns:p14="http://schemas.microsoft.com/office/powerpoint/2010/main" val="2391858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F9362E-BF0F-47D6-A731-B2F8317BFEFF}"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849C7-56A6-4EAA-A3CE-521EAF7A82AF}" type="slidenum">
              <a:rPr lang="en-US" smtClean="0"/>
              <a:t>‹#›</a:t>
            </a:fld>
            <a:endParaRPr lang="en-US"/>
          </a:p>
        </p:txBody>
      </p:sp>
    </p:spTree>
    <p:extLst>
      <p:ext uri="{BB962C8B-B14F-4D97-AF65-F5344CB8AC3E}">
        <p14:creationId xmlns:p14="http://schemas.microsoft.com/office/powerpoint/2010/main" val="2749217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F9362E-BF0F-47D6-A731-B2F8317BFEFF}"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849C7-56A6-4EAA-A3CE-521EAF7A82AF}" type="slidenum">
              <a:rPr lang="en-US" smtClean="0"/>
              <a:t>‹#›</a:t>
            </a:fld>
            <a:endParaRPr lang="en-US"/>
          </a:p>
        </p:txBody>
      </p:sp>
    </p:spTree>
    <p:extLst>
      <p:ext uri="{BB962C8B-B14F-4D97-AF65-F5344CB8AC3E}">
        <p14:creationId xmlns:p14="http://schemas.microsoft.com/office/powerpoint/2010/main" val="2092272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F9362E-BF0F-47D6-A731-B2F8317BFEFF}"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849C7-56A6-4EAA-A3CE-521EAF7A82AF}" type="slidenum">
              <a:rPr lang="en-US" smtClean="0"/>
              <a:t>‹#›</a:t>
            </a:fld>
            <a:endParaRPr lang="en-US"/>
          </a:p>
        </p:txBody>
      </p:sp>
    </p:spTree>
    <p:extLst>
      <p:ext uri="{BB962C8B-B14F-4D97-AF65-F5344CB8AC3E}">
        <p14:creationId xmlns:p14="http://schemas.microsoft.com/office/powerpoint/2010/main" val="154517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BF9362E-BF0F-47D6-A731-B2F8317BFEFF}"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849C7-56A6-4EAA-A3CE-521EAF7A82AF}" type="slidenum">
              <a:rPr lang="en-US" smtClean="0"/>
              <a:t>‹#›</a:t>
            </a:fld>
            <a:endParaRPr lang="en-US"/>
          </a:p>
        </p:txBody>
      </p:sp>
    </p:spTree>
    <p:extLst>
      <p:ext uri="{BB962C8B-B14F-4D97-AF65-F5344CB8AC3E}">
        <p14:creationId xmlns:p14="http://schemas.microsoft.com/office/powerpoint/2010/main" val="1438391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F9362E-BF0F-47D6-A731-B2F8317BFEFF}"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849C7-56A6-4EAA-A3CE-521EAF7A82AF}" type="slidenum">
              <a:rPr lang="en-US" smtClean="0"/>
              <a:t>‹#›</a:t>
            </a:fld>
            <a:endParaRPr lang="en-US"/>
          </a:p>
        </p:txBody>
      </p:sp>
    </p:spTree>
    <p:extLst>
      <p:ext uri="{BB962C8B-B14F-4D97-AF65-F5344CB8AC3E}">
        <p14:creationId xmlns:p14="http://schemas.microsoft.com/office/powerpoint/2010/main" val="400178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F9362E-BF0F-47D6-A731-B2F8317BFEFF}" type="datetimeFigureOut">
              <a:rPr lang="en-US" smtClean="0"/>
              <a:t>2/18/2022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C849C7-56A6-4EAA-A3CE-521EAF7A82AF}" type="slidenum">
              <a:rPr lang="en-US" smtClean="0"/>
              <a:t>‹#›</a:t>
            </a:fld>
            <a:endParaRPr lang="en-US"/>
          </a:p>
        </p:txBody>
      </p:sp>
    </p:spTree>
    <p:extLst>
      <p:ext uri="{BB962C8B-B14F-4D97-AF65-F5344CB8AC3E}">
        <p14:creationId xmlns:p14="http://schemas.microsoft.com/office/powerpoint/2010/main" val="3883429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F9362E-BF0F-47D6-A731-B2F8317BFEFF}" type="datetimeFigureOut">
              <a:rPr lang="en-US" smtClean="0"/>
              <a:t>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C849C7-56A6-4EAA-A3CE-521EAF7A82AF}" type="slidenum">
              <a:rPr lang="en-US" smtClean="0"/>
              <a:t>‹#›</a:t>
            </a:fld>
            <a:endParaRPr lang="en-US"/>
          </a:p>
        </p:txBody>
      </p:sp>
    </p:spTree>
    <p:extLst>
      <p:ext uri="{BB962C8B-B14F-4D97-AF65-F5344CB8AC3E}">
        <p14:creationId xmlns:p14="http://schemas.microsoft.com/office/powerpoint/2010/main" val="2722071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F9362E-BF0F-47D6-A731-B2F8317BFEFF}" type="datetimeFigureOut">
              <a:rPr lang="en-US" smtClean="0"/>
              <a:t>2/18/2022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C849C7-56A6-4EAA-A3CE-521EAF7A82AF}" type="slidenum">
              <a:rPr lang="en-US" smtClean="0"/>
              <a:t>‹#›</a:t>
            </a:fld>
            <a:endParaRPr lang="en-US"/>
          </a:p>
        </p:txBody>
      </p:sp>
    </p:spTree>
    <p:extLst>
      <p:ext uri="{BB962C8B-B14F-4D97-AF65-F5344CB8AC3E}">
        <p14:creationId xmlns:p14="http://schemas.microsoft.com/office/powerpoint/2010/main" val="1135177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F9362E-BF0F-47D6-A731-B2F8317BFEFF}"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849C7-56A6-4EAA-A3CE-521EAF7A82AF}" type="slidenum">
              <a:rPr lang="en-US" smtClean="0"/>
              <a:t>‹#›</a:t>
            </a:fld>
            <a:endParaRPr lang="en-US"/>
          </a:p>
        </p:txBody>
      </p:sp>
    </p:spTree>
    <p:extLst>
      <p:ext uri="{BB962C8B-B14F-4D97-AF65-F5344CB8AC3E}">
        <p14:creationId xmlns:p14="http://schemas.microsoft.com/office/powerpoint/2010/main" val="1094408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F9362E-BF0F-47D6-A731-B2F8317BFEFF}"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849C7-56A6-4EAA-A3CE-521EAF7A82AF}" type="slidenum">
              <a:rPr lang="en-US" smtClean="0"/>
              <a:t>‹#›</a:t>
            </a:fld>
            <a:endParaRPr lang="en-US"/>
          </a:p>
        </p:txBody>
      </p:sp>
    </p:spTree>
    <p:extLst>
      <p:ext uri="{BB962C8B-B14F-4D97-AF65-F5344CB8AC3E}">
        <p14:creationId xmlns:p14="http://schemas.microsoft.com/office/powerpoint/2010/main" val="1486306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9362E-BF0F-47D6-A731-B2F8317BFEFF}" type="datetimeFigureOut">
              <a:rPr lang="en-US" smtClean="0"/>
              <a:t>2/18/2022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849C7-56A6-4EAA-A3CE-521EAF7A82AF}" type="slidenum">
              <a:rPr lang="en-US" smtClean="0"/>
              <a:t>‹#›</a:t>
            </a:fld>
            <a:endParaRPr lang="en-US"/>
          </a:p>
        </p:txBody>
      </p:sp>
    </p:spTree>
    <p:extLst>
      <p:ext uri="{BB962C8B-B14F-4D97-AF65-F5344CB8AC3E}">
        <p14:creationId xmlns:p14="http://schemas.microsoft.com/office/powerpoint/2010/main" val="1988287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22.wmf"/><Relationship Id="rId18" Type="http://schemas.openxmlformats.org/officeDocument/2006/relationships/image" Target="../media/image29.png"/><Relationship Id="rId26" Type="http://schemas.openxmlformats.org/officeDocument/2006/relationships/image" Target="../media/image25.emf"/><Relationship Id="rId3" Type="http://schemas.openxmlformats.org/officeDocument/2006/relationships/tags" Target="../tags/tag10.xml"/><Relationship Id="rId21" Type="http://schemas.openxmlformats.org/officeDocument/2006/relationships/oleObject" Target="../embeddings/oleObject30.bin"/><Relationship Id="rId7" Type="http://schemas.openxmlformats.org/officeDocument/2006/relationships/image" Target="../media/image25.png"/><Relationship Id="rId12" Type="http://schemas.openxmlformats.org/officeDocument/2006/relationships/oleObject" Target="../embeddings/oleObject10.bin"/><Relationship Id="rId17" Type="http://schemas.openxmlformats.org/officeDocument/2006/relationships/image" Target="../media/image23.wmf"/><Relationship Id="rId25" Type="http://schemas.openxmlformats.org/officeDocument/2006/relationships/oleObject" Target="../embeddings/oleObject40.bin"/><Relationship Id="rId33" Type="http://schemas.openxmlformats.org/officeDocument/2006/relationships/image" Target="../media/image27.png"/><Relationship Id="rId2" Type="http://schemas.openxmlformats.org/officeDocument/2006/relationships/tags" Target="../tags/tag9.xml"/><Relationship Id="rId16" Type="http://schemas.openxmlformats.org/officeDocument/2006/relationships/oleObject" Target="../embeddings/oleObject20.bin"/><Relationship Id="rId20" Type="http://schemas.openxmlformats.org/officeDocument/2006/relationships/image" Target="../media/image23.emf"/><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22.wmf"/><Relationship Id="rId32" Type="http://schemas.openxmlformats.org/officeDocument/2006/relationships/image" Target="../media/image33.png"/><Relationship Id="rId5" Type="http://schemas.openxmlformats.org/officeDocument/2006/relationships/image" Target="../media/image18.png"/><Relationship Id="rId23" Type="http://schemas.openxmlformats.org/officeDocument/2006/relationships/oleObject" Target="../embeddings/oleObject4.bin"/><Relationship Id="rId28" Type="http://schemas.openxmlformats.org/officeDocument/2006/relationships/image" Target="../media/image8.png"/><Relationship Id="rId10" Type="http://schemas.openxmlformats.org/officeDocument/2006/relationships/oleObject" Target="../embeddings/oleObject1.bin"/><Relationship Id="rId19" Type="http://schemas.openxmlformats.org/officeDocument/2006/relationships/oleObject" Target="../embeddings/oleObject3.bin"/><Relationship Id="rId4" Type="http://schemas.openxmlformats.org/officeDocument/2006/relationships/slideLayout" Target="../slideLayouts/slideLayout1.xml"/><Relationship Id="rId9" Type="http://schemas.openxmlformats.org/officeDocument/2006/relationships/image" Target="../media/image28.png"/><Relationship Id="rId14" Type="http://schemas.openxmlformats.org/officeDocument/2006/relationships/oleObject" Target="../embeddings/oleObject2.bin"/><Relationship Id="rId22" Type="http://schemas.openxmlformats.org/officeDocument/2006/relationships/image" Target="../media/image23.emf"/><Relationship Id="rId27"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1.xml"/><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1.jpeg"/><Relationship Id="rId11" Type="http://schemas.openxmlformats.org/officeDocument/2006/relationships/image" Target="../media/image31.png"/><Relationship Id="rId5" Type="http://schemas.openxmlformats.org/officeDocument/2006/relationships/image" Target="../media/image10.jpeg"/><Relationship Id="rId10" Type="http://schemas.openxmlformats.org/officeDocument/2006/relationships/image" Target="../media/image280.png"/><Relationship Id="rId4" Type="http://schemas.openxmlformats.org/officeDocument/2006/relationships/image" Target="../media/image9.pn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320.png"/><Relationship Id="rId4" Type="http://schemas.openxmlformats.org/officeDocument/2006/relationships/image" Target="../media/image9.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7.png"/><Relationship Id="rId5" Type="http://schemas.openxmlformats.org/officeDocument/2006/relationships/image" Target="../media/image35.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1.xml"/><Relationship Id="rId7" Type="http://schemas.openxmlformats.org/officeDocument/2006/relationships/image" Target="../media/image290.png"/><Relationship Id="rId2" Type="http://schemas.openxmlformats.org/officeDocument/2006/relationships/tags" Target="../tags/tag20.xml"/><Relationship Id="rId1" Type="http://schemas.openxmlformats.org/officeDocument/2006/relationships/tags" Target="../tags/tag19.xml"/><Relationship Id="rId11" Type="http://schemas.openxmlformats.org/officeDocument/2006/relationships/image" Target="../media/image34.png"/><Relationship Id="rId10" Type="http://schemas.openxmlformats.org/officeDocument/2006/relationships/image" Target="../media/image340.png"/><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1.jpeg"/><Relationship Id="rId11" Type="http://schemas.openxmlformats.org/officeDocument/2006/relationships/image" Target="../media/image310.png"/><Relationship Id="rId5" Type="http://schemas.openxmlformats.org/officeDocument/2006/relationships/image" Target="../media/image10.jpeg"/><Relationship Id="rId10" Type="http://schemas.openxmlformats.org/officeDocument/2006/relationships/image" Target="../media/image34.png"/><Relationship Id="rId4" Type="http://schemas.openxmlformats.org/officeDocument/2006/relationships/image" Target="../media/image9.png"/><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7.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image" Target="../media/image42.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5.png"/><Relationship Id="rId10" Type="http://schemas.openxmlformats.org/officeDocument/2006/relationships/image" Target="../media/image48.png"/><Relationship Id="rId4" Type="http://schemas.openxmlformats.org/officeDocument/2006/relationships/image" Target="../media/image44.png"/><Relationship Id="rId9" Type="http://schemas.openxmlformats.org/officeDocument/2006/relationships/slide" Target="slide23.xml"/></Relationships>
</file>

<file path=ppt/slides/_rels/slide2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 Target="slide25.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slide" Target="slide29.xml"/><Relationship Id="rId3" Type="http://schemas.openxmlformats.org/officeDocument/2006/relationships/image" Target="../media/image43.png"/><Relationship Id="rId7" Type="http://schemas.openxmlformats.org/officeDocument/2006/relationships/image" Target="../media/image52.png"/><Relationship Id="rId12" Type="http://schemas.openxmlformats.org/officeDocument/2006/relationships/slide" Target="slide28.xml"/><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slide" Target="slide27.xml"/><Relationship Id="rId5" Type="http://schemas.openxmlformats.org/officeDocument/2006/relationships/image" Target="../media/image47.png"/><Relationship Id="rId15" Type="http://schemas.openxmlformats.org/officeDocument/2006/relationships/slide" Target="slide30.xml"/><Relationship Id="rId10" Type="http://schemas.openxmlformats.org/officeDocument/2006/relationships/slide" Target="slide26.xml"/><Relationship Id="rId4" Type="http://schemas.openxmlformats.org/officeDocument/2006/relationships/slide" Target="slide18.xml"/><Relationship Id="rId9" Type="http://schemas.openxmlformats.org/officeDocument/2006/relationships/image" Target="../media/image54.png"/><Relationship Id="rId14" Type="http://schemas.openxmlformats.org/officeDocument/2006/relationships/image" Target="../media/image46.png"/></Relationships>
</file>

<file path=ppt/slides/_rels/slide26.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37.png"/><Relationship Id="rId3" Type="http://schemas.openxmlformats.org/officeDocument/2006/relationships/audio" Target="../media/audio2.wav"/><Relationship Id="rId7" Type="http://schemas.openxmlformats.org/officeDocument/2006/relationships/slide" Target="slide25.xml"/><Relationship Id="rId12" Type="http://schemas.openxmlformats.org/officeDocument/2006/relationships/image" Target="../media/image36.png"/><Relationship Id="rId2" Type="http://schemas.openxmlformats.org/officeDocument/2006/relationships/audio" Target="../media/audio3.wav"/><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58.png"/><Relationship Id="rId5" Type="http://schemas.openxmlformats.org/officeDocument/2006/relationships/image" Target="../media/image55.png"/><Relationship Id="rId10" Type="http://schemas.microsoft.com/office/2007/relationships/hdphoto" Target="../media/hdphoto1.wdp"/><Relationship Id="rId4" Type="http://schemas.openxmlformats.org/officeDocument/2006/relationships/audio" Target="../media/audio1.wav"/><Relationship Id="rId9" Type="http://schemas.openxmlformats.org/officeDocument/2006/relationships/image" Target="../media/image57.png"/><Relationship Id="rId14" Type="http://schemas.openxmlformats.org/officeDocument/2006/relationships/image" Target="../media/image59.png"/></Relationships>
</file>

<file path=ppt/slides/_rels/slide27.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36.png"/><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image" Target="../media/image61.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0.png"/><Relationship Id="rId5" Type="http://schemas.openxmlformats.org/officeDocument/2006/relationships/image" Target="../media/image55.png"/><Relationship Id="rId10" Type="http://schemas.openxmlformats.org/officeDocument/2006/relationships/image" Target="../media/image56.png"/><Relationship Id="rId4" Type="http://schemas.openxmlformats.org/officeDocument/2006/relationships/audio" Target="../media/audio2.wav"/><Relationship Id="rId9" Type="http://schemas.openxmlformats.org/officeDocument/2006/relationships/slide" Target="slide25.xml"/><Relationship Id="rId14" Type="http://schemas.openxmlformats.org/officeDocument/2006/relationships/image" Target="../media/image37.png"/></Relationships>
</file>

<file path=ppt/slides/_rels/slide28.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36.png"/><Relationship Id="rId3" Type="http://schemas.openxmlformats.org/officeDocument/2006/relationships/audio" Target="../media/audio2.wav"/><Relationship Id="rId7" Type="http://schemas.microsoft.com/office/2007/relationships/hdphoto" Target="../media/hdphoto1.wdp"/><Relationship Id="rId12" Type="http://schemas.openxmlformats.org/officeDocument/2006/relationships/image" Target="../media/image37.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5.png"/><Relationship Id="rId10" Type="http://schemas.openxmlformats.org/officeDocument/2006/relationships/image" Target="../media/image56.png"/><Relationship Id="rId4" Type="http://schemas.openxmlformats.org/officeDocument/2006/relationships/audio" Target="../media/audio1.wav"/><Relationship Id="rId9" Type="http://schemas.openxmlformats.org/officeDocument/2006/relationships/slide" Target="slide25.xml"/></Relationships>
</file>

<file path=ppt/slides/_rels/slide29.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64.png"/><Relationship Id="rId3" Type="http://schemas.openxmlformats.org/officeDocument/2006/relationships/audio" Target="../media/audio5.wav"/><Relationship Id="rId7" Type="http://schemas.openxmlformats.org/officeDocument/2006/relationships/image" Target="../media/image57.png"/><Relationship Id="rId12" Type="http://schemas.openxmlformats.org/officeDocument/2006/relationships/image" Target="../media/image63.png"/><Relationship Id="rId2" Type="http://schemas.openxmlformats.org/officeDocument/2006/relationships/audio" Target="../media/audio4.wav"/><Relationship Id="rId16"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56.png"/><Relationship Id="rId5" Type="http://schemas.openxmlformats.org/officeDocument/2006/relationships/audio" Target="../media/audio2.wav"/><Relationship Id="rId15" Type="http://schemas.openxmlformats.org/officeDocument/2006/relationships/image" Target="../media/image37.png"/><Relationship Id="rId10" Type="http://schemas.openxmlformats.org/officeDocument/2006/relationships/slide" Target="slide25.xml"/><Relationship Id="rId4" Type="http://schemas.openxmlformats.org/officeDocument/2006/relationships/audio" Target="../media/audio1.wav"/><Relationship Id="rId9" Type="http://schemas.openxmlformats.org/officeDocument/2006/relationships/image" Target="../media/image58.png"/><Relationship Id="rId1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6.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12" Type="http://schemas.openxmlformats.org/officeDocument/2006/relationships/image" Target="../media/image2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1.jpeg"/><Relationship Id="rId11" Type="http://schemas.openxmlformats.org/officeDocument/2006/relationships/image" Target="../media/image20.png"/><Relationship Id="rId5" Type="http://schemas.openxmlformats.org/officeDocument/2006/relationships/image" Target="../media/image10.jpeg"/><Relationship Id="rId10" Type="http://schemas.openxmlformats.org/officeDocument/2006/relationships/image" Target="../media/image19.png"/><Relationship Id="rId4" Type="http://schemas.openxmlformats.org/officeDocument/2006/relationships/image" Target="../media/image9.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94640"/>
        </a:solidFill>
        <a:effectLst/>
      </p:bgPr>
    </p:bg>
    <p:spTree>
      <p:nvGrpSpPr>
        <p:cNvPr id="1" name=""/>
        <p:cNvGrpSpPr/>
        <p:nvPr/>
      </p:nvGrpSpPr>
      <p:grpSpPr>
        <a:xfrm>
          <a:off x="0" y="0"/>
          <a:ext cx="0" cy="0"/>
          <a:chOff x="0" y="0"/>
          <a:chExt cx="0" cy="0"/>
        </a:xfrm>
      </p:grpSpPr>
      <p:pic>
        <p:nvPicPr>
          <p:cNvPr id="2" name="图片 5">
            <a:extLst>
              <a:ext uri="{FF2B5EF4-FFF2-40B4-BE49-F238E27FC236}">
                <a16:creationId xmlns:a16="http://schemas.microsoft.com/office/drawing/2014/main" xmlns="" id="{374EF133-D51B-467E-A006-71789801CD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8678792" y="3344791"/>
            <a:ext cx="2683017" cy="4343400"/>
          </a:xfrm>
          <a:prstGeom prst="rect">
            <a:avLst/>
          </a:prstGeom>
        </p:spPr>
      </p:pic>
      <p:pic>
        <p:nvPicPr>
          <p:cNvPr id="3" name="图片 6">
            <a:extLst>
              <a:ext uri="{FF2B5EF4-FFF2-40B4-BE49-F238E27FC236}">
                <a16:creationId xmlns:a16="http://schemas.microsoft.com/office/drawing/2014/main" xmlns="" id="{7DA46919-DCA7-4F97-B4EA-BADDA348B9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73886" y="-873886"/>
            <a:ext cx="2824228" cy="4572000"/>
          </a:xfrm>
          <a:prstGeom prst="rect">
            <a:avLst/>
          </a:prstGeom>
        </p:spPr>
      </p:pic>
      <p:sp>
        <p:nvSpPr>
          <p:cNvPr id="4" name="Rectangle 3">
            <a:extLst>
              <a:ext uri="{FF2B5EF4-FFF2-40B4-BE49-F238E27FC236}">
                <a16:creationId xmlns:a16="http://schemas.microsoft.com/office/drawing/2014/main" xmlns="" id="{47C358C9-AF0A-43D3-9CA9-FE44D3FE1EA5}"/>
              </a:ext>
            </a:extLst>
          </p:cNvPr>
          <p:cNvSpPr/>
          <p:nvPr/>
        </p:nvSpPr>
        <p:spPr>
          <a:xfrm>
            <a:off x="1027610" y="2824228"/>
            <a:ext cx="2516778" cy="2585323"/>
          </a:xfrm>
          <a:prstGeom prst="rect">
            <a:avLst/>
          </a:prstGeom>
          <a:noFill/>
        </p:spPr>
        <p:txBody>
          <a:bodyPr wrap="none" lIns="91440" tIns="45720" rIns="91440" bIns="45720">
            <a:spAutoFit/>
          </a:bodyPr>
          <a:lstStyle/>
          <a:p>
            <a:pPr algn="ctr"/>
            <a:r>
              <a:rPr lang="en-US" sz="5400" b="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Trường:</a:t>
            </a:r>
          </a:p>
          <a:p>
            <a:pPr algn="ctr"/>
            <a:r>
              <a:rPr lang="en-US" sz="5400" b="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GV:</a:t>
            </a:r>
          </a:p>
          <a:p>
            <a:pPr algn="ctr"/>
            <a:r>
              <a:rPr lang="en-US" sz="5400" b="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Lớp: </a:t>
            </a:r>
            <a:endParaRPr lang="en-US" sz="54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5" name="Rectangle 4">
            <a:extLst>
              <a:ext uri="{FF2B5EF4-FFF2-40B4-BE49-F238E27FC236}">
                <a16:creationId xmlns:a16="http://schemas.microsoft.com/office/drawing/2014/main" xmlns="" id="{0BF89571-A845-4B5A-AF1F-2E62F659B7F9}"/>
              </a:ext>
            </a:extLst>
          </p:cNvPr>
          <p:cNvSpPr/>
          <p:nvPr/>
        </p:nvSpPr>
        <p:spPr>
          <a:xfrm>
            <a:off x="6795513" y="197414"/>
            <a:ext cx="3639137" cy="923330"/>
          </a:xfrm>
          <a:prstGeom prst="rect">
            <a:avLst/>
          </a:prstGeom>
          <a:noFill/>
        </p:spPr>
        <p:txBody>
          <a:bodyPr wrap="none" lIns="91440" tIns="45720" rIns="91440" bIns="45720">
            <a:spAutoFit/>
          </a:bodyPr>
          <a:lstStyle/>
          <a:p>
            <a:pPr algn="ctr"/>
            <a:r>
              <a:rPr lang="en-US" sz="54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HÌNH HỌC </a:t>
            </a:r>
            <a:r>
              <a:rPr lang="en-US" sz="540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9</a:t>
            </a:r>
            <a:endParaRPr lang="en-US" sz="54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4263603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500" fill="hold"/>
                                        <p:tgtEl>
                                          <p:spTgt spid="5"/>
                                        </p:tgtEl>
                                        <p:attrNameLst>
                                          <p:attrName>ppt_x</p:attrName>
                                        </p:attrNameLst>
                                      </p:cBhvr>
                                      <p:tavLst>
                                        <p:tav tm="0">
                                          <p:val>
                                            <p:strVal val="1+#ppt_w/2"/>
                                          </p:val>
                                        </p:tav>
                                        <p:tav tm="100000">
                                          <p:val>
                                            <p:strVal val="#ppt_x"/>
                                          </p:val>
                                        </p:tav>
                                      </p:tavLst>
                                    </p:anim>
                                    <p:anim calcmode="lin" valueType="num">
                                      <p:cBhvr additive="base">
                                        <p:cTn id="16"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4286"/>
                                  </p:iterate>
                                  <p:childTnLst>
                                    <p:set>
                                      <p:cBhvr>
                                        <p:cTn id="20" dur="1" fill="hold">
                                          <p:stCondLst>
                                            <p:cond delay="0"/>
                                          </p:stCondLst>
                                        </p:cTn>
                                        <p:tgtEl>
                                          <p:spTgt spid="4"/>
                                        </p:tgtEl>
                                        <p:attrNameLst>
                                          <p:attrName>style.visibility</p:attrName>
                                        </p:attrNameLst>
                                      </p:cBhvr>
                                      <p:to>
                                        <p:strVal val="visible"/>
                                      </p:to>
                                    </p:set>
                                    <p:anim by="(-#ppt_w*2)" calcmode="lin" valueType="num">
                                      <p:cBhvr rctx="PPT">
                                        <p:cTn id="21" dur="350" autoRev="1" fill="hold">
                                          <p:stCondLst>
                                            <p:cond delay="0"/>
                                          </p:stCondLst>
                                        </p:cTn>
                                        <p:tgtEl>
                                          <p:spTgt spid="4"/>
                                        </p:tgtEl>
                                        <p:attrNameLst>
                                          <p:attrName>ppt_w</p:attrName>
                                        </p:attrNameLst>
                                      </p:cBhvr>
                                    </p:anim>
                                    <p:anim by="(#ppt_w*0.50)" calcmode="lin" valueType="num">
                                      <p:cBhvr>
                                        <p:cTn id="22" dur="350" decel="50000" autoRev="1" fill="hold">
                                          <p:stCondLst>
                                            <p:cond delay="0"/>
                                          </p:stCondLst>
                                        </p:cTn>
                                        <p:tgtEl>
                                          <p:spTgt spid="4"/>
                                        </p:tgtEl>
                                        <p:attrNameLst>
                                          <p:attrName>ppt_x</p:attrName>
                                        </p:attrNameLst>
                                      </p:cBhvr>
                                    </p:anim>
                                    <p:anim from="(-#ppt_h/2)" to="(#ppt_y)" calcmode="lin" valueType="num">
                                      <p:cBhvr>
                                        <p:cTn id="23" dur="700" fill="hold">
                                          <p:stCondLst>
                                            <p:cond delay="0"/>
                                          </p:stCondLst>
                                        </p:cTn>
                                        <p:tgtEl>
                                          <p:spTgt spid="4"/>
                                        </p:tgtEl>
                                        <p:attrNameLst>
                                          <p:attrName>ppt_y</p:attrName>
                                        </p:attrNameLst>
                                      </p:cBhvr>
                                    </p:anim>
                                    <p:animRot by="21600000">
                                      <p:cBhvr>
                                        <p:cTn id="24" dur="7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9474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922157" y="244248"/>
            <a:ext cx="790575" cy="752475"/>
          </a:xfrm>
          <a:prstGeom prst="rect">
            <a:avLst/>
          </a:prstGeom>
        </p:spPr>
      </p:pic>
      <p:pic>
        <p:nvPicPr>
          <p:cNvPr id="1026" name="Picture 2" descr="34 Bảng Màu Cùng Với Thông Số Chuyên Dùng Trong Thiết Kế - Các mẹo hay -  Tin tức - IDC.EDU.V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099" y="1115391"/>
            <a:ext cx="1593132" cy="8747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ương Pháp Lựa Chọn Màu Sơn Nhà Máy Đẹ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59410" y="1990165"/>
            <a:ext cx="1659410" cy="170633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533498" y="285288"/>
            <a:ext cx="5507382" cy="523220"/>
          </a:xfrm>
          <a:prstGeom prst="rect">
            <a:avLst/>
          </a:prstGeom>
          <a:solidFill>
            <a:srgbClr val="72D5AE"/>
          </a:solidFill>
          <a:ln>
            <a:noFill/>
          </a:ln>
          <a:effectLst>
            <a:outerShdw blurRad="50800" dist="38100" dir="18900000" algn="b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HOÀN THÀNH NHIỆM VỤ SAU</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829705" y="4413774"/>
            <a:ext cx="813310" cy="523220"/>
          </a:xfrm>
          <a:prstGeom prst="rect">
            <a:avLst/>
          </a:prstGeom>
          <a:solidFill>
            <a:srgbClr val="72D5AE"/>
          </a:solidFill>
          <a:ln>
            <a:no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2. </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17" name="椭圆 58"/>
          <p:cNvSpPr/>
          <p:nvPr/>
        </p:nvSpPr>
        <p:spPr>
          <a:xfrm>
            <a:off x="-784823" y="3799651"/>
            <a:ext cx="570175" cy="594354"/>
          </a:xfrm>
          <a:prstGeom prst="ellipse">
            <a:avLst/>
          </a:prstGeom>
          <a:blipFill dpi="0" rotWithShape="1">
            <a:blip r:embed="rId7"/>
            <a:srcRect/>
            <a:stretch>
              <a:fillRect/>
            </a:stretch>
          </a:blipFill>
          <a:ln w="57150" cap="rnd">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0040" tIns="320041" rIns="835448" bIns="835448" numCol="1" spcCol="1270" anchor="ctr" anchorCtr="0">
            <a:noAutofit/>
          </a:bodyPr>
          <a:lstStyle/>
          <a:p>
            <a:pPr algn="ctr" defTabSz="2000250">
              <a:lnSpc>
                <a:spcPct val="90000"/>
              </a:lnSpc>
              <a:spcBef>
                <a:spcPct val="0"/>
              </a:spcBef>
              <a:spcAft>
                <a:spcPct val="35000"/>
              </a:spcAft>
            </a:pPr>
            <a:endParaRPr lang="zh-CN" altLang="en-US" sz="4500">
              <a:solidFill>
                <a:schemeClr val="accent2"/>
              </a:solidFill>
              <a:latin typeface="inpin heiti" charset="-122"/>
              <a:ea typeface="inpin heiti" charset="-122"/>
            </a:endParaRPr>
          </a:p>
        </p:txBody>
      </p:sp>
      <p:pic>
        <p:nvPicPr>
          <p:cNvPr id="9" name="PA_图片 2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1013328" y="0"/>
            <a:ext cx="1240350" cy="2232249"/>
          </a:xfrm>
          <a:prstGeom prst="rect">
            <a:avLst/>
          </a:prstGeom>
        </p:spPr>
      </p:pic>
      <p:pic>
        <p:nvPicPr>
          <p:cNvPr id="10" name="PA_图片 22"/>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0688484" y="42751"/>
            <a:ext cx="649687" cy="1169237"/>
          </a:xfrm>
          <a:prstGeom prst="rect">
            <a:avLst/>
          </a:prstGeom>
        </p:spPr>
      </p:pic>
      <p:pic>
        <p:nvPicPr>
          <p:cNvPr id="21" name="Picture 2" descr="Truyện ngụ ngôn Aesop: Một câu chuyện về làm việc nhóm - Phần mềm Quản lý  Doanh nghiệp &amp;amp; Cộng tác trực tuyến thời gian thực mọi lúc, mọi nơi"/>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8001" t="5317" r="17310" b="5558"/>
          <a:stretch/>
        </p:blipFill>
        <p:spPr bwMode="auto">
          <a:xfrm>
            <a:off x="140387" y="99507"/>
            <a:ext cx="1210864" cy="967586"/>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1585716" y="1021857"/>
            <a:ext cx="9213052" cy="3536495"/>
            <a:chOff x="407810" y="1243741"/>
            <a:chExt cx="9213052" cy="3355601"/>
          </a:xfrm>
        </p:grpSpPr>
        <p:grpSp>
          <p:nvGrpSpPr>
            <p:cNvPr id="11" name="Group 10"/>
            <p:cNvGrpSpPr/>
            <p:nvPr/>
          </p:nvGrpSpPr>
          <p:grpSpPr>
            <a:xfrm>
              <a:off x="407810" y="1243741"/>
              <a:ext cx="9213052" cy="3355601"/>
              <a:chOff x="324844" y="808437"/>
              <a:chExt cx="9213052" cy="3355601"/>
            </a:xfrm>
          </p:grpSpPr>
          <p:sp>
            <p:nvSpPr>
              <p:cNvPr id="5" name="Rounded Rectangle 4"/>
              <p:cNvSpPr/>
              <p:nvPr/>
            </p:nvSpPr>
            <p:spPr>
              <a:xfrm>
                <a:off x="324844" y="1029408"/>
                <a:ext cx="9213052" cy="3134630"/>
              </a:xfrm>
              <a:prstGeom prst="roundRect">
                <a:avLst/>
              </a:prstGeom>
              <a:solidFill>
                <a:srgbClr val="D9A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25864" y="808437"/>
                <a:ext cx="4041377" cy="523220"/>
              </a:xfrm>
              <a:prstGeom prst="rect">
                <a:avLst/>
              </a:prstGeom>
              <a:solidFill>
                <a:srgbClr val="72D5AE"/>
              </a:solidFill>
              <a:ln>
                <a:no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NHIỆM VỤ SỐ 2</a:t>
                </a:r>
                <a:endParaRPr lang="en-US" sz="2800" b="1">
                  <a:solidFill>
                    <a:schemeClr val="bg1"/>
                  </a:solidFill>
                  <a:latin typeface="Times New Roman" panose="02020603050405020304" pitchFamily="18" charset="0"/>
                  <a:cs typeface="Times New Roman" panose="02020603050405020304" pitchFamily="18" charset="0"/>
                </a:endParaRPr>
              </a:p>
            </p:txBody>
          </p:sp>
        </p:grpSp>
        <p:sp>
          <p:nvSpPr>
            <p:cNvPr id="7" name="Rectangle 6"/>
            <p:cNvSpPr/>
            <p:nvPr/>
          </p:nvSpPr>
          <p:spPr>
            <a:xfrm>
              <a:off x="1658779" y="2809595"/>
              <a:ext cx="7962083" cy="1460168"/>
            </a:xfrm>
            <a:prstGeom prst="rect">
              <a:avLst/>
            </a:prstGeom>
          </p:spPr>
          <p:txBody>
            <a:bodyPr wrap="square">
              <a:spAutoFit/>
            </a:bodyPr>
            <a:lstStyle/>
            <a:p>
              <a:pPr marL="457200" indent="-457200" algn="just">
                <a:spcBef>
                  <a:spcPts val="300"/>
                </a:spcBef>
                <a:spcAft>
                  <a:spcPts val="300"/>
                </a:spcAft>
                <a:buFont typeface="Wingdings" panose="05000000000000000000" pitchFamily="2" charset="2"/>
                <a:buChar char="ü"/>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Yêu cầu 1</a:t>
              </a:r>
              <a:r>
                <a:rPr lang="en-US" sz="2800">
                  <a:latin typeface="Times New Roman" panose="02020603050405020304" pitchFamily="18" charset="0"/>
                  <a:ea typeface="Times New Roman" panose="02020603050405020304" pitchFamily="18" charset="0"/>
                  <a:cs typeface="Times New Roman" panose="02020603050405020304" pitchFamily="18" charset="0"/>
                </a:rPr>
                <a:t>: Vẽ hình, viết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giả </a:t>
              </a:r>
              <a:r>
                <a:rPr lang="en-US" sz="2800">
                  <a:latin typeface="Times New Roman" panose="02020603050405020304" pitchFamily="18" charset="0"/>
                  <a:ea typeface="Times New Roman" panose="02020603050405020304" pitchFamily="18" charset="0"/>
                  <a:cs typeface="Times New Roman" panose="02020603050405020304" pitchFamily="18" charset="0"/>
                </a:rPr>
                <a:t>thiết kết luận</a:t>
              </a:r>
            </a:p>
            <a:p>
              <a:pPr marL="457200" indent="-457200" algn="just">
                <a:spcBef>
                  <a:spcPts val="300"/>
                </a:spcBef>
                <a:spcAft>
                  <a:spcPts val="300"/>
                </a:spcAft>
                <a:buFont typeface="Wingdings" panose="05000000000000000000" pitchFamily="2" charset="2"/>
                <a:buChar char="ü"/>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Yêu cầu 2</a:t>
              </a:r>
              <a:r>
                <a:rPr lang="en-US" sz="2800">
                  <a:latin typeface="Times New Roman" panose="02020603050405020304" pitchFamily="18" charset="0"/>
                  <a:ea typeface="Times New Roman" panose="02020603050405020304" pitchFamily="18" charset="0"/>
                  <a:cs typeface="Times New Roman" panose="02020603050405020304" pitchFamily="18" charset="0"/>
                </a:rPr>
                <a:t>: Nêu cách chứng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minh.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Bef>
                  <a:spcPts val="300"/>
                </a:spcBef>
                <a:spcAft>
                  <a:spcPts val="300"/>
                </a:spcAft>
                <a:buFont typeface="Wingdings" panose="05000000000000000000" pitchFamily="2" charset="2"/>
                <a:buChar char="ü"/>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Yêu cầu 3</a:t>
              </a:r>
              <a:r>
                <a:rPr lang="en-US" sz="2800">
                  <a:latin typeface="Times New Roman" panose="02020603050405020304" pitchFamily="18" charset="0"/>
                  <a:ea typeface="Times New Roman" panose="02020603050405020304" pitchFamily="18" charset="0"/>
                  <a:cs typeface="Times New Roman" panose="02020603050405020304" pitchFamily="18" charset="0"/>
                </a:rPr>
                <a:t>: Trình bày cách chứng định lí.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7" name="Rectangle 26"/>
              <p:cNvSpPr/>
              <p:nvPr/>
            </p:nvSpPr>
            <p:spPr>
              <a:xfrm>
                <a:off x="1735692" y="1601574"/>
                <a:ext cx="8808665" cy="954107"/>
              </a:xfrm>
              <a:prstGeom prst="rect">
                <a:avLst/>
              </a:prstGeom>
            </p:spPr>
            <p:txBody>
              <a:bodyPr wrap="square">
                <a:spAutoFit/>
              </a:bodyPr>
              <a:lstStyle/>
              <a:p>
                <a:pPr algn="just">
                  <a:spcBef>
                    <a:spcPts val="300"/>
                  </a:spcBef>
                  <a:spcAft>
                    <a:spcPts val="300"/>
                  </a:spcAft>
                </a:pPr>
                <a:r>
                  <a:rPr lang="nl-NL" sz="2800" b="1" smtClean="0">
                    <a:latin typeface="Times New Roman" panose="02020603050405020304" pitchFamily="18" charset="0"/>
                    <a:ea typeface="Calibri" panose="020F0502020204030204" pitchFamily="34" charset="0"/>
                  </a:rPr>
                  <a:t>Bài toán: </a:t>
                </a:r>
                <a:r>
                  <a:rPr lang="nl-NL" sz="2800" smtClean="0">
                    <a:latin typeface="Times New Roman" panose="02020603050405020304" pitchFamily="18" charset="0"/>
                    <a:ea typeface="Calibri" panose="020F0502020204030204" pitchFamily="34" charset="0"/>
                  </a:rPr>
                  <a:t>Cho tứ giác ABCD nội tiếp đường tròn tâm O. Chứng minh rằng tổng số đo hai góc đối nhau bằng </a:t>
                </a:r>
                <a14:m>
                  <m:oMath xmlns:m="http://schemas.openxmlformats.org/officeDocument/2006/math">
                    <m:sSup>
                      <m:sSupPr>
                        <m:ctrlPr>
                          <a:rPr lang="nl-NL" sz="2800" i="1" smtClean="0">
                            <a:latin typeface="Cambria Math" panose="02040503050406030204" pitchFamily="18" charset="0"/>
                          </a:rPr>
                        </m:ctrlPr>
                      </m:sSupPr>
                      <m:e>
                        <m:r>
                          <a:rPr lang="en-US" sz="2800" b="0" i="1" smtClean="0">
                            <a:latin typeface="Cambria Math" panose="02040503050406030204" pitchFamily="18" charset="0"/>
                          </a:rPr>
                          <m:t>180</m:t>
                        </m:r>
                      </m:e>
                      <m:sup>
                        <m:r>
                          <a:rPr lang="en-US" sz="2800" b="0" i="1" smtClean="0">
                            <a:latin typeface="Cambria Math" panose="02040503050406030204" pitchFamily="18" charset="0"/>
                          </a:rPr>
                          <m:t>0</m:t>
                        </m:r>
                      </m:sup>
                    </m:sSup>
                  </m:oMath>
                </a14:m>
                <a:endParaRPr lang="en-US" sz="2800" b="1">
                  <a:latin typeface="Times New Roman" panose="02020603050405020304" pitchFamily="18" charset="0"/>
                  <a:ea typeface="Calibri" panose="020F0502020204030204" pitchFamily="34"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1735692" y="1601574"/>
                <a:ext cx="8808665" cy="954107"/>
              </a:xfrm>
              <a:prstGeom prst="rect">
                <a:avLst/>
              </a:prstGeom>
              <a:blipFill>
                <a:blip r:embed="rId10"/>
                <a:stretch>
                  <a:fillRect l="-1453" t="-7051" r="-1384" b="-17308"/>
                </a:stretch>
              </a:blipFill>
            </p:spPr>
            <p:txBody>
              <a:bodyPr/>
              <a:lstStyle/>
              <a:p>
                <a:r>
                  <a:rPr lang="en-US">
                    <a:noFill/>
                  </a:rPr>
                  <a:t> </a:t>
                </a:r>
              </a:p>
            </p:txBody>
          </p:sp>
        </mc:Fallback>
      </mc:AlternateContent>
      <p:grpSp>
        <p:nvGrpSpPr>
          <p:cNvPr id="19" name="Group 18"/>
          <p:cNvGrpSpPr/>
          <p:nvPr/>
        </p:nvGrpSpPr>
        <p:grpSpPr>
          <a:xfrm>
            <a:off x="1533499" y="4666068"/>
            <a:ext cx="9213052" cy="2121491"/>
            <a:chOff x="407810" y="3110958"/>
            <a:chExt cx="9213052" cy="2121491"/>
          </a:xfrm>
        </p:grpSpPr>
        <p:sp>
          <p:nvSpPr>
            <p:cNvPr id="23" name="Rounded Rectangle 22"/>
            <p:cNvSpPr/>
            <p:nvPr/>
          </p:nvSpPr>
          <p:spPr>
            <a:xfrm>
              <a:off x="407810" y="3110958"/>
              <a:ext cx="9213052" cy="2121491"/>
            </a:xfrm>
            <a:prstGeom prst="roundRect">
              <a:avLst/>
            </a:prstGeom>
            <a:solidFill>
              <a:srgbClr val="D9A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21383" y="3339623"/>
              <a:ext cx="7962083" cy="1892826"/>
            </a:xfrm>
            <a:prstGeom prst="rect">
              <a:avLst/>
            </a:prstGeom>
          </p:spPr>
          <p:txBody>
            <a:bodyPr wrap="square">
              <a:spAutoFit/>
            </a:bodyPr>
            <a:lstStyle/>
            <a:p>
              <a:pPr marL="457200" indent="-457200" algn="just">
                <a:spcBef>
                  <a:spcPts val="300"/>
                </a:spcBef>
                <a:spcAft>
                  <a:spcPts val="300"/>
                </a:spcAft>
                <a:buFont typeface="Wingdings" panose="05000000000000000000" pitchFamily="2" charset="2"/>
                <a:buChar char="ü"/>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Thảo luận nhóm (mỗi dãy 1 nhóm)</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Bef>
                  <a:spcPts val="300"/>
                </a:spcBef>
                <a:spcAft>
                  <a:spcPts val="300"/>
                </a:spcAft>
                <a:buFont typeface="Wingdings" panose="05000000000000000000" pitchFamily="2" charset="2"/>
                <a:buChar char="ü"/>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Nhóm nhanh nhất, đúng và trình bày rõ ràng nhất được 2 sao, nhóm nhì được 1 sao, hai nhóm còn lại không có sao.</a:t>
              </a:r>
            </a:p>
          </p:txBody>
        </p:sp>
      </p:grpSp>
    </p:spTree>
    <p:extLst>
      <p:ext uri="{BB962C8B-B14F-4D97-AF65-F5344CB8AC3E}">
        <p14:creationId xmlns:p14="http://schemas.microsoft.com/office/powerpoint/2010/main" val="295084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9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90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94741"/>
        </a:solidFill>
        <a:effectLst/>
      </p:bgPr>
    </p:bg>
    <p:spTree>
      <p:nvGrpSpPr>
        <p:cNvPr id="1" name=""/>
        <p:cNvGrpSpPr/>
        <p:nvPr/>
      </p:nvGrpSpPr>
      <p:grpSpPr>
        <a:xfrm>
          <a:off x="0" y="0"/>
          <a:ext cx="0" cy="0"/>
          <a:chOff x="0" y="0"/>
          <a:chExt cx="0" cy="0"/>
        </a:xfrm>
      </p:grpSpPr>
      <p:sp>
        <p:nvSpPr>
          <p:cNvPr id="16" name="TextBox 15"/>
          <p:cNvSpPr txBox="1"/>
          <p:nvPr/>
        </p:nvSpPr>
        <p:spPr>
          <a:xfrm>
            <a:off x="1533499" y="285288"/>
            <a:ext cx="1958682" cy="523220"/>
          </a:xfrm>
          <a:prstGeom prst="rect">
            <a:avLst/>
          </a:prstGeom>
          <a:solidFill>
            <a:srgbClr val="72D5AE"/>
          </a:solidFill>
          <a:ln>
            <a:noFill/>
          </a:ln>
          <a:effectLst>
            <a:outerShdw blurRad="50800" dist="38100" dir="18900000" algn="b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BÀI TOÁN</a:t>
            </a:r>
            <a:endParaRPr lang="en-US" sz="2800" b="1">
              <a:solidFill>
                <a:schemeClr val="bg1"/>
              </a:solidFill>
              <a:latin typeface="Times New Roman" panose="02020603050405020304" pitchFamily="18" charset="0"/>
              <a:cs typeface="Times New Roman" panose="02020603050405020304" pitchFamily="18" charset="0"/>
            </a:endParaRPr>
          </a:p>
        </p:txBody>
      </p:sp>
      <p:pic>
        <p:nvPicPr>
          <p:cNvPr id="9" name="PA_图片 22"/>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1013328" y="0"/>
            <a:ext cx="1240350" cy="2232249"/>
          </a:xfrm>
          <a:prstGeom prst="rect">
            <a:avLst/>
          </a:prstGeom>
        </p:spPr>
      </p:pic>
      <p:pic>
        <p:nvPicPr>
          <p:cNvPr id="10" name="PA_图片 22"/>
          <p:cNvPicPr>
            <a:picLocks noChangeAspect="1"/>
          </p:cNvPicPr>
          <p:nvPr>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10688484" y="42751"/>
            <a:ext cx="649687" cy="1169237"/>
          </a:xfrm>
          <a:prstGeom prst="rect">
            <a:avLst/>
          </a:prstGeom>
        </p:spPr>
      </p:pic>
      <p:pic>
        <p:nvPicPr>
          <p:cNvPr id="21" name="Picture 2" descr="Truyện ngụ ngôn Aesop: Một câu chuyện về làm việc nhóm - Phần mềm Quản lý  Doanh nghiệp &amp;amp; Cộng tác trực tuyến thời gian thực mọi lúc, mọi nơi"/>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001" t="5317" r="17310" b="5558"/>
          <a:stretch/>
        </p:blipFill>
        <p:spPr bwMode="auto">
          <a:xfrm>
            <a:off x="140387" y="99507"/>
            <a:ext cx="1210864" cy="9675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a:stretch>
            <a:fillRect/>
          </a:stretch>
        </p:blipFill>
        <p:spPr>
          <a:xfrm>
            <a:off x="1809612" y="4217892"/>
            <a:ext cx="2033301" cy="1994937"/>
          </a:xfrm>
          <a:prstGeom prst="rect">
            <a:avLst/>
          </a:prstGeom>
        </p:spPr>
      </p:pic>
      <p:cxnSp>
        <p:nvCxnSpPr>
          <p:cNvPr id="18" name="Straight Connector 17"/>
          <p:cNvCxnSpPr/>
          <p:nvPr/>
        </p:nvCxnSpPr>
        <p:spPr>
          <a:xfrm flipH="1">
            <a:off x="4937448" y="2215545"/>
            <a:ext cx="8085" cy="4121025"/>
          </a:xfrm>
          <a:prstGeom prst="line">
            <a:avLst/>
          </a:prstGeom>
          <a:ln w="28575">
            <a:solidFill>
              <a:schemeClr val="bg1"/>
            </a:solidFill>
          </a:ln>
        </p:spPr>
        <p:style>
          <a:lnRef idx="3">
            <a:schemeClr val="dk1"/>
          </a:lnRef>
          <a:fillRef idx="0">
            <a:schemeClr val="dk1"/>
          </a:fillRef>
          <a:effectRef idx="2">
            <a:schemeClr val="dk1"/>
          </a:effectRef>
          <a:fontRef idx="minor">
            <a:schemeClr val="tx1"/>
          </a:fontRef>
        </p:style>
      </p:cxnSp>
      <p:grpSp>
        <p:nvGrpSpPr>
          <p:cNvPr id="8" name="Group 7"/>
          <p:cNvGrpSpPr/>
          <p:nvPr/>
        </p:nvGrpSpPr>
        <p:grpSpPr>
          <a:xfrm>
            <a:off x="308291" y="2345729"/>
            <a:ext cx="4747714" cy="1664115"/>
            <a:chOff x="511616" y="1752194"/>
            <a:chExt cx="4747714" cy="1664115"/>
          </a:xfrm>
        </p:grpSpPr>
        <p:sp>
          <p:nvSpPr>
            <p:cNvPr id="24" name="Rectangle 23"/>
            <p:cNvSpPr/>
            <p:nvPr/>
          </p:nvSpPr>
          <p:spPr>
            <a:xfrm>
              <a:off x="641917" y="1996210"/>
              <a:ext cx="709334" cy="523220"/>
            </a:xfrm>
            <a:prstGeom prst="rect">
              <a:avLst/>
            </a:prstGeom>
          </p:spPr>
          <p:txBody>
            <a:bodyPr wrap="square">
              <a:spAutoFit/>
            </a:bodyPr>
            <a:lstStyle/>
            <a:p>
              <a:pPr algn="just">
                <a:spcBef>
                  <a:spcPts val="300"/>
                </a:spcBef>
                <a:spcAft>
                  <a:spcPts val="300"/>
                </a:spcAft>
              </a:pPr>
              <a:r>
                <a:rPr lang="nl-NL" sz="2800" smtClean="0">
                  <a:solidFill>
                    <a:schemeClr val="bg1"/>
                  </a:solidFill>
                  <a:latin typeface="Times New Roman" panose="02020603050405020304" pitchFamily="18" charset="0"/>
                  <a:ea typeface="Calibri" panose="020F0502020204030204" pitchFamily="34" charset="0"/>
                </a:rPr>
                <a:t>GT</a:t>
              </a:r>
              <a:endParaRPr lang="en-US" sz="2800" b="1">
                <a:solidFill>
                  <a:schemeClr val="bg1"/>
                </a:solidFill>
                <a:latin typeface="Times New Roman" panose="02020603050405020304" pitchFamily="18" charset="0"/>
                <a:ea typeface="Calibri" panose="020F0502020204030204" pitchFamily="34" charset="0"/>
              </a:endParaRPr>
            </a:p>
          </p:txBody>
        </p:sp>
        <p:grpSp>
          <p:nvGrpSpPr>
            <p:cNvPr id="25" name="Group 24"/>
            <p:cNvGrpSpPr/>
            <p:nvPr/>
          </p:nvGrpSpPr>
          <p:grpSpPr>
            <a:xfrm>
              <a:off x="511616" y="1876689"/>
              <a:ext cx="4588661" cy="1539620"/>
              <a:chOff x="326633" y="1594095"/>
              <a:chExt cx="4588661" cy="1539620"/>
            </a:xfrm>
          </p:grpSpPr>
          <p:cxnSp>
            <p:nvCxnSpPr>
              <p:cNvPr id="27" name="Straight Connector 26"/>
              <p:cNvCxnSpPr/>
              <p:nvPr/>
            </p:nvCxnSpPr>
            <p:spPr>
              <a:xfrm>
                <a:off x="326633" y="2467126"/>
                <a:ext cx="4588661" cy="0"/>
              </a:xfrm>
              <a:prstGeom prst="line">
                <a:avLst/>
              </a:prstGeom>
              <a:ln w="38100">
                <a:solidFill>
                  <a:srgbClr val="72D5AE"/>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134639" y="1594095"/>
                <a:ext cx="0" cy="1539620"/>
              </a:xfrm>
              <a:prstGeom prst="line">
                <a:avLst/>
              </a:prstGeom>
              <a:ln w="38100">
                <a:solidFill>
                  <a:srgbClr val="72D5AE"/>
                </a:solidFill>
              </a:ln>
            </p:spPr>
            <p:style>
              <a:lnRef idx="1">
                <a:schemeClr val="accent1"/>
              </a:lnRef>
              <a:fillRef idx="0">
                <a:schemeClr val="accent1"/>
              </a:fillRef>
              <a:effectRef idx="0">
                <a:schemeClr val="accent1"/>
              </a:effectRef>
              <a:fontRef idx="minor">
                <a:schemeClr val="tx1"/>
              </a:fontRef>
            </p:style>
          </p:cxnSp>
        </p:grpSp>
        <p:sp>
          <p:nvSpPr>
            <p:cNvPr id="30" name="Rectangle 29"/>
            <p:cNvSpPr/>
            <p:nvPr/>
          </p:nvSpPr>
          <p:spPr>
            <a:xfrm>
              <a:off x="641917" y="2886552"/>
              <a:ext cx="709334" cy="523220"/>
            </a:xfrm>
            <a:prstGeom prst="rect">
              <a:avLst/>
            </a:prstGeom>
          </p:spPr>
          <p:txBody>
            <a:bodyPr wrap="square">
              <a:spAutoFit/>
            </a:bodyPr>
            <a:lstStyle/>
            <a:p>
              <a:pPr algn="just">
                <a:spcBef>
                  <a:spcPts val="300"/>
                </a:spcBef>
                <a:spcAft>
                  <a:spcPts val="300"/>
                </a:spcAft>
              </a:pPr>
              <a:r>
                <a:rPr lang="nl-NL" sz="2800" smtClean="0">
                  <a:solidFill>
                    <a:schemeClr val="bg1"/>
                  </a:solidFill>
                  <a:latin typeface="Times New Roman" panose="02020603050405020304" pitchFamily="18" charset="0"/>
                  <a:ea typeface="Calibri" panose="020F0502020204030204" pitchFamily="34" charset="0"/>
                </a:rPr>
                <a:t>KL</a:t>
              </a:r>
              <a:endParaRPr lang="en-US" sz="2800" b="1">
                <a:solidFill>
                  <a:schemeClr val="bg1"/>
                </a:solidFill>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31" name="Rectangle 30"/>
                <p:cNvSpPr/>
                <p:nvPr/>
              </p:nvSpPr>
              <p:spPr>
                <a:xfrm>
                  <a:off x="1279126" y="2790298"/>
                  <a:ext cx="3980204" cy="576055"/>
                </a:xfrm>
                <a:prstGeom prst="rect">
                  <a:avLst/>
                </a:prstGeom>
              </p:spPr>
              <p:txBody>
                <a:bodyPr wrap="square">
                  <a:spAutoFit/>
                </a:bodyPr>
                <a:lstStyle/>
                <a:p>
                  <a:pPr algn="just">
                    <a:spcBef>
                      <a:spcPts val="300"/>
                    </a:spcBef>
                    <a:spcAft>
                      <a:spcPts val="300"/>
                    </a:spcAft>
                  </a:pPr>
                  <a14:m>
                    <m:oMathPara xmlns:m="http://schemas.openxmlformats.org/officeDocument/2006/math">
                      <m:oMathParaPr>
                        <m:jc m:val="centerGroup"/>
                      </m:oMathParaPr>
                      <m:oMath xmlns:m="http://schemas.openxmlformats.org/officeDocument/2006/math">
                        <m:acc>
                          <m:accPr>
                            <m:chr m:val="̂"/>
                            <m:ctrlPr>
                              <a:rPr lang="en-US" sz="2800" i="1" smtClean="0">
                                <a:solidFill>
                                  <a:schemeClr val="bg1"/>
                                </a:solidFill>
                                <a:latin typeface="Cambria Math" panose="02040503050406030204" pitchFamily="18" charset="0"/>
                              </a:rPr>
                            </m:ctrlPr>
                          </m:accPr>
                          <m:e>
                            <m:r>
                              <a:rPr lang="en-US" sz="2800" b="0" i="1" smtClean="0">
                                <a:solidFill>
                                  <a:schemeClr val="bg1"/>
                                </a:solidFill>
                                <a:latin typeface="Cambria Math" panose="02040503050406030204" pitchFamily="18" charset="0"/>
                              </a:rPr>
                              <m:t>𝐴</m:t>
                            </m:r>
                          </m:e>
                        </m:acc>
                        <m:r>
                          <a:rPr lang="en-US" sz="2800" b="0" i="1" smtClean="0">
                            <a:solidFill>
                              <a:schemeClr val="bg1"/>
                            </a:solidFill>
                            <a:latin typeface="Cambria Math" panose="02040503050406030204" pitchFamily="18" charset="0"/>
                          </a:rPr>
                          <m:t>+</m:t>
                        </m:r>
                        <m:acc>
                          <m:accPr>
                            <m:chr m:val="̂"/>
                            <m:ctrlPr>
                              <a:rPr lang="en-US" sz="2800" i="1" smtClean="0">
                                <a:solidFill>
                                  <a:schemeClr val="bg1"/>
                                </a:solidFill>
                                <a:latin typeface="Cambria Math" panose="02040503050406030204" pitchFamily="18" charset="0"/>
                              </a:rPr>
                            </m:ctrlPr>
                          </m:accPr>
                          <m:e>
                            <m:r>
                              <a:rPr lang="en-US" sz="2800" b="0" i="1" smtClean="0">
                                <a:solidFill>
                                  <a:schemeClr val="bg1"/>
                                </a:solidFill>
                                <a:latin typeface="Cambria Math" panose="02040503050406030204" pitchFamily="18" charset="0"/>
                              </a:rPr>
                              <m:t>𝐶</m:t>
                            </m:r>
                          </m:e>
                        </m:acc>
                        <m:r>
                          <a:rPr lang="en-US" sz="2800" b="0" i="1" smtClean="0">
                            <a:solidFill>
                              <a:schemeClr val="bg1"/>
                            </a:solidFill>
                            <a:latin typeface="Cambria Math" panose="02040503050406030204" pitchFamily="18" charset="0"/>
                          </a:rPr>
                          <m:t>=</m:t>
                        </m:r>
                        <m:acc>
                          <m:accPr>
                            <m:chr m:val="̂"/>
                            <m:ctrlPr>
                              <a:rPr lang="en-US" sz="2800" i="1" smtClean="0">
                                <a:solidFill>
                                  <a:schemeClr val="bg1"/>
                                </a:solidFill>
                                <a:latin typeface="Cambria Math" panose="02040503050406030204" pitchFamily="18" charset="0"/>
                              </a:rPr>
                            </m:ctrlPr>
                          </m:accPr>
                          <m:e>
                            <m:r>
                              <a:rPr lang="en-US" sz="2800" b="0" i="1" smtClean="0">
                                <a:solidFill>
                                  <a:schemeClr val="bg1"/>
                                </a:solidFill>
                                <a:latin typeface="Cambria Math" panose="02040503050406030204" pitchFamily="18" charset="0"/>
                              </a:rPr>
                              <m:t>𝐵</m:t>
                            </m:r>
                          </m:e>
                        </m:acc>
                        <m:r>
                          <a:rPr lang="en-US" sz="2800" b="0" i="1" smtClean="0">
                            <a:solidFill>
                              <a:schemeClr val="bg1"/>
                            </a:solidFill>
                            <a:latin typeface="Cambria Math" panose="02040503050406030204" pitchFamily="18" charset="0"/>
                          </a:rPr>
                          <m:t>+</m:t>
                        </m:r>
                        <m:acc>
                          <m:accPr>
                            <m:chr m:val="̂"/>
                            <m:ctrlPr>
                              <a:rPr lang="en-US" sz="2800" i="1" smtClean="0">
                                <a:solidFill>
                                  <a:schemeClr val="bg1"/>
                                </a:solidFill>
                                <a:latin typeface="Cambria Math" panose="02040503050406030204" pitchFamily="18" charset="0"/>
                              </a:rPr>
                            </m:ctrlPr>
                          </m:accPr>
                          <m:e>
                            <m:r>
                              <a:rPr lang="en-US" sz="2800" b="0" i="1" smtClean="0">
                                <a:solidFill>
                                  <a:schemeClr val="bg1"/>
                                </a:solidFill>
                                <a:latin typeface="Cambria Math" panose="02040503050406030204" pitchFamily="18" charset="0"/>
                              </a:rPr>
                              <m:t>𝐷</m:t>
                            </m:r>
                          </m:e>
                        </m:acc>
                        <m:r>
                          <a:rPr lang="en-US" sz="2800" b="0" i="1" smtClean="0">
                            <a:solidFill>
                              <a:schemeClr val="bg1"/>
                            </a:solidFill>
                            <a:latin typeface="Cambria Math" panose="02040503050406030204" pitchFamily="18" charset="0"/>
                          </a:rPr>
                          <m:t>=</m:t>
                        </m:r>
                        <m:sSup>
                          <m:sSupPr>
                            <m:ctrlPr>
                              <a:rPr lang="en-US" sz="2800" i="1" smtClean="0">
                                <a:solidFill>
                                  <a:schemeClr val="bg1"/>
                                </a:solidFill>
                                <a:latin typeface="Cambria Math" panose="02040503050406030204" pitchFamily="18" charset="0"/>
                              </a:rPr>
                            </m:ctrlPr>
                          </m:sSupPr>
                          <m:e>
                            <m:r>
                              <a:rPr lang="en-US" sz="2800" b="0" i="1" smtClean="0">
                                <a:solidFill>
                                  <a:schemeClr val="bg1"/>
                                </a:solidFill>
                                <a:latin typeface="Cambria Math" panose="02040503050406030204" pitchFamily="18" charset="0"/>
                              </a:rPr>
                              <m:t>180</m:t>
                            </m:r>
                          </m:e>
                          <m:sup>
                            <m:r>
                              <a:rPr lang="en-US" sz="2800" b="0" i="1" smtClean="0">
                                <a:solidFill>
                                  <a:schemeClr val="bg1"/>
                                </a:solidFill>
                                <a:latin typeface="Cambria Math" panose="02040503050406030204" pitchFamily="18" charset="0"/>
                              </a:rPr>
                              <m:t>0</m:t>
                            </m:r>
                          </m:sup>
                        </m:sSup>
                      </m:oMath>
                    </m:oMathPara>
                  </a14:m>
                  <a:endParaRPr lang="en-US" sz="2800">
                    <a:solidFill>
                      <a:schemeClr val="bg1"/>
                    </a:solidFill>
                    <a:latin typeface="Times New Roman" panose="02020603050405020304" pitchFamily="18" charset="0"/>
                    <a:ea typeface="Calibri" panose="020F0502020204030204"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1279126" y="2790298"/>
                  <a:ext cx="3980204" cy="576055"/>
                </a:xfrm>
                <a:prstGeom prst="rect">
                  <a:avLst/>
                </a:prstGeom>
                <a:blipFill>
                  <a:blip r:embed="rId8"/>
                  <a:stretch>
                    <a:fillRect/>
                  </a:stretch>
                </a:blipFill>
              </p:spPr>
              <p:txBody>
                <a:bodyPr/>
                <a:lstStyle/>
                <a:p>
                  <a:r>
                    <a:rPr lang="en-US">
                      <a:noFill/>
                    </a:rPr>
                    <a:t> </a:t>
                  </a:r>
                </a:p>
              </p:txBody>
            </p:sp>
          </mc:Fallback>
        </mc:AlternateContent>
        <p:sp>
          <p:nvSpPr>
            <p:cNvPr id="32" name="Rectangle 31"/>
            <p:cNvSpPr/>
            <p:nvPr/>
          </p:nvSpPr>
          <p:spPr>
            <a:xfrm>
              <a:off x="1597686" y="1752194"/>
              <a:ext cx="3088608" cy="954107"/>
            </a:xfrm>
            <a:prstGeom prst="rect">
              <a:avLst/>
            </a:prstGeom>
          </p:spPr>
          <p:txBody>
            <a:bodyPr wrap="square">
              <a:spAutoFit/>
            </a:bodyPr>
            <a:lstStyle/>
            <a:p>
              <a:pPr algn="just">
                <a:spcBef>
                  <a:spcPts val="300"/>
                </a:spcBef>
                <a:spcAft>
                  <a:spcPts val="300"/>
                </a:spcAft>
              </a:pPr>
              <a:r>
                <a:rPr lang="nl-NL" sz="2800" smtClean="0">
                  <a:solidFill>
                    <a:schemeClr val="bg1"/>
                  </a:solidFill>
                  <a:latin typeface="Times New Roman" panose="02020603050405020304" pitchFamily="18" charset="0"/>
                  <a:ea typeface="Calibri" panose="020F0502020204030204" pitchFamily="34" charset="0"/>
                </a:rPr>
                <a:t>ABCD là tứ giác nội tiếp (O)</a:t>
              </a:r>
              <a:endParaRPr lang="en-US" sz="2800" b="1">
                <a:solidFill>
                  <a:schemeClr val="bg1"/>
                </a:solidFill>
                <a:latin typeface="Times New Roman" panose="02020603050405020304" pitchFamily="18" charset="0"/>
                <a:ea typeface="Calibri" panose="020F0502020204030204" pitchFamily="34" charset="0"/>
              </a:endParaRPr>
            </a:p>
          </p:txBody>
        </p:sp>
      </p:grpSp>
      <p:grpSp>
        <p:nvGrpSpPr>
          <p:cNvPr id="11" name="Group 10"/>
          <p:cNvGrpSpPr/>
          <p:nvPr/>
        </p:nvGrpSpPr>
        <p:grpSpPr>
          <a:xfrm>
            <a:off x="5521182" y="2581168"/>
            <a:ext cx="4796121" cy="1208536"/>
            <a:chOff x="5121747" y="1425895"/>
            <a:chExt cx="4796121" cy="1208536"/>
          </a:xfrm>
        </p:grpSpPr>
        <p:grpSp>
          <p:nvGrpSpPr>
            <p:cNvPr id="5" name="Group 4"/>
            <p:cNvGrpSpPr/>
            <p:nvPr/>
          </p:nvGrpSpPr>
          <p:grpSpPr>
            <a:xfrm>
              <a:off x="5121747" y="1425895"/>
              <a:ext cx="4796121" cy="1208536"/>
              <a:chOff x="5121747" y="1425895"/>
              <a:chExt cx="4796121" cy="1208536"/>
            </a:xfrm>
          </p:grpSpPr>
          <mc:AlternateContent xmlns:mc="http://schemas.openxmlformats.org/markup-compatibility/2006" xmlns:a14="http://schemas.microsoft.com/office/drawing/2010/main">
            <mc:Choice Requires="a14">
              <p:sp>
                <p:nvSpPr>
                  <p:cNvPr id="22" name="Rectangle 21"/>
                  <p:cNvSpPr/>
                  <p:nvPr/>
                </p:nvSpPr>
                <p:spPr>
                  <a:xfrm>
                    <a:off x="5121747" y="1425895"/>
                    <a:ext cx="4796121" cy="1208536"/>
                  </a:xfrm>
                  <a:prstGeom prst="rect">
                    <a:avLst/>
                  </a:prstGeom>
                </p:spPr>
                <p:txBody>
                  <a:bodyPr wrap="square">
                    <a:spAutoFit/>
                  </a:bodyPr>
                  <a:lstStyle/>
                  <a:p>
                    <a:pPr algn="just">
                      <a:spcBef>
                        <a:spcPts val="300"/>
                      </a:spcBef>
                      <a:spcAft>
                        <a:spcPts val="300"/>
                      </a:spcAft>
                    </a:pPr>
                    <a:r>
                      <a:rPr lang="nl-NL" sz="2800" smtClean="0">
                        <a:solidFill>
                          <a:schemeClr val="bg1"/>
                        </a:solidFill>
                        <a:latin typeface="Times New Roman" panose="02020603050405020304" pitchFamily="18" charset="0"/>
                        <a:ea typeface="Calibri" panose="020F0502020204030204" pitchFamily="34" charset="0"/>
                      </a:rPr>
                      <a:t>Ta có:</a:t>
                    </a:r>
                  </a:p>
                  <a:p>
                    <a:pPr algn="just">
                      <a:spcBef>
                        <a:spcPts val="300"/>
                      </a:spcBef>
                      <a:spcAft>
                        <a:spcPts val="300"/>
                      </a:spcAft>
                    </a:pPr>
                    <a14:m>
                      <m:oMath xmlns:m="http://schemas.openxmlformats.org/officeDocument/2006/math">
                        <m:acc>
                          <m:accPr>
                            <m:chr m:val="̂"/>
                            <m:ctrlPr>
                              <a:rPr lang="en-US" sz="2800" i="1">
                                <a:solidFill>
                                  <a:schemeClr val="bg1"/>
                                </a:solidFill>
                                <a:latin typeface="Cambria Math" panose="02040503050406030204" pitchFamily="18" charset="0"/>
                              </a:rPr>
                            </m:ctrlPr>
                          </m:accPr>
                          <m:e>
                            <m:r>
                              <m:rPr>
                                <m:sty m:val="p"/>
                              </m:rPr>
                              <a:rPr lang="en-US" sz="2800" b="0" i="0">
                                <a:solidFill>
                                  <a:schemeClr val="bg1"/>
                                </a:solidFill>
                                <a:latin typeface="Cambria Math" panose="02040503050406030204" pitchFamily="18" charset="0"/>
                              </a:rPr>
                              <m:t>A</m:t>
                            </m:r>
                          </m:e>
                        </m:acc>
                        <m:r>
                          <a:rPr lang="en-US" sz="2800" b="0" i="0" smtClean="0">
                            <a:solidFill>
                              <a:schemeClr val="bg1"/>
                            </a:solidFill>
                            <a:latin typeface="Cambria Math" panose="02040503050406030204" pitchFamily="18" charset="0"/>
                          </a:rPr>
                          <m:t>=</m:t>
                        </m:r>
                        <m:f>
                          <m:fPr>
                            <m:ctrlPr>
                              <a:rPr lang="en-US" sz="2800" i="1" smtClean="0">
                                <a:solidFill>
                                  <a:schemeClr val="bg1"/>
                                </a:solidFill>
                                <a:latin typeface="Cambria Math" panose="02040503050406030204" pitchFamily="18" charset="0"/>
                              </a:rPr>
                            </m:ctrlPr>
                          </m:fPr>
                          <m:num>
                            <m:r>
                              <a:rPr lang="en-US" sz="2800" b="0" i="0" smtClean="0">
                                <a:solidFill>
                                  <a:schemeClr val="bg1"/>
                                </a:solidFill>
                                <a:latin typeface="Cambria Math" panose="02040503050406030204" pitchFamily="18" charset="0"/>
                              </a:rPr>
                              <m:t>1</m:t>
                            </m:r>
                          </m:num>
                          <m:den>
                            <m:r>
                              <a:rPr lang="en-US" sz="2800" b="0" i="0" smtClean="0">
                                <a:solidFill>
                                  <a:schemeClr val="bg1"/>
                                </a:solidFill>
                                <a:latin typeface="Cambria Math" panose="02040503050406030204" pitchFamily="18" charset="0"/>
                              </a:rPr>
                              <m:t>2</m:t>
                            </m:r>
                          </m:den>
                        </m:f>
                        <m:r>
                          <a:rPr lang="en-US" sz="2800" b="0" i="1" smtClean="0">
                            <a:solidFill>
                              <a:schemeClr val="bg1"/>
                            </a:solidFill>
                            <a:latin typeface="Cambria Math" panose="02040503050406030204" pitchFamily="18" charset="0"/>
                          </a:rPr>
                          <m:t>𝑠</m:t>
                        </m:r>
                        <m:r>
                          <a:rPr lang="en-US" sz="2800" b="0" i="0" smtClean="0">
                            <a:solidFill>
                              <a:schemeClr val="bg1"/>
                            </a:solidFill>
                            <a:latin typeface="Cambria Math" panose="02040503050406030204" pitchFamily="18" charset="0"/>
                          </a:rPr>
                          <m:t>đ             , </m:t>
                        </m:r>
                        <m:acc>
                          <m:accPr>
                            <m:chr m:val="̂"/>
                            <m:ctrlPr>
                              <a:rPr lang="en-US" sz="2800" i="1" smtClean="0">
                                <a:solidFill>
                                  <a:schemeClr val="bg1"/>
                                </a:solidFill>
                                <a:latin typeface="Cambria Math" panose="02040503050406030204" pitchFamily="18" charset="0"/>
                              </a:rPr>
                            </m:ctrlPr>
                          </m:accPr>
                          <m:e>
                            <m:r>
                              <m:rPr>
                                <m:sty m:val="p"/>
                              </m:rPr>
                              <a:rPr lang="en-US" sz="2800" b="0" i="0" smtClean="0">
                                <a:solidFill>
                                  <a:schemeClr val="bg1"/>
                                </a:solidFill>
                                <a:latin typeface="Cambria Math" panose="02040503050406030204" pitchFamily="18" charset="0"/>
                              </a:rPr>
                              <m:t>C</m:t>
                            </m:r>
                          </m:e>
                        </m:acc>
                        <m:r>
                          <a:rPr lang="en-US" sz="2800" b="0" i="0" smtClean="0">
                            <a:solidFill>
                              <a:schemeClr val="bg1"/>
                            </a:solidFill>
                            <a:latin typeface="Cambria Math" panose="02040503050406030204" pitchFamily="18" charset="0"/>
                          </a:rPr>
                          <m:t>=</m:t>
                        </m:r>
                        <m:f>
                          <m:fPr>
                            <m:ctrlPr>
                              <a:rPr lang="en-US" sz="2800" i="1" smtClean="0">
                                <a:solidFill>
                                  <a:schemeClr val="bg1"/>
                                </a:solidFill>
                                <a:latin typeface="Cambria Math" panose="02040503050406030204" pitchFamily="18" charset="0"/>
                              </a:rPr>
                            </m:ctrlPr>
                          </m:fPr>
                          <m:num>
                            <m:r>
                              <a:rPr lang="en-US" sz="2800" b="0" i="0" smtClean="0">
                                <a:solidFill>
                                  <a:schemeClr val="bg1"/>
                                </a:solidFill>
                                <a:latin typeface="Cambria Math" panose="02040503050406030204" pitchFamily="18" charset="0"/>
                              </a:rPr>
                              <m:t>1</m:t>
                            </m:r>
                          </m:num>
                          <m:den>
                            <m:r>
                              <a:rPr lang="en-US" sz="2800" b="0" i="0" smtClean="0">
                                <a:solidFill>
                                  <a:schemeClr val="bg1"/>
                                </a:solidFill>
                                <a:latin typeface="Cambria Math" panose="02040503050406030204" pitchFamily="18" charset="0"/>
                              </a:rPr>
                              <m:t>2</m:t>
                            </m:r>
                          </m:den>
                        </m:f>
                      </m:oMath>
                    </a14:m>
                    <a:r>
                      <a:rPr lang="en-US" sz="2800" smtClean="0">
                        <a:solidFill>
                          <a:schemeClr val="bg1"/>
                        </a:solidFill>
                        <a:latin typeface="Times New Roman" panose="02020603050405020304" pitchFamily="18" charset="0"/>
                        <a:ea typeface="Calibri" panose="020F0502020204030204" pitchFamily="34" charset="0"/>
                      </a:rPr>
                      <a:t> sđ</a:t>
                    </a:r>
                    <a:endParaRPr lang="en-US" sz="2800">
                      <a:solidFill>
                        <a:schemeClr val="bg1"/>
                      </a:solidFill>
                      <a:latin typeface="Times New Roman" panose="02020603050405020304" pitchFamily="18" charset="0"/>
                      <a:ea typeface="Calibri" panose="020F050202020403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5121747" y="1425895"/>
                    <a:ext cx="4796121" cy="1208536"/>
                  </a:xfrm>
                  <a:prstGeom prst="rect">
                    <a:avLst/>
                  </a:prstGeom>
                  <a:blipFill>
                    <a:blip r:embed="rId9"/>
                    <a:stretch>
                      <a:fillRect l="-2541" t="-5025" b="-50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Object 2"/>
                  <p:cNvGraphicFramePr>
                    <a:graphicFrameLocks noChangeAspect="1"/>
                  </p:cNvGraphicFramePr>
                  <p:nvPr>
                    <p:extLst>
                      <p:ext uri="{D42A27DB-BD31-4B8C-83A1-F6EECF244321}">
                        <p14:modId xmlns:p14="http://schemas.microsoft.com/office/powerpoint/2010/main" val="14794087"/>
                      </p:ext>
                    </p:extLst>
                  </p:nvPr>
                </p:nvGraphicFramePr>
                <p:xfrm>
                  <a:off x="6518207" y="1939353"/>
                  <a:ext cx="872049" cy="545391"/>
                </p:xfrm>
                <a:graphic>
                  <a:graphicData uri="http://schemas.openxmlformats.org/presentationml/2006/ole">
                    <mc:AlternateContent>
                      <mc:Choice xmlns:v="urn:schemas-microsoft-com:vml" Requires="v">
                        <p:oleObj spid="_x0000_s2178" name="Equation" r:id="rId10" imgW="406080" imgH="253800" progId="Equation.DSMT4">
                          <p:embed/>
                        </p:oleObj>
                      </mc:Choice>
                      <mc:Fallback>
                        <p:oleObj name="Equation" r:id="rId10" imgW="406080" imgH="253800" progId="Equation.DSMT4">
                          <p:embed/>
                          <p:pic>
                            <p:nvPicPr>
                              <p:cNvPr id="0" name=""/>
                              <p:cNvPicPr/>
                              <p:nvPr/>
                            </p:nvPicPr>
                            <p:blipFill>
                              <a:blip r:embed="rId11"/>
                              <a:stretch>
                                <a:fillRect/>
                              </a:stretch>
                            </p:blipFill>
                            <p:spPr>
                              <a:xfrm>
                                <a:off x="6518207" y="1939353"/>
                                <a:ext cx="872049" cy="545391"/>
                              </a:xfrm>
                              <a:prstGeom prst="rect">
                                <a:avLst/>
                              </a:prstGeom>
                            </p:spPr>
                          </p:pic>
                        </p:oleObj>
                      </mc:Fallback>
                    </mc:AlternateContent>
                  </a:graphicData>
                </a:graphic>
              </p:graphicFrame>
            </mc:Choice>
            <mc:Fallback xmlns="">
              <p:graphicFrame>
                <p:nvGraphicFramePr>
                  <p:cNvPr id="3" name="Object 2"/>
                  <p:cNvGraphicFramePr>
                    <a:graphicFrameLocks noChangeAspect="1"/>
                  </p:cNvGraphicFramePr>
                  <p:nvPr>
                    <p:extLst>
                      <p:ext uri="{D42A27DB-BD31-4B8C-83A1-F6EECF244321}">
                        <p14:modId xmlns:p14="http://schemas.microsoft.com/office/powerpoint/2010/main" val="14794087"/>
                      </p:ext>
                    </p:extLst>
                  </p:nvPr>
                </p:nvGraphicFramePr>
                <p:xfrm>
                  <a:off x="6518207" y="1939353"/>
                  <a:ext cx="872049" cy="545391"/>
                </p:xfrm>
                <a:graphic>
                  <a:graphicData uri="http://schemas.openxmlformats.org/presentationml/2006/ole">
                    <mc:AlternateContent>
                      <mc:Choice xmlns:v="urn:schemas-microsoft-com:vml" Requires="v">
                        <p:oleObj spid="_x0000_s2142" name="Equation" r:id="rId12" imgW="406080" imgH="253800" progId="Equation.DSMT4">
                          <p:embed/>
                        </p:oleObj>
                      </mc:Choice>
                      <mc:Fallback>
                        <p:oleObj name="Equation" r:id="rId12" imgW="406080" imgH="253800" progId="Equation.DSMT4">
                          <p:embed/>
                          <p:pic>
                            <p:nvPicPr>
                              <p:cNvPr id="0" name=""/>
                              <p:cNvPicPr/>
                              <p:nvPr/>
                            </p:nvPicPr>
                            <p:blipFill>
                              <a:blip r:embed="rId13"/>
                              <a:stretch>
                                <a:fillRect/>
                              </a:stretch>
                            </p:blipFill>
                            <p:spPr>
                              <a:xfrm>
                                <a:off x="6518207" y="1939353"/>
                                <a:ext cx="872049" cy="545391"/>
                              </a:xfrm>
                              <a:prstGeom prst="rect">
                                <a:avLst/>
                              </a:prstGeom>
                            </p:spPr>
                          </p:pic>
                        </p:oleObj>
                      </mc:Fallback>
                    </mc:AlternateContent>
                  </a:graphicData>
                </a:graphic>
              </p:graphicFrame>
            </mc:Fallback>
          </mc:AlternateContent>
        </p:grpSp>
        <mc:AlternateContent xmlns:mc="http://schemas.openxmlformats.org/markup-compatibility/2006" xmlns:a14="http://schemas.microsoft.com/office/drawing/2010/main">
          <mc:Choice Requires="a14">
            <p:graphicFrame>
              <p:nvGraphicFramePr>
                <p:cNvPr id="7" name="Object 6"/>
                <p:cNvGraphicFramePr>
                  <a:graphicFrameLocks noChangeAspect="1"/>
                </p:cNvGraphicFramePr>
                <p:nvPr>
                  <p:extLst>
                    <p:ext uri="{D42A27DB-BD31-4B8C-83A1-F6EECF244321}">
                      <p14:modId xmlns:p14="http://schemas.microsoft.com/office/powerpoint/2010/main" val="3335345832"/>
                    </p:ext>
                  </p:extLst>
                </p:nvPr>
              </p:nvGraphicFramePr>
              <p:xfrm>
                <a:off x="8853948" y="2015738"/>
                <a:ext cx="769931" cy="443293"/>
              </p:xfrm>
              <a:graphic>
                <a:graphicData uri="http://schemas.openxmlformats.org/presentationml/2006/ole">
                  <mc:AlternateContent>
                    <mc:Choice xmlns:v="urn:schemas-microsoft-com:vml" Requires="v">
                      <p:oleObj spid="_x0000_s2179" name="Equation" r:id="rId14" imgW="419040" imgH="241200" progId="Equation.DSMT4">
                        <p:embed/>
                      </p:oleObj>
                    </mc:Choice>
                    <mc:Fallback>
                      <p:oleObj name="Equation" r:id="rId14" imgW="419040" imgH="241200" progId="Equation.DSMT4">
                        <p:embed/>
                        <p:pic>
                          <p:nvPicPr>
                            <p:cNvPr id="0" name=""/>
                            <p:cNvPicPr/>
                            <p:nvPr/>
                          </p:nvPicPr>
                          <p:blipFill>
                            <a:blip r:embed="rId13"/>
                            <a:stretch>
                              <a:fillRect/>
                            </a:stretch>
                          </p:blipFill>
                          <p:spPr>
                            <a:xfrm>
                              <a:off x="8853948" y="2015738"/>
                              <a:ext cx="769931" cy="443293"/>
                            </a:xfrm>
                            <a:prstGeom prst="rect">
                              <a:avLst/>
                            </a:prstGeom>
                          </p:spPr>
                        </p:pic>
                      </p:oleObj>
                    </mc:Fallback>
                  </mc:AlternateContent>
                </a:graphicData>
              </a:graphic>
            </p:graphicFrame>
          </mc:Choice>
          <mc:Fallback xmlns="">
            <p:graphicFrame>
              <p:nvGraphicFramePr>
                <p:cNvPr id="7" name="Object 6"/>
                <p:cNvGraphicFramePr>
                  <a:graphicFrameLocks noChangeAspect="1"/>
                </p:cNvGraphicFramePr>
                <p:nvPr>
                  <p:extLst>
                    <p:ext uri="{D42A27DB-BD31-4B8C-83A1-F6EECF244321}">
                      <p14:modId xmlns:p14="http://schemas.microsoft.com/office/powerpoint/2010/main" val="3335345832"/>
                    </p:ext>
                  </p:extLst>
                </p:nvPr>
              </p:nvGraphicFramePr>
              <p:xfrm>
                <a:off x="8853948" y="2015738"/>
                <a:ext cx="769931" cy="443293"/>
              </p:xfrm>
              <a:graphic>
                <a:graphicData uri="http://schemas.openxmlformats.org/presentationml/2006/ole">
                  <mc:AlternateContent>
                    <mc:Choice xmlns:v="urn:schemas-microsoft-com:vml" Requires="v">
                      <p:oleObj spid="_x0000_s2143" name="Equation" r:id="rId16" imgW="419040" imgH="241200" progId="Equation.DSMT4">
                        <p:embed/>
                      </p:oleObj>
                    </mc:Choice>
                    <mc:Fallback>
                      <p:oleObj name="Equation" r:id="rId16" imgW="419040" imgH="241200" progId="Equation.DSMT4">
                        <p:embed/>
                        <p:pic>
                          <p:nvPicPr>
                            <p:cNvPr id="0" name=""/>
                            <p:cNvPicPr/>
                            <p:nvPr/>
                          </p:nvPicPr>
                          <p:blipFill>
                            <a:blip r:embed="rId17"/>
                            <a:stretch>
                              <a:fillRect/>
                            </a:stretch>
                          </p:blipFill>
                          <p:spPr>
                            <a:xfrm>
                              <a:off x="8853948" y="2015738"/>
                              <a:ext cx="769931" cy="443293"/>
                            </a:xfrm>
                            <a:prstGeom prst="rect">
                              <a:avLst/>
                            </a:prstGeom>
                          </p:spPr>
                        </p:pic>
                      </p:oleObj>
                    </mc:Fallback>
                  </mc:AlternateContent>
                </a:graphicData>
              </a:graphic>
            </p:graphicFrame>
          </mc:Fallback>
        </mc:AlternateContent>
      </p:grpSp>
      <p:grpSp>
        <p:nvGrpSpPr>
          <p:cNvPr id="14" name="Group 13"/>
          <p:cNvGrpSpPr/>
          <p:nvPr/>
        </p:nvGrpSpPr>
        <p:grpSpPr>
          <a:xfrm>
            <a:off x="4788242" y="3794618"/>
            <a:ext cx="6002897" cy="1596206"/>
            <a:chOff x="4303404" y="2966606"/>
            <a:chExt cx="6002897" cy="1596206"/>
          </a:xfrm>
        </p:grpSpPr>
        <mc:AlternateContent xmlns:mc="http://schemas.openxmlformats.org/markup-compatibility/2006" xmlns:a14="http://schemas.microsoft.com/office/drawing/2010/main">
          <mc:Choice Requires="a14">
            <p:sp>
              <p:nvSpPr>
                <p:cNvPr id="29" name="Rectangle 28"/>
                <p:cNvSpPr/>
                <p:nvPr/>
              </p:nvSpPr>
              <p:spPr>
                <a:xfrm>
                  <a:off x="4303404" y="2966606"/>
                  <a:ext cx="6002897" cy="1596206"/>
                </a:xfrm>
                <a:prstGeom prst="rect">
                  <a:avLst/>
                </a:prstGeom>
              </p:spPr>
              <p:txBody>
                <a:bodyPr wrap="square">
                  <a:spAutoFit/>
                </a:bodyPr>
                <a:lstStyle/>
                <a:p>
                  <a:pPr>
                    <a:spcBef>
                      <a:spcPts val="300"/>
                    </a:spcBef>
                    <a:spcAft>
                      <a:spcPts val="300"/>
                    </a:spcAft>
                  </a:pPr>
                  <a14:m>
                    <m:oMathPara xmlns:m="http://schemas.openxmlformats.org/officeDocument/2006/math">
                      <m:oMathParaPr>
                        <m:jc m:val="centerGroup"/>
                      </m:oMathParaPr>
                      <m:oMath xmlns:m="http://schemas.openxmlformats.org/officeDocument/2006/math">
                        <m:acc>
                          <m:accPr>
                            <m:chr m:val="̂"/>
                            <m:ctrlPr>
                              <a:rPr lang="en-US" sz="2800" i="1" smtClean="0">
                                <a:solidFill>
                                  <a:schemeClr val="bg1"/>
                                </a:solidFill>
                                <a:latin typeface="Cambria Math" panose="02040503050406030204" pitchFamily="18" charset="0"/>
                              </a:rPr>
                            </m:ctrlPr>
                          </m:accPr>
                          <m:e>
                            <m:r>
                              <m:rPr>
                                <m:sty m:val="p"/>
                              </m:rPr>
                              <a:rPr lang="en-US" sz="2800" b="0" i="0">
                                <a:solidFill>
                                  <a:schemeClr val="bg1"/>
                                </a:solidFill>
                                <a:latin typeface="Cambria Math" panose="02040503050406030204" pitchFamily="18" charset="0"/>
                              </a:rPr>
                              <m:t>A</m:t>
                            </m:r>
                          </m:e>
                        </m:acc>
                        <m:r>
                          <a:rPr lang="en-US" sz="2800" b="0" i="0" smtClean="0">
                            <a:solidFill>
                              <a:schemeClr val="bg1"/>
                            </a:solidFill>
                            <a:latin typeface="Cambria Math" panose="02040503050406030204" pitchFamily="18" charset="0"/>
                          </a:rPr>
                          <m:t>+</m:t>
                        </m:r>
                        <m:acc>
                          <m:accPr>
                            <m:chr m:val="̂"/>
                            <m:ctrlPr>
                              <a:rPr lang="en-US" sz="2800" i="1">
                                <a:solidFill>
                                  <a:schemeClr val="bg1"/>
                                </a:solidFill>
                                <a:latin typeface="Cambria Math" panose="02040503050406030204" pitchFamily="18" charset="0"/>
                              </a:rPr>
                            </m:ctrlPr>
                          </m:accPr>
                          <m:e>
                            <m:r>
                              <m:rPr>
                                <m:sty m:val="p"/>
                              </m:rPr>
                              <a:rPr lang="en-US" sz="2800" b="0" i="0" smtClean="0">
                                <a:solidFill>
                                  <a:schemeClr val="bg1"/>
                                </a:solidFill>
                                <a:latin typeface="Cambria Math" panose="02040503050406030204" pitchFamily="18" charset="0"/>
                              </a:rPr>
                              <m:t>C</m:t>
                            </m:r>
                          </m:e>
                        </m:acc>
                        <m:r>
                          <a:rPr lang="en-US" sz="2800" b="0" i="0" smtClean="0">
                            <a:solidFill>
                              <a:schemeClr val="bg1"/>
                            </a:solidFill>
                            <a:latin typeface="Cambria Math" panose="02040503050406030204" pitchFamily="18" charset="0"/>
                          </a:rPr>
                          <m:t>=</m:t>
                        </m:r>
                        <m:f>
                          <m:fPr>
                            <m:ctrlPr>
                              <a:rPr lang="en-US" sz="2800" i="1" smtClean="0">
                                <a:solidFill>
                                  <a:schemeClr val="bg1"/>
                                </a:solidFill>
                                <a:latin typeface="Cambria Math" panose="02040503050406030204" pitchFamily="18" charset="0"/>
                              </a:rPr>
                            </m:ctrlPr>
                          </m:fPr>
                          <m:num>
                            <m:r>
                              <a:rPr lang="en-US" sz="2800" b="0" i="0" smtClean="0">
                                <a:solidFill>
                                  <a:schemeClr val="bg1"/>
                                </a:solidFill>
                                <a:latin typeface="Cambria Math" panose="02040503050406030204" pitchFamily="18" charset="0"/>
                              </a:rPr>
                              <m:t>1</m:t>
                            </m:r>
                          </m:num>
                          <m:den>
                            <m:r>
                              <a:rPr lang="en-US" sz="2800" b="0" i="0" smtClean="0">
                                <a:solidFill>
                                  <a:schemeClr val="bg1"/>
                                </a:solidFill>
                                <a:latin typeface="Cambria Math" panose="02040503050406030204" pitchFamily="18" charset="0"/>
                              </a:rPr>
                              <m:t>2</m:t>
                            </m:r>
                          </m:den>
                        </m:f>
                        <m:r>
                          <a:rPr lang="en-US" sz="2800" i="1">
                            <a:solidFill>
                              <a:schemeClr val="bg1"/>
                            </a:solidFill>
                            <a:latin typeface="Cambria Math" panose="02040503050406030204" pitchFamily="18" charset="0"/>
                          </a:rPr>
                          <m:t>𝑠</m:t>
                        </m:r>
                        <m:r>
                          <a:rPr lang="en-US" sz="2800">
                            <a:solidFill>
                              <a:schemeClr val="bg1"/>
                            </a:solidFill>
                            <a:latin typeface="Cambria Math" panose="02040503050406030204" pitchFamily="18" charset="0"/>
                          </a:rPr>
                          <m:t>đ</m:t>
                        </m:r>
                        <m:r>
                          <a:rPr lang="en-US" sz="2800" b="0" i="0" smtClean="0">
                            <a:solidFill>
                              <a:schemeClr val="bg1"/>
                            </a:solidFill>
                            <a:latin typeface="Cambria Math" panose="02040503050406030204" pitchFamily="18" charset="0"/>
                          </a:rPr>
                          <m:t>             </m:t>
                        </m:r>
                        <m:r>
                          <a:rPr lang="en-US" sz="2800">
                            <a:solidFill>
                              <a:schemeClr val="bg1"/>
                            </a:solidFill>
                            <a:latin typeface="Cambria Math" panose="02040503050406030204" pitchFamily="18" charset="0"/>
                          </a:rPr>
                          <m:t>+</m:t>
                        </m:r>
                        <m:f>
                          <m:fPr>
                            <m:ctrlPr>
                              <a:rPr lang="en-US" sz="2800" i="1" smtClean="0">
                                <a:solidFill>
                                  <a:schemeClr val="bg1"/>
                                </a:solidFill>
                                <a:latin typeface="Cambria Math" panose="02040503050406030204" pitchFamily="18" charset="0"/>
                              </a:rPr>
                            </m:ctrlPr>
                          </m:fPr>
                          <m:num>
                            <m:r>
                              <a:rPr lang="en-US" sz="2800" b="0" i="0" smtClean="0">
                                <a:solidFill>
                                  <a:schemeClr val="bg1"/>
                                </a:solidFill>
                                <a:latin typeface="Cambria Math" panose="02040503050406030204" pitchFamily="18" charset="0"/>
                              </a:rPr>
                              <m:t>1</m:t>
                            </m:r>
                          </m:num>
                          <m:den>
                            <m:r>
                              <a:rPr lang="en-US" sz="2800" b="0" i="0" smtClean="0">
                                <a:solidFill>
                                  <a:schemeClr val="bg1"/>
                                </a:solidFill>
                                <a:latin typeface="Cambria Math" panose="02040503050406030204" pitchFamily="18" charset="0"/>
                              </a:rPr>
                              <m:t>2</m:t>
                            </m:r>
                          </m:den>
                        </m:f>
                        <m:r>
                          <a:rPr lang="en-US" sz="2800" b="0" i="0" smtClean="0">
                            <a:solidFill>
                              <a:schemeClr val="bg1"/>
                            </a:solidFill>
                            <a:latin typeface="Cambria Math" panose="02040503050406030204" pitchFamily="18" charset="0"/>
                          </a:rPr>
                          <m:t> </m:t>
                        </m:r>
                        <m:r>
                          <m:rPr>
                            <m:sty m:val="p"/>
                          </m:rPr>
                          <a:rPr lang="en-US" sz="2800" b="0" i="0" smtClean="0">
                            <a:solidFill>
                              <a:schemeClr val="bg1"/>
                            </a:solidFill>
                            <a:latin typeface="Cambria Math" panose="02040503050406030204" pitchFamily="18" charset="0"/>
                          </a:rPr>
                          <m:t>s</m:t>
                        </m:r>
                        <m:r>
                          <a:rPr lang="en-US" sz="2800" b="0" i="0" smtClean="0">
                            <a:solidFill>
                              <a:schemeClr val="bg1"/>
                            </a:solidFill>
                            <a:latin typeface="Cambria Math" panose="02040503050406030204" pitchFamily="18" charset="0"/>
                          </a:rPr>
                          <m:t>đ     </m:t>
                        </m:r>
                      </m:oMath>
                    </m:oMathPara>
                  </a14:m>
                  <a:endParaRPr lang="en-US" sz="2800" smtClean="0">
                    <a:solidFill>
                      <a:schemeClr val="bg1"/>
                    </a:solidFill>
                    <a:latin typeface="Cambria Math" panose="02040503050406030204" pitchFamily="18" charset="0"/>
                  </a:endParaRPr>
                </a:p>
                <a:p>
                  <a:pPr>
                    <a:spcBef>
                      <a:spcPts val="300"/>
                    </a:spcBef>
                    <a:spcAft>
                      <a:spcPts val="300"/>
                    </a:spcAft>
                  </a:pPr>
                  <a:r>
                    <a:rPr lang="en-US" sz="2800" smtClean="0">
                      <a:solidFill>
                        <a:schemeClr val="bg1"/>
                      </a:solidFill>
                    </a:rPr>
                    <a:t>                    </a:t>
                  </a:r>
                  <a14:m>
                    <m:oMath xmlns:m="http://schemas.openxmlformats.org/officeDocument/2006/math">
                      <m:r>
                        <a:rPr lang="en-US" sz="2800" b="0" i="0" smtClean="0">
                          <a:solidFill>
                            <a:schemeClr val="bg1"/>
                          </a:solidFill>
                          <a:latin typeface="Cambria Math" panose="02040503050406030204" pitchFamily="18" charset="0"/>
                        </a:rPr>
                        <m:t>=</m:t>
                      </m:r>
                      <m:f>
                        <m:fPr>
                          <m:ctrlPr>
                            <a:rPr lang="en-US" sz="2800" i="1" smtClean="0">
                              <a:solidFill>
                                <a:schemeClr val="bg1"/>
                              </a:solidFill>
                              <a:latin typeface="Cambria Math" panose="02040503050406030204" pitchFamily="18" charset="0"/>
                            </a:rPr>
                          </m:ctrlPr>
                        </m:fPr>
                        <m:num>
                          <m:r>
                            <a:rPr lang="en-US" sz="2800" b="0" i="0" smtClean="0">
                              <a:solidFill>
                                <a:schemeClr val="bg1"/>
                              </a:solidFill>
                              <a:latin typeface="Cambria Math" panose="02040503050406030204" pitchFamily="18" charset="0"/>
                            </a:rPr>
                            <m:t>1</m:t>
                          </m:r>
                        </m:num>
                        <m:den>
                          <m:r>
                            <a:rPr lang="en-US" sz="2800" b="0" i="0" smtClean="0">
                              <a:solidFill>
                                <a:schemeClr val="bg1"/>
                              </a:solidFill>
                              <a:latin typeface="Cambria Math" panose="02040503050406030204" pitchFamily="18" charset="0"/>
                            </a:rPr>
                            <m:t>2</m:t>
                          </m:r>
                        </m:den>
                      </m:f>
                      <m:r>
                        <a:rPr lang="en-US" sz="2800" b="0" i="0" smtClean="0">
                          <a:solidFill>
                            <a:schemeClr val="bg1"/>
                          </a:solidFill>
                          <a:latin typeface="Cambria Math" panose="02040503050406030204" pitchFamily="18" charset="0"/>
                        </a:rPr>
                        <m:t>.</m:t>
                      </m:r>
                      <m:sSup>
                        <m:sSupPr>
                          <m:ctrlPr>
                            <a:rPr lang="en-US" sz="2800" i="1" smtClean="0">
                              <a:solidFill>
                                <a:schemeClr val="bg1"/>
                              </a:solidFill>
                              <a:latin typeface="Cambria Math" panose="02040503050406030204" pitchFamily="18" charset="0"/>
                            </a:rPr>
                          </m:ctrlPr>
                        </m:sSupPr>
                        <m:e>
                          <m:r>
                            <a:rPr lang="en-US" sz="2800" b="0" i="0" smtClean="0">
                              <a:solidFill>
                                <a:schemeClr val="bg1"/>
                              </a:solidFill>
                              <a:latin typeface="Cambria Math" panose="02040503050406030204" pitchFamily="18" charset="0"/>
                            </a:rPr>
                            <m:t>360</m:t>
                          </m:r>
                        </m:e>
                        <m:sup>
                          <m:r>
                            <a:rPr lang="en-US" sz="2800" b="0" i="0" smtClean="0">
                              <a:solidFill>
                                <a:schemeClr val="bg1"/>
                              </a:solidFill>
                              <a:latin typeface="Cambria Math" panose="02040503050406030204" pitchFamily="18" charset="0"/>
                            </a:rPr>
                            <m:t>0</m:t>
                          </m:r>
                        </m:sup>
                      </m:sSup>
                      <m:r>
                        <a:rPr lang="en-US" sz="2800" b="0" i="0" smtClean="0">
                          <a:solidFill>
                            <a:schemeClr val="bg1"/>
                          </a:solidFill>
                          <a:latin typeface="Cambria Math" panose="02040503050406030204" pitchFamily="18" charset="0"/>
                        </a:rPr>
                        <m:t>=</m:t>
                      </m:r>
                      <m:sSup>
                        <m:sSupPr>
                          <m:ctrlPr>
                            <a:rPr lang="en-US" sz="2800" i="1" smtClean="0">
                              <a:solidFill>
                                <a:schemeClr val="bg1"/>
                              </a:solidFill>
                              <a:latin typeface="Cambria Math" panose="02040503050406030204" pitchFamily="18" charset="0"/>
                            </a:rPr>
                          </m:ctrlPr>
                        </m:sSupPr>
                        <m:e>
                          <m:r>
                            <a:rPr lang="en-US" sz="2800" b="0" i="0" smtClean="0">
                              <a:solidFill>
                                <a:schemeClr val="bg1"/>
                              </a:solidFill>
                              <a:latin typeface="Cambria Math" panose="02040503050406030204" pitchFamily="18" charset="0"/>
                            </a:rPr>
                            <m:t>180</m:t>
                          </m:r>
                        </m:e>
                        <m:sup>
                          <m:r>
                            <a:rPr lang="en-US" sz="2800" b="0" i="0" smtClean="0">
                              <a:solidFill>
                                <a:schemeClr val="bg1"/>
                              </a:solidFill>
                              <a:latin typeface="Cambria Math" panose="02040503050406030204" pitchFamily="18" charset="0"/>
                            </a:rPr>
                            <m:t>0</m:t>
                          </m:r>
                        </m:sup>
                      </m:sSup>
                    </m:oMath>
                  </a14:m>
                  <a:endParaRPr lang="en-US" sz="2800">
                    <a:solidFill>
                      <a:schemeClr val="bg1"/>
                    </a:solidFill>
                    <a:latin typeface="Times New Roman" panose="02020603050405020304" pitchFamily="18" charset="0"/>
                    <a:ea typeface="Calibri" panose="020F0502020204030204" pitchFamily="34"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4303404" y="2966606"/>
                  <a:ext cx="6002897" cy="1596206"/>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2" name="Object 11"/>
                <p:cNvGraphicFramePr>
                  <a:graphicFrameLocks noChangeAspect="1"/>
                </p:cNvGraphicFramePr>
                <p:nvPr>
                  <p:extLst>
                    <p:ext uri="{D42A27DB-BD31-4B8C-83A1-F6EECF244321}">
                      <p14:modId xmlns:p14="http://schemas.microsoft.com/office/powerpoint/2010/main" val="755719829"/>
                    </p:ext>
                  </p:extLst>
                </p:nvPr>
              </p:nvGraphicFramePr>
              <p:xfrm>
                <a:off x="7068115" y="3155523"/>
                <a:ext cx="857250" cy="542925"/>
              </p:xfrm>
              <a:graphic>
                <a:graphicData uri="http://schemas.openxmlformats.org/presentationml/2006/ole">
                  <mc:AlternateContent>
                    <mc:Choice xmlns:v="urn:schemas-microsoft-com:vml" Requires="v">
                      <p:oleObj spid="_x0000_s2180" name="Equation" r:id="rId19" imgW="857304" imgH="542932" progId="Equation.DSMT4">
                        <p:embed/>
                      </p:oleObj>
                    </mc:Choice>
                    <mc:Fallback>
                      <p:oleObj name="Equation" r:id="rId19" imgW="857304" imgH="542932" progId="Equation.DSMT4">
                        <p:embed/>
                        <p:pic>
                          <p:nvPicPr>
                            <p:cNvPr id="0" name=""/>
                            <p:cNvPicPr/>
                            <p:nvPr/>
                          </p:nvPicPr>
                          <p:blipFill>
                            <a:blip r:embed="rId20"/>
                            <a:stretch>
                              <a:fillRect/>
                            </a:stretch>
                          </p:blipFill>
                          <p:spPr>
                            <a:xfrm>
                              <a:off x="7068115" y="3155523"/>
                              <a:ext cx="857250" cy="542925"/>
                            </a:xfrm>
                            <a:prstGeom prst="rect">
                              <a:avLst/>
                            </a:prstGeom>
                          </p:spPr>
                        </p:pic>
                      </p:oleObj>
                    </mc:Fallback>
                  </mc:AlternateContent>
                </a:graphicData>
              </a:graphic>
            </p:graphicFrame>
          </mc:Choice>
          <mc:Fallback xmlns="">
            <p:graphicFrame>
              <p:nvGraphicFramePr>
                <p:cNvPr id="12" name="Object 11"/>
                <p:cNvGraphicFramePr>
                  <a:graphicFrameLocks noChangeAspect="1"/>
                </p:cNvGraphicFramePr>
                <p:nvPr>
                  <p:extLst>
                    <p:ext uri="{D42A27DB-BD31-4B8C-83A1-F6EECF244321}">
                      <p14:modId xmlns:p14="http://schemas.microsoft.com/office/powerpoint/2010/main" val="755719829"/>
                    </p:ext>
                  </p:extLst>
                </p:nvPr>
              </p:nvGraphicFramePr>
              <p:xfrm>
                <a:off x="7068115" y="3155523"/>
                <a:ext cx="857250" cy="542925"/>
              </p:xfrm>
              <a:graphic>
                <a:graphicData uri="http://schemas.openxmlformats.org/presentationml/2006/ole">
                  <mc:AlternateContent>
                    <mc:Choice xmlns:v="urn:schemas-microsoft-com:vml" Requires="v">
                      <p:oleObj spid="_x0000_s2176" name="Equation" r:id="rId21" imgW="857304" imgH="542932" progId="Equation.DSMT4">
                        <p:embed/>
                      </p:oleObj>
                    </mc:Choice>
                    <mc:Fallback>
                      <p:oleObj name="Equation" r:id="rId21" imgW="857304" imgH="542932" progId="Equation.DSMT4">
                        <p:embed/>
                        <p:pic>
                          <p:nvPicPr>
                            <p:cNvPr id="0" name=""/>
                            <p:cNvPicPr/>
                            <p:nvPr/>
                          </p:nvPicPr>
                          <p:blipFill>
                            <a:blip r:embed="rId22"/>
                            <a:stretch>
                              <a:fillRect/>
                            </a:stretch>
                          </p:blipFill>
                          <p:spPr>
                            <a:xfrm>
                              <a:off x="7068115" y="3155523"/>
                              <a:ext cx="857250" cy="542925"/>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13" name="Object 12"/>
                <p:cNvGraphicFramePr>
                  <a:graphicFrameLocks noChangeAspect="1"/>
                </p:cNvGraphicFramePr>
                <p:nvPr>
                  <p:extLst>
                    <p:ext uri="{D42A27DB-BD31-4B8C-83A1-F6EECF244321}">
                      <p14:modId xmlns:p14="http://schemas.microsoft.com/office/powerpoint/2010/main" val="3837692330"/>
                    </p:ext>
                  </p:extLst>
                </p:nvPr>
              </p:nvGraphicFramePr>
              <p:xfrm>
                <a:off x="9228983" y="3186088"/>
                <a:ext cx="752475" cy="438150"/>
              </p:xfrm>
              <a:graphic>
                <a:graphicData uri="http://schemas.openxmlformats.org/presentationml/2006/ole">
                  <mc:AlternateContent>
                    <mc:Choice xmlns:v="urn:schemas-microsoft-com:vml" Requires="v">
                      <p:oleObj spid="_x0000_s2181" name="Equation" r:id="rId23" imgW="752457" imgH="438066" progId="Equation.DSMT4">
                        <p:embed/>
                      </p:oleObj>
                    </mc:Choice>
                    <mc:Fallback>
                      <p:oleObj name="Equation" r:id="rId23" imgW="752457" imgH="438066" progId="Equation.DSMT4">
                        <p:embed/>
                        <p:pic>
                          <p:nvPicPr>
                            <p:cNvPr id="0" name=""/>
                            <p:cNvPicPr/>
                            <p:nvPr/>
                          </p:nvPicPr>
                          <p:blipFill>
                            <a:blip r:embed="rId22"/>
                            <a:stretch>
                              <a:fillRect/>
                            </a:stretch>
                          </p:blipFill>
                          <p:spPr>
                            <a:xfrm>
                              <a:off x="9228983" y="3186088"/>
                              <a:ext cx="752475" cy="438150"/>
                            </a:xfrm>
                            <a:prstGeom prst="rect">
                              <a:avLst/>
                            </a:prstGeom>
                          </p:spPr>
                        </p:pic>
                      </p:oleObj>
                    </mc:Fallback>
                  </mc:AlternateContent>
                </a:graphicData>
              </a:graphic>
            </p:graphicFrame>
          </mc:Choice>
          <mc:Fallback xmlns="">
            <p:graphicFrame>
              <p:nvGraphicFramePr>
                <p:cNvPr id="13" name="Object 12"/>
                <p:cNvGraphicFramePr>
                  <a:graphicFrameLocks noChangeAspect="1"/>
                </p:cNvGraphicFramePr>
                <p:nvPr>
                  <p:extLst>
                    <p:ext uri="{D42A27DB-BD31-4B8C-83A1-F6EECF244321}">
                      <p14:modId xmlns:p14="http://schemas.microsoft.com/office/powerpoint/2010/main" val="3837692330"/>
                    </p:ext>
                  </p:extLst>
                </p:nvPr>
              </p:nvGraphicFramePr>
              <p:xfrm>
                <a:off x="9228983" y="3186088"/>
                <a:ext cx="752475" cy="438150"/>
              </p:xfrm>
              <a:graphic>
                <a:graphicData uri="http://schemas.openxmlformats.org/presentationml/2006/ole">
                  <mc:AlternateContent>
                    <mc:Choice xmlns:v="urn:schemas-microsoft-com:vml" Requires="v">
                      <p:oleObj spid="_x0000_s2145" name="Equation" r:id="rId25" imgW="752457" imgH="438066" progId="Equation.DSMT4">
                        <p:embed/>
                      </p:oleObj>
                    </mc:Choice>
                    <mc:Fallback>
                      <p:oleObj name="Equation" r:id="rId25" imgW="752457" imgH="438066" progId="Equation.DSMT4">
                        <p:embed/>
                        <p:pic>
                          <p:nvPicPr>
                            <p:cNvPr id="0" name=""/>
                            <p:cNvPicPr/>
                            <p:nvPr/>
                          </p:nvPicPr>
                          <p:blipFill>
                            <a:blip r:embed="rId26"/>
                            <a:stretch>
                              <a:fillRect/>
                            </a:stretch>
                          </p:blipFill>
                          <p:spPr>
                            <a:xfrm>
                              <a:off x="9228983" y="3186088"/>
                              <a:ext cx="752475" cy="438150"/>
                            </a:xfrm>
                            <a:prstGeom prst="rect">
                              <a:avLst/>
                            </a:prstGeom>
                          </p:spPr>
                        </p:pic>
                      </p:oleObj>
                    </mc:Fallback>
                  </mc:AlternateContent>
                </a:graphicData>
              </a:graphic>
            </p:graphicFrame>
          </mc:Fallback>
        </mc:AlternateContent>
      </p:grpSp>
      <mc:AlternateContent xmlns:mc="http://schemas.openxmlformats.org/markup-compatibility/2006" xmlns:a14="http://schemas.microsoft.com/office/drawing/2010/main">
        <mc:Choice Requires="a14">
          <p:sp>
            <p:nvSpPr>
              <p:cNvPr id="33" name="Rectangle 32"/>
              <p:cNvSpPr/>
              <p:nvPr/>
            </p:nvSpPr>
            <p:spPr>
              <a:xfrm>
                <a:off x="5499273" y="5452593"/>
                <a:ext cx="5067707" cy="1042593"/>
              </a:xfrm>
              <a:prstGeom prst="rect">
                <a:avLst/>
              </a:prstGeom>
            </p:spPr>
            <p:txBody>
              <a:bodyPr wrap="square">
                <a:spAutoFit/>
              </a:bodyPr>
              <a:lstStyle/>
              <a:p>
                <a:pPr algn="just">
                  <a:spcBef>
                    <a:spcPts val="300"/>
                  </a:spcBef>
                  <a:spcAft>
                    <a:spcPts val="300"/>
                  </a:spcAft>
                </a:pPr>
                <a:r>
                  <a:rPr lang="nl-NL" sz="2800" smtClean="0">
                    <a:solidFill>
                      <a:schemeClr val="bg1"/>
                    </a:solidFill>
                    <a:latin typeface="Times New Roman" panose="02020603050405020304" pitchFamily="18" charset="0"/>
                    <a:ea typeface="Calibri" panose="020F0502020204030204" pitchFamily="34" charset="0"/>
                  </a:rPr>
                  <a:t>Chứng minh tương tự, ta có:</a:t>
                </a:r>
              </a:p>
              <a:p>
                <a:pPr algn="just">
                  <a:spcBef>
                    <a:spcPts val="300"/>
                  </a:spcBef>
                  <a:spcAft>
                    <a:spcPts val="300"/>
                  </a:spcAft>
                </a:pPr>
                <a14:m>
                  <m:oMathPara xmlns:m="http://schemas.openxmlformats.org/officeDocument/2006/math">
                    <m:oMathParaPr>
                      <m:jc m:val="centerGroup"/>
                    </m:oMathParaPr>
                    <m:oMath xmlns:m="http://schemas.openxmlformats.org/officeDocument/2006/math">
                      <m:acc>
                        <m:accPr>
                          <m:chr m:val="̂"/>
                          <m:ctrlPr>
                            <a:rPr lang="en-US" sz="2800" i="1">
                              <a:solidFill>
                                <a:schemeClr val="bg1"/>
                              </a:solidFill>
                              <a:latin typeface="Cambria Math" panose="02040503050406030204" pitchFamily="18" charset="0"/>
                            </a:rPr>
                          </m:ctrlPr>
                        </m:accPr>
                        <m:e>
                          <m:r>
                            <m:rPr>
                              <m:sty m:val="p"/>
                            </m:rPr>
                            <a:rPr lang="en-US" sz="2800" b="0" i="0">
                              <a:solidFill>
                                <a:schemeClr val="bg1"/>
                              </a:solidFill>
                              <a:latin typeface="Cambria Math" panose="02040503050406030204" pitchFamily="18" charset="0"/>
                            </a:rPr>
                            <m:t>B</m:t>
                          </m:r>
                        </m:e>
                      </m:acc>
                      <m:r>
                        <a:rPr lang="en-US" sz="2800" b="0" i="0">
                          <a:solidFill>
                            <a:schemeClr val="bg1"/>
                          </a:solidFill>
                          <a:latin typeface="Cambria Math" panose="02040503050406030204" pitchFamily="18" charset="0"/>
                        </a:rPr>
                        <m:t>+</m:t>
                      </m:r>
                      <m:acc>
                        <m:accPr>
                          <m:chr m:val="̂"/>
                          <m:ctrlPr>
                            <a:rPr lang="en-US" sz="2800" i="1">
                              <a:solidFill>
                                <a:schemeClr val="bg1"/>
                              </a:solidFill>
                              <a:latin typeface="Cambria Math" panose="02040503050406030204" pitchFamily="18" charset="0"/>
                            </a:rPr>
                          </m:ctrlPr>
                        </m:accPr>
                        <m:e>
                          <m:r>
                            <m:rPr>
                              <m:sty m:val="p"/>
                            </m:rPr>
                            <a:rPr lang="en-US" sz="2800" b="0" i="0">
                              <a:solidFill>
                                <a:schemeClr val="bg1"/>
                              </a:solidFill>
                              <a:latin typeface="Cambria Math" panose="02040503050406030204" pitchFamily="18" charset="0"/>
                            </a:rPr>
                            <m:t>D</m:t>
                          </m:r>
                        </m:e>
                      </m:acc>
                      <m:r>
                        <a:rPr lang="en-US" sz="2800" b="0" i="0">
                          <a:solidFill>
                            <a:schemeClr val="bg1"/>
                          </a:solidFill>
                          <a:latin typeface="Cambria Math" panose="02040503050406030204" pitchFamily="18" charset="0"/>
                        </a:rPr>
                        <m:t>=</m:t>
                      </m:r>
                      <m:sSup>
                        <m:sSupPr>
                          <m:ctrlPr>
                            <a:rPr lang="en-US" sz="2800" i="1">
                              <a:solidFill>
                                <a:schemeClr val="bg1"/>
                              </a:solidFill>
                              <a:latin typeface="Cambria Math" panose="02040503050406030204" pitchFamily="18" charset="0"/>
                            </a:rPr>
                          </m:ctrlPr>
                        </m:sSupPr>
                        <m:e>
                          <m:r>
                            <a:rPr lang="en-US" sz="2800" b="0" i="0">
                              <a:solidFill>
                                <a:schemeClr val="bg1"/>
                              </a:solidFill>
                              <a:latin typeface="Cambria Math" panose="02040503050406030204" pitchFamily="18" charset="0"/>
                            </a:rPr>
                            <m:t>180</m:t>
                          </m:r>
                        </m:e>
                        <m:sup>
                          <m:r>
                            <a:rPr lang="en-US" sz="2800" b="0" i="0">
                              <a:solidFill>
                                <a:schemeClr val="bg1"/>
                              </a:solidFill>
                              <a:latin typeface="Cambria Math" panose="02040503050406030204" pitchFamily="18" charset="0"/>
                            </a:rPr>
                            <m:t>0</m:t>
                          </m:r>
                        </m:sup>
                      </m:sSup>
                    </m:oMath>
                  </m:oMathPara>
                </a14:m>
                <a:endParaRPr lang="en-US" sz="2800">
                  <a:solidFill>
                    <a:schemeClr val="bg1"/>
                  </a:solidFill>
                  <a:latin typeface="Times New Roman" panose="02020603050405020304" pitchFamily="18" charset="0"/>
                  <a:ea typeface="Calibri" panose="020F0502020204030204" pitchFamily="34"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5499273" y="5452593"/>
                <a:ext cx="5067707" cy="1042593"/>
              </a:xfrm>
              <a:prstGeom prst="rect">
                <a:avLst/>
              </a:prstGeom>
              <a:blipFill>
                <a:blip r:embed="rId27"/>
                <a:stretch>
                  <a:fillRect l="-2407" t="-5848"/>
                </a:stretch>
              </a:blipFill>
            </p:spPr>
            <p:txBody>
              <a:bodyPr/>
              <a:lstStyle/>
              <a:p>
                <a:r>
                  <a:rPr lang="en-US">
                    <a:noFill/>
                  </a:rPr>
                  <a:t> </a:t>
                </a:r>
              </a:p>
            </p:txBody>
          </p:sp>
        </mc:Fallback>
      </mc:AlternateContent>
      <p:pic>
        <p:nvPicPr>
          <p:cNvPr id="34" name="Picture 33"/>
          <p:cNvPicPr>
            <a:picLocks noChangeAspect="1"/>
          </p:cNvPicPr>
          <p:nvPr/>
        </p:nvPicPr>
        <p:blipFill rotWithShape="1">
          <a:blip r:embed="rId28"/>
          <a:srcRect l="20526"/>
          <a:stretch/>
        </p:blipFill>
        <p:spPr>
          <a:xfrm>
            <a:off x="63027" y="86671"/>
            <a:ext cx="937959" cy="622570"/>
          </a:xfrm>
          <a:prstGeom prst="rect">
            <a:avLst/>
          </a:prstGeom>
        </p:spPr>
      </p:pic>
      <p:sp>
        <p:nvSpPr>
          <p:cNvPr id="35" name="TextBox 34"/>
          <p:cNvSpPr txBox="1"/>
          <p:nvPr/>
        </p:nvSpPr>
        <p:spPr>
          <a:xfrm>
            <a:off x="1078346" y="137555"/>
            <a:ext cx="1575461" cy="523220"/>
          </a:xfrm>
          <a:prstGeom prst="rect">
            <a:avLst/>
          </a:prstGeom>
          <a:solidFill>
            <a:srgbClr val="CE8B23"/>
          </a:solidFill>
          <a:ln>
            <a:noFill/>
          </a:ln>
          <a:effectLst>
            <a:outerShdw blurRad="50800" dist="38100" dir="18900000" algn="b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ĐỊNH LÍ</a:t>
            </a:r>
            <a:endParaRPr lang="en-US" sz="2800" b="1">
              <a:solidFill>
                <a:schemeClr val="bg1"/>
              </a:solidFill>
              <a:latin typeface="Times New Roman" panose="02020603050405020304" pitchFamily="18" charset="0"/>
              <a:cs typeface="Times New Roman" panose="02020603050405020304" pitchFamily="18" charset="0"/>
            </a:endParaRPr>
          </a:p>
        </p:txBody>
      </p:sp>
      <p:grpSp>
        <p:nvGrpSpPr>
          <p:cNvPr id="36" name="Group 35"/>
          <p:cNvGrpSpPr/>
          <p:nvPr/>
        </p:nvGrpSpPr>
        <p:grpSpPr>
          <a:xfrm>
            <a:off x="420105" y="1052459"/>
            <a:ext cx="10396587" cy="996361"/>
            <a:chOff x="575368" y="1552778"/>
            <a:chExt cx="7700698" cy="999428"/>
          </a:xfrm>
        </p:grpSpPr>
        <p:grpSp>
          <p:nvGrpSpPr>
            <p:cNvPr id="37" name="Group 36"/>
            <p:cNvGrpSpPr/>
            <p:nvPr/>
          </p:nvGrpSpPr>
          <p:grpSpPr>
            <a:xfrm>
              <a:off x="588084" y="1552778"/>
              <a:ext cx="7687982" cy="999428"/>
              <a:chOff x="588084" y="1552778"/>
              <a:chExt cx="7687982" cy="999428"/>
            </a:xfrm>
          </p:grpSpPr>
          <mc:AlternateContent xmlns:mc="http://schemas.openxmlformats.org/markup-compatibility/2006" xmlns:a14="http://schemas.microsoft.com/office/drawing/2010/main">
            <mc:Choice Requires="a14">
              <p:sp>
                <p:nvSpPr>
                  <p:cNvPr id="39" name="Rectangle 38"/>
                  <p:cNvSpPr/>
                  <p:nvPr/>
                </p:nvSpPr>
                <p:spPr>
                  <a:xfrm>
                    <a:off x="837141" y="1595162"/>
                    <a:ext cx="7241762" cy="957044"/>
                  </a:xfrm>
                  <a:prstGeom prst="rect">
                    <a:avLst/>
                  </a:prstGeom>
                </p:spPr>
                <p:txBody>
                  <a:bodyPr wrap="square">
                    <a:spAutoFit/>
                  </a:bodyPr>
                  <a:lstStyle/>
                  <a:p>
                    <a:pPr algn="just">
                      <a:spcBef>
                        <a:spcPts val="300"/>
                      </a:spcBef>
                      <a:spcAft>
                        <a:spcPts val="300"/>
                      </a:spcAft>
                    </a:pPr>
                    <a:r>
                      <a:rPr lang="en-US" sz="2800" smtClean="0">
                        <a:solidFill>
                          <a:schemeClr val="bg1"/>
                        </a:solidFill>
                        <a:latin typeface="Times New Roman" panose="02020603050405020304" pitchFamily="18" charset="0"/>
                        <a:ea typeface="Calibri" panose="020F0502020204030204" pitchFamily="34" charset="0"/>
                      </a:rPr>
                      <a:t>Trong một tứ giác nội tiếp, tổng số đo hai góc đối nhau bằng </a:t>
                    </a:r>
                    <a14:m>
                      <m:oMath xmlns:m="http://schemas.openxmlformats.org/officeDocument/2006/math">
                        <m:sSup>
                          <m:sSupPr>
                            <m:ctrlPr>
                              <a:rPr lang="en-US" sz="2800" i="1">
                                <a:solidFill>
                                  <a:schemeClr val="bg1"/>
                                </a:solidFill>
                                <a:latin typeface="Cambria Math" panose="02040503050406030204" pitchFamily="18" charset="0"/>
                              </a:rPr>
                            </m:ctrlPr>
                          </m:sSupPr>
                          <m:e>
                            <m:r>
                              <a:rPr lang="en-US" sz="2800" i="1">
                                <a:solidFill>
                                  <a:schemeClr val="bg1"/>
                                </a:solidFill>
                                <a:latin typeface="Cambria Math" panose="02040503050406030204" pitchFamily="18" charset="0"/>
                              </a:rPr>
                              <m:t>180</m:t>
                            </m:r>
                          </m:e>
                          <m:sup>
                            <m:r>
                              <a:rPr lang="en-US" sz="2800" i="1">
                                <a:solidFill>
                                  <a:schemeClr val="bg1"/>
                                </a:solidFill>
                                <a:latin typeface="Cambria Math" panose="02040503050406030204" pitchFamily="18" charset="0"/>
                              </a:rPr>
                              <m:t>0</m:t>
                            </m:r>
                          </m:sup>
                        </m:sSup>
                      </m:oMath>
                    </a14:m>
                    <a:endParaRPr lang="en-US" sz="2800">
                      <a:solidFill>
                        <a:schemeClr val="bg1"/>
                      </a:solidFill>
                      <a:latin typeface="Times New Roman" panose="02020603050405020304" pitchFamily="18" charset="0"/>
                      <a:ea typeface="Calibri" panose="020F0502020204030204" pitchFamily="34"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837141" y="1595162"/>
                    <a:ext cx="7241762" cy="957044"/>
                  </a:xfrm>
                  <a:prstGeom prst="rect">
                    <a:avLst/>
                  </a:prstGeom>
                  <a:blipFill>
                    <a:blip r:embed="rId32"/>
                    <a:stretch>
                      <a:fillRect l="-1309" t="-7051"/>
                    </a:stretch>
                  </a:blipFill>
                </p:spPr>
                <p:txBody>
                  <a:bodyPr/>
                  <a:lstStyle/>
                  <a:p>
                    <a:r>
                      <a:rPr lang="en-US">
                        <a:noFill/>
                      </a:rPr>
                      <a:t> </a:t>
                    </a:r>
                  </a:p>
                </p:txBody>
              </p:sp>
            </mc:Fallback>
          </mc:AlternateContent>
          <p:grpSp>
            <p:nvGrpSpPr>
              <p:cNvPr id="40" name="Group 39"/>
              <p:cNvGrpSpPr/>
              <p:nvPr/>
            </p:nvGrpSpPr>
            <p:grpSpPr>
              <a:xfrm>
                <a:off x="588084" y="1552778"/>
                <a:ext cx="7687982" cy="691798"/>
                <a:chOff x="588084" y="1552778"/>
                <a:chExt cx="7687982" cy="691798"/>
              </a:xfrm>
            </p:grpSpPr>
            <p:cxnSp>
              <p:nvCxnSpPr>
                <p:cNvPr id="41" name="Straight Connector 40"/>
                <p:cNvCxnSpPr/>
                <p:nvPr/>
              </p:nvCxnSpPr>
              <p:spPr>
                <a:xfrm>
                  <a:off x="588895" y="1552778"/>
                  <a:ext cx="0" cy="210469"/>
                </a:xfrm>
                <a:prstGeom prst="line">
                  <a:avLst/>
                </a:prstGeom>
                <a:ln w="38100">
                  <a:solidFill>
                    <a:srgbClr val="72D5AE"/>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15020" y="1552778"/>
                  <a:ext cx="7661046" cy="0"/>
                </a:xfrm>
                <a:prstGeom prst="line">
                  <a:avLst/>
                </a:prstGeom>
                <a:ln w="38100">
                  <a:solidFill>
                    <a:srgbClr val="72D5AE"/>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276066" y="1552778"/>
                  <a:ext cx="0" cy="691798"/>
                </a:xfrm>
                <a:prstGeom prst="line">
                  <a:avLst/>
                </a:prstGeom>
                <a:ln w="38100">
                  <a:solidFill>
                    <a:srgbClr val="72D5AE"/>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588084" y="2244576"/>
                  <a:ext cx="7687982" cy="0"/>
                </a:xfrm>
                <a:prstGeom prst="line">
                  <a:avLst/>
                </a:prstGeom>
                <a:ln w="38100">
                  <a:solidFill>
                    <a:srgbClr val="72D5AE"/>
                  </a:solidFill>
                </a:ln>
              </p:spPr>
              <p:style>
                <a:lnRef idx="1">
                  <a:schemeClr val="accent1"/>
                </a:lnRef>
                <a:fillRef idx="0">
                  <a:schemeClr val="accent1"/>
                </a:fillRef>
                <a:effectRef idx="0">
                  <a:schemeClr val="accent1"/>
                </a:effectRef>
                <a:fontRef idx="minor">
                  <a:schemeClr val="tx1"/>
                </a:fontRef>
              </p:style>
            </p:cxnSp>
          </p:grpSp>
        </p:grpSp>
        <p:cxnSp>
          <p:nvCxnSpPr>
            <p:cNvPr id="38" name="Straight Connector 37"/>
            <p:cNvCxnSpPr/>
            <p:nvPr/>
          </p:nvCxnSpPr>
          <p:spPr>
            <a:xfrm>
              <a:off x="575368" y="1984401"/>
              <a:ext cx="0" cy="260174"/>
            </a:xfrm>
            <a:prstGeom prst="line">
              <a:avLst/>
            </a:prstGeom>
            <a:ln w="38100">
              <a:solidFill>
                <a:srgbClr val="72D5AE"/>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0" name="Rectangle 59"/>
              <p:cNvSpPr/>
              <p:nvPr/>
            </p:nvSpPr>
            <p:spPr>
              <a:xfrm>
                <a:off x="5115284" y="2047878"/>
                <a:ext cx="2238383" cy="576055"/>
              </a:xfrm>
              <a:prstGeom prst="rect">
                <a:avLst/>
              </a:prstGeom>
            </p:spPr>
            <p:txBody>
              <a:bodyPr wrap="square">
                <a:spAutoFit/>
              </a:bodyPr>
              <a:lstStyle/>
              <a:p>
                <a:pPr algn="just">
                  <a:spcBef>
                    <a:spcPts val="300"/>
                  </a:spcBef>
                  <a:spcAft>
                    <a:spcPts val="300"/>
                  </a:spcAft>
                </a:pPr>
                <a14:m>
                  <m:oMathPara xmlns:m="http://schemas.openxmlformats.org/officeDocument/2006/math">
                    <m:oMathParaPr>
                      <m:jc m:val="centerGroup"/>
                    </m:oMathParaPr>
                    <m:oMath xmlns:m="http://schemas.openxmlformats.org/officeDocument/2006/math">
                      <m:r>
                        <m:rPr>
                          <m:sty m:val="p"/>
                        </m:rPr>
                        <a:rPr lang="en-US" sz="2800" i="0" smtClean="0">
                          <a:solidFill>
                            <a:schemeClr val="bg1"/>
                          </a:solidFill>
                          <a:latin typeface="Cambria Math" panose="02040503050406030204" pitchFamily="18" charset="0"/>
                        </a:rPr>
                        <m:t>c</m:t>
                      </m:r>
                      <m:r>
                        <m:rPr>
                          <m:sty m:val="p"/>
                        </m:rPr>
                        <a:rPr lang="en-US" sz="2800" b="0" i="0" smtClean="0">
                          <a:solidFill>
                            <a:schemeClr val="bg1"/>
                          </a:solidFill>
                          <a:latin typeface="Cambria Math" panose="02040503050406030204" pitchFamily="18" charset="0"/>
                        </a:rPr>
                        <m:t>h</m:t>
                      </m:r>
                      <m:r>
                        <a:rPr lang="en-US" sz="2800" b="0" i="0" smtClean="0">
                          <a:solidFill>
                            <a:schemeClr val="bg1"/>
                          </a:solidFill>
                          <a:latin typeface="Cambria Math" panose="02040503050406030204" pitchFamily="18" charset="0"/>
                        </a:rPr>
                        <m:t>ứ</m:t>
                      </m:r>
                      <m:r>
                        <m:rPr>
                          <m:sty m:val="p"/>
                        </m:rPr>
                        <a:rPr lang="en-US" sz="2800" b="0" i="0" smtClean="0">
                          <a:solidFill>
                            <a:schemeClr val="bg1"/>
                          </a:solidFill>
                          <a:latin typeface="Cambria Math" panose="02040503050406030204" pitchFamily="18" charset="0"/>
                        </a:rPr>
                        <m:t>ng</m:t>
                      </m:r>
                      <m:r>
                        <a:rPr lang="en-US" sz="2800" b="0" i="0" smtClean="0">
                          <a:solidFill>
                            <a:schemeClr val="bg1"/>
                          </a:solidFill>
                          <a:latin typeface="Cambria Math" panose="02040503050406030204" pitchFamily="18" charset="0"/>
                        </a:rPr>
                        <m:t> </m:t>
                      </m:r>
                      <m:r>
                        <m:rPr>
                          <m:sty m:val="p"/>
                        </m:rPr>
                        <a:rPr lang="en-US" sz="2800" b="0" i="0" smtClean="0">
                          <a:solidFill>
                            <a:schemeClr val="bg1"/>
                          </a:solidFill>
                          <a:latin typeface="Cambria Math" panose="02040503050406030204" pitchFamily="18" charset="0"/>
                        </a:rPr>
                        <m:t>minh</m:t>
                      </m:r>
                      <m:r>
                        <a:rPr lang="en-US" sz="2800" b="0" i="0" smtClean="0">
                          <a:solidFill>
                            <a:schemeClr val="bg1"/>
                          </a:solidFill>
                          <a:latin typeface="Cambria Math" panose="02040503050406030204" pitchFamily="18" charset="0"/>
                        </a:rPr>
                        <m:t>:</m:t>
                      </m:r>
                    </m:oMath>
                  </m:oMathPara>
                </a14:m>
                <a:endParaRPr lang="en-US" sz="2800">
                  <a:solidFill>
                    <a:schemeClr val="bg1"/>
                  </a:solidFill>
                  <a:latin typeface="Times New Roman" panose="02020603050405020304" pitchFamily="18" charset="0"/>
                  <a:ea typeface="Calibri" panose="020F0502020204030204" pitchFamily="34" charset="0"/>
                </a:endParaRPr>
              </a:p>
            </p:txBody>
          </p:sp>
        </mc:Choice>
        <mc:Fallback xmlns="">
          <p:sp>
            <p:nvSpPr>
              <p:cNvPr id="60" name="Rectangle 59"/>
              <p:cNvSpPr>
                <a:spLocks noRot="1" noChangeAspect="1" noMove="1" noResize="1" noEditPoints="1" noAdjustHandles="1" noChangeArrowheads="1" noChangeShapeType="1" noTextEdit="1"/>
              </p:cNvSpPr>
              <p:nvPr/>
            </p:nvSpPr>
            <p:spPr>
              <a:xfrm>
                <a:off x="5115284" y="2047878"/>
                <a:ext cx="2238383" cy="576055"/>
              </a:xfrm>
              <a:prstGeom prst="rect">
                <a:avLst/>
              </a:prstGeom>
              <a:blipFill>
                <a:blip r:embed="rId33"/>
                <a:stretch>
                  <a:fillRect/>
                </a:stretch>
              </a:blipFill>
            </p:spPr>
            <p:txBody>
              <a:bodyPr/>
              <a:lstStyle/>
              <a:p>
                <a:r>
                  <a:rPr lang="en-US">
                    <a:noFill/>
                  </a:rPr>
                  <a:t> </a:t>
                </a:r>
              </a:p>
            </p:txBody>
          </p:sp>
        </mc:Fallback>
      </mc:AlternateContent>
      <p:sp>
        <p:nvSpPr>
          <p:cNvPr id="4" name="TextBox 3"/>
          <p:cNvSpPr txBox="1"/>
          <p:nvPr/>
        </p:nvSpPr>
        <p:spPr>
          <a:xfrm>
            <a:off x="10103242" y="2999931"/>
            <a:ext cx="1952736" cy="830997"/>
          </a:xfrm>
          <a:prstGeom prst="rect">
            <a:avLst/>
          </a:prstGeom>
          <a:noFill/>
        </p:spPr>
        <p:txBody>
          <a:bodyPr wrap="square" rtlCol="0">
            <a:spAutoFit/>
          </a:bodyPr>
          <a:lstStyle/>
          <a:p>
            <a:r>
              <a:rPr lang="en-US" sz="2400" smtClean="0">
                <a:solidFill>
                  <a:schemeClr val="bg1"/>
                </a:solidFill>
                <a:latin typeface="Times New Roman" panose="02020603050405020304" pitchFamily="18" charset="0"/>
                <a:cs typeface="Times New Roman" panose="02020603050405020304" pitchFamily="18" charset="0"/>
              </a:rPr>
              <a:t>(TC số đo cung bị chắn)</a:t>
            </a:r>
            <a:endParaRPr lang="en-US" sz="24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940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9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90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down)">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21"/>
                                        </p:tgtEl>
                                      </p:cBhvr>
                                    </p:animEffect>
                                    <p:set>
                                      <p:cBhvr>
                                        <p:cTn id="49" dur="1" fill="hold">
                                          <p:stCondLst>
                                            <p:cond delay="499"/>
                                          </p:stCondLst>
                                        </p:cTn>
                                        <p:tgtEl>
                                          <p:spTgt spid="21"/>
                                        </p:tgtEl>
                                        <p:attrNameLst>
                                          <p:attrName>style.visibility</p:attrName>
                                        </p:attrNameLst>
                                      </p:cBhvr>
                                      <p:to>
                                        <p:strVal val="hidden"/>
                                      </p:to>
                                    </p:set>
                                  </p:childTnLst>
                                </p:cTn>
                              </p:par>
                              <p:par>
                                <p:cTn id="50" presetID="22" presetClass="exit" presetSubtype="4" fill="hold" grpId="0" nodeType="withEffect">
                                  <p:stCondLst>
                                    <p:cond delay="0"/>
                                  </p:stCondLst>
                                  <p:childTnLst>
                                    <p:animEffect transition="out" filter="wipe(down)">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par>
                                <p:cTn id="53" presetID="22" presetClass="entr" presetSubtype="4" fill="hold" nodeType="withEffect">
                                  <p:stCondLst>
                                    <p:cond delay="500"/>
                                  </p:stCondLst>
                                  <p:childTnLst>
                                    <p:set>
                                      <p:cBhvr>
                                        <p:cTn id="54" dur="1" fill="hold">
                                          <p:stCondLst>
                                            <p:cond delay="0"/>
                                          </p:stCondLst>
                                        </p:cTn>
                                        <p:tgtEl>
                                          <p:spTgt spid="34"/>
                                        </p:tgtEl>
                                        <p:attrNameLst>
                                          <p:attrName>style.visibility</p:attrName>
                                        </p:attrNameLst>
                                      </p:cBhvr>
                                      <p:to>
                                        <p:strVal val="visible"/>
                                      </p:to>
                                    </p:set>
                                    <p:animEffect transition="in" filter="wipe(down)">
                                      <p:cBhvr>
                                        <p:cTn id="55" dur="500"/>
                                        <p:tgtEl>
                                          <p:spTgt spid="34"/>
                                        </p:tgtEl>
                                      </p:cBhvr>
                                    </p:animEffect>
                                  </p:childTnLst>
                                </p:cTn>
                              </p:par>
                              <p:par>
                                <p:cTn id="56" presetID="22" presetClass="entr" presetSubtype="4" fill="hold" grpId="0" nodeType="withEffect">
                                  <p:stCondLst>
                                    <p:cond delay="500"/>
                                  </p:stCondLst>
                                  <p:childTnLst>
                                    <p:set>
                                      <p:cBhvr>
                                        <p:cTn id="57" dur="1" fill="hold">
                                          <p:stCondLst>
                                            <p:cond delay="0"/>
                                          </p:stCondLst>
                                        </p:cTn>
                                        <p:tgtEl>
                                          <p:spTgt spid="35"/>
                                        </p:tgtEl>
                                        <p:attrNameLst>
                                          <p:attrName>style.visibility</p:attrName>
                                        </p:attrNameLst>
                                      </p:cBhvr>
                                      <p:to>
                                        <p:strVal val="visible"/>
                                      </p:to>
                                    </p:set>
                                    <p:animEffect transition="in" filter="wipe(down)">
                                      <p:cBhvr>
                                        <p:cTn id="58" dur="500"/>
                                        <p:tgtEl>
                                          <p:spTgt spid="35"/>
                                        </p:tgtEl>
                                      </p:cBhvr>
                                    </p:animEffect>
                                  </p:childTnLst>
                                </p:cTn>
                              </p:par>
                              <p:par>
                                <p:cTn id="59" presetID="22" presetClass="entr" presetSubtype="8" fill="hold" nodeType="withEffect">
                                  <p:stCondLst>
                                    <p:cond delay="500"/>
                                  </p:stCondLst>
                                  <p:childTnLst>
                                    <p:set>
                                      <p:cBhvr>
                                        <p:cTn id="60" dur="1" fill="hold">
                                          <p:stCondLst>
                                            <p:cond delay="0"/>
                                          </p:stCondLst>
                                        </p:cTn>
                                        <p:tgtEl>
                                          <p:spTgt spid="36"/>
                                        </p:tgtEl>
                                        <p:attrNameLst>
                                          <p:attrName>style.visibility</p:attrName>
                                        </p:attrNameLst>
                                      </p:cBhvr>
                                      <p:to>
                                        <p:strVal val="visible"/>
                                      </p:to>
                                    </p:set>
                                    <p:animEffect transition="in" filter="wipe(left)">
                                      <p:cBhvr>
                                        <p:cTn id="61" dur="500"/>
                                        <p:tgtEl>
                                          <p:spTgt spid="36"/>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60"/>
                                        </p:tgtEl>
                                        <p:attrNameLst>
                                          <p:attrName>style.visibility</p:attrName>
                                        </p:attrNameLst>
                                      </p:cBhvr>
                                      <p:to>
                                        <p:strVal val="visible"/>
                                      </p:to>
                                    </p:set>
                                    <p:animEffect transition="in" filter="wipe(left)">
                                      <p:cBhvr>
                                        <p:cTn id="6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p:bldP spid="35" grpId="0" animBg="1"/>
      <p:bldP spid="60"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9474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922157" y="244248"/>
            <a:ext cx="790575" cy="752475"/>
          </a:xfrm>
          <a:prstGeom prst="rect">
            <a:avLst/>
          </a:prstGeom>
        </p:spPr>
      </p:pic>
      <p:pic>
        <p:nvPicPr>
          <p:cNvPr id="1026" name="Picture 2" descr="34 Bảng Màu Cùng Với Thông Số Chuyên Dùng Trong Thiết Kế - Các mẹo hay -  Tin tức - IDC.EDU.V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099" y="1115391"/>
            <a:ext cx="1593132" cy="8747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ương Pháp Lựa Chọn Màu Sơn Nhà Máy Đẹ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59410" y="1990165"/>
            <a:ext cx="1659410" cy="170633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533498" y="285288"/>
            <a:ext cx="6356468" cy="523220"/>
          </a:xfrm>
          <a:prstGeom prst="rect">
            <a:avLst/>
          </a:prstGeom>
          <a:solidFill>
            <a:srgbClr val="72D5AE"/>
          </a:solidFill>
          <a:ln>
            <a:noFill/>
          </a:ln>
          <a:effectLst>
            <a:outerShdw blurRad="50800" dist="38100" dir="18900000" algn="b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HOÀN THÀNH CÁC NỘI DUNG SAU</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829705" y="4413774"/>
            <a:ext cx="813310" cy="523220"/>
          </a:xfrm>
          <a:prstGeom prst="rect">
            <a:avLst/>
          </a:prstGeom>
          <a:solidFill>
            <a:srgbClr val="72D5AE"/>
          </a:solidFill>
          <a:ln>
            <a:no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2. </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17" name="椭圆 58"/>
          <p:cNvSpPr/>
          <p:nvPr/>
        </p:nvSpPr>
        <p:spPr>
          <a:xfrm>
            <a:off x="-784823" y="3799651"/>
            <a:ext cx="570175" cy="594354"/>
          </a:xfrm>
          <a:prstGeom prst="ellipse">
            <a:avLst/>
          </a:prstGeom>
          <a:blipFill dpi="0" rotWithShape="1">
            <a:blip r:embed="rId7"/>
            <a:srcRect/>
            <a:stretch>
              <a:fillRect/>
            </a:stretch>
          </a:blipFill>
          <a:ln w="57150" cap="rnd">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0040" tIns="320041" rIns="835448" bIns="835448" numCol="1" spcCol="1270" anchor="ctr" anchorCtr="0">
            <a:noAutofit/>
          </a:bodyPr>
          <a:lstStyle/>
          <a:p>
            <a:pPr algn="ctr" defTabSz="2000250">
              <a:lnSpc>
                <a:spcPct val="90000"/>
              </a:lnSpc>
              <a:spcBef>
                <a:spcPct val="0"/>
              </a:spcBef>
              <a:spcAft>
                <a:spcPct val="35000"/>
              </a:spcAft>
            </a:pPr>
            <a:endParaRPr lang="zh-CN" altLang="en-US" sz="4500">
              <a:solidFill>
                <a:schemeClr val="accent2"/>
              </a:solidFill>
              <a:latin typeface="inpin heiti" charset="-122"/>
              <a:ea typeface="inpin heiti" charset="-122"/>
            </a:endParaRPr>
          </a:p>
        </p:txBody>
      </p:sp>
      <p:pic>
        <p:nvPicPr>
          <p:cNvPr id="9" name="PA_图片 2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1013328" y="0"/>
            <a:ext cx="1240350" cy="2232249"/>
          </a:xfrm>
          <a:prstGeom prst="rect">
            <a:avLst/>
          </a:prstGeom>
        </p:spPr>
      </p:pic>
      <p:pic>
        <p:nvPicPr>
          <p:cNvPr id="10" name="PA_图片 22"/>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0688484" y="42751"/>
            <a:ext cx="649687" cy="1169237"/>
          </a:xfrm>
          <a:prstGeom prst="rect">
            <a:avLst/>
          </a:prstGeom>
        </p:spPr>
      </p:pic>
      <p:grpSp>
        <p:nvGrpSpPr>
          <p:cNvPr id="18" name="Group 17"/>
          <p:cNvGrpSpPr/>
          <p:nvPr/>
        </p:nvGrpSpPr>
        <p:grpSpPr>
          <a:xfrm>
            <a:off x="858653" y="1297263"/>
            <a:ext cx="10138279" cy="2061398"/>
            <a:chOff x="407809" y="1550695"/>
            <a:chExt cx="10138279" cy="1669713"/>
          </a:xfrm>
        </p:grpSpPr>
        <p:grpSp>
          <p:nvGrpSpPr>
            <p:cNvPr id="11" name="Group 10"/>
            <p:cNvGrpSpPr/>
            <p:nvPr/>
          </p:nvGrpSpPr>
          <p:grpSpPr>
            <a:xfrm>
              <a:off x="407809" y="1550695"/>
              <a:ext cx="10138279" cy="1669713"/>
              <a:chOff x="324843" y="1115391"/>
              <a:chExt cx="10138279" cy="1669713"/>
            </a:xfrm>
          </p:grpSpPr>
          <p:sp>
            <p:nvSpPr>
              <p:cNvPr id="5" name="Rounded Rectangle 4"/>
              <p:cNvSpPr/>
              <p:nvPr/>
            </p:nvSpPr>
            <p:spPr>
              <a:xfrm>
                <a:off x="324843" y="1211988"/>
                <a:ext cx="10138279" cy="1573116"/>
              </a:xfrm>
              <a:prstGeom prst="roundRect">
                <a:avLst/>
              </a:prstGeom>
              <a:solidFill>
                <a:srgbClr val="D9A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45818" y="1115391"/>
                <a:ext cx="2926611" cy="423803"/>
              </a:xfrm>
              <a:prstGeom prst="rect">
                <a:avLst/>
              </a:prstGeom>
              <a:solidFill>
                <a:srgbClr val="72D5AE"/>
              </a:solidFill>
              <a:ln>
                <a:no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NHIỆM VỤ SỐ 3</a:t>
                </a:r>
                <a:endParaRPr lang="en-US" sz="2800" b="1">
                  <a:solidFill>
                    <a:schemeClr val="bg1"/>
                  </a:solidFill>
                  <a:latin typeface="Times New Roman" panose="02020603050405020304" pitchFamily="18" charset="0"/>
                  <a:cs typeface="Times New Roman" panose="02020603050405020304" pitchFamily="18" charset="0"/>
                </a:endParaRPr>
              </a:p>
            </p:txBody>
          </p:sp>
        </p:grpSp>
        <p:sp>
          <p:nvSpPr>
            <p:cNvPr id="7" name="Rectangle 6"/>
            <p:cNvSpPr/>
            <p:nvPr/>
          </p:nvSpPr>
          <p:spPr>
            <a:xfrm>
              <a:off x="1033295" y="2162555"/>
              <a:ext cx="7962083" cy="835142"/>
            </a:xfrm>
            <a:prstGeom prst="rect">
              <a:avLst/>
            </a:prstGeom>
          </p:spPr>
          <p:txBody>
            <a:bodyPr wrap="square">
              <a:spAutoFit/>
            </a:bodyPr>
            <a:lstStyle/>
            <a:p>
              <a:pPr marL="457200" indent="-457200" algn="just">
                <a:spcBef>
                  <a:spcPts val="300"/>
                </a:spcBef>
                <a:spcAft>
                  <a:spcPts val="300"/>
                </a:spcAft>
                <a:buFont typeface="Wingdings" panose="05000000000000000000" pitchFamily="2" charset="2"/>
                <a:buChar char="ü"/>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Yêu cầu 1</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Phát biểu định lí đảo.</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Bef>
                  <a:spcPts val="300"/>
                </a:spcBef>
                <a:spcAft>
                  <a:spcPts val="300"/>
                </a:spcAft>
                <a:buFont typeface="Wingdings" panose="05000000000000000000" pitchFamily="2" charset="2"/>
                <a:buChar char="ü"/>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Yêu cầu 2</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Vẽ hình, viết giả thiết kết luận.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19" name="Group 18"/>
          <p:cNvGrpSpPr/>
          <p:nvPr/>
        </p:nvGrpSpPr>
        <p:grpSpPr>
          <a:xfrm>
            <a:off x="78580" y="57161"/>
            <a:ext cx="1078824" cy="1058230"/>
            <a:chOff x="9106535" y="2755647"/>
            <a:chExt cx="2390775" cy="2962275"/>
          </a:xfrm>
        </p:grpSpPr>
        <p:pic>
          <p:nvPicPr>
            <p:cNvPr id="20" name="Picture 19"/>
            <p:cNvPicPr>
              <a:picLocks noChangeAspect="1"/>
            </p:cNvPicPr>
            <p:nvPr/>
          </p:nvPicPr>
          <p:blipFill>
            <a:blip r:embed="rId9"/>
            <a:stretch>
              <a:fillRect/>
            </a:stretch>
          </p:blipFill>
          <p:spPr>
            <a:xfrm>
              <a:off x="9106535" y="2755647"/>
              <a:ext cx="2390775" cy="2962275"/>
            </a:xfrm>
            <a:prstGeom prst="rect">
              <a:avLst/>
            </a:prstGeom>
          </p:spPr>
        </p:pic>
        <p:sp>
          <p:nvSpPr>
            <p:cNvPr id="22" name="Rectangle 21"/>
            <p:cNvSpPr/>
            <p:nvPr/>
          </p:nvSpPr>
          <p:spPr>
            <a:xfrm>
              <a:off x="9120603" y="2757268"/>
              <a:ext cx="586105" cy="190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2801205" y="4358692"/>
            <a:ext cx="4588661" cy="2054346"/>
            <a:chOff x="511616" y="1548529"/>
            <a:chExt cx="4588661" cy="2054346"/>
          </a:xfrm>
        </p:grpSpPr>
        <p:sp>
          <p:nvSpPr>
            <p:cNvPr id="24" name="Rectangle 23"/>
            <p:cNvSpPr/>
            <p:nvPr/>
          </p:nvSpPr>
          <p:spPr>
            <a:xfrm>
              <a:off x="641917" y="1996210"/>
              <a:ext cx="709334" cy="523220"/>
            </a:xfrm>
            <a:prstGeom prst="rect">
              <a:avLst/>
            </a:prstGeom>
          </p:spPr>
          <p:txBody>
            <a:bodyPr wrap="square">
              <a:spAutoFit/>
            </a:bodyPr>
            <a:lstStyle/>
            <a:p>
              <a:pPr algn="just">
                <a:spcBef>
                  <a:spcPts val="300"/>
                </a:spcBef>
                <a:spcAft>
                  <a:spcPts val="300"/>
                </a:spcAft>
              </a:pPr>
              <a:r>
                <a:rPr lang="nl-NL" sz="2800" smtClean="0">
                  <a:solidFill>
                    <a:schemeClr val="bg1"/>
                  </a:solidFill>
                  <a:latin typeface="Times New Roman" panose="02020603050405020304" pitchFamily="18" charset="0"/>
                  <a:ea typeface="Calibri" panose="020F0502020204030204" pitchFamily="34" charset="0"/>
                </a:rPr>
                <a:t>GT</a:t>
              </a:r>
              <a:endParaRPr lang="en-US" sz="2800" b="1">
                <a:solidFill>
                  <a:schemeClr val="bg1"/>
                </a:solidFill>
                <a:latin typeface="Times New Roman" panose="02020603050405020304" pitchFamily="18" charset="0"/>
                <a:ea typeface="Calibri" panose="020F0502020204030204" pitchFamily="34" charset="0"/>
              </a:endParaRPr>
            </a:p>
          </p:txBody>
        </p:sp>
        <p:grpSp>
          <p:nvGrpSpPr>
            <p:cNvPr id="25" name="Group 24"/>
            <p:cNvGrpSpPr/>
            <p:nvPr/>
          </p:nvGrpSpPr>
          <p:grpSpPr>
            <a:xfrm>
              <a:off x="511616" y="1548529"/>
              <a:ext cx="4588661" cy="2054346"/>
              <a:chOff x="326633" y="1265935"/>
              <a:chExt cx="4588661" cy="2054346"/>
            </a:xfrm>
          </p:grpSpPr>
          <p:cxnSp>
            <p:nvCxnSpPr>
              <p:cNvPr id="30" name="Straight Connector 29"/>
              <p:cNvCxnSpPr/>
              <p:nvPr/>
            </p:nvCxnSpPr>
            <p:spPr>
              <a:xfrm>
                <a:off x="326633" y="2467126"/>
                <a:ext cx="4588661" cy="0"/>
              </a:xfrm>
              <a:prstGeom prst="line">
                <a:avLst/>
              </a:prstGeom>
              <a:ln w="38100">
                <a:solidFill>
                  <a:srgbClr val="72D5AE"/>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134639" y="1265935"/>
                <a:ext cx="0" cy="2054346"/>
              </a:xfrm>
              <a:prstGeom prst="line">
                <a:avLst/>
              </a:prstGeom>
              <a:ln w="38100">
                <a:solidFill>
                  <a:srgbClr val="72D5AE"/>
                </a:solidFill>
              </a:ln>
            </p:spPr>
            <p:style>
              <a:lnRef idx="1">
                <a:schemeClr val="accent1"/>
              </a:lnRef>
              <a:fillRef idx="0">
                <a:schemeClr val="accent1"/>
              </a:fillRef>
              <a:effectRef idx="0">
                <a:schemeClr val="accent1"/>
              </a:effectRef>
              <a:fontRef idx="minor">
                <a:schemeClr val="tx1"/>
              </a:fontRef>
            </p:style>
          </p:cxnSp>
        </p:grpSp>
        <p:sp>
          <p:nvSpPr>
            <p:cNvPr id="26" name="Rectangle 25"/>
            <p:cNvSpPr/>
            <p:nvPr/>
          </p:nvSpPr>
          <p:spPr>
            <a:xfrm>
              <a:off x="641917" y="2886552"/>
              <a:ext cx="709334" cy="523220"/>
            </a:xfrm>
            <a:prstGeom prst="rect">
              <a:avLst/>
            </a:prstGeom>
          </p:spPr>
          <p:txBody>
            <a:bodyPr wrap="square">
              <a:spAutoFit/>
            </a:bodyPr>
            <a:lstStyle/>
            <a:p>
              <a:pPr algn="just">
                <a:spcBef>
                  <a:spcPts val="300"/>
                </a:spcBef>
                <a:spcAft>
                  <a:spcPts val="300"/>
                </a:spcAft>
              </a:pPr>
              <a:r>
                <a:rPr lang="nl-NL" sz="2800" smtClean="0">
                  <a:solidFill>
                    <a:schemeClr val="bg1"/>
                  </a:solidFill>
                  <a:latin typeface="Times New Roman" panose="02020603050405020304" pitchFamily="18" charset="0"/>
                  <a:ea typeface="Calibri" panose="020F0502020204030204" pitchFamily="34" charset="0"/>
                </a:rPr>
                <a:t>KL</a:t>
              </a:r>
              <a:endParaRPr lang="en-US" sz="2800" b="1">
                <a:solidFill>
                  <a:schemeClr val="bg1"/>
                </a:solidFill>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29" name="Rectangle 28"/>
                <p:cNvSpPr/>
                <p:nvPr/>
              </p:nvSpPr>
              <p:spPr>
                <a:xfrm>
                  <a:off x="1598924" y="1678561"/>
                  <a:ext cx="3088608" cy="1045414"/>
                </a:xfrm>
                <a:prstGeom prst="rect">
                  <a:avLst/>
                </a:prstGeom>
              </p:spPr>
              <p:txBody>
                <a:bodyPr wrap="square">
                  <a:spAutoFit/>
                </a:bodyPr>
                <a:lstStyle/>
                <a:p>
                  <a:pPr algn="just">
                    <a:spcBef>
                      <a:spcPts val="300"/>
                    </a:spcBef>
                    <a:spcAft>
                      <a:spcPts val="300"/>
                    </a:spcAft>
                  </a:pPr>
                  <a:r>
                    <a:rPr lang="nl-NL" sz="2800" smtClean="0">
                      <a:solidFill>
                        <a:schemeClr val="bg1"/>
                      </a:solidFill>
                      <a:latin typeface="Times New Roman" panose="02020603050405020304" pitchFamily="18" charset="0"/>
                      <a:ea typeface="Calibri" panose="020F0502020204030204" pitchFamily="34" charset="0"/>
                    </a:rPr>
                    <a:t>Tứ giác ABCD,</a:t>
                  </a:r>
                </a:p>
                <a:p>
                  <a:pPr algn="just">
                    <a:spcBef>
                      <a:spcPts val="300"/>
                    </a:spcBef>
                    <a:spcAft>
                      <a:spcPts val="300"/>
                    </a:spcAft>
                  </a:pPr>
                  <a14:m>
                    <m:oMathPara xmlns:m="http://schemas.openxmlformats.org/officeDocument/2006/math">
                      <m:oMathParaPr>
                        <m:jc m:val="left"/>
                      </m:oMathParaPr>
                      <m:oMath xmlns:m="http://schemas.openxmlformats.org/officeDocument/2006/math">
                        <m:acc>
                          <m:accPr>
                            <m:chr m:val="̂"/>
                            <m:ctrlPr>
                              <a:rPr lang="en-US" sz="2800" i="1">
                                <a:solidFill>
                                  <a:schemeClr val="bg1"/>
                                </a:solidFill>
                                <a:latin typeface="Cambria Math" panose="02040503050406030204" pitchFamily="18" charset="0"/>
                              </a:rPr>
                            </m:ctrlPr>
                          </m:accPr>
                          <m:e>
                            <m:r>
                              <a:rPr lang="en-US" sz="2800" b="0" i="1">
                                <a:solidFill>
                                  <a:schemeClr val="bg1"/>
                                </a:solidFill>
                                <a:latin typeface="Cambria Math" panose="02040503050406030204" pitchFamily="18" charset="0"/>
                              </a:rPr>
                              <m:t>𝐴</m:t>
                            </m:r>
                          </m:e>
                        </m:acc>
                        <m:r>
                          <a:rPr lang="en-US" sz="2800" b="0" i="1">
                            <a:solidFill>
                              <a:schemeClr val="bg1"/>
                            </a:solidFill>
                            <a:latin typeface="Cambria Math" panose="02040503050406030204" pitchFamily="18" charset="0"/>
                          </a:rPr>
                          <m:t>+</m:t>
                        </m:r>
                        <m:acc>
                          <m:accPr>
                            <m:chr m:val="̂"/>
                            <m:ctrlPr>
                              <a:rPr lang="en-US" sz="2800" i="1">
                                <a:solidFill>
                                  <a:schemeClr val="bg1"/>
                                </a:solidFill>
                                <a:latin typeface="Cambria Math" panose="02040503050406030204" pitchFamily="18" charset="0"/>
                              </a:rPr>
                            </m:ctrlPr>
                          </m:accPr>
                          <m:e>
                            <m:r>
                              <a:rPr lang="en-US" sz="2800" b="0" i="1">
                                <a:solidFill>
                                  <a:schemeClr val="bg1"/>
                                </a:solidFill>
                                <a:latin typeface="Cambria Math" panose="02040503050406030204" pitchFamily="18" charset="0"/>
                              </a:rPr>
                              <m:t>𝐶</m:t>
                            </m:r>
                          </m:e>
                        </m:acc>
                        <m:r>
                          <a:rPr lang="en-US" sz="2800" b="0" i="1">
                            <a:solidFill>
                              <a:schemeClr val="bg1"/>
                            </a:solidFill>
                            <a:latin typeface="Cambria Math" panose="02040503050406030204" pitchFamily="18" charset="0"/>
                          </a:rPr>
                          <m:t>=</m:t>
                        </m:r>
                        <m:sSup>
                          <m:sSupPr>
                            <m:ctrlPr>
                              <a:rPr lang="en-US" sz="2800" i="1">
                                <a:solidFill>
                                  <a:schemeClr val="bg1"/>
                                </a:solidFill>
                                <a:latin typeface="Cambria Math" panose="02040503050406030204" pitchFamily="18" charset="0"/>
                              </a:rPr>
                            </m:ctrlPr>
                          </m:sSupPr>
                          <m:e>
                            <m:r>
                              <a:rPr lang="en-US" sz="2800" b="0" i="1">
                                <a:solidFill>
                                  <a:schemeClr val="bg1"/>
                                </a:solidFill>
                                <a:latin typeface="Cambria Math" panose="02040503050406030204" pitchFamily="18" charset="0"/>
                              </a:rPr>
                              <m:t>180</m:t>
                            </m:r>
                          </m:e>
                          <m:sup>
                            <m:r>
                              <a:rPr lang="en-US" sz="2800" b="0" i="1">
                                <a:solidFill>
                                  <a:schemeClr val="bg1"/>
                                </a:solidFill>
                                <a:latin typeface="Cambria Math" panose="02040503050406030204" pitchFamily="18" charset="0"/>
                              </a:rPr>
                              <m:t>0</m:t>
                            </m:r>
                          </m:sup>
                        </m:sSup>
                      </m:oMath>
                    </m:oMathPara>
                  </a14:m>
                  <a:endParaRPr lang="en-US" sz="2800">
                    <a:solidFill>
                      <a:schemeClr val="bg1"/>
                    </a:solidFill>
                    <a:latin typeface="Times New Roman" panose="02020603050405020304" pitchFamily="18" charset="0"/>
                    <a:ea typeface="Calibri" panose="020F0502020204030204" pitchFamily="34"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1598924" y="1678561"/>
                  <a:ext cx="3088608" cy="1045414"/>
                </a:xfrm>
                <a:prstGeom prst="rect">
                  <a:avLst/>
                </a:prstGeom>
                <a:blipFill>
                  <a:blip r:embed="rId10"/>
                  <a:stretch>
                    <a:fillRect l="-4142" t="-5814"/>
                  </a:stretch>
                </a:blipFill>
              </p:spPr>
              <p:txBody>
                <a:bodyPr/>
                <a:lstStyle/>
                <a:p>
                  <a:r>
                    <a:rPr lang="en-US">
                      <a:noFill/>
                    </a:rPr>
                    <a:t> </a:t>
                  </a:r>
                </a:p>
              </p:txBody>
            </p:sp>
          </mc:Fallback>
        </mc:AlternateContent>
      </p:grpSp>
      <p:sp>
        <p:nvSpPr>
          <p:cNvPr id="32" name="TextBox 31"/>
          <p:cNvSpPr txBox="1"/>
          <p:nvPr/>
        </p:nvSpPr>
        <p:spPr>
          <a:xfrm>
            <a:off x="1761300" y="3484389"/>
            <a:ext cx="2657487" cy="523220"/>
          </a:xfrm>
          <a:prstGeom prst="rect">
            <a:avLst/>
          </a:prstGeom>
          <a:solidFill>
            <a:srgbClr val="72D5AE"/>
          </a:solidFill>
          <a:ln>
            <a:noFill/>
          </a:ln>
          <a:effectLst>
            <a:outerShdw blurRad="50800" dist="38100" dir="18900000" algn="b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ĐỊNH LÍ ĐẢO</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3835941" y="5687071"/>
            <a:ext cx="3553925" cy="523220"/>
          </a:xfrm>
          <a:prstGeom prst="rect">
            <a:avLst/>
          </a:prstGeom>
        </p:spPr>
        <p:txBody>
          <a:bodyPr wrap="square">
            <a:spAutoFit/>
          </a:bodyPr>
          <a:lstStyle/>
          <a:p>
            <a:pPr algn="just">
              <a:spcBef>
                <a:spcPts val="300"/>
              </a:spcBef>
              <a:spcAft>
                <a:spcPts val="300"/>
              </a:spcAft>
            </a:pPr>
            <a:r>
              <a:rPr lang="nl-NL" sz="2800" smtClean="0">
                <a:solidFill>
                  <a:schemeClr val="bg1"/>
                </a:solidFill>
                <a:latin typeface="Times New Roman" panose="02020603050405020304" pitchFamily="18" charset="0"/>
                <a:ea typeface="Calibri" panose="020F0502020204030204" pitchFamily="34" charset="0"/>
              </a:rPr>
              <a:t>Tứ giác ABCD</a:t>
            </a:r>
            <a:r>
              <a:rPr lang="en-US" sz="2800" smtClean="0">
                <a:solidFill>
                  <a:schemeClr val="bg1"/>
                </a:solidFill>
                <a:latin typeface="Times New Roman" panose="02020603050405020304" pitchFamily="18" charset="0"/>
                <a:ea typeface="Calibri" panose="020F0502020204030204" pitchFamily="34" charset="0"/>
              </a:rPr>
              <a:t> nội tiếp</a:t>
            </a:r>
            <a:endParaRPr lang="en-US" sz="2800" b="1">
              <a:solidFill>
                <a:schemeClr val="bg1"/>
              </a:solidFill>
              <a:latin typeface="Times New Roman" panose="02020603050405020304" pitchFamily="18" charset="0"/>
              <a:ea typeface="Calibri" panose="020F0502020204030204" pitchFamily="34" charset="0"/>
            </a:endParaRPr>
          </a:p>
        </p:txBody>
      </p:sp>
      <p:pic>
        <p:nvPicPr>
          <p:cNvPr id="2" name="Picture 1"/>
          <p:cNvPicPr>
            <a:picLocks noChangeAspect="1"/>
          </p:cNvPicPr>
          <p:nvPr/>
        </p:nvPicPr>
        <p:blipFill>
          <a:blip r:embed="rId11"/>
          <a:stretch>
            <a:fillRect/>
          </a:stretch>
        </p:blipFill>
        <p:spPr>
          <a:xfrm>
            <a:off x="8634732" y="3745999"/>
            <a:ext cx="2362200" cy="2705100"/>
          </a:xfrm>
          <a:prstGeom prst="rect">
            <a:avLst/>
          </a:prstGeom>
        </p:spPr>
      </p:pic>
      <p:pic>
        <p:nvPicPr>
          <p:cNvPr id="28" name="Picture 27"/>
          <p:cNvPicPr>
            <a:picLocks noChangeAspect="1"/>
          </p:cNvPicPr>
          <p:nvPr/>
        </p:nvPicPr>
        <p:blipFill rotWithShape="1">
          <a:blip r:embed="rId12"/>
          <a:srcRect l="20526"/>
          <a:stretch/>
        </p:blipFill>
        <p:spPr>
          <a:xfrm>
            <a:off x="186298" y="3477918"/>
            <a:ext cx="1326968" cy="880774"/>
          </a:xfrm>
          <a:prstGeom prst="rect">
            <a:avLst/>
          </a:prstGeom>
        </p:spPr>
      </p:pic>
    </p:spTree>
    <p:extLst>
      <p:ext uri="{BB962C8B-B14F-4D97-AF65-F5344CB8AC3E}">
        <p14:creationId xmlns:p14="http://schemas.microsoft.com/office/powerpoint/2010/main" val="74217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9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90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par>
                                <p:cTn id="37" presetID="22" presetClass="entr" presetSubtype="4"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par>
                                <p:cTn id="40" presetID="22" presetClass="entr" presetSubtype="4"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00"/>
                                        <p:tgtEl>
                                          <p:spTgt spid="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down)">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19"/>
                                        </p:tgtEl>
                                      </p:cBhvr>
                                    </p:animEffect>
                                    <p:set>
                                      <p:cBhvr>
                                        <p:cTn id="50" dur="1" fill="hold">
                                          <p:stCondLst>
                                            <p:cond delay="499"/>
                                          </p:stCondLst>
                                        </p:cTn>
                                        <p:tgtEl>
                                          <p:spTgt spid="19"/>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6"/>
                                        </p:tgtEl>
                                      </p:cBhvr>
                                    </p:animEffect>
                                    <p:set>
                                      <p:cBhvr>
                                        <p:cTn id="53" dur="1" fill="hold">
                                          <p:stCondLst>
                                            <p:cond delay="499"/>
                                          </p:stCondLst>
                                        </p:cTn>
                                        <p:tgtEl>
                                          <p:spTgt spid="16"/>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8"/>
                                        </p:tgtEl>
                                      </p:cBhvr>
                                    </p:animEffect>
                                    <p:set>
                                      <p:cBhvr>
                                        <p:cTn id="56" dur="1" fill="hold">
                                          <p:stCondLst>
                                            <p:cond delay="499"/>
                                          </p:stCondLst>
                                        </p:cTn>
                                        <p:tgtEl>
                                          <p:spTgt spid="1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250"/>
                                  </p:stCondLst>
                                  <p:childTnLst>
                                    <p:set>
                                      <p:cBhvr>
                                        <p:cTn id="60" dur="1" fill="hold">
                                          <p:stCondLst>
                                            <p:cond delay="0"/>
                                          </p:stCondLst>
                                        </p:cTn>
                                        <p:tgtEl>
                                          <p:spTgt spid="28"/>
                                        </p:tgtEl>
                                        <p:attrNameLst>
                                          <p:attrName>style.visibility</p:attrName>
                                        </p:attrNameLst>
                                      </p:cBhvr>
                                      <p:to>
                                        <p:strVal val="visible"/>
                                      </p:to>
                                    </p:set>
                                    <p:animEffect transition="in" filter="wipe(down)">
                                      <p:cBhvr>
                                        <p:cTn id="6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32" grpId="0" animBg="1"/>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9474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922157" y="244248"/>
            <a:ext cx="790575" cy="752475"/>
          </a:xfrm>
          <a:prstGeom prst="rect">
            <a:avLst/>
          </a:prstGeom>
        </p:spPr>
      </p:pic>
      <p:pic>
        <p:nvPicPr>
          <p:cNvPr id="1026" name="Picture 2" descr="34 Bảng Màu Cùng Với Thông Số Chuyên Dùng Trong Thiết Kế - Các mẹo hay -  Tin tức - IDC.EDU.V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099" y="1115391"/>
            <a:ext cx="1593132" cy="8747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ương Pháp Lựa Chọn Màu Sơn Nhà Máy Đẹ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59410" y="1990165"/>
            <a:ext cx="1659410" cy="170633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463161" y="285288"/>
            <a:ext cx="3615276" cy="523220"/>
          </a:xfrm>
          <a:prstGeom prst="rect">
            <a:avLst/>
          </a:prstGeom>
          <a:solidFill>
            <a:srgbClr val="72D5AE"/>
          </a:solidFill>
          <a:ln>
            <a:noFill/>
          </a:ln>
          <a:effectLst>
            <a:outerShdw blurRad="50800" dist="38100" dir="18900000" algn="b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TRẢ LỜI CÂU HỎI</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829705" y="4413774"/>
            <a:ext cx="813310" cy="523220"/>
          </a:xfrm>
          <a:prstGeom prst="rect">
            <a:avLst/>
          </a:prstGeom>
          <a:solidFill>
            <a:srgbClr val="72D5AE"/>
          </a:solidFill>
          <a:ln>
            <a:no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2. </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17" name="椭圆 58"/>
          <p:cNvSpPr/>
          <p:nvPr/>
        </p:nvSpPr>
        <p:spPr>
          <a:xfrm>
            <a:off x="-784823" y="3799651"/>
            <a:ext cx="570175" cy="594354"/>
          </a:xfrm>
          <a:prstGeom prst="ellipse">
            <a:avLst/>
          </a:prstGeom>
          <a:blipFill dpi="0" rotWithShape="1">
            <a:blip r:embed="rId7"/>
            <a:srcRect/>
            <a:stretch>
              <a:fillRect/>
            </a:stretch>
          </a:blipFill>
          <a:ln w="57150" cap="rnd">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0040" tIns="320041" rIns="835448" bIns="835448" numCol="1" spcCol="1270" anchor="ctr" anchorCtr="0">
            <a:noAutofit/>
          </a:bodyPr>
          <a:lstStyle/>
          <a:p>
            <a:pPr algn="ctr" defTabSz="2000250">
              <a:lnSpc>
                <a:spcPct val="90000"/>
              </a:lnSpc>
              <a:spcBef>
                <a:spcPct val="0"/>
              </a:spcBef>
              <a:spcAft>
                <a:spcPct val="35000"/>
              </a:spcAft>
            </a:pPr>
            <a:endParaRPr lang="zh-CN" altLang="en-US" sz="4500">
              <a:solidFill>
                <a:schemeClr val="accent2"/>
              </a:solidFill>
              <a:latin typeface="inpin heiti" charset="-122"/>
              <a:ea typeface="inpin heiti" charset="-122"/>
            </a:endParaRPr>
          </a:p>
        </p:txBody>
      </p:sp>
      <p:pic>
        <p:nvPicPr>
          <p:cNvPr id="9" name="PA_图片 2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1013328" y="0"/>
            <a:ext cx="1240350" cy="2232249"/>
          </a:xfrm>
          <a:prstGeom prst="rect">
            <a:avLst/>
          </a:prstGeom>
        </p:spPr>
      </p:pic>
      <p:pic>
        <p:nvPicPr>
          <p:cNvPr id="10" name="PA_图片 22"/>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0688484" y="42751"/>
            <a:ext cx="649687" cy="1169237"/>
          </a:xfrm>
          <a:prstGeom prst="rect">
            <a:avLst/>
          </a:prstGeom>
        </p:spPr>
      </p:pic>
      <p:grpSp>
        <p:nvGrpSpPr>
          <p:cNvPr id="18" name="Group 17"/>
          <p:cNvGrpSpPr/>
          <p:nvPr/>
        </p:nvGrpSpPr>
        <p:grpSpPr>
          <a:xfrm>
            <a:off x="858653" y="1297264"/>
            <a:ext cx="10138279" cy="1403734"/>
            <a:chOff x="407809" y="1550695"/>
            <a:chExt cx="10138279" cy="1137011"/>
          </a:xfrm>
        </p:grpSpPr>
        <p:grpSp>
          <p:nvGrpSpPr>
            <p:cNvPr id="11" name="Group 10"/>
            <p:cNvGrpSpPr/>
            <p:nvPr/>
          </p:nvGrpSpPr>
          <p:grpSpPr>
            <a:xfrm>
              <a:off x="407809" y="1550695"/>
              <a:ext cx="10138279" cy="1137011"/>
              <a:chOff x="324843" y="1115391"/>
              <a:chExt cx="10138279" cy="1137011"/>
            </a:xfrm>
          </p:grpSpPr>
          <p:sp>
            <p:nvSpPr>
              <p:cNvPr id="5" name="Rounded Rectangle 4"/>
              <p:cNvSpPr/>
              <p:nvPr/>
            </p:nvSpPr>
            <p:spPr>
              <a:xfrm>
                <a:off x="324843" y="1211988"/>
                <a:ext cx="10138279" cy="1040414"/>
              </a:xfrm>
              <a:prstGeom prst="roundRect">
                <a:avLst/>
              </a:prstGeom>
              <a:solidFill>
                <a:srgbClr val="D9A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45819" y="1115391"/>
                <a:ext cx="1843400" cy="423803"/>
              </a:xfrm>
              <a:prstGeom prst="rect">
                <a:avLst/>
              </a:prstGeom>
              <a:solidFill>
                <a:srgbClr val="72D5AE"/>
              </a:solidFill>
              <a:ln>
                <a:no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CÂU HỎI</a:t>
                </a:r>
                <a:endParaRPr lang="en-US" sz="2800" b="1">
                  <a:solidFill>
                    <a:schemeClr val="bg1"/>
                  </a:solidFill>
                  <a:latin typeface="Times New Roman" panose="02020603050405020304" pitchFamily="18" charset="0"/>
                  <a:cs typeface="Times New Roman" panose="02020603050405020304" pitchFamily="18" charset="0"/>
                </a:endParaRPr>
              </a:p>
            </p:txBody>
          </p:sp>
        </p:grpSp>
        <p:sp>
          <p:nvSpPr>
            <p:cNvPr id="7" name="Rectangle 6"/>
            <p:cNvSpPr/>
            <p:nvPr/>
          </p:nvSpPr>
          <p:spPr>
            <a:xfrm>
              <a:off x="1012317" y="2036759"/>
              <a:ext cx="7962083" cy="423803"/>
            </a:xfrm>
            <a:prstGeom prst="rect">
              <a:avLst/>
            </a:prstGeom>
          </p:spPr>
          <p:txBody>
            <a:bodyPr wrap="square">
              <a:spAutoFit/>
            </a:bodyPr>
            <a:lstStyle/>
            <a:p>
              <a:pPr algn="just">
                <a:spcBef>
                  <a:spcPts val="300"/>
                </a:spcBef>
                <a:spcAft>
                  <a:spcPts val="3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Nêu dấu hiệu nhận biết tứ giác nội tiếp?</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34" name="Group 33"/>
          <p:cNvGrpSpPr/>
          <p:nvPr/>
        </p:nvGrpSpPr>
        <p:grpSpPr>
          <a:xfrm>
            <a:off x="78580" y="57161"/>
            <a:ext cx="1078824" cy="1058230"/>
            <a:chOff x="9106535" y="2755647"/>
            <a:chExt cx="2390775" cy="2962275"/>
          </a:xfrm>
        </p:grpSpPr>
        <p:pic>
          <p:nvPicPr>
            <p:cNvPr id="35" name="Picture 34"/>
            <p:cNvPicPr>
              <a:picLocks noChangeAspect="1"/>
            </p:cNvPicPr>
            <p:nvPr/>
          </p:nvPicPr>
          <p:blipFill>
            <a:blip r:embed="rId9"/>
            <a:stretch>
              <a:fillRect/>
            </a:stretch>
          </p:blipFill>
          <p:spPr>
            <a:xfrm>
              <a:off x="9106535" y="2755647"/>
              <a:ext cx="2390775" cy="2962275"/>
            </a:xfrm>
            <a:prstGeom prst="rect">
              <a:avLst/>
            </a:prstGeom>
          </p:spPr>
        </p:pic>
        <p:sp>
          <p:nvSpPr>
            <p:cNvPr id="36" name="Rectangle 35"/>
            <p:cNvSpPr/>
            <p:nvPr/>
          </p:nvSpPr>
          <p:spPr>
            <a:xfrm>
              <a:off x="9120603" y="2757268"/>
              <a:ext cx="586105" cy="190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p:cNvSpPr txBox="1"/>
          <p:nvPr/>
        </p:nvSpPr>
        <p:spPr>
          <a:xfrm>
            <a:off x="447916" y="3173279"/>
            <a:ext cx="8063038" cy="523220"/>
          </a:xfrm>
          <a:prstGeom prst="rect">
            <a:avLst/>
          </a:prstGeom>
          <a:solidFill>
            <a:srgbClr val="72D5AE"/>
          </a:solidFill>
          <a:ln>
            <a:noFill/>
          </a:ln>
          <a:effectLst>
            <a:outerShdw blurRad="50800" dist="38100" dir="18900000" algn="b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4. DẤU HIỆU NHẬN BIẾT TỨ GIÁC NỘI TIẾP</a:t>
            </a:r>
            <a:endParaRPr lang="en-US" sz="2800" b="1">
              <a:solidFill>
                <a:schemeClr val="bg1"/>
              </a:solidFill>
              <a:latin typeface="Times New Roman" panose="02020603050405020304" pitchFamily="18" charset="0"/>
              <a:cs typeface="Times New Roman" panose="02020603050405020304" pitchFamily="18" charset="0"/>
            </a:endParaRPr>
          </a:p>
        </p:txBody>
      </p:sp>
      <p:grpSp>
        <p:nvGrpSpPr>
          <p:cNvPr id="38" name="Group 37"/>
          <p:cNvGrpSpPr/>
          <p:nvPr/>
        </p:nvGrpSpPr>
        <p:grpSpPr>
          <a:xfrm>
            <a:off x="1200624" y="4084134"/>
            <a:ext cx="8487155" cy="1962426"/>
            <a:chOff x="588895" y="1552778"/>
            <a:chExt cx="8513279" cy="1968466"/>
          </a:xfrm>
        </p:grpSpPr>
        <p:grpSp>
          <p:nvGrpSpPr>
            <p:cNvPr id="39" name="Group 38"/>
            <p:cNvGrpSpPr/>
            <p:nvPr/>
          </p:nvGrpSpPr>
          <p:grpSpPr>
            <a:xfrm>
              <a:off x="588895" y="1552778"/>
              <a:ext cx="8513279" cy="1968466"/>
              <a:chOff x="588895" y="1552778"/>
              <a:chExt cx="8513279" cy="1968466"/>
            </a:xfrm>
          </p:grpSpPr>
          <mc:AlternateContent xmlns:mc="http://schemas.openxmlformats.org/markup-compatibility/2006" xmlns:a14="http://schemas.microsoft.com/office/drawing/2010/main">
            <mc:Choice Requires="a14">
              <p:sp>
                <p:nvSpPr>
                  <p:cNvPr id="41" name="Rectangle 40"/>
                  <p:cNvSpPr/>
                  <p:nvPr/>
                </p:nvSpPr>
                <p:spPr>
                  <a:xfrm>
                    <a:off x="1105731" y="1817309"/>
                    <a:ext cx="7241762" cy="1461939"/>
                  </a:xfrm>
                  <a:prstGeom prst="rect">
                    <a:avLst/>
                  </a:prstGeom>
                </p:spPr>
                <p:txBody>
                  <a:bodyPr wrap="square">
                    <a:spAutoFit/>
                  </a:bodyPr>
                  <a:lstStyle/>
                  <a:p>
                    <a:pPr marL="514350" indent="-514350" algn="just">
                      <a:spcBef>
                        <a:spcPts val="300"/>
                      </a:spcBef>
                      <a:spcAft>
                        <a:spcPts val="300"/>
                      </a:spcAft>
                      <a:buFont typeface="Wingdings" panose="05000000000000000000" pitchFamily="2" charset="2"/>
                      <a:buChar char="Ø"/>
                    </a:pPr>
                    <a:r>
                      <a:rPr lang="nl-NL" sz="2800" b="1" smtClean="0">
                        <a:solidFill>
                          <a:schemeClr val="bg1"/>
                        </a:solidFill>
                        <a:latin typeface="Times New Roman" panose="02020603050405020304" pitchFamily="18" charset="0"/>
                        <a:ea typeface="Calibri" panose="020F0502020204030204" pitchFamily="34" charset="0"/>
                      </a:rPr>
                      <a:t>Dấu hiệu 1: </a:t>
                    </a:r>
                    <a:r>
                      <a:rPr lang="nl-NL" sz="2800" smtClean="0">
                        <a:solidFill>
                          <a:schemeClr val="bg1"/>
                        </a:solidFill>
                        <a:latin typeface="Times New Roman" panose="02020603050405020304" pitchFamily="18" charset="0"/>
                        <a:ea typeface="Calibri" panose="020F0502020204030204" pitchFamily="34" charset="0"/>
                      </a:rPr>
                      <a:t>Bốn điểm cùng nằm trên 1 đường tròn thì tứ giác đó nội tiếp.</a:t>
                    </a:r>
                  </a:p>
                  <a:p>
                    <a:pPr marL="514350" indent="-514350" algn="just">
                      <a:spcBef>
                        <a:spcPts val="300"/>
                      </a:spcBef>
                      <a:spcAft>
                        <a:spcPts val="300"/>
                      </a:spcAft>
                      <a:buFont typeface="Wingdings" panose="05000000000000000000" pitchFamily="2" charset="2"/>
                      <a:buChar char="Ø"/>
                    </a:pPr>
                    <a:r>
                      <a:rPr lang="nl-NL" sz="2800" b="1" smtClean="0">
                        <a:solidFill>
                          <a:schemeClr val="bg1"/>
                        </a:solidFill>
                        <a:latin typeface="Times New Roman" panose="02020603050405020304" pitchFamily="18" charset="0"/>
                        <a:ea typeface="Calibri" panose="020F0502020204030204" pitchFamily="34" charset="0"/>
                      </a:rPr>
                      <a:t>Dấu hiệu 2: </a:t>
                    </a:r>
                    <a:r>
                      <a:rPr lang="nl-NL" sz="2800" smtClean="0">
                        <a:solidFill>
                          <a:schemeClr val="bg1"/>
                        </a:solidFill>
                        <a:latin typeface="Times New Roman" panose="02020603050405020304" pitchFamily="18" charset="0"/>
                        <a:ea typeface="Calibri" panose="020F0502020204030204" pitchFamily="34" charset="0"/>
                      </a:rPr>
                      <a:t>Hai góc đối bằng  </a:t>
                    </a:r>
                    <a14:m>
                      <m:oMath xmlns:m="http://schemas.openxmlformats.org/officeDocument/2006/math">
                        <m:sSup>
                          <m:sSupPr>
                            <m:ctrlPr>
                              <a:rPr lang="en-US" sz="2800" i="1">
                                <a:solidFill>
                                  <a:schemeClr val="bg1"/>
                                </a:solidFill>
                                <a:latin typeface="Cambria Math" panose="02040503050406030204" pitchFamily="18" charset="0"/>
                              </a:rPr>
                            </m:ctrlPr>
                          </m:sSupPr>
                          <m:e>
                            <m:r>
                              <a:rPr lang="en-US" sz="2800" b="0" i="1">
                                <a:solidFill>
                                  <a:schemeClr val="bg1"/>
                                </a:solidFill>
                                <a:latin typeface="Cambria Math" panose="02040503050406030204" pitchFamily="18" charset="0"/>
                              </a:rPr>
                              <m:t>180</m:t>
                            </m:r>
                          </m:e>
                          <m:sup>
                            <m:r>
                              <a:rPr lang="en-US" sz="2800" b="0" i="1">
                                <a:solidFill>
                                  <a:schemeClr val="bg1"/>
                                </a:solidFill>
                                <a:latin typeface="Cambria Math" panose="02040503050406030204" pitchFamily="18" charset="0"/>
                              </a:rPr>
                              <m:t>0</m:t>
                            </m:r>
                          </m:sup>
                        </m:sSup>
                      </m:oMath>
                    </a14:m>
                    <a:r>
                      <a:rPr lang="en-US" sz="2800" smtClean="0">
                        <a:solidFill>
                          <a:schemeClr val="bg1"/>
                        </a:solidFill>
                        <a:latin typeface="Times New Roman" panose="02020603050405020304" pitchFamily="18" charset="0"/>
                        <a:ea typeface="Calibri" panose="020F0502020204030204" pitchFamily="34" charset="0"/>
                      </a:rPr>
                      <a:t>.</a:t>
                    </a:r>
                    <a:endParaRPr lang="en-US" sz="2800">
                      <a:solidFill>
                        <a:schemeClr val="bg1"/>
                      </a:solidFill>
                      <a:latin typeface="Times New Roman" panose="02020603050405020304" pitchFamily="18" charset="0"/>
                      <a:ea typeface="Calibri" panose="020F0502020204030204" pitchFamily="34" charset="0"/>
                    </a:endParaRPr>
                  </a:p>
                </p:txBody>
              </p:sp>
            </mc:Choice>
            <mc:Fallback xmlns="">
              <p:sp>
                <p:nvSpPr>
                  <p:cNvPr id="41" name="Rectangle 40"/>
                  <p:cNvSpPr>
                    <a:spLocks noRot="1" noChangeAspect="1" noMove="1" noResize="1" noEditPoints="1" noAdjustHandles="1" noChangeArrowheads="1" noChangeShapeType="1" noTextEdit="1"/>
                  </p:cNvSpPr>
                  <p:nvPr/>
                </p:nvSpPr>
                <p:spPr>
                  <a:xfrm>
                    <a:off x="1105731" y="1817309"/>
                    <a:ext cx="7241762" cy="1461939"/>
                  </a:xfrm>
                  <a:prstGeom prst="rect">
                    <a:avLst/>
                  </a:prstGeom>
                  <a:blipFill>
                    <a:blip r:embed="rId10"/>
                    <a:stretch>
                      <a:fillRect l="-1435" t="-4184" r="-1688" b="-11297"/>
                    </a:stretch>
                  </a:blipFill>
                </p:spPr>
                <p:txBody>
                  <a:bodyPr/>
                  <a:lstStyle/>
                  <a:p>
                    <a:r>
                      <a:rPr lang="en-US">
                        <a:noFill/>
                      </a:rPr>
                      <a:t> </a:t>
                    </a:r>
                  </a:p>
                </p:txBody>
              </p:sp>
            </mc:Fallback>
          </mc:AlternateContent>
          <p:grpSp>
            <p:nvGrpSpPr>
              <p:cNvPr id="42" name="Group 41"/>
              <p:cNvGrpSpPr/>
              <p:nvPr/>
            </p:nvGrpSpPr>
            <p:grpSpPr>
              <a:xfrm>
                <a:off x="588895" y="1552778"/>
                <a:ext cx="8513279" cy="1968466"/>
                <a:chOff x="588895" y="1552778"/>
                <a:chExt cx="8513279" cy="1968466"/>
              </a:xfrm>
            </p:grpSpPr>
            <p:cxnSp>
              <p:nvCxnSpPr>
                <p:cNvPr id="43" name="Straight Connector 42"/>
                <p:cNvCxnSpPr/>
                <p:nvPr/>
              </p:nvCxnSpPr>
              <p:spPr>
                <a:xfrm>
                  <a:off x="588895" y="1552778"/>
                  <a:ext cx="0" cy="619817"/>
                </a:xfrm>
                <a:prstGeom prst="line">
                  <a:avLst/>
                </a:prstGeom>
                <a:ln w="38100">
                  <a:solidFill>
                    <a:srgbClr val="72D5AE"/>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15020" y="1552778"/>
                  <a:ext cx="8461030" cy="0"/>
                </a:xfrm>
                <a:prstGeom prst="line">
                  <a:avLst/>
                </a:prstGeom>
                <a:ln w="38100">
                  <a:solidFill>
                    <a:srgbClr val="72D5AE"/>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076050" y="1552778"/>
                  <a:ext cx="0" cy="1968466"/>
                </a:xfrm>
                <a:prstGeom prst="line">
                  <a:avLst/>
                </a:prstGeom>
                <a:ln w="38100">
                  <a:solidFill>
                    <a:srgbClr val="72D5AE"/>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615020" y="3521244"/>
                  <a:ext cx="8487154" cy="0"/>
                </a:xfrm>
                <a:prstGeom prst="line">
                  <a:avLst/>
                </a:prstGeom>
                <a:ln w="38100">
                  <a:solidFill>
                    <a:srgbClr val="72D5AE"/>
                  </a:solidFill>
                </a:ln>
              </p:spPr>
              <p:style>
                <a:lnRef idx="1">
                  <a:schemeClr val="accent1"/>
                </a:lnRef>
                <a:fillRef idx="0">
                  <a:schemeClr val="accent1"/>
                </a:fillRef>
                <a:effectRef idx="0">
                  <a:schemeClr val="accent1"/>
                </a:effectRef>
                <a:fontRef idx="minor">
                  <a:schemeClr val="tx1"/>
                </a:fontRef>
              </p:style>
            </p:cxnSp>
          </p:grpSp>
        </p:grpSp>
        <p:cxnSp>
          <p:nvCxnSpPr>
            <p:cNvPr id="40" name="Straight Connector 39"/>
            <p:cNvCxnSpPr/>
            <p:nvPr/>
          </p:nvCxnSpPr>
          <p:spPr>
            <a:xfrm>
              <a:off x="635857" y="2901427"/>
              <a:ext cx="0" cy="619817"/>
            </a:xfrm>
            <a:prstGeom prst="line">
              <a:avLst/>
            </a:prstGeom>
            <a:ln w="38100">
              <a:solidFill>
                <a:srgbClr val="72D5AE"/>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195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9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90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par>
                                <p:cTn id="20" presetID="22" presetClass="entr" presetSubtype="4"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left)">
                                      <p:cBhvr>
                                        <p:cTn id="34" dur="500"/>
                                        <p:tgtEl>
                                          <p:spTgt spid="37"/>
                                        </p:tgtEl>
                                      </p:cBhvr>
                                    </p:animEffect>
                                  </p:childTnLst>
                                </p:cTn>
                              </p:par>
                              <p:par>
                                <p:cTn id="35" presetID="22" presetClass="entr" presetSubtype="8"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A4842"/>
        </a:solidFill>
        <a:effectLst/>
      </p:bgPr>
    </p:bg>
    <p:spTree>
      <p:nvGrpSpPr>
        <p:cNvPr id="1" name=""/>
        <p:cNvGrpSpPr/>
        <p:nvPr/>
      </p:nvGrpSpPr>
      <p:grpSpPr>
        <a:xfrm>
          <a:off x="0" y="0"/>
          <a:ext cx="0" cy="0"/>
          <a:chOff x="0" y="0"/>
          <a:chExt cx="0" cy="0"/>
        </a:xfrm>
      </p:grpSpPr>
      <p:pic>
        <p:nvPicPr>
          <p:cNvPr id="10" name="PA_图片 2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0688484" y="42751"/>
            <a:ext cx="649687" cy="1169237"/>
          </a:xfrm>
          <a:prstGeom prst="rect">
            <a:avLst/>
          </a:prstGeom>
        </p:spPr>
      </p:pic>
      <p:pic>
        <p:nvPicPr>
          <p:cNvPr id="499" name="PA_图片 22"/>
          <p:cNvPicPr>
            <a:picLocks noChangeAspect="1"/>
          </p:cNvPicPr>
          <p:nvPr>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11013328" y="0"/>
            <a:ext cx="1240350" cy="2232249"/>
          </a:xfrm>
          <a:prstGeom prst="rect">
            <a:avLst/>
          </a:prstGeom>
        </p:spPr>
      </p:pic>
      <p:sp>
        <p:nvSpPr>
          <p:cNvPr id="500" name="Rounded Rectangle 499"/>
          <p:cNvSpPr/>
          <p:nvPr/>
        </p:nvSpPr>
        <p:spPr>
          <a:xfrm>
            <a:off x="349405" y="1925971"/>
            <a:ext cx="11578752" cy="4762211"/>
          </a:xfrm>
          <a:prstGeom prst="roundRect">
            <a:avLst>
              <a:gd name="adj" fmla="val 375"/>
            </a:avLst>
          </a:prstGeom>
          <a:solidFill>
            <a:srgbClr val="D9A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3765671950"/>
                  </p:ext>
                </p:extLst>
              </p:nvPr>
            </p:nvGraphicFramePr>
            <p:xfrm>
              <a:off x="486891" y="2074032"/>
              <a:ext cx="11284510" cy="4431270"/>
            </p:xfrm>
            <a:graphic>
              <a:graphicData uri="http://schemas.openxmlformats.org/drawingml/2006/table">
                <a:tbl>
                  <a:tblPr firstRow="1" bandRow="1">
                    <a:tableStyleId>{5940675A-B579-460E-94D1-54222C63F5DA}</a:tableStyleId>
                  </a:tblPr>
                  <a:tblGrid>
                    <a:gridCol w="2900176">
                      <a:extLst>
                        <a:ext uri="{9D8B030D-6E8A-4147-A177-3AD203B41FA5}">
                          <a16:colId xmlns:a16="http://schemas.microsoft.com/office/drawing/2014/main" xmlns="" val="1214971417"/>
                        </a:ext>
                      </a:extLst>
                    </a:gridCol>
                    <a:gridCol w="1291204">
                      <a:extLst>
                        <a:ext uri="{9D8B030D-6E8A-4147-A177-3AD203B41FA5}">
                          <a16:colId xmlns:a16="http://schemas.microsoft.com/office/drawing/2014/main" xmlns="" val="1988141437"/>
                        </a:ext>
                      </a:extLst>
                    </a:gridCol>
                    <a:gridCol w="1214846">
                      <a:extLst>
                        <a:ext uri="{9D8B030D-6E8A-4147-A177-3AD203B41FA5}">
                          <a16:colId xmlns:a16="http://schemas.microsoft.com/office/drawing/2014/main" xmlns="" val="3257283051"/>
                        </a:ext>
                      </a:extLst>
                    </a:gridCol>
                    <a:gridCol w="1293223">
                      <a:extLst>
                        <a:ext uri="{9D8B030D-6E8A-4147-A177-3AD203B41FA5}">
                          <a16:colId xmlns:a16="http://schemas.microsoft.com/office/drawing/2014/main" xmlns="" val="1222610580"/>
                        </a:ext>
                      </a:extLst>
                    </a:gridCol>
                    <a:gridCol w="1240971">
                      <a:extLst>
                        <a:ext uri="{9D8B030D-6E8A-4147-A177-3AD203B41FA5}">
                          <a16:colId xmlns:a16="http://schemas.microsoft.com/office/drawing/2014/main" xmlns="" val="2242306029"/>
                        </a:ext>
                      </a:extLst>
                    </a:gridCol>
                    <a:gridCol w="1658983">
                      <a:extLst>
                        <a:ext uri="{9D8B030D-6E8A-4147-A177-3AD203B41FA5}">
                          <a16:colId xmlns:a16="http://schemas.microsoft.com/office/drawing/2014/main" xmlns="" val="2343421443"/>
                        </a:ext>
                      </a:extLst>
                    </a:gridCol>
                    <a:gridCol w="1685107">
                      <a:extLst>
                        <a:ext uri="{9D8B030D-6E8A-4147-A177-3AD203B41FA5}">
                          <a16:colId xmlns:a16="http://schemas.microsoft.com/office/drawing/2014/main" xmlns="" val="3398601356"/>
                        </a:ext>
                      </a:extLst>
                    </a:gridCol>
                  </a:tblGrid>
                  <a:tr h="10407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smtClean="0">
                              <a:latin typeface="Times New Roman" panose="02020603050405020304" pitchFamily="18" charset="0"/>
                              <a:cs typeface="Times New Roman" panose="02020603050405020304" pitchFamily="18" charset="0"/>
                            </a:rPr>
                            <a:t>               TH</a:t>
                          </a:r>
                          <a:endParaRPr lang="en-US" sz="2800" smtClean="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Góc</a:t>
                          </a:r>
                          <a:endParaRPr lang="en-US" sz="2800">
                            <a:latin typeface="Times New Roman" panose="02020603050405020304" pitchFamily="18" charset="0"/>
                            <a:cs typeface="Times New Roman" panose="02020603050405020304" pitchFamily="18" charset="0"/>
                          </a:endParaRPr>
                        </a:p>
                      </a:txBody>
                      <a:tcPr>
                        <a:lnTlToBr w="12700" cap="flat" cmpd="sng" algn="ctr">
                          <a:solidFill>
                            <a:schemeClr val="bg1"/>
                          </a:solidFill>
                          <a:prstDash val="solid"/>
                          <a:round/>
                          <a:headEnd type="none" w="med" len="med"/>
                          <a:tailEnd type="none" w="med" len="med"/>
                        </a:lnTlToBr>
                      </a:tcPr>
                    </a:tc>
                    <a:tc>
                      <a:txBody>
                        <a:bodyPr/>
                        <a:lstStyle/>
                        <a:p>
                          <a:pPr algn="ctr"/>
                          <a:r>
                            <a:rPr lang="en-US" sz="2800" smtClean="0">
                              <a:latin typeface="Times New Roman" panose="02020603050405020304" pitchFamily="18" charset="0"/>
                              <a:cs typeface="Times New Roman" panose="02020603050405020304" pitchFamily="18" charset="0"/>
                            </a:rPr>
                            <a:t>1</a:t>
                          </a:r>
                          <a:endParaRPr lang="en-US" sz="2800">
                            <a:latin typeface="Times New Roman" panose="02020603050405020304" pitchFamily="18" charset="0"/>
                            <a:cs typeface="Times New Roman" panose="02020603050405020304" pitchFamily="18" charset="0"/>
                          </a:endParaRPr>
                        </a:p>
                      </a:txBody>
                      <a:tcPr/>
                    </a:tc>
                    <a:tc>
                      <a:txBody>
                        <a:bodyPr/>
                        <a:lstStyle/>
                        <a:p>
                          <a:pPr algn="ctr"/>
                          <a:r>
                            <a:rPr lang="en-US" sz="2800" smtClean="0">
                              <a:latin typeface="Times New Roman" panose="02020603050405020304" pitchFamily="18" charset="0"/>
                              <a:cs typeface="Times New Roman" panose="02020603050405020304" pitchFamily="18" charset="0"/>
                            </a:rPr>
                            <a:t>2</a:t>
                          </a:r>
                          <a:endParaRPr lang="en-US" sz="2800">
                            <a:latin typeface="Times New Roman" panose="02020603050405020304" pitchFamily="18" charset="0"/>
                            <a:cs typeface="Times New Roman" panose="02020603050405020304" pitchFamily="18" charset="0"/>
                          </a:endParaRPr>
                        </a:p>
                      </a:txBody>
                      <a:tcPr/>
                    </a:tc>
                    <a:tc>
                      <a:txBody>
                        <a:bodyPr/>
                        <a:lstStyle/>
                        <a:p>
                          <a:pPr algn="ctr"/>
                          <a:r>
                            <a:rPr lang="en-US" sz="2800" smtClean="0">
                              <a:latin typeface="Times New Roman" panose="02020603050405020304" pitchFamily="18" charset="0"/>
                              <a:cs typeface="Times New Roman" panose="02020603050405020304" pitchFamily="18" charset="0"/>
                            </a:rPr>
                            <a:t>3</a:t>
                          </a:r>
                          <a:endParaRPr lang="en-US" sz="2800">
                            <a:latin typeface="Times New Roman" panose="02020603050405020304" pitchFamily="18" charset="0"/>
                            <a:cs typeface="Times New Roman" panose="02020603050405020304" pitchFamily="18" charset="0"/>
                          </a:endParaRPr>
                        </a:p>
                      </a:txBody>
                      <a:tcPr/>
                    </a:tc>
                    <a:tc>
                      <a:txBody>
                        <a:bodyPr/>
                        <a:lstStyle/>
                        <a:p>
                          <a:pPr algn="ctr"/>
                          <a:r>
                            <a:rPr lang="en-US" sz="2800" smtClean="0">
                              <a:latin typeface="Times New Roman" panose="02020603050405020304" pitchFamily="18" charset="0"/>
                              <a:cs typeface="Times New Roman" panose="02020603050405020304" pitchFamily="18" charset="0"/>
                            </a:rPr>
                            <a:t>4</a:t>
                          </a:r>
                          <a:endParaRPr lang="en-US" sz="2800">
                            <a:latin typeface="Times New Roman" panose="02020603050405020304" pitchFamily="18" charset="0"/>
                            <a:cs typeface="Times New Roman" panose="02020603050405020304" pitchFamily="18" charset="0"/>
                          </a:endParaRPr>
                        </a:p>
                      </a:txBody>
                      <a:tcPr/>
                    </a:tc>
                    <a:tc>
                      <a:txBody>
                        <a:bodyPr/>
                        <a:lstStyle/>
                        <a:p>
                          <a:pPr algn="ctr"/>
                          <a:r>
                            <a:rPr lang="en-US" sz="2800" smtClean="0">
                              <a:latin typeface="Times New Roman" panose="02020603050405020304" pitchFamily="18" charset="0"/>
                              <a:cs typeface="Times New Roman" panose="02020603050405020304" pitchFamily="18" charset="0"/>
                            </a:rPr>
                            <a:t>5</a:t>
                          </a:r>
                          <a:endParaRPr lang="en-US" sz="2800">
                            <a:latin typeface="Times New Roman" panose="02020603050405020304" pitchFamily="18" charset="0"/>
                            <a:cs typeface="Times New Roman" panose="02020603050405020304" pitchFamily="18" charset="0"/>
                          </a:endParaRPr>
                        </a:p>
                      </a:txBody>
                      <a:tcPr/>
                    </a:tc>
                    <a:tc>
                      <a:txBody>
                        <a:bodyPr/>
                        <a:lstStyle/>
                        <a:p>
                          <a:pPr algn="ctr"/>
                          <a:r>
                            <a:rPr lang="en-US" sz="2800" smtClean="0">
                              <a:latin typeface="Times New Roman" panose="02020603050405020304" pitchFamily="18" charset="0"/>
                              <a:cs typeface="Times New Roman" panose="02020603050405020304" pitchFamily="18" charset="0"/>
                            </a:rPr>
                            <a:t>6</a:t>
                          </a:r>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482156355"/>
                      </a:ext>
                    </a:extLst>
                  </a:tr>
                  <a:tr h="791903">
                    <a:tc>
                      <a:txBody>
                        <a:bodyPr/>
                        <a:lstStyle/>
                        <a:p>
                          <a:pPr/>
                          <a14:m>
                            <m:oMathPara xmlns:m="http://schemas.openxmlformats.org/officeDocument/2006/math">
                              <m:oMathParaPr>
                                <m:jc m:val="centerGroup"/>
                              </m:oMathParaPr>
                              <m:oMath xmlns:m="http://schemas.openxmlformats.org/officeDocument/2006/math">
                                <m:acc>
                                  <m:accPr>
                                    <m:chr m:val="̂"/>
                                    <m:ctrlPr>
                                      <a:rPr lang="en-US" sz="3600" i="1" smtClean="0">
                                        <a:latin typeface="Cambria Math" panose="02040503050406030204" pitchFamily="18" charset="0"/>
                                        <a:cs typeface="Times New Roman" panose="02020603050405020304" pitchFamily="18" charset="0"/>
                                      </a:rPr>
                                    </m:ctrlPr>
                                  </m:accPr>
                                  <m:e>
                                    <m:r>
                                      <a:rPr lang="en-US" sz="3600" b="0" i="1" smtClean="0">
                                        <a:latin typeface="Cambria Math" panose="02040503050406030204" pitchFamily="18" charset="0"/>
                                        <a:cs typeface="Times New Roman" panose="02020603050405020304" pitchFamily="18" charset="0"/>
                                      </a:rPr>
                                      <m:t>𝐴</m:t>
                                    </m:r>
                                  </m:e>
                                </m:acc>
                              </m:oMath>
                            </m:oMathPara>
                          </a14:m>
                          <a:endParaRPr lang="en-US" sz="2800">
                            <a:latin typeface="Times New Roman" panose="02020603050405020304" pitchFamily="18" charset="0"/>
                            <a:cs typeface="Times New Roman" panose="02020603050405020304" pitchFamily="18" charset="0"/>
                          </a:endParaRPr>
                        </a:p>
                      </a:txBody>
                      <a:tcPr>
                        <a:lnTlToBr w="12700" cap="flat" cmpd="sng" algn="ctr">
                          <a:noFill/>
                          <a:prstDash val="solid"/>
                          <a:round/>
                          <a:headEnd type="none" w="med" len="med"/>
                          <a:tailEnd type="none" w="med" len="med"/>
                        </a:lnTlToBr>
                      </a:tcPr>
                    </a:tc>
                    <a:tc>
                      <a:txBody>
                        <a:bodyPr/>
                        <a:lstStyle/>
                        <a:p>
                          <a:pPr algn="ct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80</m:t>
                                    </m:r>
                                  </m:e>
                                  <m:sup>
                                    <m:r>
                                      <a:rPr lang="en-US" sz="2800" b="0" i="1" smtClean="0">
                                        <a:latin typeface="Cambria Math" panose="02040503050406030204" pitchFamily="18" charset="0"/>
                                        <a:cs typeface="Times New Roman" panose="02020603050405020304" pitchFamily="18" charset="0"/>
                                      </a:rPr>
                                      <m:t>0</m:t>
                                    </m:r>
                                  </m:sup>
                                </m:sSup>
                              </m:oMath>
                            </m:oMathPara>
                          </a14:m>
                          <a:endParaRPr lang="en-US" sz="280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75</m:t>
                                    </m:r>
                                  </m:e>
                                  <m:sup>
                                    <m:r>
                                      <a:rPr lang="en-US" sz="2800" b="0" i="1" smtClean="0">
                                        <a:latin typeface="Cambria Math" panose="02040503050406030204" pitchFamily="18" charset="0"/>
                                        <a:cs typeface="Times New Roman" panose="02020603050405020304" pitchFamily="18" charset="0"/>
                                      </a:rPr>
                                      <m:t>0</m:t>
                                    </m:r>
                                  </m:sup>
                                </m:sSup>
                              </m:oMath>
                            </m:oMathPara>
                          </a14:m>
                          <a:endParaRPr lang="en-US" sz="2800">
                            <a:latin typeface="Times New Roman" panose="02020603050405020304" pitchFamily="18" charset="0"/>
                            <a:cs typeface="Times New Roman" panose="02020603050405020304" pitchFamily="18" charset="0"/>
                          </a:endParaRPr>
                        </a:p>
                      </a:txBody>
                      <a:tcPr>
                        <a:solidFill>
                          <a:srgbClr val="679289"/>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106</m:t>
                                    </m:r>
                                  </m:e>
                                  <m:sup>
                                    <m:r>
                                      <a:rPr lang="en-US" sz="2800" b="0" i="1" smtClean="0">
                                        <a:latin typeface="Cambria Math" panose="02040503050406030204" pitchFamily="18" charset="0"/>
                                        <a:cs typeface="Times New Roman" panose="02020603050405020304" pitchFamily="18" charset="0"/>
                                      </a:rPr>
                                      <m:t>0</m:t>
                                    </m:r>
                                  </m:sup>
                                </m:sSup>
                              </m:oMath>
                            </m:oMathPara>
                          </a14:m>
                          <a:endParaRPr lang="en-US" sz="2800">
                            <a:latin typeface="Times New Roman" panose="02020603050405020304" pitchFamily="18" charset="0"/>
                            <a:cs typeface="Times New Roman" panose="02020603050405020304" pitchFamily="18" charset="0"/>
                          </a:endParaRPr>
                        </a:p>
                      </a:txBody>
                      <a:tcPr>
                        <a:solidFill>
                          <a:srgbClr val="679289"/>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95</m:t>
                                    </m:r>
                                  </m:e>
                                  <m:sup>
                                    <m:r>
                                      <a:rPr lang="en-US" sz="2800" b="0" i="1" smtClean="0">
                                        <a:latin typeface="Cambria Math" panose="02040503050406030204" pitchFamily="18" charset="0"/>
                                        <a:cs typeface="Times New Roman" panose="02020603050405020304" pitchFamily="18" charset="0"/>
                                      </a:rPr>
                                      <m:t>0</m:t>
                                    </m:r>
                                  </m:sup>
                                </m:sSup>
                              </m:oMath>
                            </m:oMathPara>
                          </a14:m>
                          <a:endParaRPr lang="en-US" sz="280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60</m:t>
                                    </m:r>
                                  </m:e>
                                  <m:sup>
                                    <m:r>
                                      <a:rPr lang="en-US" sz="2800" b="0" i="1" smtClean="0">
                                        <a:latin typeface="Cambria Math" panose="02040503050406030204" pitchFamily="18" charset="0"/>
                                        <a:cs typeface="Times New Roman" panose="02020603050405020304" pitchFamily="18" charset="0"/>
                                      </a:rPr>
                                      <m:t>0</m:t>
                                    </m:r>
                                  </m:sup>
                                </m:sSup>
                              </m:oMath>
                            </m:oMathPara>
                          </a14:m>
                          <a:endParaRPr lang="en-US" sz="280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cs typeface="Times New Roman" panose="02020603050405020304" pitchFamily="18" charset="0"/>
                                  </a:rPr>
                                  <m:t>𝛽</m:t>
                                </m:r>
                              </m:oMath>
                            </m:oMathPara>
                          </a14:m>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646080065"/>
                      </a:ext>
                    </a:extLst>
                  </a:tr>
                  <a:tr h="791903">
                    <a:tc>
                      <a:txBody>
                        <a:bodyPr/>
                        <a:lstStyle/>
                        <a:p>
                          <a:pPr/>
                          <a14:m>
                            <m:oMathPara xmlns:m="http://schemas.openxmlformats.org/officeDocument/2006/math">
                              <m:oMathParaPr>
                                <m:jc m:val="centerGroup"/>
                              </m:oMathParaPr>
                              <m:oMath xmlns:m="http://schemas.openxmlformats.org/officeDocument/2006/math">
                                <m:acc>
                                  <m:accPr>
                                    <m:chr m:val="̂"/>
                                    <m:ctrlPr>
                                      <a:rPr lang="en-US" sz="3600" i="1" smtClean="0">
                                        <a:latin typeface="Cambria Math" panose="02040503050406030204" pitchFamily="18" charset="0"/>
                                        <a:cs typeface="Times New Roman" panose="02020603050405020304" pitchFamily="18" charset="0"/>
                                      </a:rPr>
                                    </m:ctrlPr>
                                  </m:accPr>
                                  <m:e>
                                    <m:r>
                                      <a:rPr lang="en-US" sz="3600" b="0" i="1" smtClean="0">
                                        <a:latin typeface="Cambria Math" panose="02040503050406030204" pitchFamily="18" charset="0"/>
                                        <a:cs typeface="Times New Roman" panose="02020603050405020304" pitchFamily="18" charset="0"/>
                                      </a:rPr>
                                      <m:t>𝐵</m:t>
                                    </m:r>
                                  </m:e>
                                </m:acc>
                              </m:oMath>
                            </m:oMathPara>
                          </a14:m>
                          <a:endParaRPr lang="en-US" sz="3600">
                            <a:latin typeface="Times New Roman" panose="02020603050405020304" pitchFamily="18" charset="0"/>
                            <a:cs typeface="Times New Roman" panose="02020603050405020304" pitchFamily="18" charset="0"/>
                          </a:endParaRPr>
                        </a:p>
                      </a:txBody>
                      <a:tcPr>
                        <a:lnTlToBr w="12700" cap="flat" cmpd="sng" algn="ctr">
                          <a:noFill/>
                          <a:prstDash val="solid"/>
                          <a:round/>
                          <a:headEnd type="none" w="med" len="med"/>
                          <a:tailEnd type="none" w="med" len="med"/>
                        </a:lnTlToBr>
                      </a:tcPr>
                    </a:tc>
                    <a:tc>
                      <a:txBody>
                        <a:bodyPr/>
                        <a:lstStyle/>
                        <a:p>
                          <a:pPr algn="ct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70</m:t>
                                    </m:r>
                                  </m:e>
                                  <m:sup>
                                    <m:r>
                                      <a:rPr lang="en-US" sz="2800" b="0" i="1" smtClean="0">
                                        <a:latin typeface="Cambria Math" panose="02040503050406030204" pitchFamily="18" charset="0"/>
                                        <a:cs typeface="Times New Roman" panose="02020603050405020304" pitchFamily="18" charset="0"/>
                                      </a:rPr>
                                      <m:t>0</m:t>
                                    </m:r>
                                  </m:sup>
                                </m:sSup>
                              </m:oMath>
                            </m:oMathPara>
                          </a14:m>
                          <a:endParaRPr lang="en-US" sz="280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105</m:t>
                                    </m:r>
                                  </m:e>
                                  <m:sup>
                                    <m:r>
                                      <a:rPr lang="en-US" sz="2800" b="0" i="1" smtClean="0">
                                        <a:latin typeface="Cambria Math" panose="02040503050406030204" pitchFamily="18" charset="0"/>
                                        <a:cs typeface="Times New Roman" panose="02020603050405020304" pitchFamily="18" charset="0"/>
                                      </a:rPr>
                                      <m:t>0</m:t>
                                    </m:r>
                                  </m:sup>
                                </m:sSup>
                              </m:oMath>
                            </m:oMathPara>
                          </a14:m>
                          <a:endParaRPr lang="en-US" sz="2800">
                            <a:latin typeface="Times New Roman" panose="02020603050405020304" pitchFamily="18" charset="0"/>
                            <a:cs typeface="Times New Roman" panose="02020603050405020304" pitchFamily="18" charset="0"/>
                          </a:endParaRPr>
                        </a:p>
                      </a:txBody>
                      <a:tcPr>
                        <a:solidFill>
                          <a:srgbClr val="679289"/>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65</m:t>
                                    </m:r>
                                  </m:e>
                                  <m:sup>
                                    <m:r>
                                      <a:rPr lang="en-US" sz="2800" b="0" i="1" smtClean="0">
                                        <a:latin typeface="Cambria Math" panose="02040503050406030204" pitchFamily="18" charset="0"/>
                                        <a:cs typeface="Times New Roman" panose="02020603050405020304" pitchFamily="18" charset="0"/>
                                      </a:rPr>
                                      <m:t>0</m:t>
                                    </m:r>
                                  </m:sup>
                                </m:sSup>
                              </m:oMath>
                            </m:oMathPara>
                          </a14:m>
                          <a:endParaRPr lang="en-US" sz="280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82</m:t>
                                    </m:r>
                                  </m:e>
                                  <m:sup>
                                    <m:r>
                                      <a:rPr lang="en-US" sz="2800" b="0" i="1" smtClean="0">
                                        <a:latin typeface="Cambria Math" panose="02040503050406030204" pitchFamily="18" charset="0"/>
                                        <a:cs typeface="Times New Roman" panose="02020603050405020304" pitchFamily="18" charset="0"/>
                                      </a:rPr>
                                      <m:t>0</m:t>
                                    </m:r>
                                  </m:sup>
                                </m:sSup>
                              </m:oMath>
                            </m:oMathPara>
                          </a14:m>
                          <a:endParaRPr lang="en-US" sz="2800">
                            <a:latin typeface="Times New Roman" panose="02020603050405020304" pitchFamily="18" charset="0"/>
                            <a:cs typeface="Times New Roman" panose="02020603050405020304" pitchFamily="18" charset="0"/>
                          </a:endParaRPr>
                        </a:p>
                      </a:txBody>
                      <a:tcPr>
                        <a:solidFill>
                          <a:srgbClr val="679289"/>
                        </a:solidFill>
                      </a:tcPr>
                    </a:tc>
                    <a:tc>
                      <a:txBody>
                        <a:bodyPr/>
                        <a:lstStyle/>
                        <a:p>
                          <a:pPr algn="ct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cs typeface="Times New Roman" panose="02020603050405020304" pitchFamily="18" charset="0"/>
                                  </a:rPr>
                                  <m:t>𝛼</m:t>
                                </m:r>
                              </m:oMath>
                            </m:oMathPara>
                          </a14:m>
                          <a:endParaRPr lang="en-US" sz="2800">
                            <a:latin typeface="Times New Roman" panose="02020603050405020304" pitchFamily="18" charset="0"/>
                            <a:cs typeface="Times New Roman" panose="02020603050405020304" pitchFamily="18" charset="0"/>
                          </a:endParaRPr>
                        </a:p>
                      </a:txBody>
                      <a:tcPr>
                        <a:solidFill>
                          <a:srgbClr val="679289"/>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40</m:t>
                                    </m:r>
                                  </m:e>
                                  <m:sup>
                                    <m:r>
                                      <a:rPr lang="en-US" sz="2800" b="0" i="1" smtClean="0">
                                        <a:latin typeface="Cambria Math" panose="02040503050406030204" pitchFamily="18" charset="0"/>
                                        <a:cs typeface="Times New Roman" panose="02020603050405020304" pitchFamily="18" charset="0"/>
                                      </a:rPr>
                                      <m:t>0</m:t>
                                    </m:r>
                                  </m:sup>
                                </m:sSup>
                              </m:oMath>
                            </m:oMathPara>
                          </a14:m>
                          <a:endParaRPr lang="en-US" sz="2800">
                            <a:latin typeface="Times New Roman" panose="02020603050405020304" pitchFamily="18" charset="0"/>
                            <a:cs typeface="Times New Roman" panose="02020603050405020304" pitchFamily="18" charset="0"/>
                          </a:endParaRPr>
                        </a:p>
                      </a:txBody>
                      <a:tcPr>
                        <a:solidFill>
                          <a:srgbClr val="679289"/>
                        </a:solidFill>
                      </a:tcPr>
                    </a:tc>
                    <a:extLst>
                      <a:ext uri="{0D108BD9-81ED-4DB2-BD59-A6C34878D82A}">
                        <a16:rowId xmlns:a16="http://schemas.microsoft.com/office/drawing/2014/main" xmlns="" val="3456288363"/>
                      </a:ext>
                    </a:extLst>
                  </a:tr>
                  <a:tr h="903335">
                    <a:tc>
                      <a:txBody>
                        <a:bodyPr/>
                        <a:lstStyle/>
                        <a:p>
                          <a:pPr/>
                          <a14:m>
                            <m:oMathPara xmlns:m="http://schemas.openxmlformats.org/officeDocument/2006/math">
                              <m:oMathParaPr>
                                <m:jc m:val="centerGroup"/>
                              </m:oMathParaPr>
                              <m:oMath xmlns:m="http://schemas.openxmlformats.org/officeDocument/2006/math">
                                <m:acc>
                                  <m:accPr>
                                    <m:chr m:val="̂"/>
                                    <m:ctrlPr>
                                      <a:rPr lang="en-US" sz="3600" i="1" smtClean="0">
                                        <a:latin typeface="Cambria Math" panose="02040503050406030204" pitchFamily="18" charset="0"/>
                                        <a:cs typeface="Times New Roman" panose="02020603050405020304" pitchFamily="18" charset="0"/>
                                      </a:rPr>
                                    </m:ctrlPr>
                                  </m:accPr>
                                  <m:e>
                                    <m:r>
                                      <a:rPr lang="en-US" sz="3600" b="0" i="1" smtClean="0">
                                        <a:latin typeface="Cambria Math" panose="02040503050406030204" pitchFamily="18" charset="0"/>
                                        <a:cs typeface="Times New Roman" panose="02020603050405020304" pitchFamily="18" charset="0"/>
                                      </a:rPr>
                                      <m:t>𝐶</m:t>
                                    </m:r>
                                  </m:e>
                                </m:acc>
                              </m:oMath>
                            </m:oMathPara>
                          </a14:m>
                          <a:endParaRPr lang="en-US" sz="3600">
                            <a:latin typeface="Times New Roman" panose="02020603050405020304" pitchFamily="18" charset="0"/>
                            <a:cs typeface="Times New Roman" panose="02020603050405020304" pitchFamily="18" charset="0"/>
                          </a:endParaRPr>
                        </a:p>
                      </a:txBody>
                      <a:tcPr>
                        <a:lnTlToBr w="12700" cap="flat" cmpd="sng" algn="ctr">
                          <a:noFill/>
                          <a:prstDash val="solid"/>
                          <a:round/>
                          <a:headEnd type="none" w="med" len="med"/>
                          <a:tailEnd type="none" w="med" len="med"/>
                        </a:lnTlToBr>
                      </a:tcPr>
                    </a:tc>
                    <a:tc>
                      <a:txBody>
                        <a:bodyPr/>
                        <a:lstStyle/>
                        <a:p>
                          <a:pPr algn="ct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100</m:t>
                                    </m:r>
                                  </m:e>
                                  <m:sup>
                                    <m:r>
                                      <a:rPr lang="en-US" sz="2800" b="0" i="1" smtClean="0">
                                        <a:latin typeface="Cambria Math" panose="02040503050406030204" pitchFamily="18" charset="0"/>
                                        <a:cs typeface="Times New Roman" panose="02020603050405020304" pitchFamily="18" charset="0"/>
                                      </a:rPr>
                                      <m:t>0</m:t>
                                    </m:r>
                                  </m:sup>
                                </m:sSup>
                              </m:oMath>
                            </m:oMathPara>
                          </a14:m>
                          <a:endParaRPr lang="en-US" sz="2800">
                            <a:latin typeface="Times New Roman" panose="02020603050405020304" pitchFamily="18" charset="0"/>
                            <a:cs typeface="Times New Roman" panose="02020603050405020304" pitchFamily="18" charset="0"/>
                          </a:endParaRPr>
                        </a:p>
                      </a:txBody>
                      <a:tcPr>
                        <a:solidFill>
                          <a:srgbClr val="679289"/>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105</m:t>
                                    </m:r>
                                  </m:e>
                                  <m:sup>
                                    <m:r>
                                      <a:rPr lang="en-US" sz="2800" b="0" i="1" smtClean="0">
                                        <a:latin typeface="Cambria Math" panose="02040503050406030204" pitchFamily="18" charset="0"/>
                                        <a:cs typeface="Times New Roman" panose="02020603050405020304" pitchFamily="18" charset="0"/>
                                      </a:rPr>
                                      <m:t>0</m:t>
                                    </m:r>
                                  </m:sup>
                                </m:sSup>
                              </m:oMath>
                            </m:oMathPara>
                          </a14:m>
                          <a:endParaRPr lang="en-US" sz="280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74</m:t>
                                    </m:r>
                                  </m:e>
                                  <m:sup>
                                    <m:r>
                                      <a:rPr lang="en-US" sz="2800" b="0" i="1" smtClean="0">
                                        <a:latin typeface="Cambria Math" panose="02040503050406030204" pitchFamily="18" charset="0"/>
                                        <a:cs typeface="Times New Roman" panose="02020603050405020304" pitchFamily="18" charset="0"/>
                                      </a:rPr>
                                      <m:t>0</m:t>
                                    </m:r>
                                  </m:sup>
                                </m:sSup>
                              </m:oMath>
                            </m:oMathPara>
                          </a14:m>
                          <a:endParaRPr lang="en-US" sz="280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85</m:t>
                                    </m:r>
                                  </m:e>
                                  <m:sup>
                                    <m:r>
                                      <a:rPr lang="en-US" sz="2800" b="0" i="1" smtClean="0">
                                        <a:latin typeface="Cambria Math" panose="02040503050406030204" pitchFamily="18" charset="0"/>
                                        <a:cs typeface="Times New Roman" panose="02020603050405020304" pitchFamily="18" charset="0"/>
                                      </a:rPr>
                                      <m:t>0</m:t>
                                    </m:r>
                                  </m:sup>
                                </m:sSup>
                              </m:oMath>
                            </m:oMathPara>
                          </a14:m>
                          <a:endParaRPr lang="en-US" sz="2800">
                            <a:latin typeface="Times New Roman" panose="02020603050405020304" pitchFamily="18" charset="0"/>
                            <a:cs typeface="Times New Roman" panose="02020603050405020304" pitchFamily="18" charset="0"/>
                          </a:endParaRPr>
                        </a:p>
                      </a:txBody>
                      <a:tcPr>
                        <a:solidFill>
                          <a:srgbClr val="679289"/>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120</m:t>
                                    </m:r>
                                  </m:e>
                                  <m:sup>
                                    <m:r>
                                      <a:rPr lang="en-US" sz="2800" b="0" i="1" smtClean="0">
                                        <a:latin typeface="Cambria Math" panose="02040503050406030204" pitchFamily="18" charset="0"/>
                                        <a:cs typeface="Times New Roman" panose="02020603050405020304" pitchFamily="18" charset="0"/>
                                      </a:rPr>
                                      <m:t>0</m:t>
                                    </m:r>
                                  </m:sup>
                                </m:sSup>
                              </m:oMath>
                            </m:oMathPara>
                          </a14:m>
                          <a:endParaRPr lang="en-US" sz="2800">
                            <a:latin typeface="Times New Roman" panose="02020603050405020304" pitchFamily="18" charset="0"/>
                            <a:cs typeface="Times New Roman" panose="02020603050405020304" pitchFamily="18" charset="0"/>
                          </a:endParaRPr>
                        </a:p>
                      </a:txBody>
                      <a:tcPr>
                        <a:solidFill>
                          <a:srgbClr val="679289"/>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180</m:t>
                                    </m:r>
                                  </m:e>
                                  <m:sup>
                                    <m:r>
                                      <a:rPr lang="en-US" sz="2800" b="0" i="1" smtClean="0">
                                        <a:latin typeface="Cambria Math" panose="02040503050406030204" pitchFamily="18" charset="0"/>
                                        <a:cs typeface="Times New Roman" panose="02020603050405020304" pitchFamily="18" charset="0"/>
                                      </a:rPr>
                                      <m:t>0</m:t>
                                    </m:r>
                                  </m:sup>
                                </m:sSup>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𝛽</m:t>
                                </m:r>
                              </m:oMath>
                            </m:oMathPara>
                          </a14:m>
                          <a:endParaRPr lang="en-US" sz="2800">
                            <a:latin typeface="Times New Roman" panose="02020603050405020304" pitchFamily="18" charset="0"/>
                            <a:cs typeface="Times New Roman" panose="02020603050405020304" pitchFamily="18" charset="0"/>
                          </a:endParaRPr>
                        </a:p>
                      </a:txBody>
                      <a:tcPr>
                        <a:solidFill>
                          <a:srgbClr val="679289"/>
                        </a:solidFill>
                      </a:tcPr>
                    </a:tc>
                    <a:extLst>
                      <a:ext uri="{0D108BD9-81ED-4DB2-BD59-A6C34878D82A}">
                        <a16:rowId xmlns:a16="http://schemas.microsoft.com/office/drawing/2014/main" xmlns="" val="2685385741"/>
                      </a:ext>
                    </a:extLst>
                  </a:tr>
                  <a:tr h="903335">
                    <a:tc>
                      <a:txBody>
                        <a:bodyPr/>
                        <a:lstStyle/>
                        <a:p>
                          <a:pPr/>
                          <a14:m>
                            <m:oMathPara xmlns:m="http://schemas.openxmlformats.org/officeDocument/2006/math">
                              <m:oMathParaPr>
                                <m:jc m:val="centerGroup"/>
                              </m:oMathParaPr>
                              <m:oMath xmlns:m="http://schemas.openxmlformats.org/officeDocument/2006/math">
                                <m:acc>
                                  <m:accPr>
                                    <m:chr m:val="̂"/>
                                    <m:ctrlPr>
                                      <a:rPr lang="en-US" sz="3600" i="1" smtClean="0">
                                        <a:latin typeface="Cambria Math" panose="02040503050406030204" pitchFamily="18" charset="0"/>
                                        <a:cs typeface="Times New Roman" panose="02020603050405020304" pitchFamily="18" charset="0"/>
                                      </a:rPr>
                                    </m:ctrlPr>
                                  </m:accPr>
                                  <m:e>
                                    <m:r>
                                      <a:rPr lang="en-US" sz="3600" b="0" i="1" smtClean="0">
                                        <a:latin typeface="Cambria Math" panose="02040503050406030204" pitchFamily="18" charset="0"/>
                                        <a:cs typeface="Times New Roman" panose="02020603050405020304" pitchFamily="18" charset="0"/>
                                      </a:rPr>
                                      <m:t>𝐷</m:t>
                                    </m:r>
                                  </m:e>
                                </m:acc>
                              </m:oMath>
                            </m:oMathPara>
                          </a14:m>
                          <a:endParaRPr lang="en-US" sz="3600">
                            <a:latin typeface="Times New Roman" panose="02020603050405020304" pitchFamily="18" charset="0"/>
                            <a:cs typeface="Times New Roman" panose="02020603050405020304" pitchFamily="18" charset="0"/>
                          </a:endParaRPr>
                        </a:p>
                      </a:txBody>
                      <a:tcPr>
                        <a:lnTlToBr w="12700" cap="flat" cmpd="sng" algn="ctr">
                          <a:noFill/>
                          <a:prstDash val="solid"/>
                          <a:round/>
                          <a:headEnd type="none" w="med" len="med"/>
                          <a:tailEnd type="none" w="med" len="med"/>
                        </a:lnTlToBr>
                      </a:tcPr>
                    </a:tc>
                    <a:tc>
                      <a:txBody>
                        <a:bodyPr/>
                        <a:lstStyle/>
                        <a:p>
                          <a:pPr algn="ct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110</m:t>
                                    </m:r>
                                  </m:e>
                                  <m:sup>
                                    <m:r>
                                      <a:rPr lang="en-US" sz="2800" b="0" i="1" smtClean="0">
                                        <a:latin typeface="Cambria Math" panose="02040503050406030204" pitchFamily="18" charset="0"/>
                                        <a:cs typeface="Times New Roman" panose="02020603050405020304" pitchFamily="18" charset="0"/>
                                      </a:rPr>
                                      <m:t>0</m:t>
                                    </m:r>
                                  </m:sup>
                                </m:sSup>
                              </m:oMath>
                            </m:oMathPara>
                          </a14:m>
                          <a:endParaRPr lang="en-US" sz="2800">
                            <a:latin typeface="Times New Roman" panose="02020603050405020304" pitchFamily="18" charset="0"/>
                            <a:cs typeface="Times New Roman" panose="02020603050405020304" pitchFamily="18" charset="0"/>
                          </a:endParaRPr>
                        </a:p>
                      </a:txBody>
                      <a:tcPr>
                        <a:solidFill>
                          <a:srgbClr val="679289"/>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75</m:t>
                                    </m:r>
                                  </m:e>
                                  <m:sup>
                                    <m:r>
                                      <a:rPr lang="en-US" sz="2800" b="0" i="1" smtClean="0">
                                        <a:latin typeface="Cambria Math" panose="02040503050406030204" pitchFamily="18" charset="0"/>
                                        <a:cs typeface="Times New Roman" panose="02020603050405020304" pitchFamily="18" charset="0"/>
                                      </a:rPr>
                                      <m:t>0</m:t>
                                    </m:r>
                                  </m:sup>
                                </m:sSup>
                              </m:oMath>
                            </m:oMathPara>
                          </a14:m>
                          <a:endParaRPr lang="en-US" sz="280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115</m:t>
                                    </m:r>
                                  </m:e>
                                  <m:sup>
                                    <m:r>
                                      <a:rPr lang="en-US" sz="2800" b="0" i="1" smtClean="0">
                                        <a:latin typeface="Cambria Math" panose="02040503050406030204" pitchFamily="18" charset="0"/>
                                        <a:cs typeface="Times New Roman" panose="02020603050405020304" pitchFamily="18" charset="0"/>
                                      </a:rPr>
                                      <m:t>0</m:t>
                                    </m:r>
                                  </m:sup>
                                </m:sSup>
                              </m:oMath>
                            </m:oMathPara>
                          </a14:m>
                          <a:endParaRPr lang="en-US" sz="2800">
                            <a:latin typeface="Times New Roman" panose="02020603050405020304" pitchFamily="18" charset="0"/>
                            <a:cs typeface="Times New Roman" panose="02020603050405020304" pitchFamily="18" charset="0"/>
                          </a:endParaRPr>
                        </a:p>
                      </a:txBody>
                      <a:tcPr>
                        <a:solidFill>
                          <a:srgbClr val="679289"/>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98</m:t>
                                    </m:r>
                                  </m:e>
                                  <m:sup>
                                    <m:r>
                                      <a:rPr lang="en-US" sz="2800" b="0" i="1" smtClean="0">
                                        <a:latin typeface="Cambria Math" panose="02040503050406030204" pitchFamily="18" charset="0"/>
                                        <a:cs typeface="Times New Roman" panose="02020603050405020304" pitchFamily="18" charset="0"/>
                                      </a:rPr>
                                      <m:t>0</m:t>
                                    </m:r>
                                  </m:sup>
                                </m:sSup>
                              </m:oMath>
                            </m:oMathPara>
                          </a14:m>
                          <a:endParaRPr lang="en-US" sz="280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180</m:t>
                                    </m:r>
                                  </m:e>
                                  <m:sup>
                                    <m:r>
                                      <a:rPr lang="en-US" sz="2800" b="0" i="1" smtClean="0">
                                        <a:latin typeface="Cambria Math" panose="02040503050406030204" pitchFamily="18" charset="0"/>
                                        <a:cs typeface="Times New Roman" panose="02020603050405020304" pitchFamily="18" charset="0"/>
                                      </a:rPr>
                                      <m:t>0</m:t>
                                    </m:r>
                                  </m:sup>
                                </m:sSup>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𝛼</m:t>
                                </m:r>
                              </m:oMath>
                            </m:oMathPara>
                          </a14:m>
                          <a:endParaRPr lang="en-US" sz="280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140</m:t>
                                    </m:r>
                                  </m:e>
                                  <m:sup>
                                    <m:r>
                                      <a:rPr lang="en-US" sz="2800" b="0" i="1" smtClean="0">
                                        <a:latin typeface="Cambria Math" panose="02040503050406030204" pitchFamily="18" charset="0"/>
                                        <a:cs typeface="Times New Roman" panose="02020603050405020304" pitchFamily="18" charset="0"/>
                                      </a:rPr>
                                      <m:t>0</m:t>
                                    </m:r>
                                  </m:sup>
                                </m:sSup>
                              </m:oMath>
                            </m:oMathPara>
                          </a14:m>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800360358"/>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3765671950"/>
                  </p:ext>
                </p:extLst>
              </p:nvPr>
            </p:nvGraphicFramePr>
            <p:xfrm>
              <a:off x="486891" y="2074032"/>
              <a:ext cx="11284510" cy="4431270"/>
            </p:xfrm>
            <a:graphic>
              <a:graphicData uri="http://schemas.openxmlformats.org/drawingml/2006/table">
                <a:tbl>
                  <a:tblPr firstRow="1" bandRow="1">
                    <a:tableStyleId>{5940675A-B579-460E-94D1-54222C63F5DA}</a:tableStyleId>
                  </a:tblPr>
                  <a:tblGrid>
                    <a:gridCol w="2900176">
                      <a:extLst>
                        <a:ext uri="{9D8B030D-6E8A-4147-A177-3AD203B41FA5}">
                          <a16:colId xmlns:a16="http://schemas.microsoft.com/office/drawing/2014/main" val="1214971417"/>
                        </a:ext>
                      </a:extLst>
                    </a:gridCol>
                    <a:gridCol w="1291204">
                      <a:extLst>
                        <a:ext uri="{9D8B030D-6E8A-4147-A177-3AD203B41FA5}">
                          <a16:colId xmlns:a16="http://schemas.microsoft.com/office/drawing/2014/main" val="1988141437"/>
                        </a:ext>
                      </a:extLst>
                    </a:gridCol>
                    <a:gridCol w="1214846">
                      <a:extLst>
                        <a:ext uri="{9D8B030D-6E8A-4147-A177-3AD203B41FA5}">
                          <a16:colId xmlns:a16="http://schemas.microsoft.com/office/drawing/2014/main" val="3257283051"/>
                        </a:ext>
                      </a:extLst>
                    </a:gridCol>
                    <a:gridCol w="1293223">
                      <a:extLst>
                        <a:ext uri="{9D8B030D-6E8A-4147-A177-3AD203B41FA5}">
                          <a16:colId xmlns:a16="http://schemas.microsoft.com/office/drawing/2014/main" val="1222610580"/>
                        </a:ext>
                      </a:extLst>
                    </a:gridCol>
                    <a:gridCol w="1240971">
                      <a:extLst>
                        <a:ext uri="{9D8B030D-6E8A-4147-A177-3AD203B41FA5}">
                          <a16:colId xmlns:a16="http://schemas.microsoft.com/office/drawing/2014/main" val="2242306029"/>
                        </a:ext>
                      </a:extLst>
                    </a:gridCol>
                    <a:gridCol w="1658983">
                      <a:extLst>
                        <a:ext uri="{9D8B030D-6E8A-4147-A177-3AD203B41FA5}">
                          <a16:colId xmlns:a16="http://schemas.microsoft.com/office/drawing/2014/main" val="2343421443"/>
                        </a:ext>
                      </a:extLst>
                    </a:gridCol>
                    <a:gridCol w="1685107">
                      <a:extLst>
                        <a:ext uri="{9D8B030D-6E8A-4147-A177-3AD203B41FA5}">
                          <a16:colId xmlns:a16="http://schemas.microsoft.com/office/drawing/2014/main" val="3398601356"/>
                        </a:ext>
                      </a:extLst>
                    </a:gridCol>
                  </a:tblGrid>
                  <a:tr h="10407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smtClean="0">
                              <a:latin typeface="Times New Roman" panose="02020603050405020304" pitchFamily="18" charset="0"/>
                              <a:cs typeface="Times New Roman" panose="02020603050405020304" pitchFamily="18" charset="0"/>
                            </a:rPr>
                            <a:t>               TH</a:t>
                          </a:r>
                          <a:endParaRPr lang="en-US" sz="2800" smtClean="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Góc</a:t>
                          </a:r>
                          <a:endParaRPr lang="en-US" sz="2800">
                            <a:latin typeface="Times New Roman" panose="02020603050405020304" pitchFamily="18" charset="0"/>
                            <a:cs typeface="Times New Roman" panose="02020603050405020304" pitchFamily="18" charset="0"/>
                          </a:endParaRPr>
                        </a:p>
                      </a:txBody>
                      <a:tcPr>
                        <a:lnTlToBr w="12700" cap="flat" cmpd="sng" algn="ctr">
                          <a:solidFill>
                            <a:schemeClr val="bg1"/>
                          </a:solidFill>
                          <a:prstDash val="solid"/>
                          <a:round/>
                          <a:headEnd type="none" w="med" len="med"/>
                          <a:tailEnd type="none" w="med" len="med"/>
                        </a:lnTlToBr>
                      </a:tcPr>
                    </a:tc>
                    <a:tc>
                      <a:txBody>
                        <a:bodyPr/>
                        <a:lstStyle/>
                        <a:p>
                          <a:pPr algn="ctr"/>
                          <a:r>
                            <a:rPr lang="en-US" sz="2800" smtClean="0">
                              <a:latin typeface="Times New Roman" panose="02020603050405020304" pitchFamily="18" charset="0"/>
                              <a:cs typeface="Times New Roman" panose="02020603050405020304" pitchFamily="18" charset="0"/>
                            </a:rPr>
                            <a:t>1</a:t>
                          </a:r>
                          <a:endParaRPr lang="en-US" sz="2800">
                            <a:latin typeface="Times New Roman" panose="02020603050405020304" pitchFamily="18" charset="0"/>
                            <a:cs typeface="Times New Roman" panose="02020603050405020304" pitchFamily="18" charset="0"/>
                          </a:endParaRPr>
                        </a:p>
                      </a:txBody>
                      <a:tcPr/>
                    </a:tc>
                    <a:tc>
                      <a:txBody>
                        <a:bodyPr/>
                        <a:lstStyle/>
                        <a:p>
                          <a:pPr algn="ctr"/>
                          <a:r>
                            <a:rPr lang="en-US" sz="2800" smtClean="0">
                              <a:latin typeface="Times New Roman" panose="02020603050405020304" pitchFamily="18" charset="0"/>
                              <a:cs typeface="Times New Roman" panose="02020603050405020304" pitchFamily="18" charset="0"/>
                            </a:rPr>
                            <a:t>2</a:t>
                          </a:r>
                          <a:endParaRPr lang="en-US" sz="2800">
                            <a:latin typeface="Times New Roman" panose="02020603050405020304" pitchFamily="18" charset="0"/>
                            <a:cs typeface="Times New Roman" panose="02020603050405020304" pitchFamily="18" charset="0"/>
                          </a:endParaRPr>
                        </a:p>
                      </a:txBody>
                      <a:tcPr/>
                    </a:tc>
                    <a:tc>
                      <a:txBody>
                        <a:bodyPr/>
                        <a:lstStyle/>
                        <a:p>
                          <a:pPr algn="ctr"/>
                          <a:r>
                            <a:rPr lang="en-US" sz="2800" smtClean="0">
                              <a:latin typeface="Times New Roman" panose="02020603050405020304" pitchFamily="18" charset="0"/>
                              <a:cs typeface="Times New Roman" panose="02020603050405020304" pitchFamily="18" charset="0"/>
                            </a:rPr>
                            <a:t>3</a:t>
                          </a:r>
                          <a:endParaRPr lang="en-US" sz="2800">
                            <a:latin typeface="Times New Roman" panose="02020603050405020304" pitchFamily="18" charset="0"/>
                            <a:cs typeface="Times New Roman" panose="02020603050405020304" pitchFamily="18" charset="0"/>
                          </a:endParaRPr>
                        </a:p>
                      </a:txBody>
                      <a:tcPr/>
                    </a:tc>
                    <a:tc>
                      <a:txBody>
                        <a:bodyPr/>
                        <a:lstStyle/>
                        <a:p>
                          <a:pPr algn="ctr"/>
                          <a:r>
                            <a:rPr lang="en-US" sz="2800" smtClean="0">
                              <a:latin typeface="Times New Roman" panose="02020603050405020304" pitchFamily="18" charset="0"/>
                              <a:cs typeface="Times New Roman" panose="02020603050405020304" pitchFamily="18" charset="0"/>
                            </a:rPr>
                            <a:t>4</a:t>
                          </a:r>
                          <a:endParaRPr lang="en-US" sz="2800">
                            <a:latin typeface="Times New Roman" panose="02020603050405020304" pitchFamily="18" charset="0"/>
                            <a:cs typeface="Times New Roman" panose="02020603050405020304" pitchFamily="18" charset="0"/>
                          </a:endParaRPr>
                        </a:p>
                      </a:txBody>
                      <a:tcPr/>
                    </a:tc>
                    <a:tc>
                      <a:txBody>
                        <a:bodyPr/>
                        <a:lstStyle/>
                        <a:p>
                          <a:pPr algn="ctr"/>
                          <a:r>
                            <a:rPr lang="en-US" sz="2800" smtClean="0">
                              <a:latin typeface="Times New Roman" panose="02020603050405020304" pitchFamily="18" charset="0"/>
                              <a:cs typeface="Times New Roman" panose="02020603050405020304" pitchFamily="18" charset="0"/>
                            </a:rPr>
                            <a:t>5</a:t>
                          </a:r>
                          <a:endParaRPr lang="en-US" sz="2800">
                            <a:latin typeface="Times New Roman" panose="02020603050405020304" pitchFamily="18" charset="0"/>
                            <a:cs typeface="Times New Roman" panose="02020603050405020304" pitchFamily="18" charset="0"/>
                          </a:endParaRPr>
                        </a:p>
                      </a:txBody>
                      <a:tcPr/>
                    </a:tc>
                    <a:tc>
                      <a:txBody>
                        <a:bodyPr/>
                        <a:lstStyle/>
                        <a:p>
                          <a:pPr algn="ctr"/>
                          <a:r>
                            <a:rPr lang="en-US" sz="2800" smtClean="0">
                              <a:latin typeface="Times New Roman" panose="02020603050405020304" pitchFamily="18" charset="0"/>
                              <a:cs typeface="Times New Roman" panose="02020603050405020304" pitchFamily="18" charset="0"/>
                            </a:rPr>
                            <a:t>6</a:t>
                          </a:r>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82156355"/>
                      </a:ext>
                    </a:extLst>
                  </a:tr>
                  <a:tr h="791903">
                    <a:tc>
                      <a:txBody>
                        <a:bodyPr/>
                        <a:lstStyle/>
                        <a:p>
                          <a:endParaRPr lang="en-US"/>
                        </a:p>
                      </a:txBody>
                      <a:tcPr>
                        <a:lnTlToBr w="12700" cap="flat" cmpd="sng" algn="ctr">
                          <a:noFill/>
                          <a:prstDash val="solid"/>
                          <a:round/>
                          <a:headEnd type="none" w="med" len="med"/>
                          <a:tailEnd type="none" w="med" len="med"/>
                        </a:lnTlToBr>
                        <a:blipFill>
                          <a:blip r:embed="rId5"/>
                          <a:stretch>
                            <a:fillRect l="-210" t="-139231" r="-289706" b="-330000"/>
                          </a:stretch>
                        </a:blipFill>
                      </a:tcPr>
                    </a:tc>
                    <a:tc>
                      <a:txBody>
                        <a:bodyPr/>
                        <a:lstStyle/>
                        <a:p>
                          <a:endParaRPr lang="en-US"/>
                        </a:p>
                      </a:txBody>
                      <a:tcPr>
                        <a:blipFill>
                          <a:blip r:embed="rId5"/>
                          <a:stretch>
                            <a:fillRect l="-225000" t="-139231" r="-550472" b="-330000"/>
                          </a:stretch>
                        </a:blipFill>
                      </a:tcPr>
                    </a:tc>
                    <a:tc>
                      <a:txBody>
                        <a:bodyPr/>
                        <a:lstStyle/>
                        <a:p>
                          <a:endParaRPr lang="en-US"/>
                        </a:p>
                      </a:txBody>
                      <a:tcPr>
                        <a:blipFill>
                          <a:blip r:embed="rId5"/>
                          <a:stretch>
                            <a:fillRect l="-344500" t="-139231" r="-483500" b="-330000"/>
                          </a:stretch>
                        </a:blipFill>
                      </a:tcPr>
                    </a:tc>
                    <a:tc>
                      <a:txBody>
                        <a:bodyPr/>
                        <a:lstStyle/>
                        <a:p>
                          <a:endParaRPr lang="en-US"/>
                        </a:p>
                      </a:txBody>
                      <a:tcPr>
                        <a:blipFill>
                          <a:blip r:embed="rId5"/>
                          <a:stretch>
                            <a:fillRect l="-419340" t="-139231" r="-356132" b="-330000"/>
                          </a:stretch>
                        </a:blipFill>
                      </a:tcPr>
                    </a:tc>
                    <a:tc>
                      <a:txBody>
                        <a:bodyPr/>
                        <a:lstStyle/>
                        <a:p>
                          <a:endParaRPr lang="en-US"/>
                        </a:p>
                      </a:txBody>
                      <a:tcPr>
                        <a:blipFill>
                          <a:blip r:embed="rId5"/>
                          <a:stretch>
                            <a:fillRect l="-539706" t="-139231" r="-270098" b="-330000"/>
                          </a:stretch>
                        </a:blipFill>
                      </a:tcPr>
                    </a:tc>
                    <a:tc>
                      <a:txBody>
                        <a:bodyPr/>
                        <a:lstStyle/>
                        <a:p>
                          <a:endParaRPr lang="en-US"/>
                        </a:p>
                      </a:txBody>
                      <a:tcPr>
                        <a:blipFill>
                          <a:blip r:embed="rId5"/>
                          <a:stretch>
                            <a:fillRect l="-479779" t="-139231" r="-102574" b="-330000"/>
                          </a:stretch>
                        </a:blipFill>
                      </a:tcPr>
                    </a:tc>
                    <a:tc>
                      <a:txBody>
                        <a:bodyPr/>
                        <a:lstStyle/>
                        <a:p>
                          <a:endParaRPr lang="en-US"/>
                        </a:p>
                      </a:txBody>
                      <a:tcPr>
                        <a:blipFill>
                          <a:blip r:embed="rId5"/>
                          <a:stretch>
                            <a:fillRect l="-569314" t="-139231" r="-722" b="-330000"/>
                          </a:stretch>
                        </a:blipFill>
                      </a:tcPr>
                    </a:tc>
                    <a:extLst>
                      <a:ext uri="{0D108BD9-81ED-4DB2-BD59-A6C34878D82A}">
                        <a16:rowId xmlns:a16="http://schemas.microsoft.com/office/drawing/2014/main" val="2646080065"/>
                      </a:ext>
                    </a:extLst>
                  </a:tr>
                  <a:tr h="791903">
                    <a:tc>
                      <a:txBody>
                        <a:bodyPr/>
                        <a:lstStyle/>
                        <a:p>
                          <a:endParaRPr lang="en-US"/>
                        </a:p>
                      </a:txBody>
                      <a:tcPr>
                        <a:lnTlToBr w="12700" cap="flat" cmpd="sng" algn="ctr">
                          <a:noFill/>
                          <a:prstDash val="solid"/>
                          <a:round/>
                          <a:headEnd type="none" w="med" len="med"/>
                          <a:tailEnd type="none" w="med" len="med"/>
                        </a:lnTlToBr>
                        <a:blipFill>
                          <a:blip r:embed="rId5"/>
                          <a:stretch>
                            <a:fillRect l="-210" t="-239231" r="-289706" b="-230000"/>
                          </a:stretch>
                        </a:blipFill>
                      </a:tcPr>
                    </a:tc>
                    <a:tc>
                      <a:txBody>
                        <a:bodyPr/>
                        <a:lstStyle/>
                        <a:p>
                          <a:endParaRPr lang="en-US"/>
                        </a:p>
                      </a:txBody>
                      <a:tcPr>
                        <a:blipFill>
                          <a:blip r:embed="rId5"/>
                          <a:stretch>
                            <a:fillRect l="-225000" t="-239231" r="-550472" b="-230000"/>
                          </a:stretch>
                        </a:blipFill>
                      </a:tcPr>
                    </a:tc>
                    <a:tc>
                      <a:txBody>
                        <a:bodyPr/>
                        <a:lstStyle/>
                        <a:p>
                          <a:endParaRPr lang="en-US"/>
                        </a:p>
                      </a:txBody>
                      <a:tcPr>
                        <a:blipFill>
                          <a:blip r:embed="rId5"/>
                          <a:stretch>
                            <a:fillRect l="-344500" t="-239231" r="-483500" b="-230000"/>
                          </a:stretch>
                        </a:blipFill>
                      </a:tcPr>
                    </a:tc>
                    <a:tc>
                      <a:txBody>
                        <a:bodyPr/>
                        <a:lstStyle/>
                        <a:p>
                          <a:endParaRPr lang="en-US"/>
                        </a:p>
                      </a:txBody>
                      <a:tcPr>
                        <a:blipFill>
                          <a:blip r:embed="rId5"/>
                          <a:stretch>
                            <a:fillRect l="-419340" t="-239231" r="-356132" b="-230000"/>
                          </a:stretch>
                        </a:blipFill>
                      </a:tcPr>
                    </a:tc>
                    <a:tc>
                      <a:txBody>
                        <a:bodyPr/>
                        <a:lstStyle/>
                        <a:p>
                          <a:endParaRPr lang="en-US"/>
                        </a:p>
                      </a:txBody>
                      <a:tcPr>
                        <a:blipFill>
                          <a:blip r:embed="rId5"/>
                          <a:stretch>
                            <a:fillRect l="-539706" t="-239231" r="-270098" b="-230000"/>
                          </a:stretch>
                        </a:blipFill>
                      </a:tcPr>
                    </a:tc>
                    <a:tc>
                      <a:txBody>
                        <a:bodyPr/>
                        <a:lstStyle/>
                        <a:p>
                          <a:endParaRPr lang="en-US"/>
                        </a:p>
                      </a:txBody>
                      <a:tcPr>
                        <a:blipFill>
                          <a:blip r:embed="rId5"/>
                          <a:stretch>
                            <a:fillRect l="-479779" t="-239231" r="-102574" b="-230000"/>
                          </a:stretch>
                        </a:blipFill>
                      </a:tcPr>
                    </a:tc>
                    <a:tc>
                      <a:txBody>
                        <a:bodyPr/>
                        <a:lstStyle/>
                        <a:p>
                          <a:endParaRPr lang="en-US"/>
                        </a:p>
                      </a:txBody>
                      <a:tcPr>
                        <a:blipFill>
                          <a:blip r:embed="rId5"/>
                          <a:stretch>
                            <a:fillRect l="-569314" t="-239231" r="-722" b="-230000"/>
                          </a:stretch>
                        </a:blipFill>
                      </a:tcPr>
                    </a:tc>
                    <a:extLst>
                      <a:ext uri="{0D108BD9-81ED-4DB2-BD59-A6C34878D82A}">
                        <a16:rowId xmlns:a16="http://schemas.microsoft.com/office/drawing/2014/main" val="3456288363"/>
                      </a:ext>
                    </a:extLst>
                  </a:tr>
                  <a:tr h="903335">
                    <a:tc>
                      <a:txBody>
                        <a:bodyPr/>
                        <a:lstStyle/>
                        <a:p>
                          <a:endParaRPr lang="en-US"/>
                        </a:p>
                      </a:txBody>
                      <a:tcPr>
                        <a:lnTlToBr w="12700" cap="flat" cmpd="sng" algn="ctr">
                          <a:noFill/>
                          <a:prstDash val="solid"/>
                          <a:round/>
                          <a:headEnd type="none" w="med" len="med"/>
                          <a:tailEnd type="none" w="med" len="med"/>
                        </a:lnTlToBr>
                        <a:blipFill>
                          <a:blip r:embed="rId5"/>
                          <a:stretch>
                            <a:fillRect l="-210" t="-295973" r="-289706" b="-100671"/>
                          </a:stretch>
                        </a:blipFill>
                      </a:tcPr>
                    </a:tc>
                    <a:tc>
                      <a:txBody>
                        <a:bodyPr/>
                        <a:lstStyle/>
                        <a:p>
                          <a:endParaRPr lang="en-US"/>
                        </a:p>
                      </a:txBody>
                      <a:tcPr>
                        <a:blipFill>
                          <a:blip r:embed="rId5"/>
                          <a:stretch>
                            <a:fillRect l="-225000" t="-295973" r="-550472" b="-100671"/>
                          </a:stretch>
                        </a:blipFill>
                      </a:tcPr>
                    </a:tc>
                    <a:tc>
                      <a:txBody>
                        <a:bodyPr/>
                        <a:lstStyle/>
                        <a:p>
                          <a:endParaRPr lang="en-US"/>
                        </a:p>
                      </a:txBody>
                      <a:tcPr>
                        <a:blipFill>
                          <a:blip r:embed="rId5"/>
                          <a:stretch>
                            <a:fillRect l="-344500" t="-295973" r="-483500" b="-100671"/>
                          </a:stretch>
                        </a:blipFill>
                      </a:tcPr>
                    </a:tc>
                    <a:tc>
                      <a:txBody>
                        <a:bodyPr/>
                        <a:lstStyle/>
                        <a:p>
                          <a:endParaRPr lang="en-US"/>
                        </a:p>
                      </a:txBody>
                      <a:tcPr>
                        <a:blipFill>
                          <a:blip r:embed="rId5"/>
                          <a:stretch>
                            <a:fillRect l="-419340" t="-295973" r="-356132" b="-100671"/>
                          </a:stretch>
                        </a:blipFill>
                      </a:tcPr>
                    </a:tc>
                    <a:tc>
                      <a:txBody>
                        <a:bodyPr/>
                        <a:lstStyle/>
                        <a:p>
                          <a:endParaRPr lang="en-US"/>
                        </a:p>
                      </a:txBody>
                      <a:tcPr>
                        <a:blipFill>
                          <a:blip r:embed="rId5"/>
                          <a:stretch>
                            <a:fillRect l="-539706" t="-295973" r="-270098" b="-100671"/>
                          </a:stretch>
                        </a:blipFill>
                      </a:tcPr>
                    </a:tc>
                    <a:tc>
                      <a:txBody>
                        <a:bodyPr/>
                        <a:lstStyle/>
                        <a:p>
                          <a:endParaRPr lang="en-US"/>
                        </a:p>
                      </a:txBody>
                      <a:tcPr>
                        <a:blipFill>
                          <a:blip r:embed="rId5"/>
                          <a:stretch>
                            <a:fillRect l="-479779" t="-295973" r="-102574" b="-100671"/>
                          </a:stretch>
                        </a:blipFill>
                      </a:tcPr>
                    </a:tc>
                    <a:tc>
                      <a:txBody>
                        <a:bodyPr/>
                        <a:lstStyle/>
                        <a:p>
                          <a:endParaRPr lang="en-US"/>
                        </a:p>
                      </a:txBody>
                      <a:tcPr>
                        <a:blipFill>
                          <a:blip r:embed="rId5"/>
                          <a:stretch>
                            <a:fillRect l="-569314" t="-295973" r="-722" b="-100671"/>
                          </a:stretch>
                        </a:blipFill>
                      </a:tcPr>
                    </a:tc>
                    <a:extLst>
                      <a:ext uri="{0D108BD9-81ED-4DB2-BD59-A6C34878D82A}">
                        <a16:rowId xmlns:a16="http://schemas.microsoft.com/office/drawing/2014/main" val="2685385741"/>
                      </a:ext>
                    </a:extLst>
                  </a:tr>
                  <a:tr h="903335">
                    <a:tc>
                      <a:txBody>
                        <a:bodyPr/>
                        <a:lstStyle/>
                        <a:p>
                          <a:endParaRPr lang="en-US"/>
                        </a:p>
                      </a:txBody>
                      <a:tcPr>
                        <a:lnTlToBr w="12700" cap="flat" cmpd="sng" algn="ctr">
                          <a:noFill/>
                          <a:prstDash val="solid"/>
                          <a:round/>
                          <a:headEnd type="none" w="med" len="med"/>
                          <a:tailEnd type="none" w="med" len="med"/>
                        </a:lnTlToBr>
                        <a:blipFill>
                          <a:blip r:embed="rId5"/>
                          <a:stretch>
                            <a:fillRect l="-210" t="-398649" r="-289706" b="-1351"/>
                          </a:stretch>
                        </a:blipFill>
                      </a:tcPr>
                    </a:tc>
                    <a:tc>
                      <a:txBody>
                        <a:bodyPr/>
                        <a:lstStyle/>
                        <a:p>
                          <a:endParaRPr lang="en-US"/>
                        </a:p>
                      </a:txBody>
                      <a:tcPr>
                        <a:blipFill>
                          <a:blip r:embed="rId5"/>
                          <a:stretch>
                            <a:fillRect l="-225000" t="-398649" r="-550472" b="-1351"/>
                          </a:stretch>
                        </a:blipFill>
                      </a:tcPr>
                    </a:tc>
                    <a:tc>
                      <a:txBody>
                        <a:bodyPr/>
                        <a:lstStyle/>
                        <a:p>
                          <a:endParaRPr lang="en-US"/>
                        </a:p>
                      </a:txBody>
                      <a:tcPr>
                        <a:blipFill>
                          <a:blip r:embed="rId5"/>
                          <a:stretch>
                            <a:fillRect l="-344500" t="-398649" r="-483500" b="-1351"/>
                          </a:stretch>
                        </a:blipFill>
                      </a:tcPr>
                    </a:tc>
                    <a:tc>
                      <a:txBody>
                        <a:bodyPr/>
                        <a:lstStyle/>
                        <a:p>
                          <a:endParaRPr lang="en-US"/>
                        </a:p>
                      </a:txBody>
                      <a:tcPr>
                        <a:blipFill>
                          <a:blip r:embed="rId5"/>
                          <a:stretch>
                            <a:fillRect l="-419340" t="-398649" r="-356132" b="-1351"/>
                          </a:stretch>
                        </a:blipFill>
                      </a:tcPr>
                    </a:tc>
                    <a:tc>
                      <a:txBody>
                        <a:bodyPr/>
                        <a:lstStyle/>
                        <a:p>
                          <a:endParaRPr lang="en-US"/>
                        </a:p>
                      </a:txBody>
                      <a:tcPr>
                        <a:blipFill>
                          <a:blip r:embed="rId5"/>
                          <a:stretch>
                            <a:fillRect l="-539706" t="-398649" r="-270098" b="-1351"/>
                          </a:stretch>
                        </a:blipFill>
                      </a:tcPr>
                    </a:tc>
                    <a:tc>
                      <a:txBody>
                        <a:bodyPr/>
                        <a:lstStyle/>
                        <a:p>
                          <a:endParaRPr lang="en-US"/>
                        </a:p>
                      </a:txBody>
                      <a:tcPr>
                        <a:blipFill>
                          <a:blip r:embed="rId5"/>
                          <a:stretch>
                            <a:fillRect l="-479779" t="-398649" r="-102574" b="-1351"/>
                          </a:stretch>
                        </a:blipFill>
                      </a:tcPr>
                    </a:tc>
                    <a:tc>
                      <a:txBody>
                        <a:bodyPr/>
                        <a:lstStyle/>
                        <a:p>
                          <a:endParaRPr lang="en-US"/>
                        </a:p>
                      </a:txBody>
                      <a:tcPr>
                        <a:blipFill>
                          <a:blip r:embed="rId5"/>
                          <a:stretch>
                            <a:fillRect l="-569314" t="-398649" r="-722" b="-1351"/>
                          </a:stretch>
                        </a:blipFill>
                      </a:tcPr>
                    </a:tc>
                    <a:extLst>
                      <a:ext uri="{0D108BD9-81ED-4DB2-BD59-A6C34878D82A}">
                        <a16:rowId xmlns:a16="http://schemas.microsoft.com/office/drawing/2014/main" val="2800360358"/>
                      </a:ext>
                    </a:extLst>
                  </a:tr>
                </a:tbl>
              </a:graphicData>
            </a:graphic>
          </p:graphicFrame>
        </mc:Fallback>
      </mc:AlternateContent>
      <p:sp>
        <p:nvSpPr>
          <p:cNvPr id="2" name="Rectangle 1"/>
          <p:cNvSpPr/>
          <p:nvPr/>
        </p:nvSpPr>
        <p:spPr>
          <a:xfrm>
            <a:off x="4862338" y="3211087"/>
            <a:ext cx="817418" cy="568037"/>
          </a:xfrm>
          <a:prstGeom prst="rect">
            <a:avLst/>
          </a:prstGeom>
          <a:solidFill>
            <a:srgbClr val="679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71171" y="3211086"/>
            <a:ext cx="817418" cy="568037"/>
          </a:xfrm>
          <a:prstGeom prst="rect">
            <a:avLst/>
          </a:prstGeom>
          <a:solidFill>
            <a:srgbClr val="679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862338" y="3927186"/>
            <a:ext cx="817418" cy="759780"/>
          </a:xfrm>
          <a:prstGeom prst="rect">
            <a:avLst/>
          </a:prstGeom>
          <a:solidFill>
            <a:srgbClr val="679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582591" y="4751220"/>
            <a:ext cx="817418" cy="695525"/>
          </a:xfrm>
          <a:prstGeom prst="rect">
            <a:avLst/>
          </a:prstGeom>
          <a:solidFill>
            <a:srgbClr val="679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582591" y="5674868"/>
            <a:ext cx="817418" cy="759780"/>
          </a:xfrm>
          <a:prstGeom prst="rect">
            <a:avLst/>
          </a:prstGeom>
          <a:solidFill>
            <a:srgbClr val="679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071171" y="5674868"/>
            <a:ext cx="1027110" cy="759780"/>
          </a:xfrm>
          <a:prstGeom prst="rect">
            <a:avLst/>
          </a:prstGeom>
          <a:solidFill>
            <a:srgbClr val="679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248807" y="4804945"/>
            <a:ext cx="1027110" cy="759780"/>
          </a:xfrm>
          <a:prstGeom prst="rect">
            <a:avLst/>
          </a:prstGeom>
          <a:solidFill>
            <a:srgbClr val="679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294794" y="3971135"/>
            <a:ext cx="1027110" cy="650930"/>
          </a:xfrm>
          <a:prstGeom prst="rect">
            <a:avLst/>
          </a:prstGeom>
          <a:solidFill>
            <a:srgbClr val="679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713319" y="3952230"/>
            <a:ext cx="1027110" cy="650930"/>
          </a:xfrm>
          <a:prstGeom prst="rect">
            <a:avLst/>
          </a:prstGeom>
          <a:solidFill>
            <a:srgbClr val="679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0377655" y="3964202"/>
            <a:ext cx="1027110" cy="650930"/>
          </a:xfrm>
          <a:prstGeom prst="rect">
            <a:avLst/>
          </a:prstGeom>
          <a:solidFill>
            <a:srgbClr val="679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0215885" y="4741391"/>
            <a:ext cx="1407471" cy="650930"/>
          </a:xfrm>
          <a:prstGeom prst="rect">
            <a:avLst/>
          </a:prstGeom>
          <a:solidFill>
            <a:srgbClr val="679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713319" y="4751221"/>
            <a:ext cx="1107555" cy="650930"/>
          </a:xfrm>
          <a:prstGeom prst="rect">
            <a:avLst/>
          </a:prstGeom>
          <a:solidFill>
            <a:srgbClr val="679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78580" y="57161"/>
            <a:ext cx="1078824" cy="1058230"/>
            <a:chOff x="9106535" y="2755647"/>
            <a:chExt cx="2390775" cy="2962275"/>
          </a:xfrm>
        </p:grpSpPr>
        <p:pic>
          <p:nvPicPr>
            <p:cNvPr id="30" name="Picture 29"/>
            <p:cNvPicPr>
              <a:picLocks noChangeAspect="1"/>
            </p:cNvPicPr>
            <p:nvPr/>
          </p:nvPicPr>
          <p:blipFill>
            <a:blip r:embed="rId6"/>
            <a:stretch>
              <a:fillRect/>
            </a:stretch>
          </p:blipFill>
          <p:spPr>
            <a:xfrm>
              <a:off x="9106535" y="2755647"/>
              <a:ext cx="2390775" cy="2962275"/>
            </a:xfrm>
            <a:prstGeom prst="rect">
              <a:avLst/>
            </a:prstGeom>
          </p:spPr>
        </p:pic>
        <p:sp>
          <p:nvSpPr>
            <p:cNvPr id="31" name="Rectangle 30"/>
            <p:cNvSpPr/>
            <p:nvPr/>
          </p:nvSpPr>
          <p:spPr>
            <a:xfrm>
              <a:off x="9120603" y="2757268"/>
              <a:ext cx="586105" cy="190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p:cNvSpPr/>
          <p:nvPr/>
        </p:nvSpPr>
        <p:spPr>
          <a:xfrm>
            <a:off x="1383601" y="324666"/>
            <a:ext cx="7329717" cy="523220"/>
          </a:xfrm>
          <a:prstGeom prst="rect">
            <a:avLst/>
          </a:prstGeom>
        </p:spPr>
        <p:txBody>
          <a:bodyPr wrap="square">
            <a:spAutoFit/>
          </a:bodyPr>
          <a:lstStyle/>
          <a:p>
            <a:pPr algn="just">
              <a:spcBef>
                <a:spcPts val="300"/>
              </a:spcBef>
              <a:spcAft>
                <a:spcPts val="300"/>
              </a:spcAft>
            </a:pPr>
            <a:r>
              <a:rPr lang="en-US" sz="28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Bài 53/SGK: Tìm số đo các góc còn lại?</a:t>
            </a:r>
            <a:endPar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805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9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900"/>
                                  </p:stCondLst>
                                  <p:childTnLst>
                                    <p:set>
                                      <p:cBhvr>
                                        <p:cTn id="11" dur="1" fill="hold">
                                          <p:stCondLst>
                                            <p:cond delay="0"/>
                                          </p:stCondLst>
                                        </p:cTn>
                                        <p:tgtEl>
                                          <p:spTgt spid="499"/>
                                        </p:tgtEl>
                                        <p:attrNameLst>
                                          <p:attrName>style.visibility</p:attrName>
                                        </p:attrNameLst>
                                      </p:cBhvr>
                                      <p:to>
                                        <p:strVal val="visible"/>
                                      </p:to>
                                    </p:set>
                                    <p:anim calcmode="lin" valueType="num">
                                      <p:cBhvr>
                                        <p:cTn id="12" dur="500" fill="hold"/>
                                        <p:tgtEl>
                                          <p:spTgt spid="499"/>
                                        </p:tgtEl>
                                        <p:attrNameLst>
                                          <p:attrName>ppt_w</p:attrName>
                                        </p:attrNameLst>
                                      </p:cBhvr>
                                      <p:tavLst>
                                        <p:tav tm="0">
                                          <p:val>
                                            <p:fltVal val="0"/>
                                          </p:val>
                                        </p:tav>
                                        <p:tav tm="100000">
                                          <p:val>
                                            <p:strVal val="#ppt_w"/>
                                          </p:val>
                                        </p:tav>
                                      </p:tavLst>
                                    </p:anim>
                                    <p:anim calcmode="lin" valueType="num">
                                      <p:cBhvr>
                                        <p:cTn id="13" dur="500" fill="hold"/>
                                        <p:tgtEl>
                                          <p:spTgt spid="499"/>
                                        </p:tgtEl>
                                        <p:attrNameLst>
                                          <p:attrName>ppt_h</p:attrName>
                                        </p:attrNameLst>
                                      </p:cBhvr>
                                      <p:tavLst>
                                        <p:tav tm="0">
                                          <p:val>
                                            <p:fltVal val="0"/>
                                          </p:val>
                                        </p:tav>
                                        <p:tav tm="100000">
                                          <p:val>
                                            <p:strVal val="#ppt_h"/>
                                          </p:val>
                                        </p:tav>
                                      </p:tavLst>
                                    </p:anim>
                                    <p:animEffect transition="in" filter="fade">
                                      <p:cBhvr>
                                        <p:cTn id="14" dur="500"/>
                                        <p:tgtEl>
                                          <p:spTgt spid="499"/>
                                        </p:tgtEl>
                                      </p:cBhvr>
                                    </p:animEffect>
                                  </p:childTnLst>
                                </p:cTn>
                              </p:par>
                              <p:par>
                                <p:cTn id="15" presetID="22" presetClass="entr" presetSubtype="4" fill="hold" nodeType="withEffect">
                                  <p:stCondLst>
                                    <p:cond delay="90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00"/>
                                        </p:tgtEl>
                                        <p:attrNameLst>
                                          <p:attrName>style.visibility</p:attrName>
                                        </p:attrNameLst>
                                      </p:cBhvr>
                                      <p:to>
                                        <p:strVal val="visible"/>
                                      </p:to>
                                    </p:set>
                                    <p:animEffect transition="in" filter="fade">
                                      <p:cBhvr>
                                        <p:cTn id="27" dur="500"/>
                                        <p:tgtEl>
                                          <p:spTgt spid="500"/>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
                                        <p:tgtEl>
                                          <p:spTgt spid="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
                                        <p:tgtEl>
                                          <p:spTgt spid="1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10"/>
                                        <p:tgtEl>
                                          <p:spTgt spid="2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10"/>
                                        <p:tgtEl>
                                          <p:spTgt spid="2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
                                        <p:tgtEl>
                                          <p:spTgt spid="2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10"/>
                                        <p:tgtEl>
                                          <p:spTgt spid="2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
                                        <p:tgtEl>
                                          <p:spTgt spid="2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1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xit" presetSubtype="0" fill="hold" grpId="1" nodeType="clickEffect">
                                  <p:stCondLst>
                                    <p:cond delay="0"/>
                                  </p:stCondLst>
                                  <p:childTnLst>
                                    <p:animEffect transition="out" filter="fade">
                                      <p:cBhvr>
                                        <p:cTn id="70" dur="1000"/>
                                        <p:tgtEl>
                                          <p:spTgt spid="20"/>
                                        </p:tgtEl>
                                      </p:cBhvr>
                                    </p:animEffect>
                                    <p:anim calcmode="lin" valueType="num">
                                      <p:cBhvr>
                                        <p:cTn id="71" dur="1000"/>
                                        <p:tgtEl>
                                          <p:spTgt spid="20"/>
                                        </p:tgtEl>
                                        <p:attrNameLst>
                                          <p:attrName>ppt_x</p:attrName>
                                        </p:attrNameLst>
                                      </p:cBhvr>
                                      <p:tavLst>
                                        <p:tav tm="0">
                                          <p:val>
                                            <p:strVal val="ppt_x"/>
                                          </p:val>
                                        </p:tav>
                                        <p:tav tm="100000">
                                          <p:val>
                                            <p:strVal val="ppt_x"/>
                                          </p:val>
                                        </p:tav>
                                      </p:tavLst>
                                    </p:anim>
                                    <p:anim calcmode="lin" valueType="num">
                                      <p:cBhvr>
                                        <p:cTn id="72" dur="1000"/>
                                        <p:tgtEl>
                                          <p:spTgt spid="20"/>
                                        </p:tgtEl>
                                        <p:attrNameLst>
                                          <p:attrName>ppt_y</p:attrName>
                                        </p:attrNameLst>
                                      </p:cBhvr>
                                      <p:tavLst>
                                        <p:tav tm="0">
                                          <p:val>
                                            <p:strVal val="ppt_y"/>
                                          </p:val>
                                        </p:tav>
                                        <p:tav tm="100000">
                                          <p:val>
                                            <p:strVal val="ppt_y+.1"/>
                                          </p:val>
                                        </p:tav>
                                      </p:tavLst>
                                    </p:anim>
                                    <p:set>
                                      <p:cBhvr>
                                        <p:cTn id="73" dur="1" fill="hold">
                                          <p:stCondLst>
                                            <p:cond delay="999"/>
                                          </p:stCondLst>
                                        </p:cTn>
                                        <p:tgtEl>
                                          <p:spTgt spid="20"/>
                                        </p:tgtEl>
                                        <p:attrNameLst>
                                          <p:attrName>style.visibility</p:attrName>
                                        </p:attrNameLst>
                                      </p:cBhvr>
                                      <p:to>
                                        <p:strVal val="hidden"/>
                                      </p:to>
                                    </p:set>
                                  </p:childTnLst>
                                </p:cTn>
                              </p:par>
                              <p:par>
                                <p:cTn id="74" presetID="42" presetClass="exit" presetSubtype="0" fill="hold" grpId="1" nodeType="withEffect">
                                  <p:stCondLst>
                                    <p:cond delay="0"/>
                                  </p:stCondLst>
                                  <p:childTnLst>
                                    <p:animEffect transition="out" filter="fade">
                                      <p:cBhvr>
                                        <p:cTn id="75" dur="1000"/>
                                        <p:tgtEl>
                                          <p:spTgt spid="19"/>
                                        </p:tgtEl>
                                      </p:cBhvr>
                                    </p:animEffect>
                                    <p:anim calcmode="lin" valueType="num">
                                      <p:cBhvr>
                                        <p:cTn id="76" dur="1000"/>
                                        <p:tgtEl>
                                          <p:spTgt spid="19"/>
                                        </p:tgtEl>
                                        <p:attrNameLst>
                                          <p:attrName>ppt_x</p:attrName>
                                        </p:attrNameLst>
                                      </p:cBhvr>
                                      <p:tavLst>
                                        <p:tav tm="0">
                                          <p:val>
                                            <p:strVal val="ppt_x"/>
                                          </p:val>
                                        </p:tav>
                                        <p:tav tm="100000">
                                          <p:val>
                                            <p:strVal val="ppt_x"/>
                                          </p:val>
                                        </p:tav>
                                      </p:tavLst>
                                    </p:anim>
                                    <p:anim calcmode="lin" valueType="num">
                                      <p:cBhvr>
                                        <p:cTn id="77" dur="1000"/>
                                        <p:tgtEl>
                                          <p:spTgt spid="19"/>
                                        </p:tgtEl>
                                        <p:attrNameLst>
                                          <p:attrName>ppt_y</p:attrName>
                                        </p:attrNameLst>
                                      </p:cBhvr>
                                      <p:tavLst>
                                        <p:tav tm="0">
                                          <p:val>
                                            <p:strVal val="ppt_y"/>
                                          </p:val>
                                        </p:tav>
                                        <p:tav tm="100000">
                                          <p:val>
                                            <p:strVal val="ppt_y+.1"/>
                                          </p:val>
                                        </p:tav>
                                      </p:tavLst>
                                    </p:anim>
                                    <p:set>
                                      <p:cBhvr>
                                        <p:cTn id="78" dur="1" fill="hold">
                                          <p:stCondLst>
                                            <p:cond delay="999"/>
                                          </p:stCondLst>
                                        </p:cTn>
                                        <p:tgtEl>
                                          <p:spTgt spid="19"/>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6" presetClass="exit" presetSubtype="32" fill="hold" grpId="1" nodeType="clickEffect">
                                  <p:stCondLst>
                                    <p:cond delay="0"/>
                                  </p:stCondLst>
                                  <p:childTnLst>
                                    <p:animEffect transition="out" filter="circle(out)">
                                      <p:cBhvr>
                                        <p:cTn id="82" dur="2000"/>
                                        <p:tgtEl>
                                          <p:spTgt spid="2"/>
                                        </p:tgtEl>
                                      </p:cBhvr>
                                    </p:animEffect>
                                    <p:set>
                                      <p:cBhvr>
                                        <p:cTn id="83" dur="1" fill="hold">
                                          <p:stCondLst>
                                            <p:cond delay="1999"/>
                                          </p:stCondLst>
                                        </p:cTn>
                                        <p:tgtEl>
                                          <p:spTgt spid="2"/>
                                        </p:tgtEl>
                                        <p:attrNameLst>
                                          <p:attrName>style.visibility</p:attrName>
                                        </p:attrNameLst>
                                      </p:cBhvr>
                                      <p:to>
                                        <p:strVal val="hidden"/>
                                      </p:to>
                                    </p:set>
                                  </p:childTnLst>
                                </p:cTn>
                              </p:par>
                              <p:par>
                                <p:cTn id="84" presetID="6" presetClass="exit" presetSubtype="32" fill="hold" grpId="1" nodeType="withEffect">
                                  <p:stCondLst>
                                    <p:cond delay="0"/>
                                  </p:stCondLst>
                                  <p:childTnLst>
                                    <p:animEffect transition="out" filter="circle(out)">
                                      <p:cBhvr>
                                        <p:cTn id="85" dur="2000"/>
                                        <p:tgtEl>
                                          <p:spTgt spid="18"/>
                                        </p:tgtEl>
                                      </p:cBhvr>
                                    </p:animEffect>
                                    <p:set>
                                      <p:cBhvr>
                                        <p:cTn id="86" dur="1" fill="hold">
                                          <p:stCondLst>
                                            <p:cond delay="1999"/>
                                          </p:stCondLst>
                                        </p:cTn>
                                        <p:tgtEl>
                                          <p:spTgt spid="18"/>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6" presetClass="exit" presetSubtype="32" fill="hold" grpId="1" nodeType="clickEffect">
                                  <p:stCondLst>
                                    <p:cond delay="0"/>
                                  </p:stCondLst>
                                  <p:childTnLst>
                                    <p:animEffect transition="out" filter="circle(out)">
                                      <p:cBhvr>
                                        <p:cTn id="90" dur="2000"/>
                                        <p:tgtEl>
                                          <p:spTgt spid="14"/>
                                        </p:tgtEl>
                                      </p:cBhvr>
                                    </p:animEffect>
                                    <p:set>
                                      <p:cBhvr>
                                        <p:cTn id="91" dur="1" fill="hold">
                                          <p:stCondLst>
                                            <p:cond delay="1999"/>
                                          </p:stCondLst>
                                        </p:cTn>
                                        <p:tgtEl>
                                          <p:spTgt spid="14"/>
                                        </p:tgtEl>
                                        <p:attrNameLst>
                                          <p:attrName>style.visibility</p:attrName>
                                        </p:attrNameLst>
                                      </p:cBhvr>
                                      <p:to>
                                        <p:strVal val="hidden"/>
                                      </p:to>
                                    </p:set>
                                  </p:childTnLst>
                                </p:cTn>
                              </p:par>
                              <p:par>
                                <p:cTn id="92" presetID="6" presetClass="exit" presetSubtype="32" fill="hold" grpId="1" nodeType="withEffect">
                                  <p:stCondLst>
                                    <p:cond delay="0"/>
                                  </p:stCondLst>
                                  <p:childTnLst>
                                    <p:animEffect transition="out" filter="circle(out)">
                                      <p:cBhvr>
                                        <p:cTn id="93" dur="2000"/>
                                        <p:tgtEl>
                                          <p:spTgt spid="21"/>
                                        </p:tgtEl>
                                      </p:cBhvr>
                                    </p:animEffect>
                                    <p:set>
                                      <p:cBhvr>
                                        <p:cTn id="94" dur="1" fill="hold">
                                          <p:stCondLst>
                                            <p:cond delay="1999"/>
                                          </p:stCondLst>
                                        </p:cTn>
                                        <p:tgtEl>
                                          <p:spTgt spid="21"/>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6" presetClass="exit" presetSubtype="32" fill="hold" grpId="1" nodeType="clickEffect">
                                  <p:stCondLst>
                                    <p:cond delay="0"/>
                                  </p:stCondLst>
                                  <p:childTnLst>
                                    <p:animEffect transition="out" filter="circle(out)">
                                      <p:cBhvr>
                                        <p:cTn id="98" dur="2000"/>
                                        <p:tgtEl>
                                          <p:spTgt spid="23"/>
                                        </p:tgtEl>
                                      </p:cBhvr>
                                    </p:animEffect>
                                    <p:set>
                                      <p:cBhvr>
                                        <p:cTn id="99" dur="1" fill="hold">
                                          <p:stCondLst>
                                            <p:cond delay="1999"/>
                                          </p:stCondLst>
                                        </p:cTn>
                                        <p:tgtEl>
                                          <p:spTgt spid="23"/>
                                        </p:tgtEl>
                                        <p:attrNameLst>
                                          <p:attrName>style.visibility</p:attrName>
                                        </p:attrNameLst>
                                      </p:cBhvr>
                                      <p:to>
                                        <p:strVal val="hidden"/>
                                      </p:to>
                                    </p:set>
                                  </p:childTnLst>
                                </p:cTn>
                              </p:par>
                              <p:par>
                                <p:cTn id="100" presetID="6" presetClass="exit" presetSubtype="32" fill="hold" grpId="1" nodeType="withEffect">
                                  <p:stCondLst>
                                    <p:cond delay="0"/>
                                  </p:stCondLst>
                                  <p:childTnLst>
                                    <p:animEffect transition="out" filter="circle(out)">
                                      <p:cBhvr>
                                        <p:cTn id="101" dur="2000"/>
                                        <p:tgtEl>
                                          <p:spTgt spid="22"/>
                                        </p:tgtEl>
                                      </p:cBhvr>
                                    </p:animEffect>
                                    <p:set>
                                      <p:cBhvr>
                                        <p:cTn id="102" dur="1" fill="hold">
                                          <p:stCondLst>
                                            <p:cond delay="1999"/>
                                          </p:stCondLst>
                                        </p:cTn>
                                        <p:tgtEl>
                                          <p:spTgt spid="22"/>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6" presetClass="exit" presetSubtype="32" fill="hold" grpId="1" nodeType="clickEffect">
                                  <p:stCondLst>
                                    <p:cond delay="0"/>
                                  </p:stCondLst>
                                  <p:childTnLst>
                                    <p:animEffect transition="out" filter="circle(out)">
                                      <p:cBhvr>
                                        <p:cTn id="106" dur="2000"/>
                                        <p:tgtEl>
                                          <p:spTgt spid="24"/>
                                        </p:tgtEl>
                                      </p:cBhvr>
                                    </p:animEffect>
                                    <p:set>
                                      <p:cBhvr>
                                        <p:cTn id="107" dur="1" fill="hold">
                                          <p:stCondLst>
                                            <p:cond delay="1999"/>
                                          </p:stCondLst>
                                        </p:cTn>
                                        <p:tgtEl>
                                          <p:spTgt spid="24"/>
                                        </p:tgtEl>
                                        <p:attrNameLst>
                                          <p:attrName>style.visibility</p:attrName>
                                        </p:attrNameLst>
                                      </p:cBhvr>
                                      <p:to>
                                        <p:strVal val="hidden"/>
                                      </p:to>
                                    </p:set>
                                  </p:childTnLst>
                                </p:cTn>
                              </p:par>
                              <p:par>
                                <p:cTn id="108" presetID="6" presetClass="exit" presetSubtype="32" fill="hold" grpId="1" nodeType="withEffect">
                                  <p:stCondLst>
                                    <p:cond delay="0"/>
                                  </p:stCondLst>
                                  <p:childTnLst>
                                    <p:animEffect transition="out" filter="circle(out)">
                                      <p:cBhvr>
                                        <p:cTn id="109" dur="2000"/>
                                        <p:tgtEl>
                                          <p:spTgt spid="27"/>
                                        </p:tgtEl>
                                      </p:cBhvr>
                                    </p:animEffect>
                                    <p:set>
                                      <p:cBhvr>
                                        <p:cTn id="110" dur="1" fill="hold">
                                          <p:stCondLst>
                                            <p:cond delay="1999"/>
                                          </p:stCondLst>
                                        </p:cTn>
                                        <p:tgtEl>
                                          <p:spTgt spid="27"/>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6" presetClass="exit" presetSubtype="32" fill="hold" grpId="1" nodeType="clickEffect">
                                  <p:stCondLst>
                                    <p:cond delay="0"/>
                                  </p:stCondLst>
                                  <p:childTnLst>
                                    <p:animEffect transition="out" filter="circle(out)">
                                      <p:cBhvr>
                                        <p:cTn id="114" dur="2000"/>
                                        <p:tgtEl>
                                          <p:spTgt spid="26"/>
                                        </p:tgtEl>
                                      </p:cBhvr>
                                    </p:animEffect>
                                    <p:set>
                                      <p:cBhvr>
                                        <p:cTn id="115" dur="1" fill="hold">
                                          <p:stCondLst>
                                            <p:cond delay="1999"/>
                                          </p:stCondLst>
                                        </p:cTn>
                                        <p:tgtEl>
                                          <p:spTgt spid="26"/>
                                        </p:tgtEl>
                                        <p:attrNameLst>
                                          <p:attrName>style.visibility</p:attrName>
                                        </p:attrNameLst>
                                      </p:cBhvr>
                                      <p:to>
                                        <p:strVal val="hidden"/>
                                      </p:to>
                                    </p:set>
                                  </p:childTnLst>
                                </p:cTn>
                              </p:par>
                              <p:par>
                                <p:cTn id="116" presetID="6" presetClass="exit" presetSubtype="32" fill="hold" grpId="1" nodeType="withEffect">
                                  <p:stCondLst>
                                    <p:cond delay="0"/>
                                  </p:stCondLst>
                                  <p:childTnLst>
                                    <p:animEffect transition="out" filter="circle(out)">
                                      <p:cBhvr>
                                        <p:cTn id="117" dur="2000"/>
                                        <p:tgtEl>
                                          <p:spTgt spid="25"/>
                                        </p:tgtEl>
                                      </p:cBhvr>
                                    </p:animEffect>
                                    <p:set>
                                      <p:cBhvr>
                                        <p:cTn id="118" dur="1" fill="hold">
                                          <p:stCondLst>
                                            <p:cond delay="1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 grpId="0" animBg="1"/>
      <p:bldP spid="2" grpId="0" animBg="1"/>
      <p:bldP spid="2" grpId="1" animBg="1"/>
      <p:bldP spid="14" grpId="0" animBg="1"/>
      <p:bldP spid="14"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A474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922157" y="244248"/>
            <a:ext cx="790575" cy="752475"/>
          </a:xfrm>
          <a:prstGeom prst="rect">
            <a:avLst/>
          </a:prstGeom>
        </p:spPr>
      </p:pic>
      <p:pic>
        <p:nvPicPr>
          <p:cNvPr id="1026" name="Picture 2" descr="34 Bảng Màu Cùng Với Thông Số Chuyên Dùng Trong Thiết Kế - Các mẹo hay -  Tin tức - IDC.EDU.V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099" y="1115391"/>
            <a:ext cx="1593132" cy="8747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ương Pháp Lựa Chọn Màu Sơn Nhà Máy Đẹ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59410" y="1990165"/>
            <a:ext cx="1659410" cy="170633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108111" y="233119"/>
            <a:ext cx="3615276" cy="523220"/>
          </a:xfrm>
          <a:prstGeom prst="rect">
            <a:avLst/>
          </a:prstGeom>
          <a:solidFill>
            <a:srgbClr val="72D5AE"/>
          </a:solidFill>
          <a:ln>
            <a:noFill/>
          </a:ln>
          <a:effectLst>
            <a:outerShdw blurRad="50800" dist="38100" dir="18900000" algn="b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BÀI 54/SGK/TR 89</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829705" y="4413774"/>
            <a:ext cx="813310" cy="523220"/>
          </a:xfrm>
          <a:prstGeom prst="rect">
            <a:avLst/>
          </a:prstGeom>
          <a:solidFill>
            <a:srgbClr val="72D5AE"/>
          </a:solidFill>
          <a:ln>
            <a:no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2. </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17" name="椭圆 58"/>
          <p:cNvSpPr/>
          <p:nvPr/>
        </p:nvSpPr>
        <p:spPr>
          <a:xfrm>
            <a:off x="-784823" y="3799651"/>
            <a:ext cx="570175" cy="594354"/>
          </a:xfrm>
          <a:prstGeom prst="ellipse">
            <a:avLst/>
          </a:prstGeom>
          <a:blipFill dpi="0" rotWithShape="1">
            <a:blip r:embed="rId7"/>
            <a:srcRect/>
            <a:stretch>
              <a:fillRect/>
            </a:stretch>
          </a:blipFill>
          <a:ln w="57150" cap="rnd">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0040" tIns="320041" rIns="835448" bIns="835448" numCol="1" spcCol="1270" anchor="ctr" anchorCtr="0">
            <a:noAutofit/>
          </a:bodyPr>
          <a:lstStyle/>
          <a:p>
            <a:pPr algn="ctr" defTabSz="2000250">
              <a:lnSpc>
                <a:spcPct val="90000"/>
              </a:lnSpc>
              <a:spcBef>
                <a:spcPct val="0"/>
              </a:spcBef>
              <a:spcAft>
                <a:spcPct val="35000"/>
              </a:spcAft>
            </a:pPr>
            <a:endParaRPr lang="zh-CN" altLang="en-US" sz="4500">
              <a:solidFill>
                <a:schemeClr val="accent2"/>
              </a:solidFill>
              <a:latin typeface="inpin heiti" charset="-122"/>
              <a:ea typeface="inpin heiti" charset="-122"/>
            </a:endParaRPr>
          </a:p>
        </p:txBody>
      </p:sp>
      <p:pic>
        <p:nvPicPr>
          <p:cNvPr id="9" name="PA_图片 2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1013328" y="0"/>
            <a:ext cx="1240350" cy="2232249"/>
          </a:xfrm>
          <a:prstGeom prst="rect">
            <a:avLst/>
          </a:prstGeom>
        </p:spPr>
      </p:pic>
      <p:pic>
        <p:nvPicPr>
          <p:cNvPr id="10" name="PA_图片 22"/>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0688484" y="42751"/>
            <a:ext cx="649687" cy="1169237"/>
          </a:xfrm>
          <a:prstGeom prst="rect">
            <a:avLst/>
          </a:prstGeom>
        </p:spPr>
      </p:pic>
      <p:pic>
        <p:nvPicPr>
          <p:cNvPr id="28" name="Picture 2" descr="Truyện ngụ ngôn Aesop: Một câu chuyện về làm việc nhóm - Phần mềm Quản lý  Doanh nghiệp &amp;amp; Cộng tác trực tuyến thời gian thực mọi lúc, mọi nơi"/>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8001" t="5317" r="17310" b="5558"/>
          <a:stretch/>
        </p:blipFill>
        <p:spPr bwMode="auto">
          <a:xfrm>
            <a:off x="140387" y="99507"/>
            <a:ext cx="915055" cy="731209"/>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p:cNvGrpSpPr/>
          <p:nvPr/>
        </p:nvGrpSpPr>
        <p:grpSpPr>
          <a:xfrm>
            <a:off x="-82967" y="964933"/>
            <a:ext cx="11871947" cy="6023696"/>
            <a:chOff x="224259" y="1211988"/>
            <a:chExt cx="10872036" cy="5463132"/>
          </a:xfrm>
        </p:grpSpPr>
        <p:grpSp>
          <p:nvGrpSpPr>
            <p:cNvPr id="30" name="Google Shape;897;p32"/>
            <p:cNvGrpSpPr/>
            <p:nvPr/>
          </p:nvGrpSpPr>
          <p:grpSpPr>
            <a:xfrm>
              <a:off x="224259" y="1211988"/>
              <a:ext cx="10872036" cy="5463132"/>
              <a:chOff x="1857000" y="3245400"/>
              <a:chExt cx="1233825" cy="1186575"/>
            </a:xfrm>
          </p:grpSpPr>
          <p:sp>
            <p:nvSpPr>
              <p:cNvPr id="495" name="Google Shape;898;p32"/>
              <p:cNvSpPr/>
              <p:nvPr/>
            </p:nvSpPr>
            <p:spPr>
              <a:xfrm>
                <a:off x="2518175" y="413987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rgbClr val="CF8C23"/>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899;p32"/>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tx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900;p32"/>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rgbClr val="CF8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901;p32"/>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902;p32"/>
              <p:cNvSpPr/>
              <p:nvPr/>
            </p:nvSpPr>
            <p:spPr>
              <a:xfrm>
                <a:off x="2004625" y="3382747"/>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903;p32"/>
              <p:cNvSpPr/>
              <p:nvPr/>
            </p:nvSpPr>
            <p:spPr>
              <a:xfrm>
                <a:off x="2004625" y="3380174"/>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TextBox 30"/>
            <p:cNvSpPr txBox="1"/>
            <p:nvPr/>
          </p:nvSpPr>
          <p:spPr>
            <a:xfrm>
              <a:off x="1519579" y="1318750"/>
              <a:ext cx="3905794"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QUY ĐỊNH</a:t>
              </a:r>
              <a:endParaRPr lang="en-US" sz="2800">
                <a:latin typeface="Times New Roman" panose="02020603050405020304" pitchFamily="18" charset="0"/>
                <a:cs typeface="Times New Roman" panose="02020603050405020304" pitchFamily="18" charset="0"/>
              </a:endParaRPr>
            </a:p>
          </p:txBody>
        </p:sp>
        <p:grpSp>
          <p:nvGrpSpPr>
            <p:cNvPr id="32" name="组合 48"/>
            <p:cNvGrpSpPr/>
            <p:nvPr/>
          </p:nvGrpSpPr>
          <p:grpSpPr>
            <a:xfrm rot="205793">
              <a:off x="986652" y="1275304"/>
              <a:ext cx="610572" cy="713232"/>
              <a:chOff x="8907463" y="2051050"/>
              <a:chExt cx="2879724" cy="3363913"/>
            </a:xfrm>
          </p:grpSpPr>
          <p:grpSp>
            <p:nvGrpSpPr>
              <p:cNvPr id="47" name="Group 205"/>
              <p:cNvGrpSpPr>
                <a:grpSpLocks/>
              </p:cNvGrpSpPr>
              <p:nvPr/>
            </p:nvGrpSpPr>
            <p:grpSpPr bwMode="auto">
              <a:xfrm>
                <a:off x="8907463" y="2051050"/>
                <a:ext cx="2879724" cy="2844800"/>
                <a:chOff x="5611" y="1292"/>
                <a:chExt cx="1814" cy="1792"/>
              </a:xfrm>
            </p:grpSpPr>
            <p:sp>
              <p:nvSpPr>
                <p:cNvPr id="295" name="Freeform 5"/>
                <p:cNvSpPr>
                  <a:spLocks/>
                </p:cNvSpPr>
                <p:nvPr/>
              </p:nvSpPr>
              <p:spPr bwMode="auto">
                <a:xfrm>
                  <a:off x="6199" y="2286"/>
                  <a:ext cx="14"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96" name="Freeform 6"/>
                <p:cNvSpPr>
                  <a:spLocks/>
                </p:cNvSpPr>
                <p:nvPr/>
              </p:nvSpPr>
              <p:spPr bwMode="auto">
                <a:xfrm>
                  <a:off x="6163" y="2051"/>
                  <a:ext cx="5" cy="0"/>
                </a:xfrm>
                <a:custGeom>
                  <a:avLst/>
                  <a:gdLst>
                    <a:gd name="T0" fmla="*/ 0 w 2"/>
                    <a:gd name="T1" fmla="*/ 0 w 2"/>
                    <a:gd name="T2" fmla="*/ 0 w 2"/>
                    <a:gd name="T3" fmla="*/ 0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97" name="Freeform 7"/>
                <p:cNvSpPr>
                  <a:spLocks/>
                </p:cNvSpPr>
                <p:nvPr/>
              </p:nvSpPr>
              <p:spPr bwMode="auto">
                <a:xfrm>
                  <a:off x="6206" y="2063"/>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98" name="Freeform 8"/>
                <p:cNvSpPr>
                  <a:spLocks/>
                </p:cNvSpPr>
                <p:nvPr/>
              </p:nvSpPr>
              <p:spPr bwMode="auto">
                <a:xfrm>
                  <a:off x="6151" y="2051"/>
                  <a:ext cx="7" cy="0"/>
                </a:xfrm>
                <a:custGeom>
                  <a:avLst/>
                  <a:gdLst>
                    <a:gd name="T0" fmla="*/ 3 w 3"/>
                    <a:gd name="T1" fmla="*/ 3 w 3"/>
                  </a:gdLst>
                  <a:ahLst/>
                  <a:cxnLst>
                    <a:cxn ang="0">
                      <a:pos x="T0" y="0"/>
                    </a:cxn>
                    <a:cxn ang="0">
                      <a:pos x="T1" y="0"/>
                    </a:cxn>
                  </a:cxnLst>
                  <a:rect l="0" t="0" r="r" b="b"/>
                  <a:pathLst>
                    <a:path w="3">
                      <a:moveTo>
                        <a:pt x="3" y="0"/>
                      </a:moveTo>
                      <a:cubicBezTo>
                        <a:pt x="0" y="0"/>
                        <a:pt x="1"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99" name="Freeform 9"/>
                <p:cNvSpPr>
                  <a:spLocks/>
                </p:cNvSpPr>
                <p:nvPr/>
              </p:nvSpPr>
              <p:spPr bwMode="auto">
                <a:xfrm>
                  <a:off x="6436" y="2511"/>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00" name="Freeform 10"/>
                <p:cNvSpPr>
                  <a:spLocks/>
                </p:cNvSpPr>
                <p:nvPr/>
              </p:nvSpPr>
              <p:spPr bwMode="auto">
                <a:xfrm>
                  <a:off x="6237" y="2404"/>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01" name="Freeform 11"/>
                <p:cNvSpPr>
                  <a:spLocks/>
                </p:cNvSpPr>
                <p:nvPr/>
              </p:nvSpPr>
              <p:spPr bwMode="auto">
                <a:xfrm>
                  <a:off x="6132" y="2342"/>
                  <a:ext cx="3" cy="3"/>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0"/>
                        <a:pt x="1" y="1"/>
                        <a:pt x="1" y="1"/>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02" name="Freeform 12"/>
                <p:cNvSpPr>
                  <a:spLocks/>
                </p:cNvSpPr>
                <p:nvPr/>
              </p:nvSpPr>
              <p:spPr bwMode="auto">
                <a:xfrm>
                  <a:off x="6201" y="2053"/>
                  <a:ext cx="10" cy="10"/>
                </a:xfrm>
                <a:custGeom>
                  <a:avLst/>
                  <a:gdLst>
                    <a:gd name="T0" fmla="*/ 1 w 4"/>
                    <a:gd name="T1" fmla="*/ 1 h 4"/>
                    <a:gd name="T2" fmla="*/ 1 w 4"/>
                    <a:gd name="T3" fmla="*/ 2 h 4"/>
                    <a:gd name="T4" fmla="*/ 0 w 4"/>
                    <a:gd name="T5" fmla="*/ 2 h 4"/>
                    <a:gd name="T6" fmla="*/ 2 w 4"/>
                    <a:gd name="T7" fmla="*/ 4 h 4"/>
                    <a:gd name="T8" fmla="*/ 2 w 4"/>
                    <a:gd name="T9" fmla="*/ 2 h 4"/>
                    <a:gd name="T10" fmla="*/ 3 w 4"/>
                    <a:gd name="T11" fmla="*/ 1 h 4"/>
                    <a:gd name="T12" fmla="*/ 4 w 4"/>
                    <a:gd name="T13" fmla="*/ 0 h 4"/>
                    <a:gd name="T14" fmla="*/ 4 w 4"/>
                    <a:gd name="T15" fmla="*/ 0 h 4"/>
                    <a:gd name="T16" fmla="*/ 4 w 4"/>
                    <a:gd name="T17" fmla="*/ 0 h 4"/>
                    <a:gd name="T18" fmla="*/ 2 w 4"/>
                    <a:gd name="T19" fmla="*/ 0 h 4"/>
                    <a:gd name="T20" fmla="*/ 2 w 4"/>
                    <a:gd name="T21" fmla="*/ 0 h 4"/>
                    <a:gd name="T22" fmla="*/ 1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03" name="Freeform 13"/>
                <p:cNvSpPr>
                  <a:spLocks/>
                </p:cNvSpPr>
                <p:nvPr/>
              </p:nvSpPr>
              <p:spPr bwMode="auto">
                <a:xfrm>
                  <a:off x="6554" y="2075"/>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04" name="Freeform 14"/>
                <p:cNvSpPr>
                  <a:spLocks/>
                </p:cNvSpPr>
                <p:nvPr/>
              </p:nvSpPr>
              <p:spPr bwMode="auto">
                <a:xfrm>
                  <a:off x="6424" y="1918"/>
                  <a:ext cx="2" cy="5"/>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2"/>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05" name="Freeform 15"/>
                <p:cNvSpPr>
                  <a:spLocks/>
                </p:cNvSpPr>
                <p:nvPr/>
              </p:nvSpPr>
              <p:spPr bwMode="auto">
                <a:xfrm>
                  <a:off x="6464" y="2700"/>
                  <a:ext cx="0" cy="3"/>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06" name="Freeform 16"/>
                <p:cNvSpPr>
                  <a:spLocks/>
                </p:cNvSpPr>
                <p:nvPr/>
              </p:nvSpPr>
              <p:spPr bwMode="auto">
                <a:xfrm>
                  <a:off x="6573" y="278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07" name="Freeform 17"/>
                <p:cNvSpPr>
                  <a:spLocks/>
                </p:cNvSpPr>
                <p:nvPr/>
              </p:nvSpPr>
              <p:spPr bwMode="auto">
                <a:xfrm>
                  <a:off x="6464" y="2700"/>
                  <a:ext cx="3" cy="3"/>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08" name="Freeform 18"/>
                <p:cNvSpPr>
                  <a:spLocks/>
                </p:cNvSpPr>
                <p:nvPr/>
              </p:nvSpPr>
              <p:spPr bwMode="auto">
                <a:xfrm>
                  <a:off x="6811" y="240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09" name="Freeform 19"/>
                <p:cNvSpPr>
                  <a:spLocks/>
                </p:cNvSpPr>
                <p:nvPr/>
              </p:nvSpPr>
              <p:spPr bwMode="auto">
                <a:xfrm>
                  <a:off x="6699" y="2409"/>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10" name="Freeform 20"/>
                <p:cNvSpPr>
                  <a:spLocks/>
                </p:cNvSpPr>
                <p:nvPr/>
              </p:nvSpPr>
              <p:spPr bwMode="auto">
                <a:xfrm>
                  <a:off x="6455" y="2696"/>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11" name="Freeform 21"/>
                <p:cNvSpPr>
                  <a:spLocks/>
                </p:cNvSpPr>
                <p:nvPr/>
              </p:nvSpPr>
              <p:spPr bwMode="auto">
                <a:xfrm>
                  <a:off x="6585" y="2518"/>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12" name="Freeform 22"/>
                <p:cNvSpPr>
                  <a:spLocks/>
                </p:cNvSpPr>
                <p:nvPr/>
              </p:nvSpPr>
              <p:spPr bwMode="auto">
                <a:xfrm>
                  <a:off x="6163" y="20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13" name="Freeform 23"/>
                <p:cNvSpPr>
                  <a:spLocks/>
                </p:cNvSpPr>
                <p:nvPr/>
              </p:nvSpPr>
              <p:spPr bwMode="auto">
                <a:xfrm>
                  <a:off x="5833" y="27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14" name="Freeform 24"/>
                <p:cNvSpPr>
                  <a:spLocks/>
                </p:cNvSpPr>
                <p:nvPr/>
              </p:nvSpPr>
              <p:spPr bwMode="auto">
                <a:xfrm>
                  <a:off x="5926" y="2696"/>
                  <a:ext cx="2" cy="4"/>
                </a:xfrm>
                <a:custGeom>
                  <a:avLst/>
                  <a:gdLst>
                    <a:gd name="T0" fmla="*/ 1 w 1"/>
                    <a:gd name="T1" fmla="*/ 2 h 2"/>
                    <a:gd name="T2" fmla="*/ 1 w 1"/>
                    <a:gd name="T3" fmla="*/ 1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1" y="1"/>
                        <a:pt x="1" y="1"/>
                      </a:cubicBezTo>
                      <a:cubicBezTo>
                        <a:pt x="1"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15" name="Freeform 25"/>
                <p:cNvSpPr>
                  <a:spLocks/>
                </p:cNvSpPr>
                <p:nvPr/>
              </p:nvSpPr>
              <p:spPr bwMode="auto">
                <a:xfrm>
                  <a:off x="5921" y="2696"/>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16" name="Freeform 26"/>
                <p:cNvSpPr>
                  <a:spLocks/>
                </p:cNvSpPr>
                <p:nvPr/>
              </p:nvSpPr>
              <p:spPr bwMode="auto">
                <a:xfrm>
                  <a:off x="5914" y="2696"/>
                  <a:ext cx="2"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0"/>
                        <a:pt x="1" y="1"/>
                        <a:pt x="0" y="1"/>
                      </a:cubicBezTo>
                      <a:cubicBezTo>
                        <a:pt x="1"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17" name="Freeform 27"/>
                <p:cNvSpPr>
                  <a:spLocks/>
                </p:cNvSpPr>
                <p:nvPr/>
              </p:nvSpPr>
              <p:spPr bwMode="auto">
                <a:xfrm>
                  <a:off x="5957" y="2710"/>
                  <a:ext cx="2" cy="5"/>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1" y="1"/>
                      </a:cubicBezTo>
                      <a:cubicBezTo>
                        <a:pt x="0"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18" name="Freeform 28"/>
                <p:cNvSpPr>
                  <a:spLocks/>
                </p:cNvSpPr>
                <p:nvPr/>
              </p:nvSpPr>
              <p:spPr bwMode="auto">
                <a:xfrm>
                  <a:off x="5954" y="2707"/>
                  <a:ext cx="3" cy="8"/>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2"/>
                        <a:pt x="1" y="2"/>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19" name="Freeform 29"/>
                <p:cNvSpPr>
                  <a:spLocks/>
                </p:cNvSpPr>
                <p:nvPr/>
              </p:nvSpPr>
              <p:spPr bwMode="auto">
                <a:xfrm>
                  <a:off x="5900" y="2700"/>
                  <a:ext cx="2" cy="5"/>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20" name="Freeform 30"/>
                <p:cNvSpPr>
                  <a:spLocks/>
                </p:cNvSpPr>
                <p:nvPr/>
              </p:nvSpPr>
              <p:spPr bwMode="auto">
                <a:xfrm>
                  <a:off x="6438" y="2482"/>
                  <a:ext cx="5" cy="5"/>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0" y="2"/>
                        <a:pt x="0" y="2"/>
                      </a:cubicBezTo>
                      <a:cubicBezTo>
                        <a:pt x="1"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21" name="Freeform 31"/>
                <p:cNvSpPr>
                  <a:spLocks/>
                </p:cNvSpPr>
                <p:nvPr/>
              </p:nvSpPr>
              <p:spPr bwMode="auto">
                <a:xfrm>
                  <a:off x="5845" y="2762"/>
                  <a:ext cx="3" cy="2"/>
                </a:xfrm>
                <a:custGeom>
                  <a:avLst/>
                  <a:gdLst>
                    <a:gd name="T0" fmla="*/ 3 w 3"/>
                    <a:gd name="T1" fmla="*/ 2 h 2"/>
                    <a:gd name="T2" fmla="*/ 0 w 3"/>
                    <a:gd name="T3" fmla="*/ 0 h 2"/>
                    <a:gd name="T4" fmla="*/ 0 w 3"/>
                    <a:gd name="T5" fmla="*/ 0 h 2"/>
                    <a:gd name="T6" fmla="*/ 3 w 3"/>
                    <a:gd name="T7" fmla="*/ 2 h 2"/>
                  </a:gdLst>
                  <a:ahLst/>
                  <a:cxnLst>
                    <a:cxn ang="0">
                      <a:pos x="T0" y="T1"/>
                    </a:cxn>
                    <a:cxn ang="0">
                      <a:pos x="T2" y="T3"/>
                    </a:cxn>
                    <a:cxn ang="0">
                      <a:pos x="T4" y="T5"/>
                    </a:cxn>
                    <a:cxn ang="0">
                      <a:pos x="T6" y="T7"/>
                    </a:cxn>
                  </a:cxnLst>
                  <a:rect l="0" t="0" r="r" b="b"/>
                  <a:pathLst>
                    <a:path w="3" h="2">
                      <a:moveTo>
                        <a:pt x="3" y="2"/>
                      </a:moveTo>
                      <a:lnTo>
                        <a:pt x="0" y="0"/>
                      </a:lnTo>
                      <a:lnTo>
                        <a:pt x="0" y="0"/>
                      </a:lnTo>
                      <a:lnTo>
                        <a:pt x="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22" name="Freeform 32"/>
                <p:cNvSpPr>
                  <a:spLocks/>
                </p:cNvSpPr>
                <p:nvPr/>
              </p:nvSpPr>
              <p:spPr bwMode="auto">
                <a:xfrm>
                  <a:off x="6301" y="3061"/>
                  <a:ext cx="7" cy="4"/>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2" y="0"/>
                      </a:cubicBezTo>
                      <a:cubicBezTo>
                        <a:pt x="0" y="0"/>
                        <a:pt x="3"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23" name="Freeform 33"/>
                <p:cNvSpPr>
                  <a:spLocks/>
                </p:cNvSpPr>
                <p:nvPr/>
              </p:nvSpPr>
              <p:spPr bwMode="auto">
                <a:xfrm>
                  <a:off x="7325" y="2025"/>
                  <a:ext cx="3"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24" name="Freeform 34"/>
                <p:cNvSpPr>
                  <a:spLocks/>
                </p:cNvSpPr>
                <p:nvPr/>
              </p:nvSpPr>
              <p:spPr bwMode="auto">
                <a:xfrm>
                  <a:off x="5812" y="2805"/>
                  <a:ext cx="5" cy="4"/>
                </a:xfrm>
                <a:custGeom>
                  <a:avLst/>
                  <a:gdLst>
                    <a:gd name="T0" fmla="*/ 0 w 5"/>
                    <a:gd name="T1" fmla="*/ 2 h 4"/>
                    <a:gd name="T2" fmla="*/ 5 w 5"/>
                    <a:gd name="T3" fmla="*/ 4 h 4"/>
                    <a:gd name="T4" fmla="*/ 0 w 5"/>
                    <a:gd name="T5" fmla="*/ 0 h 4"/>
                    <a:gd name="T6" fmla="*/ 0 w 5"/>
                    <a:gd name="T7" fmla="*/ 2 h 4"/>
                  </a:gdLst>
                  <a:ahLst/>
                  <a:cxnLst>
                    <a:cxn ang="0">
                      <a:pos x="T0" y="T1"/>
                    </a:cxn>
                    <a:cxn ang="0">
                      <a:pos x="T2" y="T3"/>
                    </a:cxn>
                    <a:cxn ang="0">
                      <a:pos x="T4" y="T5"/>
                    </a:cxn>
                    <a:cxn ang="0">
                      <a:pos x="T6" y="T7"/>
                    </a:cxn>
                  </a:cxnLst>
                  <a:rect l="0" t="0" r="r" b="b"/>
                  <a:pathLst>
                    <a:path w="5" h="4">
                      <a:moveTo>
                        <a:pt x="0" y="2"/>
                      </a:moveTo>
                      <a:lnTo>
                        <a:pt x="5" y="4"/>
                      </a:lnTo>
                      <a:lnTo>
                        <a:pt x="0"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25" name="Freeform 35"/>
                <p:cNvSpPr>
                  <a:spLocks/>
                </p:cNvSpPr>
                <p:nvPr/>
              </p:nvSpPr>
              <p:spPr bwMode="auto">
                <a:xfrm>
                  <a:off x="6156" y="2051"/>
                  <a:ext cx="7" cy="7"/>
                </a:xfrm>
                <a:custGeom>
                  <a:avLst/>
                  <a:gdLst>
                    <a:gd name="T0" fmla="*/ 1 w 3"/>
                    <a:gd name="T1" fmla="*/ 0 h 3"/>
                    <a:gd name="T2" fmla="*/ 1 w 3"/>
                    <a:gd name="T3" fmla="*/ 0 h 3"/>
                    <a:gd name="T4" fmla="*/ 1 w 3"/>
                    <a:gd name="T5" fmla="*/ 0 h 3"/>
                    <a:gd name="T6" fmla="*/ 1 w 3"/>
                    <a:gd name="T7" fmla="*/ 0 h 3"/>
                    <a:gd name="T8" fmla="*/ 1 w 3"/>
                    <a:gd name="T9" fmla="*/ 0 h 3"/>
                    <a:gd name="T10" fmla="*/ 2 w 3"/>
                    <a:gd name="T11" fmla="*/ 1 h 3"/>
                    <a:gd name="T12" fmla="*/ 0 w 3"/>
                    <a:gd name="T13" fmla="*/ 2 h 3"/>
                    <a:gd name="T14" fmla="*/ 2 w 3"/>
                    <a:gd name="T15" fmla="*/ 2 h 3"/>
                    <a:gd name="T16" fmla="*/ 3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26" name="Freeform 36"/>
                <p:cNvSpPr>
                  <a:spLocks/>
                </p:cNvSpPr>
                <p:nvPr/>
              </p:nvSpPr>
              <p:spPr bwMode="auto">
                <a:xfrm>
                  <a:off x="5750" y="2691"/>
                  <a:ext cx="204" cy="194"/>
                </a:xfrm>
                <a:custGeom>
                  <a:avLst/>
                  <a:gdLst>
                    <a:gd name="T0" fmla="*/ 83 w 86"/>
                    <a:gd name="T1" fmla="*/ 5 h 82"/>
                    <a:gd name="T2" fmla="*/ 80 w 86"/>
                    <a:gd name="T3" fmla="*/ 4 h 82"/>
                    <a:gd name="T4" fmla="*/ 77 w 86"/>
                    <a:gd name="T5" fmla="*/ 8 h 82"/>
                    <a:gd name="T6" fmla="*/ 76 w 86"/>
                    <a:gd name="T7" fmla="*/ 6 h 82"/>
                    <a:gd name="T8" fmla="*/ 72 w 86"/>
                    <a:gd name="T9" fmla="*/ 7 h 82"/>
                    <a:gd name="T10" fmla="*/ 70 w 86"/>
                    <a:gd name="T11" fmla="*/ 4 h 82"/>
                    <a:gd name="T12" fmla="*/ 67 w 86"/>
                    <a:gd name="T13" fmla="*/ 1 h 82"/>
                    <a:gd name="T14" fmla="*/ 68 w 86"/>
                    <a:gd name="T15" fmla="*/ 6 h 82"/>
                    <a:gd name="T16" fmla="*/ 70 w 86"/>
                    <a:gd name="T17" fmla="*/ 10 h 82"/>
                    <a:gd name="T18" fmla="*/ 65 w 86"/>
                    <a:gd name="T19" fmla="*/ 6 h 82"/>
                    <a:gd name="T20" fmla="*/ 65 w 86"/>
                    <a:gd name="T21" fmla="*/ 8 h 82"/>
                    <a:gd name="T22" fmla="*/ 62 w 86"/>
                    <a:gd name="T23" fmla="*/ 6 h 82"/>
                    <a:gd name="T24" fmla="*/ 61 w 86"/>
                    <a:gd name="T25" fmla="*/ 8 h 82"/>
                    <a:gd name="T26" fmla="*/ 59 w 86"/>
                    <a:gd name="T27" fmla="*/ 9 h 82"/>
                    <a:gd name="T28" fmla="*/ 62 w 86"/>
                    <a:gd name="T29" fmla="*/ 15 h 82"/>
                    <a:gd name="T30" fmla="*/ 58 w 86"/>
                    <a:gd name="T31" fmla="*/ 10 h 82"/>
                    <a:gd name="T32" fmla="*/ 57 w 86"/>
                    <a:gd name="T33" fmla="*/ 12 h 82"/>
                    <a:gd name="T34" fmla="*/ 53 w 86"/>
                    <a:gd name="T35" fmla="*/ 17 h 82"/>
                    <a:gd name="T36" fmla="*/ 51 w 86"/>
                    <a:gd name="T37" fmla="*/ 19 h 82"/>
                    <a:gd name="T38" fmla="*/ 48 w 86"/>
                    <a:gd name="T39" fmla="*/ 22 h 82"/>
                    <a:gd name="T40" fmla="*/ 48 w 86"/>
                    <a:gd name="T41" fmla="*/ 24 h 82"/>
                    <a:gd name="T42" fmla="*/ 46 w 86"/>
                    <a:gd name="T43" fmla="*/ 24 h 82"/>
                    <a:gd name="T44" fmla="*/ 45 w 86"/>
                    <a:gd name="T45" fmla="*/ 25 h 82"/>
                    <a:gd name="T46" fmla="*/ 46 w 86"/>
                    <a:gd name="T47" fmla="*/ 27 h 82"/>
                    <a:gd name="T48" fmla="*/ 43 w 86"/>
                    <a:gd name="T49" fmla="*/ 28 h 82"/>
                    <a:gd name="T50" fmla="*/ 40 w 86"/>
                    <a:gd name="T51" fmla="*/ 30 h 82"/>
                    <a:gd name="T52" fmla="*/ 38 w 86"/>
                    <a:gd name="T53" fmla="*/ 32 h 82"/>
                    <a:gd name="T54" fmla="*/ 36 w 86"/>
                    <a:gd name="T55" fmla="*/ 34 h 82"/>
                    <a:gd name="T56" fmla="*/ 36 w 86"/>
                    <a:gd name="T57" fmla="*/ 37 h 82"/>
                    <a:gd name="T58" fmla="*/ 34 w 86"/>
                    <a:gd name="T59" fmla="*/ 36 h 82"/>
                    <a:gd name="T60" fmla="*/ 34 w 86"/>
                    <a:gd name="T61" fmla="*/ 37 h 82"/>
                    <a:gd name="T62" fmla="*/ 31 w 86"/>
                    <a:gd name="T63" fmla="*/ 41 h 82"/>
                    <a:gd name="T64" fmla="*/ 32 w 86"/>
                    <a:gd name="T65" fmla="*/ 45 h 82"/>
                    <a:gd name="T66" fmla="*/ 31 w 86"/>
                    <a:gd name="T67" fmla="*/ 48 h 82"/>
                    <a:gd name="T68" fmla="*/ 28 w 86"/>
                    <a:gd name="T69" fmla="*/ 47 h 82"/>
                    <a:gd name="T70" fmla="*/ 25 w 86"/>
                    <a:gd name="T71" fmla="*/ 53 h 82"/>
                    <a:gd name="T72" fmla="*/ 24 w 86"/>
                    <a:gd name="T73" fmla="*/ 55 h 82"/>
                    <a:gd name="T74" fmla="*/ 18 w 86"/>
                    <a:gd name="T75" fmla="*/ 59 h 82"/>
                    <a:gd name="T76" fmla="*/ 15 w 86"/>
                    <a:gd name="T77" fmla="*/ 59 h 82"/>
                    <a:gd name="T78" fmla="*/ 14 w 86"/>
                    <a:gd name="T79" fmla="*/ 60 h 82"/>
                    <a:gd name="T80" fmla="*/ 11 w 86"/>
                    <a:gd name="T81" fmla="*/ 69 h 82"/>
                    <a:gd name="T82" fmla="*/ 2 w 86"/>
                    <a:gd name="T83" fmla="*/ 75 h 82"/>
                    <a:gd name="T84" fmla="*/ 23 w 86"/>
                    <a:gd name="T85" fmla="*/ 72 h 82"/>
                    <a:gd name="T86" fmla="*/ 28 w 86"/>
                    <a:gd name="T87" fmla="*/ 68 h 82"/>
                    <a:gd name="T88" fmla="*/ 42 w 86"/>
                    <a:gd name="T89" fmla="*/ 48 h 82"/>
                    <a:gd name="T90" fmla="*/ 49 w 86"/>
                    <a:gd name="T91" fmla="*/ 45 h 82"/>
                    <a:gd name="T92" fmla="*/ 55 w 86"/>
                    <a:gd name="T93" fmla="*/ 43 h 82"/>
                    <a:gd name="T94" fmla="*/ 63 w 86"/>
                    <a:gd name="T95" fmla="*/ 35 h 82"/>
                    <a:gd name="T96" fmla="*/ 68 w 86"/>
                    <a:gd name="T97" fmla="*/ 31 h 82"/>
                    <a:gd name="T98" fmla="*/ 74 w 86"/>
                    <a:gd name="T99" fmla="*/ 23 h 82"/>
                    <a:gd name="T100" fmla="*/ 75 w 86"/>
                    <a:gd name="T101" fmla="*/ 16 h 82"/>
                    <a:gd name="T102" fmla="*/ 82 w 86"/>
                    <a:gd name="T103" fmla="*/ 14 h 82"/>
                    <a:gd name="T104" fmla="*/ 84 w 86"/>
                    <a:gd name="T105" fmla="*/ 13 h 82"/>
                    <a:gd name="T106" fmla="*/ 84 w 86"/>
                    <a:gd name="T10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2">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27" name="Freeform 37"/>
                <p:cNvSpPr>
                  <a:spLocks/>
                </p:cNvSpPr>
                <p:nvPr/>
              </p:nvSpPr>
              <p:spPr bwMode="auto">
                <a:xfrm>
                  <a:off x="6329" y="2470"/>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28" name="Freeform 38"/>
                <p:cNvSpPr>
                  <a:spLocks/>
                </p:cNvSpPr>
                <p:nvPr/>
              </p:nvSpPr>
              <p:spPr bwMode="auto">
                <a:xfrm>
                  <a:off x="6049" y="22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29" name="Freeform 39"/>
                <p:cNvSpPr>
                  <a:spLocks/>
                </p:cNvSpPr>
                <p:nvPr/>
              </p:nvSpPr>
              <p:spPr bwMode="auto">
                <a:xfrm>
                  <a:off x="6412" y="2850"/>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30" name="Freeform 40"/>
                <p:cNvSpPr>
                  <a:spLocks/>
                </p:cNvSpPr>
                <p:nvPr/>
              </p:nvSpPr>
              <p:spPr bwMode="auto">
                <a:xfrm>
                  <a:off x="6045" y="2259"/>
                  <a:ext cx="2" cy="3"/>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0"/>
                        <a:pt x="1"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31" name="Freeform 41"/>
                <p:cNvSpPr>
                  <a:spLocks/>
                </p:cNvSpPr>
                <p:nvPr/>
              </p:nvSpPr>
              <p:spPr bwMode="auto">
                <a:xfrm>
                  <a:off x="6441" y="30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32" name="Freeform 42"/>
                <p:cNvSpPr>
                  <a:spLocks/>
                </p:cNvSpPr>
                <p:nvPr/>
              </p:nvSpPr>
              <p:spPr bwMode="auto">
                <a:xfrm>
                  <a:off x="6040" y="234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33" name="Freeform 43"/>
                <p:cNvSpPr>
                  <a:spLocks/>
                </p:cNvSpPr>
                <p:nvPr/>
              </p:nvSpPr>
              <p:spPr bwMode="auto">
                <a:xfrm>
                  <a:off x="6543" y="2821"/>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34" name="Freeform 44"/>
                <p:cNvSpPr>
                  <a:spLocks/>
                </p:cNvSpPr>
                <p:nvPr/>
              </p:nvSpPr>
              <p:spPr bwMode="auto">
                <a:xfrm>
                  <a:off x="6524" y="304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35" name="Freeform 45"/>
                <p:cNvSpPr>
                  <a:spLocks/>
                </p:cNvSpPr>
                <p:nvPr/>
              </p:nvSpPr>
              <p:spPr bwMode="auto">
                <a:xfrm>
                  <a:off x="6554" y="2821"/>
                  <a:ext cx="3" cy="3"/>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36" name="Freeform 46"/>
                <p:cNvSpPr>
                  <a:spLocks/>
                </p:cNvSpPr>
                <p:nvPr/>
              </p:nvSpPr>
              <p:spPr bwMode="auto">
                <a:xfrm>
                  <a:off x="6469" y="294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37" name="Freeform 47"/>
                <p:cNvSpPr>
                  <a:spLocks/>
                </p:cNvSpPr>
                <p:nvPr/>
              </p:nvSpPr>
              <p:spPr bwMode="auto">
                <a:xfrm>
                  <a:off x="6554" y="282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38" name="Freeform 48"/>
                <p:cNvSpPr>
                  <a:spLocks/>
                </p:cNvSpPr>
                <p:nvPr/>
              </p:nvSpPr>
              <p:spPr bwMode="auto">
                <a:xfrm>
                  <a:off x="6424" y="30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39" name="Freeform 49"/>
                <p:cNvSpPr>
                  <a:spLocks/>
                </p:cNvSpPr>
                <p:nvPr/>
              </p:nvSpPr>
              <p:spPr bwMode="auto">
                <a:xfrm>
                  <a:off x="6443" y="2473"/>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40" name="Freeform 50"/>
                <p:cNvSpPr>
                  <a:spLocks/>
                </p:cNvSpPr>
                <p:nvPr/>
              </p:nvSpPr>
              <p:spPr bwMode="auto">
                <a:xfrm>
                  <a:off x="6045" y="226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41" name="Freeform 51"/>
                <p:cNvSpPr>
                  <a:spLocks/>
                </p:cNvSpPr>
                <p:nvPr/>
              </p:nvSpPr>
              <p:spPr bwMode="auto">
                <a:xfrm>
                  <a:off x="7192" y="2542"/>
                  <a:ext cx="3" cy="4"/>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0"/>
                        <a:pt x="0" y="1"/>
                      </a:cubicBezTo>
                      <a:cubicBezTo>
                        <a:pt x="1"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42" name="Freeform 52"/>
                <p:cNvSpPr>
                  <a:spLocks/>
                </p:cNvSpPr>
                <p:nvPr/>
              </p:nvSpPr>
              <p:spPr bwMode="auto">
                <a:xfrm>
                  <a:off x="7159" y="2527"/>
                  <a:ext cx="3" cy="3"/>
                </a:xfrm>
                <a:custGeom>
                  <a:avLst/>
                  <a:gdLst>
                    <a:gd name="T0" fmla="*/ 3 w 3"/>
                    <a:gd name="T1" fmla="*/ 3 h 3"/>
                    <a:gd name="T2" fmla="*/ 3 w 3"/>
                    <a:gd name="T3" fmla="*/ 0 h 3"/>
                    <a:gd name="T4" fmla="*/ 0 w 3"/>
                    <a:gd name="T5" fmla="*/ 3 h 3"/>
                    <a:gd name="T6" fmla="*/ 3 w 3"/>
                    <a:gd name="T7" fmla="*/ 3 h 3"/>
                  </a:gdLst>
                  <a:ahLst/>
                  <a:cxnLst>
                    <a:cxn ang="0">
                      <a:pos x="T0" y="T1"/>
                    </a:cxn>
                    <a:cxn ang="0">
                      <a:pos x="T2" y="T3"/>
                    </a:cxn>
                    <a:cxn ang="0">
                      <a:pos x="T4" y="T5"/>
                    </a:cxn>
                    <a:cxn ang="0">
                      <a:pos x="T6" y="T7"/>
                    </a:cxn>
                  </a:cxnLst>
                  <a:rect l="0" t="0" r="r" b="b"/>
                  <a:pathLst>
                    <a:path w="3" h="3">
                      <a:moveTo>
                        <a:pt x="3" y="3"/>
                      </a:moveTo>
                      <a:lnTo>
                        <a:pt x="3" y="0"/>
                      </a:lnTo>
                      <a:lnTo>
                        <a:pt x="0" y="3"/>
                      </a:lnTo>
                      <a:lnTo>
                        <a:pt x="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43" name="Freeform 53"/>
                <p:cNvSpPr>
                  <a:spLocks/>
                </p:cNvSpPr>
                <p:nvPr/>
              </p:nvSpPr>
              <p:spPr bwMode="auto">
                <a:xfrm>
                  <a:off x="7140" y="2473"/>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44" name="Freeform 54"/>
                <p:cNvSpPr>
                  <a:spLocks/>
                </p:cNvSpPr>
                <p:nvPr/>
              </p:nvSpPr>
              <p:spPr bwMode="auto">
                <a:xfrm>
                  <a:off x="7067" y="2494"/>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45" name="Freeform 55"/>
                <p:cNvSpPr>
                  <a:spLocks/>
                </p:cNvSpPr>
                <p:nvPr/>
              </p:nvSpPr>
              <p:spPr bwMode="auto">
                <a:xfrm>
                  <a:off x="7062" y="2480"/>
                  <a:ext cx="5" cy="2"/>
                </a:xfrm>
                <a:custGeom>
                  <a:avLst/>
                  <a:gdLst>
                    <a:gd name="T0" fmla="*/ 1 w 2"/>
                    <a:gd name="T1" fmla="*/ 1 h 1"/>
                    <a:gd name="T2" fmla="*/ 1 w 2"/>
                    <a:gd name="T3" fmla="*/ 1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1" y="1"/>
                        <a:pt x="1" y="1"/>
                      </a:cubicBezTo>
                      <a:cubicBezTo>
                        <a:pt x="1" y="0"/>
                        <a:pt x="2" y="0"/>
                        <a:pt x="1"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46" name="Freeform 56"/>
                <p:cNvSpPr>
                  <a:spLocks/>
                </p:cNvSpPr>
                <p:nvPr/>
              </p:nvSpPr>
              <p:spPr bwMode="auto">
                <a:xfrm>
                  <a:off x="7064" y="2485"/>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47" name="Freeform 57"/>
                <p:cNvSpPr>
                  <a:spLocks/>
                </p:cNvSpPr>
                <p:nvPr/>
              </p:nvSpPr>
              <p:spPr bwMode="auto">
                <a:xfrm>
                  <a:off x="7199" y="253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48" name="Freeform 58"/>
                <p:cNvSpPr>
                  <a:spLocks/>
                </p:cNvSpPr>
                <p:nvPr/>
              </p:nvSpPr>
              <p:spPr bwMode="auto">
                <a:xfrm>
                  <a:off x="6192" y="2051"/>
                  <a:ext cx="30" cy="2"/>
                </a:xfrm>
                <a:custGeom>
                  <a:avLst/>
                  <a:gdLst>
                    <a:gd name="T0" fmla="*/ 4 w 13"/>
                    <a:gd name="T1" fmla="*/ 1 h 1"/>
                    <a:gd name="T2" fmla="*/ 6 w 13"/>
                    <a:gd name="T3" fmla="*/ 1 h 1"/>
                    <a:gd name="T4" fmla="*/ 6 w 13"/>
                    <a:gd name="T5" fmla="*/ 1 h 1"/>
                    <a:gd name="T6" fmla="*/ 6 w 13"/>
                    <a:gd name="T7" fmla="*/ 1 h 1"/>
                    <a:gd name="T8" fmla="*/ 6 w 13"/>
                    <a:gd name="T9" fmla="*/ 1 h 1"/>
                    <a:gd name="T10" fmla="*/ 6 w 13"/>
                    <a:gd name="T11" fmla="*/ 1 h 1"/>
                    <a:gd name="T12" fmla="*/ 6 w 13"/>
                    <a:gd name="T13" fmla="*/ 1 h 1"/>
                    <a:gd name="T14" fmla="*/ 6 w 13"/>
                    <a:gd name="T15" fmla="*/ 1 h 1"/>
                    <a:gd name="T16" fmla="*/ 4 w 13"/>
                    <a:gd name="T17" fmla="*/ 1 h 1"/>
                    <a:gd name="T18" fmla="*/ 4 w 1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49" name="Freeform 59"/>
                <p:cNvSpPr>
                  <a:spLocks/>
                </p:cNvSpPr>
                <p:nvPr/>
              </p:nvSpPr>
              <p:spPr bwMode="auto">
                <a:xfrm>
                  <a:off x="7190" y="254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50" name="Freeform 60"/>
                <p:cNvSpPr>
                  <a:spLocks/>
                </p:cNvSpPr>
                <p:nvPr/>
              </p:nvSpPr>
              <p:spPr bwMode="auto">
                <a:xfrm>
                  <a:off x="7062" y="2480"/>
                  <a:ext cx="5" cy="9"/>
                </a:xfrm>
                <a:custGeom>
                  <a:avLst/>
                  <a:gdLst>
                    <a:gd name="T0" fmla="*/ 2 w 2"/>
                    <a:gd name="T1" fmla="*/ 1 h 4"/>
                    <a:gd name="T2" fmla="*/ 2 w 2"/>
                    <a:gd name="T3" fmla="*/ 0 h 4"/>
                    <a:gd name="T4" fmla="*/ 1 w 2"/>
                    <a:gd name="T5" fmla="*/ 2 h 4"/>
                    <a:gd name="T6" fmla="*/ 1 w 2"/>
                    <a:gd name="T7" fmla="*/ 2 h 4"/>
                    <a:gd name="T8" fmla="*/ 0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51" name="Freeform 61"/>
                <p:cNvSpPr>
                  <a:spLocks/>
                </p:cNvSpPr>
                <p:nvPr/>
              </p:nvSpPr>
              <p:spPr bwMode="auto">
                <a:xfrm>
                  <a:off x="7216" y="2537"/>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52" name="Freeform 62"/>
                <p:cNvSpPr>
                  <a:spLocks/>
                </p:cNvSpPr>
                <p:nvPr/>
              </p:nvSpPr>
              <p:spPr bwMode="auto">
                <a:xfrm>
                  <a:off x="7199" y="2534"/>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53" name="Freeform 63"/>
                <p:cNvSpPr>
                  <a:spLocks/>
                </p:cNvSpPr>
                <p:nvPr/>
              </p:nvSpPr>
              <p:spPr bwMode="auto">
                <a:xfrm>
                  <a:off x="7074" y="2499"/>
                  <a:ext cx="5" cy="5"/>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0" y="2"/>
                        <a:pt x="1" y="1"/>
                        <a:pt x="1" y="1"/>
                      </a:cubicBezTo>
                      <a:cubicBezTo>
                        <a:pt x="2"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54" name="Freeform 64"/>
                <p:cNvSpPr>
                  <a:spLocks/>
                </p:cNvSpPr>
                <p:nvPr/>
              </p:nvSpPr>
              <p:spPr bwMode="auto">
                <a:xfrm>
                  <a:off x="7062" y="2485"/>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55" name="Freeform 65"/>
                <p:cNvSpPr>
                  <a:spLocks/>
                </p:cNvSpPr>
                <p:nvPr/>
              </p:nvSpPr>
              <p:spPr bwMode="auto">
                <a:xfrm>
                  <a:off x="5890" y="2063"/>
                  <a:ext cx="3" cy="7"/>
                </a:xfrm>
                <a:custGeom>
                  <a:avLst/>
                  <a:gdLst>
                    <a:gd name="T0" fmla="*/ 0 w 1"/>
                    <a:gd name="T1" fmla="*/ 3 h 3"/>
                    <a:gd name="T2" fmla="*/ 1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1" y="3"/>
                      </a:cubicBezTo>
                      <a:cubicBezTo>
                        <a:pt x="1" y="2"/>
                        <a:pt x="1" y="1"/>
                        <a:pt x="1"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56" name="Freeform 66"/>
                <p:cNvSpPr>
                  <a:spLocks/>
                </p:cNvSpPr>
                <p:nvPr/>
              </p:nvSpPr>
              <p:spPr bwMode="auto">
                <a:xfrm>
                  <a:off x="6151" y="2587"/>
                  <a:ext cx="3"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57" name="Freeform 67"/>
                <p:cNvSpPr>
                  <a:spLocks/>
                </p:cNvSpPr>
                <p:nvPr/>
              </p:nvSpPr>
              <p:spPr bwMode="auto">
                <a:xfrm>
                  <a:off x="6049" y="2252"/>
                  <a:ext cx="0" cy="3"/>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58" name="Freeform 68"/>
                <p:cNvSpPr>
                  <a:spLocks/>
                </p:cNvSpPr>
                <p:nvPr/>
              </p:nvSpPr>
              <p:spPr bwMode="auto">
                <a:xfrm>
                  <a:off x="6704" y="1688"/>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59" name="Freeform 69"/>
                <p:cNvSpPr>
                  <a:spLocks/>
                </p:cNvSpPr>
                <p:nvPr/>
              </p:nvSpPr>
              <p:spPr bwMode="auto">
                <a:xfrm>
                  <a:off x="6047" y="2252"/>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60" name="Freeform 70"/>
                <p:cNvSpPr>
                  <a:spLocks/>
                </p:cNvSpPr>
                <p:nvPr/>
              </p:nvSpPr>
              <p:spPr bwMode="auto">
                <a:xfrm>
                  <a:off x="6049" y="2252"/>
                  <a:ext cx="0" cy="3"/>
                </a:xfrm>
                <a:custGeom>
                  <a:avLst/>
                  <a:gdLst>
                    <a:gd name="T0" fmla="*/ 0 h 1"/>
                    <a:gd name="T1" fmla="*/ 1 h 1"/>
                    <a:gd name="T2" fmla="*/ 1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61" name="Freeform 71"/>
                <p:cNvSpPr>
                  <a:spLocks/>
                </p:cNvSpPr>
                <p:nvPr/>
              </p:nvSpPr>
              <p:spPr bwMode="auto">
                <a:xfrm>
                  <a:off x="6303" y="1646"/>
                  <a:ext cx="5" cy="2"/>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0" y="1"/>
                        <a:pt x="1" y="0"/>
                        <a:pt x="2"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62" name="Freeform 72"/>
                <p:cNvSpPr>
                  <a:spLocks/>
                </p:cNvSpPr>
                <p:nvPr/>
              </p:nvSpPr>
              <p:spPr bwMode="auto">
                <a:xfrm>
                  <a:off x="5990" y="2264"/>
                  <a:ext cx="19" cy="17"/>
                </a:xfrm>
                <a:custGeom>
                  <a:avLst/>
                  <a:gdLst>
                    <a:gd name="T0" fmla="*/ 2 w 8"/>
                    <a:gd name="T1" fmla="*/ 5 h 7"/>
                    <a:gd name="T2" fmla="*/ 4 w 8"/>
                    <a:gd name="T3" fmla="*/ 2 h 7"/>
                    <a:gd name="T4" fmla="*/ 2 w 8"/>
                    <a:gd name="T5" fmla="*/ 5 h 7"/>
                  </a:gdLst>
                  <a:ahLst/>
                  <a:cxnLst>
                    <a:cxn ang="0">
                      <a:pos x="T0" y="T1"/>
                    </a:cxn>
                    <a:cxn ang="0">
                      <a:pos x="T2" y="T3"/>
                    </a:cxn>
                    <a:cxn ang="0">
                      <a:pos x="T4" y="T5"/>
                    </a:cxn>
                  </a:cxnLst>
                  <a:rect l="0" t="0" r="r" b="b"/>
                  <a:pathLst>
                    <a:path w="8" h="7">
                      <a:moveTo>
                        <a:pt x="2" y="5"/>
                      </a:moveTo>
                      <a:cubicBezTo>
                        <a:pt x="8" y="0"/>
                        <a:pt x="0" y="7"/>
                        <a:pt x="4" y="2"/>
                      </a:cubicBezTo>
                      <a:cubicBezTo>
                        <a:pt x="2" y="3"/>
                        <a:pt x="2" y="4"/>
                        <a:pt x="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63" name="Freeform 73"/>
                <p:cNvSpPr>
                  <a:spLocks/>
                </p:cNvSpPr>
                <p:nvPr/>
              </p:nvSpPr>
              <p:spPr bwMode="auto">
                <a:xfrm>
                  <a:off x="7062" y="2447"/>
                  <a:ext cx="2" cy="4"/>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0" y="0"/>
                        <a:pt x="1" y="0"/>
                      </a:cubicBezTo>
                      <a:cubicBezTo>
                        <a:pt x="1" y="0"/>
                        <a:pt x="1"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64" name="Freeform 74"/>
                <p:cNvSpPr>
                  <a:spLocks/>
                </p:cNvSpPr>
                <p:nvPr/>
              </p:nvSpPr>
              <p:spPr bwMode="auto">
                <a:xfrm>
                  <a:off x="7062" y="2447"/>
                  <a:ext cx="2" cy="7"/>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65" name="Freeform 75"/>
                <p:cNvSpPr>
                  <a:spLocks/>
                </p:cNvSpPr>
                <p:nvPr/>
              </p:nvSpPr>
              <p:spPr bwMode="auto">
                <a:xfrm>
                  <a:off x="6540" y="164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66" name="Freeform 76"/>
                <p:cNvSpPr>
                  <a:spLocks/>
                </p:cNvSpPr>
                <p:nvPr/>
              </p:nvSpPr>
              <p:spPr bwMode="auto">
                <a:xfrm>
                  <a:off x="5874" y="1603"/>
                  <a:ext cx="1188" cy="1363"/>
                </a:xfrm>
                <a:custGeom>
                  <a:avLst/>
                  <a:gdLst>
                    <a:gd name="T0" fmla="*/ 307 w 501"/>
                    <a:gd name="T1" fmla="*/ 7 h 575"/>
                    <a:gd name="T2" fmla="*/ 204 w 501"/>
                    <a:gd name="T3" fmla="*/ 13 h 575"/>
                    <a:gd name="T4" fmla="*/ 130 w 501"/>
                    <a:gd name="T5" fmla="*/ 42 h 575"/>
                    <a:gd name="T6" fmla="*/ 23 w 501"/>
                    <a:gd name="T7" fmla="*/ 152 h 575"/>
                    <a:gd name="T8" fmla="*/ 0 w 501"/>
                    <a:gd name="T9" fmla="*/ 247 h 575"/>
                    <a:gd name="T10" fmla="*/ 50 w 501"/>
                    <a:gd name="T11" fmla="*/ 385 h 575"/>
                    <a:gd name="T12" fmla="*/ 111 w 501"/>
                    <a:gd name="T13" fmla="*/ 430 h 575"/>
                    <a:gd name="T14" fmla="*/ 184 w 501"/>
                    <a:gd name="T15" fmla="*/ 490 h 575"/>
                    <a:gd name="T16" fmla="*/ 202 w 501"/>
                    <a:gd name="T17" fmla="*/ 528 h 575"/>
                    <a:gd name="T18" fmla="*/ 213 w 501"/>
                    <a:gd name="T19" fmla="*/ 562 h 575"/>
                    <a:gd name="T20" fmla="*/ 214 w 501"/>
                    <a:gd name="T21" fmla="*/ 567 h 575"/>
                    <a:gd name="T22" fmla="*/ 211 w 501"/>
                    <a:gd name="T23" fmla="*/ 536 h 575"/>
                    <a:gd name="T24" fmla="*/ 199 w 501"/>
                    <a:gd name="T25" fmla="*/ 494 h 575"/>
                    <a:gd name="T26" fmla="*/ 165 w 501"/>
                    <a:gd name="T27" fmla="*/ 454 h 575"/>
                    <a:gd name="T28" fmla="*/ 164 w 501"/>
                    <a:gd name="T29" fmla="*/ 451 h 575"/>
                    <a:gd name="T30" fmla="*/ 135 w 501"/>
                    <a:gd name="T31" fmla="*/ 430 h 575"/>
                    <a:gd name="T32" fmla="*/ 134 w 501"/>
                    <a:gd name="T33" fmla="*/ 428 h 575"/>
                    <a:gd name="T34" fmla="*/ 125 w 501"/>
                    <a:gd name="T35" fmla="*/ 419 h 575"/>
                    <a:gd name="T36" fmla="*/ 97 w 501"/>
                    <a:gd name="T37" fmla="*/ 407 h 575"/>
                    <a:gd name="T38" fmla="*/ 85 w 501"/>
                    <a:gd name="T39" fmla="*/ 394 h 575"/>
                    <a:gd name="T40" fmla="*/ 77 w 501"/>
                    <a:gd name="T41" fmla="*/ 384 h 575"/>
                    <a:gd name="T42" fmla="*/ 63 w 501"/>
                    <a:gd name="T43" fmla="*/ 368 h 575"/>
                    <a:gd name="T44" fmla="*/ 49 w 501"/>
                    <a:gd name="T45" fmla="*/ 353 h 575"/>
                    <a:gd name="T46" fmla="*/ 40 w 501"/>
                    <a:gd name="T47" fmla="*/ 338 h 575"/>
                    <a:gd name="T48" fmla="*/ 25 w 501"/>
                    <a:gd name="T49" fmla="*/ 323 h 575"/>
                    <a:gd name="T50" fmla="*/ 29 w 501"/>
                    <a:gd name="T51" fmla="*/ 315 h 575"/>
                    <a:gd name="T52" fmla="*/ 21 w 501"/>
                    <a:gd name="T53" fmla="*/ 247 h 575"/>
                    <a:gd name="T54" fmla="*/ 23 w 501"/>
                    <a:gd name="T55" fmla="*/ 221 h 575"/>
                    <a:gd name="T56" fmla="*/ 26 w 501"/>
                    <a:gd name="T57" fmla="*/ 191 h 575"/>
                    <a:gd name="T58" fmla="*/ 56 w 501"/>
                    <a:gd name="T59" fmla="*/ 133 h 575"/>
                    <a:gd name="T60" fmla="*/ 74 w 501"/>
                    <a:gd name="T61" fmla="*/ 107 h 575"/>
                    <a:gd name="T62" fmla="*/ 84 w 501"/>
                    <a:gd name="T63" fmla="*/ 99 h 575"/>
                    <a:gd name="T64" fmla="*/ 90 w 501"/>
                    <a:gd name="T65" fmla="*/ 91 h 575"/>
                    <a:gd name="T66" fmla="*/ 110 w 501"/>
                    <a:gd name="T67" fmla="*/ 80 h 575"/>
                    <a:gd name="T68" fmla="*/ 129 w 501"/>
                    <a:gd name="T69" fmla="*/ 65 h 575"/>
                    <a:gd name="T70" fmla="*/ 182 w 501"/>
                    <a:gd name="T71" fmla="*/ 36 h 575"/>
                    <a:gd name="T72" fmla="*/ 211 w 501"/>
                    <a:gd name="T73" fmla="*/ 29 h 575"/>
                    <a:gd name="T74" fmla="*/ 253 w 501"/>
                    <a:gd name="T75" fmla="*/ 19 h 575"/>
                    <a:gd name="T76" fmla="*/ 281 w 501"/>
                    <a:gd name="T77" fmla="*/ 19 h 575"/>
                    <a:gd name="T78" fmla="*/ 284 w 501"/>
                    <a:gd name="T79" fmla="*/ 19 h 575"/>
                    <a:gd name="T80" fmla="*/ 320 w 501"/>
                    <a:gd name="T81" fmla="*/ 24 h 575"/>
                    <a:gd name="T82" fmla="*/ 369 w 501"/>
                    <a:gd name="T83" fmla="*/ 42 h 575"/>
                    <a:gd name="T84" fmla="*/ 388 w 501"/>
                    <a:gd name="T85" fmla="*/ 53 h 575"/>
                    <a:gd name="T86" fmla="*/ 407 w 501"/>
                    <a:gd name="T87" fmla="*/ 71 h 575"/>
                    <a:gd name="T88" fmla="*/ 435 w 501"/>
                    <a:gd name="T89" fmla="*/ 107 h 575"/>
                    <a:gd name="T90" fmla="*/ 462 w 501"/>
                    <a:gd name="T91" fmla="*/ 154 h 575"/>
                    <a:gd name="T92" fmla="*/ 471 w 501"/>
                    <a:gd name="T93" fmla="*/ 184 h 575"/>
                    <a:gd name="T94" fmla="*/ 464 w 501"/>
                    <a:gd name="T95" fmla="*/ 279 h 575"/>
                    <a:gd name="T96" fmla="*/ 451 w 501"/>
                    <a:gd name="T97" fmla="*/ 307 h 575"/>
                    <a:gd name="T98" fmla="*/ 395 w 501"/>
                    <a:gd name="T99" fmla="*/ 377 h 575"/>
                    <a:gd name="T100" fmla="*/ 368 w 501"/>
                    <a:gd name="T101" fmla="*/ 412 h 575"/>
                    <a:gd name="T102" fmla="*/ 363 w 501"/>
                    <a:gd name="T103" fmla="*/ 573 h 575"/>
                    <a:gd name="T104" fmla="*/ 446 w 501"/>
                    <a:gd name="T105" fmla="*/ 342 h 575"/>
                    <a:gd name="T106" fmla="*/ 463 w 501"/>
                    <a:gd name="T107" fmla="*/ 11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575">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67" name="Rectangle 77"/>
                <p:cNvSpPr>
                  <a:spLocks noChangeArrowheads="1"/>
                </p:cNvSpPr>
                <p:nvPr/>
              </p:nvSpPr>
              <p:spPr bwMode="auto">
                <a:xfrm>
                  <a:off x="7292" y="2051"/>
                  <a:ext cx="1"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68" name="Freeform 78"/>
                <p:cNvSpPr>
                  <a:spLocks/>
                </p:cNvSpPr>
                <p:nvPr/>
              </p:nvSpPr>
              <p:spPr bwMode="auto">
                <a:xfrm>
                  <a:off x="6566" y="3084"/>
                  <a:ext cx="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69" name="Freeform 79"/>
                <p:cNvSpPr>
                  <a:spLocks/>
                </p:cNvSpPr>
                <p:nvPr/>
              </p:nvSpPr>
              <p:spPr bwMode="auto">
                <a:xfrm>
                  <a:off x="7339" y="2013"/>
                  <a:ext cx="3" cy="2"/>
                </a:xfrm>
                <a:custGeom>
                  <a:avLst/>
                  <a:gdLst>
                    <a:gd name="T0" fmla="*/ 3 w 3"/>
                    <a:gd name="T1" fmla="*/ 2 h 2"/>
                    <a:gd name="T2" fmla="*/ 3 w 3"/>
                    <a:gd name="T3" fmla="*/ 2 h 2"/>
                    <a:gd name="T4" fmla="*/ 0 w 3"/>
                    <a:gd name="T5" fmla="*/ 0 h 2"/>
                    <a:gd name="T6" fmla="*/ 3 w 3"/>
                    <a:gd name="T7" fmla="*/ 2 h 2"/>
                  </a:gdLst>
                  <a:ahLst/>
                  <a:cxnLst>
                    <a:cxn ang="0">
                      <a:pos x="T0" y="T1"/>
                    </a:cxn>
                    <a:cxn ang="0">
                      <a:pos x="T2" y="T3"/>
                    </a:cxn>
                    <a:cxn ang="0">
                      <a:pos x="T4" y="T5"/>
                    </a:cxn>
                    <a:cxn ang="0">
                      <a:pos x="T6" y="T7"/>
                    </a:cxn>
                  </a:cxnLst>
                  <a:rect l="0" t="0" r="r" b="b"/>
                  <a:pathLst>
                    <a:path w="3" h="2">
                      <a:moveTo>
                        <a:pt x="3" y="2"/>
                      </a:moveTo>
                      <a:lnTo>
                        <a:pt x="3" y="2"/>
                      </a:lnTo>
                      <a:lnTo>
                        <a:pt x="0" y="0"/>
                      </a:lnTo>
                      <a:lnTo>
                        <a:pt x="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70" name="Freeform 80"/>
                <p:cNvSpPr>
                  <a:spLocks/>
                </p:cNvSpPr>
                <p:nvPr/>
              </p:nvSpPr>
              <p:spPr bwMode="auto">
                <a:xfrm>
                  <a:off x="6599" y="3080"/>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71" name="Freeform 81"/>
                <p:cNvSpPr>
                  <a:spLocks/>
                </p:cNvSpPr>
                <p:nvPr/>
              </p:nvSpPr>
              <p:spPr bwMode="auto">
                <a:xfrm>
                  <a:off x="7328" y="2034"/>
                  <a:ext cx="2" cy="5"/>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0"/>
                        <a:pt x="1" y="2"/>
                        <a:pt x="1" y="2"/>
                      </a:cubicBezTo>
                      <a:cubicBezTo>
                        <a:pt x="1" y="1"/>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72" name="Freeform 82"/>
                <p:cNvSpPr>
                  <a:spLocks/>
                </p:cNvSpPr>
                <p:nvPr/>
              </p:nvSpPr>
              <p:spPr bwMode="auto">
                <a:xfrm>
                  <a:off x="6429" y="246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73" name="Freeform 83"/>
                <p:cNvSpPr>
                  <a:spLocks/>
                </p:cNvSpPr>
                <p:nvPr/>
              </p:nvSpPr>
              <p:spPr bwMode="auto">
                <a:xfrm>
                  <a:off x="6497" y="2660"/>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74" name="Freeform 84"/>
                <p:cNvSpPr>
                  <a:spLocks/>
                </p:cNvSpPr>
                <p:nvPr/>
              </p:nvSpPr>
              <p:spPr bwMode="auto">
                <a:xfrm>
                  <a:off x="7328" y="202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75" name="Freeform 85"/>
                <p:cNvSpPr>
                  <a:spLocks/>
                </p:cNvSpPr>
                <p:nvPr/>
              </p:nvSpPr>
              <p:spPr bwMode="auto">
                <a:xfrm>
                  <a:off x="6414" y="2475"/>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76" name="Freeform 86"/>
                <p:cNvSpPr>
                  <a:spLocks/>
                </p:cNvSpPr>
                <p:nvPr/>
              </p:nvSpPr>
              <p:spPr bwMode="auto">
                <a:xfrm>
                  <a:off x="6422" y="2468"/>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1"/>
                        <a:pt x="1" y="1"/>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77" name="Freeform 87"/>
                <p:cNvSpPr>
                  <a:spLocks/>
                </p:cNvSpPr>
                <p:nvPr/>
              </p:nvSpPr>
              <p:spPr bwMode="auto">
                <a:xfrm>
                  <a:off x="6500" y="261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78" name="Freeform 88"/>
                <p:cNvSpPr>
                  <a:spLocks/>
                </p:cNvSpPr>
                <p:nvPr/>
              </p:nvSpPr>
              <p:spPr bwMode="auto">
                <a:xfrm>
                  <a:off x="6424" y="2468"/>
                  <a:ext cx="7" cy="0"/>
                </a:xfrm>
                <a:custGeom>
                  <a:avLst/>
                  <a:gdLst>
                    <a:gd name="T0" fmla="*/ 1 w 3"/>
                    <a:gd name="T1" fmla="*/ 0 w 3"/>
                    <a:gd name="T2" fmla="*/ 1 w 3"/>
                  </a:gdLst>
                  <a:ahLst/>
                  <a:cxnLst>
                    <a:cxn ang="0">
                      <a:pos x="T0" y="0"/>
                    </a:cxn>
                    <a:cxn ang="0">
                      <a:pos x="T1" y="0"/>
                    </a:cxn>
                    <a:cxn ang="0">
                      <a:pos x="T2" y="0"/>
                    </a:cxn>
                  </a:cxnLst>
                  <a:rect l="0" t="0" r="r" b="b"/>
                  <a:pathLst>
                    <a:path w="3">
                      <a:moveTo>
                        <a:pt x="1" y="0"/>
                      </a:moveTo>
                      <a:cubicBezTo>
                        <a:pt x="0" y="0"/>
                        <a:pt x="0" y="0"/>
                        <a:pt x="0" y="0"/>
                      </a:cubicBezTo>
                      <a:cubicBezTo>
                        <a:pt x="3"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79" name="Freeform 89"/>
                <p:cNvSpPr>
                  <a:spLocks/>
                </p:cNvSpPr>
                <p:nvPr/>
              </p:nvSpPr>
              <p:spPr bwMode="auto">
                <a:xfrm>
                  <a:off x="6564" y="244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80" name="Freeform 90"/>
                <p:cNvSpPr>
                  <a:spLocks/>
                </p:cNvSpPr>
                <p:nvPr/>
              </p:nvSpPr>
              <p:spPr bwMode="auto">
                <a:xfrm>
                  <a:off x="6497" y="2409"/>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81" name="Oval 91"/>
                <p:cNvSpPr>
                  <a:spLocks noChangeArrowheads="1"/>
                </p:cNvSpPr>
                <p:nvPr/>
              </p:nvSpPr>
              <p:spPr bwMode="auto">
                <a:xfrm>
                  <a:off x="6429" y="2468"/>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82" name="Freeform 92"/>
                <p:cNvSpPr>
                  <a:spLocks/>
                </p:cNvSpPr>
                <p:nvPr/>
              </p:nvSpPr>
              <p:spPr bwMode="auto">
                <a:xfrm>
                  <a:off x="6414" y="2179"/>
                  <a:ext cx="5" cy="7"/>
                </a:xfrm>
                <a:custGeom>
                  <a:avLst/>
                  <a:gdLst>
                    <a:gd name="T0" fmla="*/ 1 w 2"/>
                    <a:gd name="T1" fmla="*/ 0 h 3"/>
                    <a:gd name="T2" fmla="*/ 2 w 2"/>
                    <a:gd name="T3" fmla="*/ 3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1"/>
                        <a:pt x="2" y="3"/>
                      </a:cubicBezTo>
                      <a:cubicBezTo>
                        <a:pt x="1" y="2"/>
                        <a:pt x="1" y="2"/>
                        <a:pt x="1" y="2"/>
                      </a:cubicBezTo>
                      <a:cubicBezTo>
                        <a:pt x="1" y="1"/>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83" name="Freeform 93"/>
                <p:cNvSpPr>
                  <a:spLocks/>
                </p:cNvSpPr>
                <p:nvPr/>
              </p:nvSpPr>
              <p:spPr bwMode="auto">
                <a:xfrm>
                  <a:off x="6455" y="26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84" name="Freeform 94"/>
                <p:cNvSpPr>
                  <a:spLocks/>
                </p:cNvSpPr>
                <p:nvPr/>
              </p:nvSpPr>
              <p:spPr bwMode="auto">
                <a:xfrm>
                  <a:off x="7081" y="2501"/>
                  <a:ext cx="2" cy="3"/>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85" name="Freeform 95"/>
                <p:cNvSpPr>
                  <a:spLocks/>
                </p:cNvSpPr>
                <p:nvPr/>
              </p:nvSpPr>
              <p:spPr bwMode="auto">
                <a:xfrm>
                  <a:off x="7057" y="2449"/>
                  <a:ext cx="254" cy="133"/>
                </a:xfrm>
                <a:custGeom>
                  <a:avLst/>
                  <a:gdLst>
                    <a:gd name="T0" fmla="*/ 90 w 107"/>
                    <a:gd name="T1" fmla="*/ 34 h 56"/>
                    <a:gd name="T2" fmla="*/ 75 w 107"/>
                    <a:gd name="T3" fmla="*/ 23 h 56"/>
                    <a:gd name="T4" fmla="*/ 59 w 107"/>
                    <a:gd name="T5" fmla="*/ 22 h 56"/>
                    <a:gd name="T6" fmla="*/ 54 w 107"/>
                    <a:gd name="T7" fmla="*/ 18 h 56"/>
                    <a:gd name="T8" fmla="*/ 44 w 107"/>
                    <a:gd name="T9" fmla="*/ 13 h 56"/>
                    <a:gd name="T10" fmla="*/ 37 w 107"/>
                    <a:gd name="T11" fmla="*/ 9 h 56"/>
                    <a:gd name="T12" fmla="*/ 30 w 107"/>
                    <a:gd name="T13" fmla="*/ 11 h 56"/>
                    <a:gd name="T14" fmla="*/ 20 w 107"/>
                    <a:gd name="T15" fmla="*/ 8 h 56"/>
                    <a:gd name="T16" fmla="*/ 15 w 107"/>
                    <a:gd name="T17" fmla="*/ 6 h 56"/>
                    <a:gd name="T18" fmla="*/ 9 w 107"/>
                    <a:gd name="T19" fmla="*/ 1 h 56"/>
                    <a:gd name="T20" fmla="*/ 6 w 107"/>
                    <a:gd name="T21" fmla="*/ 1 h 56"/>
                    <a:gd name="T22" fmla="*/ 3 w 107"/>
                    <a:gd name="T23" fmla="*/ 3 h 56"/>
                    <a:gd name="T24" fmla="*/ 0 w 107"/>
                    <a:gd name="T25" fmla="*/ 5 h 56"/>
                    <a:gd name="T26" fmla="*/ 1 w 107"/>
                    <a:gd name="T27" fmla="*/ 8 h 56"/>
                    <a:gd name="T28" fmla="*/ 6 w 107"/>
                    <a:gd name="T29" fmla="*/ 9 h 56"/>
                    <a:gd name="T30" fmla="*/ 8 w 107"/>
                    <a:gd name="T31" fmla="*/ 14 h 56"/>
                    <a:gd name="T32" fmla="*/ 3 w 107"/>
                    <a:gd name="T33" fmla="*/ 19 h 56"/>
                    <a:gd name="T34" fmla="*/ 5 w 107"/>
                    <a:gd name="T35" fmla="*/ 20 h 56"/>
                    <a:gd name="T36" fmla="*/ 8 w 107"/>
                    <a:gd name="T37" fmla="*/ 18 h 56"/>
                    <a:gd name="T38" fmla="*/ 8 w 107"/>
                    <a:gd name="T39" fmla="*/ 20 h 56"/>
                    <a:gd name="T40" fmla="*/ 12 w 107"/>
                    <a:gd name="T41" fmla="*/ 17 h 56"/>
                    <a:gd name="T42" fmla="*/ 11 w 107"/>
                    <a:gd name="T43" fmla="*/ 22 h 56"/>
                    <a:gd name="T44" fmla="*/ 11 w 107"/>
                    <a:gd name="T45" fmla="*/ 25 h 56"/>
                    <a:gd name="T46" fmla="*/ 13 w 107"/>
                    <a:gd name="T47" fmla="*/ 23 h 56"/>
                    <a:gd name="T48" fmla="*/ 14 w 107"/>
                    <a:gd name="T49" fmla="*/ 25 h 56"/>
                    <a:gd name="T50" fmla="*/ 17 w 107"/>
                    <a:gd name="T51" fmla="*/ 22 h 56"/>
                    <a:gd name="T52" fmla="*/ 21 w 107"/>
                    <a:gd name="T53" fmla="*/ 18 h 56"/>
                    <a:gd name="T54" fmla="*/ 20 w 107"/>
                    <a:gd name="T55" fmla="*/ 23 h 56"/>
                    <a:gd name="T56" fmla="*/ 24 w 107"/>
                    <a:gd name="T57" fmla="*/ 26 h 56"/>
                    <a:gd name="T58" fmla="*/ 26 w 107"/>
                    <a:gd name="T59" fmla="*/ 27 h 56"/>
                    <a:gd name="T60" fmla="*/ 28 w 107"/>
                    <a:gd name="T61" fmla="*/ 27 h 56"/>
                    <a:gd name="T62" fmla="*/ 33 w 107"/>
                    <a:gd name="T63" fmla="*/ 29 h 56"/>
                    <a:gd name="T64" fmla="*/ 35 w 107"/>
                    <a:gd name="T65" fmla="*/ 30 h 56"/>
                    <a:gd name="T66" fmla="*/ 36 w 107"/>
                    <a:gd name="T67" fmla="*/ 30 h 56"/>
                    <a:gd name="T68" fmla="*/ 38 w 107"/>
                    <a:gd name="T69" fmla="*/ 28 h 56"/>
                    <a:gd name="T70" fmla="*/ 39 w 107"/>
                    <a:gd name="T71" fmla="*/ 31 h 56"/>
                    <a:gd name="T72" fmla="*/ 41 w 107"/>
                    <a:gd name="T73" fmla="*/ 30 h 56"/>
                    <a:gd name="T74" fmla="*/ 44 w 107"/>
                    <a:gd name="T75" fmla="*/ 33 h 56"/>
                    <a:gd name="T76" fmla="*/ 48 w 107"/>
                    <a:gd name="T77" fmla="*/ 34 h 56"/>
                    <a:gd name="T78" fmla="*/ 50 w 107"/>
                    <a:gd name="T79" fmla="*/ 37 h 56"/>
                    <a:gd name="T80" fmla="*/ 52 w 107"/>
                    <a:gd name="T81" fmla="*/ 36 h 56"/>
                    <a:gd name="T82" fmla="*/ 52 w 107"/>
                    <a:gd name="T83" fmla="*/ 37 h 56"/>
                    <a:gd name="T84" fmla="*/ 55 w 107"/>
                    <a:gd name="T85" fmla="*/ 37 h 56"/>
                    <a:gd name="T86" fmla="*/ 58 w 107"/>
                    <a:gd name="T87" fmla="*/ 38 h 56"/>
                    <a:gd name="T88" fmla="*/ 61 w 107"/>
                    <a:gd name="T89" fmla="*/ 38 h 56"/>
                    <a:gd name="T90" fmla="*/ 67 w 107"/>
                    <a:gd name="T91" fmla="*/ 33 h 56"/>
                    <a:gd name="T92" fmla="*/ 67 w 107"/>
                    <a:gd name="T93" fmla="*/ 38 h 56"/>
                    <a:gd name="T94" fmla="*/ 71 w 107"/>
                    <a:gd name="T95" fmla="*/ 39 h 56"/>
                    <a:gd name="T96" fmla="*/ 73 w 107"/>
                    <a:gd name="T97" fmla="*/ 40 h 56"/>
                    <a:gd name="T98" fmla="*/ 79 w 107"/>
                    <a:gd name="T99" fmla="*/ 44 h 56"/>
                    <a:gd name="T100" fmla="*/ 81 w 107"/>
                    <a:gd name="T101" fmla="*/ 46 h 56"/>
                    <a:gd name="T102" fmla="*/ 90 w 107"/>
                    <a:gd name="T103" fmla="*/ 46 h 56"/>
                    <a:gd name="T104" fmla="*/ 93 w 107"/>
                    <a:gd name="T10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56">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86" name="Freeform 96"/>
                <p:cNvSpPr>
                  <a:spLocks/>
                </p:cNvSpPr>
                <p:nvPr/>
              </p:nvSpPr>
              <p:spPr bwMode="auto">
                <a:xfrm>
                  <a:off x="6768" y="243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87" name="Freeform 97"/>
                <p:cNvSpPr>
                  <a:spLocks/>
                </p:cNvSpPr>
                <p:nvPr/>
              </p:nvSpPr>
              <p:spPr bwMode="auto">
                <a:xfrm>
                  <a:off x="7180" y="253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88" name="Freeform 98"/>
                <p:cNvSpPr>
                  <a:spLocks/>
                </p:cNvSpPr>
                <p:nvPr/>
              </p:nvSpPr>
              <p:spPr bwMode="auto">
                <a:xfrm>
                  <a:off x="7069" y="2489"/>
                  <a:ext cx="2" cy="5"/>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1"/>
                        <a:pt x="0"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89" name="Freeform 99"/>
                <p:cNvSpPr>
                  <a:spLocks/>
                </p:cNvSpPr>
                <p:nvPr/>
              </p:nvSpPr>
              <p:spPr bwMode="auto">
                <a:xfrm>
                  <a:off x="7204" y="2096"/>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90" name="Freeform 100"/>
                <p:cNvSpPr>
                  <a:spLocks/>
                </p:cNvSpPr>
                <p:nvPr/>
              </p:nvSpPr>
              <p:spPr bwMode="auto">
                <a:xfrm>
                  <a:off x="7180" y="2489"/>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91" name="Freeform 101"/>
                <p:cNvSpPr>
                  <a:spLocks/>
                </p:cNvSpPr>
                <p:nvPr/>
              </p:nvSpPr>
              <p:spPr bwMode="auto">
                <a:xfrm>
                  <a:off x="7211" y="2091"/>
                  <a:ext cx="0" cy="5"/>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92" name="Freeform 102"/>
                <p:cNvSpPr>
                  <a:spLocks/>
                </p:cNvSpPr>
                <p:nvPr/>
              </p:nvSpPr>
              <p:spPr bwMode="auto">
                <a:xfrm>
                  <a:off x="7202" y="2089"/>
                  <a:ext cx="0" cy="5"/>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1"/>
                        <a:pt x="0" y="0"/>
                        <a:pt x="0" y="0"/>
                      </a:cubicBezTo>
                      <a:cubicBezTo>
                        <a:pt x="0" y="2"/>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93" name="Freeform 103"/>
                <p:cNvSpPr>
                  <a:spLocks/>
                </p:cNvSpPr>
                <p:nvPr/>
              </p:nvSpPr>
              <p:spPr bwMode="auto">
                <a:xfrm>
                  <a:off x="7214" y="2089"/>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94" name="Freeform 104"/>
                <p:cNvSpPr>
                  <a:spLocks/>
                </p:cNvSpPr>
                <p:nvPr/>
              </p:nvSpPr>
              <p:spPr bwMode="auto">
                <a:xfrm>
                  <a:off x="7190" y="2086"/>
                  <a:ext cx="2" cy="5"/>
                </a:xfrm>
                <a:custGeom>
                  <a:avLst/>
                  <a:gdLst>
                    <a:gd name="T0" fmla="*/ 1 w 1"/>
                    <a:gd name="T1" fmla="*/ 1 h 2"/>
                    <a:gd name="T2" fmla="*/ 0 w 1"/>
                    <a:gd name="T3" fmla="*/ 0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1" y="1"/>
                        <a:pt x="1" y="1"/>
                        <a:pt x="1" y="1"/>
                      </a:cubicBezTo>
                      <a:cubicBezTo>
                        <a:pt x="1" y="2"/>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95" name="Freeform 105"/>
                <p:cNvSpPr>
                  <a:spLocks/>
                </p:cNvSpPr>
                <p:nvPr/>
              </p:nvSpPr>
              <p:spPr bwMode="auto">
                <a:xfrm>
                  <a:off x="5743" y="2352"/>
                  <a:ext cx="0" cy="5"/>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0"/>
                        <a:pt x="0" y="1"/>
                        <a:pt x="0"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96" name="Freeform 106"/>
                <p:cNvSpPr>
                  <a:spLocks/>
                </p:cNvSpPr>
                <p:nvPr/>
              </p:nvSpPr>
              <p:spPr bwMode="auto">
                <a:xfrm>
                  <a:off x="6128" y="166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97" name="Freeform 107"/>
                <p:cNvSpPr>
                  <a:spLocks/>
                </p:cNvSpPr>
                <p:nvPr/>
              </p:nvSpPr>
              <p:spPr bwMode="auto">
                <a:xfrm>
                  <a:off x="6540" y="1520"/>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98" name="Freeform 108"/>
                <p:cNvSpPr>
                  <a:spLocks/>
                </p:cNvSpPr>
                <p:nvPr/>
              </p:nvSpPr>
              <p:spPr bwMode="auto">
                <a:xfrm>
                  <a:off x="6543" y="1511"/>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2" y="1"/>
                        <a:pt x="0" y="1"/>
                        <a:pt x="1" y="0"/>
                      </a:cubicBezTo>
                      <a:cubicBezTo>
                        <a:pt x="1"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99" name="Freeform 109"/>
                <p:cNvSpPr>
                  <a:spLocks/>
                </p:cNvSpPr>
                <p:nvPr/>
              </p:nvSpPr>
              <p:spPr bwMode="auto">
                <a:xfrm>
                  <a:off x="6516" y="1546"/>
                  <a:ext cx="5" cy="5"/>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1" y="1"/>
                        <a:pt x="1" y="1"/>
                      </a:cubicBezTo>
                      <a:cubicBezTo>
                        <a:pt x="0" y="2"/>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00" name="Freeform 110"/>
                <p:cNvSpPr>
                  <a:spLocks/>
                </p:cNvSpPr>
                <p:nvPr/>
              </p:nvSpPr>
              <p:spPr bwMode="auto">
                <a:xfrm>
                  <a:off x="6516" y="1541"/>
                  <a:ext cx="8" cy="7"/>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3" y="0"/>
                        <a:pt x="3" y="0"/>
                        <a:pt x="3" y="0"/>
                      </a:cubicBezTo>
                      <a:cubicBezTo>
                        <a:pt x="1" y="1"/>
                        <a:pt x="1"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01" name="Freeform 111"/>
                <p:cNvSpPr>
                  <a:spLocks/>
                </p:cNvSpPr>
                <p:nvPr/>
              </p:nvSpPr>
              <p:spPr bwMode="auto">
                <a:xfrm>
                  <a:off x="6535" y="1520"/>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2"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02" name="Freeform 112"/>
                <p:cNvSpPr>
                  <a:spLocks/>
                </p:cNvSpPr>
                <p:nvPr/>
              </p:nvSpPr>
              <p:spPr bwMode="auto">
                <a:xfrm>
                  <a:off x="6538" y="1518"/>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03" name="Freeform 113"/>
                <p:cNvSpPr>
                  <a:spLocks/>
                </p:cNvSpPr>
                <p:nvPr/>
              </p:nvSpPr>
              <p:spPr bwMode="auto">
                <a:xfrm>
                  <a:off x="7164" y="1951"/>
                  <a:ext cx="261" cy="150"/>
                </a:xfrm>
                <a:custGeom>
                  <a:avLst/>
                  <a:gdLst>
                    <a:gd name="T0" fmla="*/ 86 w 110"/>
                    <a:gd name="T1" fmla="*/ 5 h 63"/>
                    <a:gd name="T2" fmla="*/ 79 w 110"/>
                    <a:gd name="T3" fmla="*/ 7 h 63"/>
                    <a:gd name="T4" fmla="*/ 58 w 110"/>
                    <a:gd name="T5" fmla="*/ 24 h 63"/>
                    <a:gd name="T6" fmla="*/ 50 w 110"/>
                    <a:gd name="T7" fmla="*/ 26 h 63"/>
                    <a:gd name="T8" fmla="*/ 44 w 110"/>
                    <a:gd name="T9" fmla="*/ 26 h 63"/>
                    <a:gd name="T10" fmla="*/ 34 w 110"/>
                    <a:gd name="T11" fmla="*/ 31 h 63"/>
                    <a:gd name="T12" fmla="*/ 28 w 110"/>
                    <a:gd name="T13" fmla="*/ 33 h 63"/>
                    <a:gd name="T14" fmla="*/ 17 w 110"/>
                    <a:gd name="T15" fmla="*/ 38 h 63"/>
                    <a:gd name="T16" fmla="*/ 13 w 110"/>
                    <a:gd name="T17" fmla="*/ 45 h 63"/>
                    <a:gd name="T18" fmla="*/ 5 w 110"/>
                    <a:gd name="T19" fmla="*/ 47 h 63"/>
                    <a:gd name="T20" fmla="*/ 1 w 110"/>
                    <a:gd name="T21" fmla="*/ 50 h 63"/>
                    <a:gd name="T22" fmla="*/ 3 w 110"/>
                    <a:gd name="T23" fmla="*/ 55 h 63"/>
                    <a:gd name="T24" fmla="*/ 3 w 110"/>
                    <a:gd name="T25" fmla="*/ 56 h 63"/>
                    <a:gd name="T26" fmla="*/ 5 w 110"/>
                    <a:gd name="T27" fmla="*/ 55 h 63"/>
                    <a:gd name="T28" fmla="*/ 9 w 110"/>
                    <a:gd name="T29" fmla="*/ 56 h 63"/>
                    <a:gd name="T30" fmla="*/ 12 w 110"/>
                    <a:gd name="T31" fmla="*/ 58 h 63"/>
                    <a:gd name="T32" fmla="*/ 12 w 110"/>
                    <a:gd name="T33" fmla="*/ 51 h 63"/>
                    <a:gd name="T34" fmla="*/ 15 w 110"/>
                    <a:gd name="T35" fmla="*/ 57 h 63"/>
                    <a:gd name="T36" fmla="*/ 18 w 110"/>
                    <a:gd name="T37" fmla="*/ 61 h 63"/>
                    <a:gd name="T38" fmla="*/ 16 w 110"/>
                    <a:gd name="T39" fmla="*/ 54 h 63"/>
                    <a:gd name="T40" fmla="*/ 19 w 110"/>
                    <a:gd name="T41" fmla="*/ 59 h 63"/>
                    <a:gd name="T42" fmla="*/ 21 w 110"/>
                    <a:gd name="T43" fmla="*/ 60 h 63"/>
                    <a:gd name="T44" fmla="*/ 22 w 110"/>
                    <a:gd name="T45" fmla="*/ 60 h 63"/>
                    <a:gd name="T46" fmla="*/ 23 w 110"/>
                    <a:gd name="T47" fmla="*/ 60 h 63"/>
                    <a:gd name="T48" fmla="*/ 23 w 110"/>
                    <a:gd name="T49" fmla="*/ 55 h 63"/>
                    <a:gd name="T50" fmla="*/ 26 w 110"/>
                    <a:gd name="T51" fmla="*/ 58 h 63"/>
                    <a:gd name="T52" fmla="*/ 26 w 110"/>
                    <a:gd name="T53" fmla="*/ 54 h 63"/>
                    <a:gd name="T54" fmla="*/ 27 w 110"/>
                    <a:gd name="T55" fmla="*/ 54 h 63"/>
                    <a:gd name="T56" fmla="*/ 29 w 110"/>
                    <a:gd name="T57" fmla="*/ 54 h 63"/>
                    <a:gd name="T58" fmla="*/ 34 w 110"/>
                    <a:gd name="T59" fmla="*/ 51 h 63"/>
                    <a:gd name="T60" fmla="*/ 36 w 110"/>
                    <a:gd name="T61" fmla="*/ 51 h 63"/>
                    <a:gd name="T62" fmla="*/ 40 w 110"/>
                    <a:gd name="T63" fmla="*/ 49 h 63"/>
                    <a:gd name="T64" fmla="*/ 44 w 110"/>
                    <a:gd name="T65" fmla="*/ 47 h 63"/>
                    <a:gd name="T66" fmla="*/ 45 w 110"/>
                    <a:gd name="T67" fmla="*/ 45 h 63"/>
                    <a:gd name="T68" fmla="*/ 46 w 110"/>
                    <a:gd name="T69" fmla="*/ 45 h 63"/>
                    <a:gd name="T70" fmla="*/ 46 w 110"/>
                    <a:gd name="T71" fmla="*/ 42 h 63"/>
                    <a:gd name="T72" fmla="*/ 49 w 110"/>
                    <a:gd name="T73" fmla="*/ 42 h 63"/>
                    <a:gd name="T74" fmla="*/ 53 w 110"/>
                    <a:gd name="T75" fmla="*/ 42 h 63"/>
                    <a:gd name="T76" fmla="*/ 55 w 110"/>
                    <a:gd name="T77" fmla="*/ 39 h 63"/>
                    <a:gd name="T78" fmla="*/ 60 w 110"/>
                    <a:gd name="T79" fmla="*/ 39 h 63"/>
                    <a:gd name="T80" fmla="*/ 61 w 110"/>
                    <a:gd name="T81" fmla="*/ 38 h 63"/>
                    <a:gd name="T82" fmla="*/ 62 w 110"/>
                    <a:gd name="T83" fmla="*/ 38 h 63"/>
                    <a:gd name="T84" fmla="*/ 64 w 110"/>
                    <a:gd name="T85" fmla="*/ 40 h 63"/>
                    <a:gd name="T86" fmla="*/ 66 w 110"/>
                    <a:gd name="T87" fmla="*/ 35 h 63"/>
                    <a:gd name="T88" fmla="*/ 68 w 110"/>
                    <a:gd name="T89" fmla="*/ 30 h 63"/>
                    <a:gd name="T90" fmla="*/ 71 w 110"/>
                    <a:gd name="T91" fmla="*/ 31 h 63"/>
                    <a:gd name="T92" fmla="*/ 72 w 110"/>
                    <a:gd name="T93" fmla="*/ 26 h 63"/>
                    <a:gd name="T94" fmla="*/ 76 w 110"/>
                    <a:gd name="T95" fmla="*/ 26 h 63"/>
                    <a:gd name="T96" fmla="*/ 79 w 110"/>
                    <a:gd name="T97" fmla="*/ 24 h 63"/>
                    <a:gd name="T98" fmla="*/ 82 w 110"/>
                    <a:gd name="T99" fmla="*/ 23 h 63"/>
                    <a:gd name="T100" fmla="*/ 88 w 110"/>
                    <a:gd name="T101" fmla="*/ 20 h 63"/>
                    <a:gd name="T102" fmla="*/ 91 w 110"/>
                    <a:gd name="T103" fmla="*/ 16 h 63"/>
                    <a:gd name="T104" fmla="*/ 97 w 110"/>
                    <a:gd name="T105" fmla="*/ 13 h 63"/>
                    <a:gd name="T106" fmla="*/ 105 w 110"/>
                    <a:gd name="T10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63">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04" name="Freeform 114"/>
                <p:cNvSpPr>
                  <a:spLocks/>
                </p:cNvSpPr>
                <p:nvPr/>
              </p:nvSpPr>
              <p:spPr bwMode="auto">
                <a:xfrm>
                  <a:off x="6521" y="1354"/>
                  <a:ext cx="7" cy="2"/>
                </a:xfrm>
                <a:custGeom>
                  <a:avLst/>
                  <a:gdLst>
                    <a:gd name="T0" fmla="*/ 7 w 7"/>
                    <a:gd name="T1" fmla="*/ 0 h 2"/>
                    <a:gd name="T2" fmla="*/ 7 w 7"/>
                    <a:gd name="T3" fmla="*/ 0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lnTo>
                        <a:pt x="7" y="0"/>
                      </a:lnTo>
                      <a:lnTo>
                        <a:pt x="0" y="2"/>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05" name="Freeform 115"/>
                <p:cNvSpPr>
                  <a:spLocks/>
                </p:cNvSpPr>
                <p:nvPr/>
              </p:nvSpPr>
              <p:spPr bwMode="auto">
                <a:xfrm>
                  <a:off x="6564" y="1292"/>
                  <a:ext cx="88" cy="283"/>
                </a:xfrm>
                <a:custGeom>
                  <a:avLst/>
                  <a:gdLst>
                    <a:gd name="T0" fmla="*/ 15 w 37"/>
                    <a:gd name="T1" fmla="*/ 54 h 119"/>
                    <a:gd name="T2" fmla="*/ 12 w 37"/>
                    <a:gd name="T3" fmla="*/ 62 h 119"/>
                    <a:gd name="T4" fmla="*/ 8 w 37"/>
                    <a:gd name="T5" fmla="*/ 67 h 119"/>
                    <a:gd name="T6" fmla="*/ 6 w 37"/>
                    <a:gd name="T7" fmla="*/ 78 h 119"/>
                    <a:gd name="T8" fmla="*/ 4 w 37"/>
                    <a:gd name="T9" fmla="*/ 84 h 119"/>
                    <a:gd name="T10" fmla="*/ 2 w 37"/>
                    <a:gd name="T11" fmla="*/ 96 h 119"/>
                    <a:gd name="T12" fmla="*/ 5 w 37"/>
                    <a:gd name="T13" fmla="*/ 103 h 119"/>
                    <a:gd name="T14" fmla="*/ 2 w 37"/>
                    <a:gd name="T15" fmla="*/ 111 h 119"/>
                    <a:gd name="T16" fmla="*/ 2 w 37"/>
                    <a:gd name="T17" fmla="*/ 115 h 119"/>
                    <a:gd name="T18" fmla="*/ 7 w 37"/>
                    <a:gd name="T19" fmla="*/ 117 h 119"/>
                    <a:gd name="T20" fmla="*/ 8 w 37"/>
                    <a:gd name="T21" fmla="*/ 117 h 119"/>
                    <a:gd name="T22" fmla="*/ 9 w 37"/>
                    <a:gd name="T23" fmla="*/ 115 h 119"/>
                    <a:gd name="T24" fmla="*/ 12 w 37"/>
                    <a:gd name="T25" fmla="*/ 113 h 119"/>
                    <a:gd name="T26" fmla="*/ 15 w 37"/>
                    <a:gd name="T27" fmla="*/ 110 h 119"/>
                    <a:gd name="T28" fmla="*/ 17 w 37"/>
                    <a:gd name="T29" fmla="*/ 110 h 119"/>
                    <a:gd name="T30" fmla="*/ 17 w 37"/>
                    <a:gd name="T31" fmla="*/ 108 h 119"/>
                    <a:gd name="T32" fmla="*/ 18 w 37"/>
                    <a:gd name="T33" fmla="*/ 108 h 119"/>
                    <a:gd name="T34" fmla="*/ 21 w 37"/>
                    <a:gd name="T35" fmla="*/ 108 h 119"/>
                    <a:gd name="T36" fmla="*/ 15 w 37"/>
                    <a:gd name="T37" fmla="*/ 104 h 119"/>
                    <a:gd name="T38" fmla="*/ 18 w 37"/>
                    <a:gd name="T39" fmla="*/ 104 h 119"/>
                    <a:gd name="T40" fmla="*/ 20 w 37"/>
                    <a:gd name="T41" fmla="*/ 104 h 119"/>
                    <a:gd name="T42" fmla="*/ 22 w 37"/>
                    <a:gd name="T43" fmla="*/ 102 h 119"/>
                    <a:gd name="T44" fmla="*/ 20 w 37"/>
                    <a:gd name="T45" fmla="*/ 100 h 119"/>
                    <a:gd name="T46" fmla="*/ 22 w 37"/>
                    <a:gd name="T47" fmla="*/ 99 h 119"/>
                    <a:gd name="T48" fmla="*/ 15 w 37"/>
                    <a:gd name="T49" fmla="*/ 95 h 119"/>
                    <a:gd name="T50" fmla="*/ 21 w 37"/>
                    <a:gd name="T51" fmla="*/ 97 h 119"/>
                    <a:gd name="T52" fmla="*/ 24 w 37"/>
                    <a:gd name="T53" fmla="*/ 92 h 119"/>
                    <a:gd name="T54" fmla="*/ 24 w 37"/>
                    <a:gd name="T55" fmla="*/ 89 h 119"/>
                    <a:gd name="T56" fmla="*/ 21 w 37"/>
                    <a:gd name="T57" fmla="*/ 85 h 119"/>
                    <a:gd name="T58" fmla="*/ 26 w 37"/>
                    <a:gd name="T59" fmla="*/ 81 h 119"/>
                    <a:gd name="T60" fmla="*/ 24 w 37"/>
                    <a:gd name="T61" fmla="*/ 78 h 119"/>
                    <a:gd name="T62" fmla="*/ 25 w 37"/>
                    <a:gd name="T63" fmla="*/ 77 h 119"/>
                    <a:gd name="T64" fmla="*/ 23 w 37"/>
                    <a:gd name="T65" fmla="*/ 75 h 119"/>
                    <a:gd name="T66" fmla="*/ 27 w 37"/>
                    <a:gd name="T67" fmla="*/ 75 h 119"/>
                    <a:gd name="T68" fmla="*/ 26 w 37"/>
                    <a:gd name="T69" fmla="*/ 72 h 119"/>
                    <a:gd name="T70" fmla="*/ 25 w 37"/>
                    <a:gd name="T71" fmla="*/ 67 h 119"/>
                    <a:gd name="T72" fmla="*/ 29 w 37"/>
                    <a:gd name="T73" fmla="*/ 65 h 119"/>
                    <a:gd name="T74" fmla="*/ 28 w 37"/>
                    <a:gd name="T75" fmla="*/ 61 h 119"/>
                    <a:gd name="T76" fmla="*/ 29 w 37"/>
                    <a:gd name="T77" fmla="*/ 59 h 119"/>
                    <a:gd name="T78" fmla="*/ 29 w 37"/>
                    <a:gd name="T79" fmla="*/ 59 h 119"/>
                    <a:gd name="T80" fmla="*/ 29 w 37"/>
                    <a:gd name="T81" fmla="*/ 56 h 119"/>
                    <a:gd name="T82" fmla="*/ 27 w 37"/>
                    <a:gd name="T83" fmla="*/ 51 h 119"/>
                    <a:gd name="T84" fmla="*/ 25 w 37"/>
                    <a:gd name="T85" fmla="*/ 49 h 119"/>
                    <a:gd name="T86" fmla="*/ 27 w 37"/>
                    <a:gd name="T87" fmla="*/ 47 h 119"/>
                    <a:gd name="T88" fmla="*/ 29 w 37"/>
                    <a:gd name="T89" fmla="*/ 44 h 119"/>
                    <a:gd name="T90" fmla="*/ 27 w 37"/>
                    <a:gd name="T91" fmla="*/ 39 h 119"/>
                    <a:gd name="T92" fmla="*/ 28 w 37"/>
                    <a:gd name="T93" fmla="*/ 37 h 119"/>
                    <a:gd name="T94" fmla="*/ 31 w 37"/>
                    <a:gd name="T95" fmla="*/ 30 h 119"/>
                    <a:gd name="T96" fmla="*/ 32 w 37"/>
                    <a:gd name="T97" fmla="*/ 27 h 119"/>
                    <a:gd name="T98" fmla="*/ 29 w 37"/>
                    <a:gd name="T99" fmla="*/ 19 h 119"/>
                    <a:gd name="T100" fmla="*/ 30 w 37"/>
                    <a:gd name="T101" fmla="*/ 16 h 119"/>
                    <a:gd name="T102" fmla="*/ 26 w 37"/>
                    <a:gd name="T103" fmla="*/ 0 h 119"/>
                    <a:gd name="T104" fmla="*/ 18 w 37"/>
                    <a:gd name="T105" fmla="*/ 21 h 119"/>
                    <a:gd name="T106" fmla="*/ 11 w 37"/>
                    <a:gd name="T107"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119">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06" name="Freeform 116"/>
                <p:cNvSpPr>
                  <a:spLocks/>
                </p:cNvSpPr>
                <p:nvPr/>
              </p:nvSpPr>
              <p:spPr bwMode="auto">
                <a:xfrm>
                  <a:off x="6540" y="13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07" name="Freeform 117"/>
                <p:cNvSpPr>
                  <a:spLocks/>
                </p:cNvSpPr>
                <p:nvPr/>
              </p:nvSpPr>
              <p:spPr bwMode="auto">
                <a:xfrm>
                  <a:off x="5926" y="269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08" name="Freeform 118"/>
                <p:cNvSpPr>
                  <a:spLocks/>
                </p:cNvSpPr>
                <p:nvPr/>
              </p:nvSpPr>
              <p:spPr bwMode="auto">
                <a:xfrm>
                  <a:off x="6547" y="1503"/>
                  <a:ext cx="5" cy="3"/>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0"/>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09" name="Freeform 119"/>
                <p:cNvSpPr>
                  <a:spLocks/>
                </p:cNvSpPr>
                <p:nvPr/>
              </p:nvSpPr>
              <p:spPr bwMode="auto">
                <a:xfrm>
                  <a:off x="6545" y="1501"/>
                  <a:ext cx="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10" name="Freeform 120"/>
                <p:cNvSpPr>
                  <a:spLocks/>
                </p:cNvSpPr>
                <p:nvPr/>
              </p:nvSpPr>
              <p:spPr bwMode="auto">
                <a:xfrm>
                  <a:off x="6547" y="1513"/>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11" name="Freeform 121"/>
                <p:cNvSpPr>
                  <a:spLocks/>
                </p:cNvSpPr>
                <p:nvPr/>
              </p:nvSpPr>
              <p:spPr bwMode="auto">
                <a:xfrm>
                  <a:off x="6052" y="161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12" name="Freeform 122"/>
                <p:cNvSpPr>
                  <a:spLocks/>
                </p:cNvSpPr>
                <p:nvPr/>
              </p:nvSpPr>
              <p:spPr bwMode="auto">
                <a:xfrm>
                  <a:off x="6026" y="1565"/>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13" name="Freeform 123"/>
                <p:cNvSpPr>
                  <a:spLocks/>
                </p:cNvSpPr>
                <p:nvPr/>
              </p:nvSpPr>
              <p:spPr bwMode="auto">
                <a:xfrm>
                  <a:off x="6052" y="1525"/>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14" name="Freeform 124"/>
                <p:cNvSpPr>
                  <a:spLocks/>
                </p:cNvSpPr>
                <p:nvPr/>
              </p:nvSpPr>
              <p:spPr bwMode="auto">
                <a:xfrm>
                  <a:off x="7311" y="204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15" name="Freeform 125"/>
                <p:cNvSpPr>
                  <a:spLocks/>
                </p:cNvSpPr>
                <p:nvPr/>
              </p:nvSpPr>
              <p:spPr bwMode="auto">
                <a:xfrm>
                  <a:off x="6123" y="1646"/>
                  <a:ext cx="5"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0"/>
                        <a:pt x="0" y="0"/>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16" name="Rectangle 126"/>
                <p:cNvSpPr>
                  <a:spLocks noChangeArrowheads="1"/>
                </p:cNvSpPr>
                <p:nvPr/>
              </p:nvSpPr>
              <p:spPr bwMode="auto">
                <a:xfrm>
                  <a:off x="6066" y="1546"/>
                  <a:ext cx="2"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17" name="Freeform 127"/>
                <p:cNvSpPr>
                  <a:spLocks/>
                </p:cNvSpPr>
                <p:nvPr/>
              </p:nvSpPr>
              <p:spPr bwMode="auto">
                <a:xfrm>
                  <a:off x="5938" y="1399"/>
                  <a:ext cx="194" cy="301"/>
                </a:xfrm>
                <a:custGeom>
                  <a:avLst/>
                  <a:gdLst>
                    <a:gd name="T0" fmla="*/ 11 w 82"/>
                    <a:gd name="T1" fmla="*/ 27 h 127"/>
                    <a:gd name="T2" fmla="*/ 20 w 82"/>
                    <a:gd name="T3" fmla="*/ 47 h 127"/>
                    <a:gd name="T4" fmla="*/ 34 w 82"/>
                    <a:gd name="T5" fmla="*/ 60 h 127"/>
                    <a:gd name="T6" fmla="*/ 37 w 82"/>
                    <a:gd name="T7" fmla="*/ 68 h 127"/>
                    <a:gd name="T8" fmla="*/ 43 w 82"/>
                    <a:gd name="T9" fmla="*/ 80 h 127"/>
                    <a:gd name="T10" fmla="*/ 47 w 82"/>
                    <a:gd name="T11" fmla="*/ 89 h 127"/>
                    <a:gd name="T12" fmla="*/ 53 w 82"/>
                    <a:gd name="T13" fmla="*/ 94 h 127"/>
                    <a:gd name="T14" fmla="*/ 60 w 82"/>
                    <a:gd name="T15" fmla="*/ 105 h 127"/>
                    <a:gd name="T16" fmla="*/ 63 w 82"/>
                    <a:gd name="T17" fmla="*/ 111 h 127"/>
                    <a:gd name="T18" fmla="*/ 63 w 82"/>
                    <a:gd name="T19" fmla="*/ 121 h 127"/>
                    <a:gd name="T20" fmla="*/ 65 w 82"/>
                    <a:gd name="T21" fmla="*/ 124 h 127"/>
                    <a:gd name="T22" fmla="*/ 69 w 82"/>
                    <a:gd name="T23" fmla="*/ 126 h 127"/>
                    <a:gd name="T24" fmla="*/ 72 w 82"/>
                    <a:gd name="T25" fmla="*/ 126 h 127"/>
                    <a:gd name="T26" fmla="*/ 73 w 82"/>
                    <a:gd name="T27" fmla="*/ 123 h 127"/>
                    <a:gd name="T28" fmla="*/ 71 w 82"/>
                    <a:gd name="T29" fmla="*/ 118 h 127"/>
                    <a:gd name="T30" fmla="*/ 73 w 82"/>
                    <a:gd name="T31" fmla="*/ 112 h 127"/>
                    <a:gd name="T32" fmla="*/ 80 w 82"/>
                    <a:gd name="T33" fmla="*/ 112 h 127"/>
                    <a:gd name="T34" fmla="*/ 80 w 82"/>
                    <a:gd name="T35" fmla="*/ 109 h 127"/>
                    <a:gd name="T36" fmla="*/ 76 w 82"/>
                    <a:gd name="T37" fmla="*/ 108 h 127"/>
                    <a:gd name="T38" fmla="*/ 78 w 82"/>
                    <a:gd name="T39" fmla="*/ 107 h 127"/>
                    <a:gd name="T40" fmla="*/ 73 w 82"/>
                    <a:gd name="T41" fmla="*/ 105 h 127"/>
                    <a:gd name="T42" fmla="*/ 77 w 82"/>
                    <a:gd name="T43" fmla="*/ 102 h 127"/>
                    <a:gd name="T44" fmla="*/ 78 w 82"/>
                    <a:gd name="T45" fmla="*/ 100 h 127"/>
                    <a:gd name="T46" fmla="*/ 76 w 82"/>
                    <a:gd name="T47" fmla="*/ 100 h 127"/>
                    <a:gd name="T48" fmla="*/ 76 w 82"/>
                    <a:gd name="T49" fmla="*/ 96 h 127"/>
                    <a:gd name="T50" fmla="*/ 71 w 82"/>
                    <a:gd name="T51" fmla="*/ 96 h 127"/>
                    <a:gd name="T52" fmla="*/ 65 w 82"/>
                    <a:gd name="T53" fmla="*/ 95 h 127"/>
                    <a:gd name="T54" fmla="*/ 70 w 82"/>
                    <a:gd name="T55" fmla="*/ 92 h 127"/>
                    <a:gd name="T56" fmla="*/ 68 w 82"/>
                    <a:gd name="T57" fmla="*/ 86 h 127"/>
                    <a:gd name="T58" fmla="*/ 67 w 82"/>
                    <a:gd name="T59" fmla="*/ 84 h 127"/>
                    <a:gd name="T60" fmla="*/ 65 w 82"/>
                    <a:gd name="T61" fmla="*/ 81 h 127"/>
                    <a:gd name="T62" fmla="*/ 62 w 82"/>
                    <a:gd name="T63" fmla="*/ 75 h 127"/>
                    <a:gd name="T64" fmla="*/ 60 w 82"/>
                    <a:gd name="T65" fmla="*/ 73 h 127"/>
                    <a:gd name="T66" fmla="*/ 59 w 82"/>
                    <a:gd name="T67" fmla="*/ 72 h 127"/>
                    <a:gd name="T68" fmla="*/ 57 w 82"/>
                    <a:gd name="T69" fmla="*/ 71 h 127"/>
                    <a:gd name="T70" fmla="*/ 58 w 82"/>
                    <a:gd name="T71" fmla="*/ 68 h 127"/>
                    <a:gd name="T72" fmla="*/ 55 w 82"/>
                    <a:gd name="T73" fmla="*/ 67 h 127"/>
                    <a:gd name="T74" fmla="*/ 54 w 82"/>
                    <a:gd name="T75" fmla="*/ 62 h 127"/>
                    <a:gd name="T76" fmla="*/ 51 w 82"/>
                    <a:gd name="T77" fmla="*/ 58 h 127"/>
                    <a:gd name="T78" fmla="*/ 51 w 82"/>
                    <a:gd name="T79" fmla="*/ 54 h 127"/>
                    <a:gd name="T80" fmla="*/ 48 w 82"/>
                    <a:gd name="T81" fmla="*/ 53 h 127"/>
                    <a:gd name="T82" fmla="*/ 49 w 82"/>
                    <a:gd name="T83" fmla="*/ 53 h 127"/>
                    <a:gd name="T84" fmla="*/ 45 w 82"/>
                    <a:gd name="T85" fmla="*/ 50 h 127"/>
                    <a:gd name="T86" fmla="*/ 43 w 82"/>
                    <a:gd name="T87" fmla="*/ 46 h 127"/>
                    <a:gd name="T88" fmla="*/ 41 w 82"/>
                    <a:gd name="T89" fmla="*/ 44 h 127"/>
                    <a:gd name="T90" fmla="*/ 32 w 82"/>
                    <a:gd name="T91" fmla="*/ 44 h 127"/>
                    <a:gd name="T92" fmla="*/ 35 w 82"/>
                    <a:gd name="T93" fmla="*/ 39 h 127"/>
                    <a:gd name="T94" fmla="*/ 31 w 82"/>
                    <a:gd name="T95" fmla="*/ 36 h 127"/>
                    <a:gd name="T96" fmla="*/ 30 w 82"/>
                    <a:gd name="T97" fmla="*/ 32 h 127"/>
                    <a:gd name="T98" fmla="*/ 26 w 82"/>
                    <a:gd name="T99" fmla="*/ 24 h 127"/>
                    <a:gd name="T100" fmla="*/ 25 w 82"/>
                    <a:gd name="T101" fmla="*/ 21 h 127"/>
                    <a:gd name="T102" fmla="*/ 15 w 82"/>
                    <a:gd name="T103" fmla="*/ 15 h 127"/>
                    <a:gd name="T104" fmla="*/ 13 w 82"/>
                    <a:gd name="T10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127">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18" name="Freeform 128"/>
                <p:cNvSpPr>
                  <a:spLocks/>
                </p:cNvSpPr>
                <p:nvPr/>
              </p:nvSpPr>
              <p:spPr bwMode="auto">
                <a:xfrm>
                  <a:off x="6120" y="1641"/>
                  <a:ext cx="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19" name="Freeform 129"/>
                <p:cNvSpPr>
                  <a:spLocks/>
                </p:cNvSpPr>
                <p:nvPr/>
              </p:nvSpPr>
              <p:spPr bwMode="auto">
                <a:xfrm>
                  <a:off x="6033" y="1508"/>
                  <a:ext cx="2" cy="3"/>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20" name="Freeform 130"/>
                <p:cNvSpPr>
                  <a:spLocks/>
                </p:cNvSpPr>
                <p:nvPr/>
              </p:nvSpPr>
              <p:spPr bwMode="auto">
                <a:xfrm>
                  <a:off x="6016" y="1492"/>
                  <a:ext cx="5" cy="2"/>
                </a:xfrm>
                <a:custGeom>
                  <a:avLst/>
                  <a:gdLst>
                    <a:gd name="T0" fmla="*/ 5 w 5"/>
                    <a:gd name="T1" fmla="*/ 0 h 2"/>
                    <a:gd name="T2" fmla="*/ 5 w 5"/>
                    <a:gd name="T3" fmla="*/ 0 h 2"/>
                    <a:gd name="T4" fmla="*/ 0 w 5"/>
                    <a:gd name="T5" fmla="*/ 2 h 2"/>
                    <a:gd name="T6" fmla="*/ 5 w 5"/>
                    <a:gd name="T7" fmla="*/ 0 h 2"/>
                  </a:gdLst>
                  <a:ahLst/>
                  <a:cxnLst>
                    <a:cxn ang="0">
                      <a:pos x="T0" y="T1"/>
                    </a:cxn>
                    <a:cxn ang="0">
                      <a:pos x="T2" y="T3"/>
                    </a:cxn>
                    <a:cxn ang="0">
                      <a:pos x="T4" y="T5"/>
                    </a:cxn>
                    <a:cxn ang="0">
                      <a:pos x="T6" y="T7"/>
                    </a:cxn>
                  </a:cxnLst>
                  <a:rect l="0" t="0" r="r" b="b"/>
                  <a:pathLst>
                    <a:path w="5" h="2">
                      <a:moveTo>
                        <a:pt x="5" y="0"/>
                      </a:moveTo>
                      <a:lnTo>
                        <a:pt x="5" y="0"/>
                      </a:lnTo>
                      <a:lnTo>
                        <a:pt x="0" y="2"/>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21" name="Freeform 131"/>
                <p:cNvSpPr>
                  <a:spLocks/>
                </p:cNvSpPr>
                <p:nvPr/>
              </p:nvSpPr>
              <p:spPr bwMode="auto">
                <a:xfrm>
                  <a:off x="6042" y="1506"/>
                  <a:ext cx="5"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2"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22" name="Freeform 132"/>
                <p:cNvSpPr>
                  <a:spLocks/>
                </p:cNvSpPr>
                <p:nvPr/>
              </p:nvSpPr>
              <p:spPr bwMode="auto">
                <a:xfrm>
                  <a:off x="6094" y="169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23" name="Freeform 133"/>
                <p:cNvSpPr>
                  <a:spLocks/>
                </p:cNvSpPr>
                <p:nvPr/>
              </p:nvSpPr>
              <p:spPr bwMode="auto">
                <a:xfrm>
                  <a:off x="6045" y="1508"/>
                  <a:ext cx="2" cy="3"/>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24" name="Freeform 134"/>
                <p:cNvSpPr>
                  <a:spLocks/>
                </p:cNvSpPr>
                <p:nvPr/>
              </p:nvSpPr>
              <p:spPr bwMode="auto">
                <a:xfrm>
                  <a:off x="6035" y="150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25" name="Freeform 135"/>
                <p:cNvSpPr>
                  <a:spLocks/>
                </p:cNvSpPr>
                <p:nvPr/>
              </p:nvSpPr>
              <p:spPr bwMode="auto">
                <a:xfrm>
                  <a:off x="6535" y="1518"/>
                  <a:ext cx="12" cy="2"/>
                </a:xfrm>
                <a:custGeom>
                  <a:avLst/>
                  <a:gdLst>
                    <a:gd name="T0" fmla="*/ 1 w 5"/>
                    <a:gd name="T1" fmla="*/ 1 h 1"/>
                    <a:gd name="T2" fmla="*/ 0 w 5"/>
                    <a:gd name="T3" fmla="*/ 1 h 1"/>
                    <a:gd name="T4" fmla="*/ 2 w 5"/>
                    <a:gd name="T5" fmla="*/ 1 h 1"/>
                    <a:gd name="T6" fmla="*/ 3 w 5"/>
                    <a:gd name="T7" fmla="*/ 1 h 1"/>
                    <a:gd name="T8" fmla="*/ 5 w 5"/>
                    <a:gd name="T9" fmla="*/ 0 h 1"/>
                    <a:gd name="T10" fmla="*/ 1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26" name="Freeform 136"/>
                <p:cNvSpPr>
                  <a:spLocks/>
                </p:cNvSpPr>
                <p:nvPr/>
              </p:nvSpPr>
              <p:spPr bwMode="auto">
                <a:xfrm>
                  <a:off x="7185" y="1480"/>
                  <a:ext cx="3"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27" name="Freeform 137"/>
                <p:cNvSpPr>
                  <a:spLocks/>
                </p:cNvSpPr>
                <p:nvPr/>
              </p:nvSpPr>
              <p:spPr bwMode="auto">
                <a:xfrm>
                  <a:off x="7048" y="159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28" name="Freeform 138"/>
                <p:cNvSpPr>
                  <a:spLocks/>
                </p:cNvSpPr>
                <p:nvPr/>
              </p:nvSpPr>
              <p:spPr bwMode="auto">
                <a:xfrm>
                  <a:off x="7199" y="1475"/>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29" name="Freeform 139"/>
                <p:cNvSpPr>
                  <a:spLocks/>
                </p:cNvSpPr>
                <p:nvPr/>
              </p:nvSpPr>
              <p:spPr bwMode="auto">
                <a:xfrm>
                  <a:off x="7202" y="1480"/>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30" name="Freeform 140"/>
                <p:cNvSpPr>
                  <a:spLocks/>
                </p:cNvSpPr>
                <p:nvPr/>
              </p:nvSpPr>
              <p:spPr bwMode="auto">
                <a:xfrm>
                  <a:off x="7048" y="16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31" name="Freeform 141"/>
                <p:cNvSpPr>
                  <a:spLocks/>
                </p:cNvSpPr>
                <p:nvPr/>
              </p:nvSpPr>
              <p:spPr bwMode="auto">
                <a:xfrm>
                  <a:off x="7043" y="1593"/>
                  <a:ext cx="2" cy="5"/>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32" name="Freeform 142"/>
                <p:cNvSpPr>
                  <a:spLocks/>
                </p:cNvSpPr>
                <p:nvPr/>
              </p:nvSpPr>
              <p:spPr bwMode="auto">
                <a:xfrm>
                  <a:off x="7048" y="1603"/>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33" name="Freeform 143"/>
                <p:cNvSpPr>
                  <a:spLocks/>
                </p:cNvSpPr>
                <p:nvPr/>
              </p:nvSpPr>
              <p:spPr bwMode="auto">
                <a:xfrm>
                  <a:off x="7180" y="1487"/>
                  <a:ext cx="3"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1"/>
                        <a:pt x="0" y="1"/>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34" name="Freeform 144"/>
                <p:cNvSpPr>
                  <a:spLocks/>
                </p:cNvSpPr>
                <p:nvPr/>
              </p:nvSpPr>
              <p:spPr bwMode="auto">
                <a:xfrm>
                  <a:off x="7211" y="1480"/>
                  <a:ext cx="3"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0"/>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35" name="Freeform 145"/>
                <p:cNvSpPr>
                  <a:spLocks/>
                </p:cNvSpPr>
                <p:nvPr/>
              </p:nvSpPr>
              <p:spPr bwMode="auto">
                <a:xfrm>
                  <a:off x="7249" y="1496"/>
                  <a:ext cx="3" cy="7"/>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36" name="Freeform 146"/>
                <p:cNvSpPr>
                  <a:spLocks/>
                </p:cNvSpPr>
                <p:nvPr/>
              </p:nvSpPr>
              <p:spPr bwMode="auto">
                <a:xfrm>
                  <a:off x="7252" y="1499"/>
                  <a:ext cx="2" cy="4"/>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1" y="1"/>
                      </a:cubicBezTo>
                      <a:cubicBezTo>
                        <a:pt x="0"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37" name="Freeform 147"/>
                <p:cNvSpPr>
                  <a:spLocks/>
                </p:cNvSpPr>
                <p:nvPr/>
              </p:nvSpPr>
              <p:spPr bwMode="auto">
                <a:xfrm>
                  <a:off x="7218" y="1480"/>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38" name="Freeform 148"/>
                <p:cNvSpPr>
                  <a:spLocks/>
                </p:cNvSpPr>
                <p:nvPr/>
              </p:nvSpPr>
              <p:spPr bwMode="auto">
                <a:xfrm>
                  <a:off x="7214" y="1475"/>
                  <a:ext cx="4" cy="9"/>
                </a:xfrm>
                <a:custGeom>
                  <a:avLst/>
                  <a:gdLst>
                    <a:gd name="T0" fmla="*/ 2 w 2"/>
                    <a:gd name="T1" fmla="*/ 4 h 4"/>
                    <a:gd name="T2" fmla="*/ 1 w 2"/>
                    <a:gd name="T3" fmla="*/ 2 h 4"/>
                    <a:gd name="T4" fmla="*/ 0 w 2"/>
                    <a:gd name="T5" fmla="*/ 2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39" name="Freeform 149"/>
                <p:cNvSpPr>
                  <a:spLocks/>
                </p:cNvSpPr>
                <p:nvPr/>
              </p:nvSpPr>
              <p:spPr bwMode="auto">
                <a:xfrm>
                  <a:off x="7216" y="1477"/>
                  <a:ext cx="2" cy="3"/>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40" name="Freeform 150"/>
                <p:cNvSpPr>
                  <a:spLocks/>
                </p:cNvSpPr>
                <p:nvPr/>
              </p:nvSpPr>
              <p:spPr bwMode="auto">
                <a:xfrm>
                  <a:off x="6497" y="145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41" name="Freeform 151"/>
                <p:cNvSpPr>
                  <a:spLocks/>
                </p:cNvSpPr>
                <p:nvPr/>
              </p:nvSpPr>
              <p:spPr bwMode="auto">
                <a:xfrm>
                  <a:off x="7157" y="2082"/>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0" y="0"/>
                        <a:pt x="1" y="0"/>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42" name="Freeform 152"/>
                <p:cNvSpPr>
                  <a:spLocks/>
                </p:cNvSpPr>
                <p:nvPr/>
              </p:nvSpPr>
              <p:spPr bwMode="auto">
                <a:xfrm>
                  <a:off x="7159" y="2079"/>
                  <a:ext cx="7" cy="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43" name="Freeform 153"/>
                <p:cNvSpPr>
                  <a:spLocks/>
                </p:cNvSpPr>
                <p:nvPr/>
              </p:nvSpPr>
              <p:spPr bwMode="auto">
                <a:xfrm>
                  <a:off x="6538" y="1373"/>
                  <a:ext cx="5" cy="2"/>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1" y="1"/>
                      </a:cubicBezTo>
                      <a:cubicBezTo>
                        <a:pt x="1"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44" name="Freeform 154"/>
                <p:cNvSpPr>
                  <a:spLocks/>
                </p:cNvSpPr>
                <p:nvPr/>
              </p:nvSpPr>
              <p:spPr bwMode="auto">
                <a:xfrm>
                  <a:off x="6497" y="141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45" name="Rectangle 155"/>
                <p:cNvSpPr>
                  <a:spLocks noChangeArrowheads="1"/>
                </p:cNvSpPr>
                <p:nvPr/>
              </p:nvSpPr>
              <p:spPr bwMode="auto">
                <a:xfrm>
                  <a:off x="7086" y="1560"/>
                  <a:ext cx="1"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46" name="Freeform 156"/>
                <p:cNvSpPr>
                  <a:spLocks/>
                </p:cNvSpPr>
                <p:nvPr/>
              </p:nvSpPr>
              <p:spPr bwMode="auto">
                <a:xfrm>
                  <a:off x="7247" y="150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47" name="Freeform 157"/>
                <p:cNvSpPr>
                  <a:spLocks/>
                </p:cNvSpPr>
                <p:nvPr/>
              </p:nvSpPr>
              <p:spPr bwMode="auto">
                <a:xfrm>
                  <a:off x="6540" y="13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48" name="Freeform 158"/>
                <p:cNvSpPr>
                  <a:spLocks/>
                </p:cNvSpPr>
                <p:nvPr/>
              </p:nvSpPr>
              <p:spPr bwMode="auto">
                <a:xfrm>
                  <a:off x="7109" y="159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49" name="Freeform 159"/>
                <p:cNvSpPr>
                  <a:spLocks/>
                </p:cNvSpPr>
                <p:nvPr/>
              </p:nvSpPr>
              <p:spPr bwMode="auto">
                <a:xfrm>
                  <a:off x="7157" y="1563"/>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50" name="Freeform 160"/>
                <p:cNvSpPr>
                  <a:spLocks/>
                </p:cNvSpPr>
                <p:nvPr/>
              </p:nvSpPr>
              <p:spPr bwMode="auto">
                <a:xfrm>
                  <a:off x="7033" y="1622"/>
                  <a:ext cx="5" cy="5"/>
                </a:xfrm>
                <a:custGeom>
                  <a:avLst/>
                  <a:gdLst>
                    <a:gd name="T0" fmla="*/ 0 w 5"/>
                    <a:gd name="T1" fmla="*/ 0 h 5"/>
                    <a:gd name="T2" fmla="*/ 0 w 5"/>
                    <a:gd name="T3" fmla="*/ 2 h 5"/>
                    <a:gd name="T4" fmla="*/ 5 w 5"/>
                    <a:gd name="T5" fmla="*/ 5 h 5"/>
                    <a:gd name="T6" fmla="*/ 0 w 5"/>
                    <a:gd name="T7" fmla="*/ 0 h 5"/>
                  </a:gdLst>
                  <a:ahLst/>
                  <a:cxnLst>
                    <a:cxn ang="0">
                      <a:pos x="T0" y="T1"/>
                    </a:cxn>
                    <a:cxn ang="0">
                      <a:pos x="T2" y="T3"/>
                    </a:cxn>
                    <a:cxn ang="0">
                      <a:pos x="T4" y="T5"/>
                    </a:cxn>
                    <a:cxn ang="0">
                      <a:pos x="T6" y="T7"/>
                    </a:cxn>
                  </a:cxnLst>
                  <a:rect l="0" t="0" r="r" b="b"/>
                  <a:pathLst>
                    <a:path w="5" h="5">
                      <a:moveTo>
                        <a:pt x="0" y="0"/>
                      </a:moveTo>
                      <a:lnTo>
                        <a:pt x="0" y="2"/>
                      </a:lnTo>
                      <a:lnTo>
                        <a:pt x="5"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51" name="Freeform 161"/>
                <p:cNvSpPr>
                  <a:spLocks/>
                </p:cNvSpPr>
                <p:nvPr/>
              </p:nvSpPr>
              <p:spPr bwMode="auto">
                <a:xfrm>
                  <a:off x="7064" y="158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52" name="Freeform 162"/>
                <p:cNvSpPr>
                  <a:spLocks/>
                </p:cNvSpPr>
                <p:nvPr/>
              </p:nvSpPr>
              <p:spPr bwMode="auto">
                <a:xfrm>
                  <a:off x="6958" y="1475"/>
                  <a:ext cx="291" cy="265"/>
                </a:xfrm>
                <a:custGeom>
                  <a:avLst/>
                  <a:gdLst>
                    <a:gd name="T0" fmla="*/ 27 w 123"/>
                    <a:gd name="T1" fmla="*/ 92 h 112"/>
                    <a:gd name="T2" fmla="*/ 33 w 123"/>
                    <a:gd name="T3" fmla="*/ 85 h 112"/>
                    <a:gd name="T4" fmla="*/ 52 w 123"/>
                    <a:gd name="T5" fmla="*/ 57 h 112"/>
                    <a:gd name="T6" fmla="*/ 61 w 123"/>
                    <a:gd name="T7" fmla="*/ 52 h 112"/>
                    <a:gd name="T8" fmla="*/ 69 w 123"/>
                    <a:gd name="T9" fmla="*/ 49 h 112"/>
                    <a:gd name="T10" fmla="*/ 81 w 123"/>
                    <a:gd name="T11" fmla="*/ 39 h 112"/>
                    <a:gd name="T12" fmla="*/ 89 w 123"/>
                    <a:gd name="T13" fmla="*/ 34 h 112"/>
                    <a:gd name="T14" fmla="*/ 100 w 123"/>
                    <a:gd name="T15" fmla="*/ 25 h 112"/>
                    <a:gd name="T16" fmla="*/ 105 w 123"/>
                    <a:gd name="T17" fmla="*/ 17 h 112"/>
                    <a:gd name="T18" fmla="*/ 115 w 123"/>
                    <a:gd name="T19" fmla="*/ 15 h 112"/>
                    <a:gd name="T20" fmla="*/ 119 w 123"/>
                    <a:gd name="T21" fmla="*/ 14 h 112"/>
                    <a:gd name="T22" fmla="*/ 121 w 123"/>
                    <a:gd name="T23" fmla="*/ 8 h 112"/>
                    <a:gd name="T24" fmla="*/ 122 w 123"/>
                    <a:gd name="T25" fmla="*/ 7 h 112"/>
                    <a:gd name="T26" fmla="*/ 118 w 123"/>
                    <a:gd name="T27" fmla="*/ 7 h 112"/>
                    <a:gd name="T28" fmla="*/ 113 w 123"/>
                    <a:gd name="T29" fmla="*/ 5 h 112"/>
                    <a:gd name="T30" fmla="*/ 107 w 123"/>
                    <a:gd name="T31" fmla="*/ 4 h 112"/>
                    <a:gd name="T32" fmla="*/ 106 w 123"/>
                    <a:gd name="T33" fmla="*/ 3 h 112"/>
                    <a:gd name="T34" fmla="*/ 102 w 123"/>
                    <a:gd name="T35" fmla="*/ 4 h 112"/>
                    <a:gd name="T36" fmla="*/ 101 w 123"/>
                    <a:gd name="T37" fmla="*/ 4 h 112"/>
                    <a:gd name="T38" fmla="*/ 99 w 123"/>
                    <a:gd name="T39" fmla="*/ 2 h 112"/>
                    <a:gd name="T40" fmla="*/ 98 w 123"/>
                    <a:gd name="T41" fmla="*/ 9 h 112"/>
                    <a:gd name="T42" fmla="*/ 96 w 123"/>
                    <a:gd name="T43" fmla="*/ 8 h 112"/>
                    <a:gd name="T44" fmla="*/ 93 w 123"/>
                    <a:gd name="T45" fmla="*/ 7 h 112"/>
                    <a:gd name="T46" fmla="*/ 91 w 123"/>
                    <a:gd name="T47" fmla="*/ 7 h 112"/>
                    <a:gd name="T48" fmla="*/ 89 w 123"/>
                    <a:gd name="T49" fmla="*/ 10 h 112"/>
                    <a:gd name="T50" fmla="*/ 87 w 123"/>
                    <a:gd name="T51" fmla="*/ 10 h 112"/>
                    <a:gd name="T52" fmla="*/ 89 w 123"/>
                    <a:gd name="T53" fmla="*/ 18 h 112"/>
                    <a:gd name="T54" fmla="*/ 85 w 123"/>
                    <a:gd name="T55" fmla="*/ 12 h 112"/>
                    <a:gd name="T56" fmla="*/ 78 w 123"/>
                    <a:gd name="T57" fmla="*/ 16 h 112"/>
                    <a:gd name="T58" fmla="*/ 75 w 123"/>
                    <a:gd name="T59" fmla="*/ 18 h 112"/>
                    <a:gd name="T60" fmla="*/ 75 w 123"/>
                    <a:gd name="T61" fmla="*/ 24 h 112"/>
                    <a:gd name="T62" fmla="*/ 67 w 123"/>
                    <a:gd name="T63" fmla="*/ 25 h 112"/>
                    <a:gd name="T64" fmla="*/ 65 w 123"/>
                    <a:gd name="T65" fmla="*/ 29 h 112"/>
                    <a:gd name="T66" fmla="*/ 64 w 123"/>
                    <a:gd name="T67" fmla="*/ 29 h 112"/>
                    <a:gd name="T68" fmla="*/ 64 w 123"/>
                    <a:gd name="T69" fmla="*/ 32 h 112"/>
                    <a:gd name="T70" fmla="*/ 60 w 123"/>
                    <a:gd name="T71" fmla="*/ 30 h 112"/>
                    <a:gd name="T72" fmla="*/ 59 w 123"/>
                    <a:gd name="T73" fmla="*/ 34 h 112"/>
                    <a:gd name="T74" fmla="*/ 55 w 123"/>
                    <a:gd name="T75" fmla="*/ 39 h 112"/>
                    <a:gd name="T76" fmla="*/ 50 w 123"/>
                    <a:gd name="T77" fmla="*/ 39 h 112"/>
                    <a:gd name="T78" fmla="*/ 47 w 123"/>
                    <a:gd name="T79" fmla="*/ 43 h 112"/>
                    <a:gd name="T80" fmla="*/ 45 w 123"/>
                    <a:gd name="T81" fmla="*/ 45 h 112"/>
                    <a:gd name="T82" fmla="*/ 44 w 123"/>
                    <a:gd name="T83" fmla="*/ 45 h 112"/>
                    <a:gd name="T84" fmla="*/ 42 w 123"/>
                    <a:gd name="T85" fmla="*/ 48 h 112"/>
                    <a:gd name="T86" fmla="*/ 39 w 123"/>
                    <a:gd name="T87" fmla="*/ 54 h 112"/>
                    <a:gd name="T88" fmla="*/ 38 w 123"/>
                    <a:gd name="T89" fmla="*/ 56 h 112"/>
                    <a:gd name="T90" fmla="*/ 38 w 123"/>
                    <a:gd name="T91" fmla="*/ 63 h 112"/>
                    <a:gd name="T92" fmla="*/ 34 w 123"/>
                    <a:gd name="T93" fmla="*/ 65 h 112"/>
                    <a:gd name="T94" fmla="*/ 30 w 123"/>
                    <a:gd name="T95" fmla="*/ 69 h 112"/>
                    <a:gd name="T96" fmla="*/ 27 w 123"/>
                    <a:gd name="T97" fmla="*/ 71 h 112"/>
                    <a:gd name="T98" fmla="*/ 19 w 123"/>
                    <a:gd name="T99" fmla="*/ 78 h 112"/>
                    <a:gd name="T100" fmla="*/ 17 w 123"/>
                    <a:gd name="T101" fmla="*/ 80 h 112"/>
                    <a:gd name="T102" fmla="*/ 13 w 123"/>
                    <a:gd name="T103" fmla="*/ 88 h 112"/>
                    <a:gd name="T104" fmla="*/ 12 w 123"/>
                    <a:gd name="T105"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2">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53" name="Freeform 163"/>
                <p:cNvSpPr>
                  <a:spLocks/>
                </p:cNvSpPr>
                <p:nvPr/>
              </p:nvSpPr>
              <p:spPr bwMode="auto">
                <a:xfrm>
                  <a:off x="7195" y="2086"/>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1" y="2"/>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54" name="Freeform 164"/>
                <p:cNvSpPr>
                  <a:spLocks/>
                </p:cNvSpPr>
                <p:nvPr/>
              </p:nvSpPr>
              <p:spPr bwMode="auto">
                <a:xfrm>
                  <a:off x="6540" y="1413"/>
                  <a:ext cx="3"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55" name="Freeform 165"/>
                <p:cNvSpPr>
                  <a:spLocks/>
                </p:cNvSpPr>
                <p:nvPr/>
              </p:nvSpPr>
              <p:spPr bwMode="auto">
                <a:xfrm>
                  <a:off x="5656" y="2392"/>
                  <a:ext cx="2" cy="5"/>
                </a:xfrm>
                <a:custGeom>
                  <a:avLst/>
                  <a:gdLst>
                    <a:gd name="T0" fmla="*/ 0 w 2"/>
                    <a:gd name="T1" fmla="*/ 0 h 5"/>
                    <a:gd name="T2" fmla="*/ 0 w 2"/>
                    <a:gd name="T3" fmla="*/ 0 h 5"/>
                    <a:gd name="T4" fmla="*/ 2 w 2"/>
                    <a:gd name="T5" fmla="*/ 5 h 5"/>
                    <a:gd name="T6" fmla="*/ 0 w 2"/>
                    <a:gd name="T7" fmla="*/ 0 h 5"/>
                  </a:gdLst>
                  <a:ahLst/>
                  <a:cxnLst>
                    <a:cxn ang="0">
                      <a:pos x="T0" y="T1"/>
                    </a:cxn>
                    <a:cxn ang="0">
                      <a:pos x="T2" y="T3"/>
                    </a:cxn>
                    <a:cxn ang="0">
                      <a:pos x="T4" y="T5"/>
                    </a:cxn>
                    <a:cxn ang="0">
                      <a:pos x="T6" y="T7"/>
                    </a:cxn>
                  </a:cxnLst>
                  <a:rect l="0" t="0" r="r" b="b"/>
                  <a:pathLst>
                    <a:path w="2" h="5">
                      <a:moveTo>
                        <a:pt x="0" y="0"/>
                      </a:moveTo>
                      <a:lnTo>
                        <a:pt x="0" y="0"/>
                      </a:lnTo>
                      <a:lnTo>
                        <a:pt x="2"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56" name="Freeform 166"/>
                <p:cNvSpPr>
                  <a:spLocks/>
                </p:cNvSpPr>
                <p:nvPr/>
              </p:nvSpPr>
              <p:spPr bwMode="auto">
                <a:xfrm>
                  <a:off x="5660" y="2376"/>
                  <a:ext cx="3" cy="2"/>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57" name="Freeform 167"/>
                <p:cNvSpPr>
                  <a:spLocks/>
                </p:cNvSpPr>
                <p:nvPr/>
              </p:nvSpPr>
              <p:spPr bwMode="auto">
                <a:xfrm>
                  <a:off x="6123" y="1660"/>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0" y="0"/>
                        <a:pt x="1" y="0"/>
                      </a:cubicBezTo>
                      <a:cubicBezTo>
                        <a:pt x="0"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58" name="Freeform 168"/>
                <p:cNvSpPr>
                  <a:spLocks/>
                </p:cNvSpPr>
                <p:nvPr/>
              </p:nvSpPr>
              <p:spPr bwMode="auto">
                <a:xfrm>
                  <a:off x="5694" y="2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59" name="Freeform 169"/>
                <p:cNvSpPr>
                  <a:spLocks/>
                </p:cNvSpPr>
                <p:nvPr/>
              </p:nvSpPr>
              <p:spPr bwMode="auto">
                <a:xfrm>
                  <a:off x="5663" y="2376"/>
                  <a:ext cx="0" cy="2"/>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60" name="Freeform 170"/>
                <p:cNvSpPr>
                  <a:spLocks/>
                </p:cNvSpPr>
                <p:nvPr/>
              </p:nvSpPr>
              <p:spPr bwMode="auto">
                <a:xfrm>
                  <a:off x="5663" y="238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61" name="Freeform 171"/>
                <p:cNvSpPr>
                  <a:spLocks/>
                </p:cNvSpPr>
                <p:nvPr/>
              </p:nvSpPr>
              <p:spPr bwMode="auto">
                <a:xfrm>
                  <a:off x="5663" y="2385"/>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62" name="Freeform 172"/>
                <p:cNvSpPr>
                  <a:spLocks/>
                </p:cNvSpPr>
                <p:nvPr/>
              </p:nvSpPr>
              <p:spPr bwMode="auto">
                <a:xfrm>
                  <a:off x="5748" y="2352"/>
                  <a:ext cx="2" cy="9"/>
                </a:xfrm>
                <a:custGeom>
                  <a:avLst/>
                  <a:gdLst>
                    <a:gd name="T0" fmla="*/ 1 w 1"/>
                    <a:gd name="T1" fmla="*/ 2 h 4"/>
                    <a:gd name="T2" fmla="*/ 1 w 1"/>
                    <a:gd name="T3" fmla="*/ 0 h 4"/>
                    <a:gd name="T4" fmla="*/ 1 w 1"/>
                    <a:gd name="T5" fmla="*/ 4 h 4"/>
                    <a:gd name="T6" fmla="*/ 1 w 1"/>
                    <a:gd name="T7" fmla="*/ 4 h 4"/>
                    <a:gd name="T8" fmla="*/ 1 w 1"/>
                    <a:gd name="T9" fmla="*/ 3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63" name="Freeform 173"/>
                <p:cNvSpPr>
                  <a:spLocks/>
                </p:cNvSpPr>
                <p:nvPr/>
              </p:nvSpPr>
              <p:spPr bwMode="auto">
                <a:xfrm>
                  <a:off x="5750" y="2357"/>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64" name="Freeform 174"/>
                <p:cNvSpPr>
                  <a:spLocks/>
                </p:cNvSpPr>
                <p:nvPr/>
              </p:nvSpPr>
              <p:spPr bwMode="auto">
                <a:xfrm>
                  <a:off x="5750" y="2359"/>
                  <a:ext cx="0" cy="5"/>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65" name="Freeform 175"/>
                <p:cNvSpPr>
                  <a:spLocks/>
                </p:cNvSpPr>
                <p:nvPr/>
              </p:nvSpPr>
              <p:spPr bwMode="auto">
                <a:xfrm>
                  <a:off x="5736" y="2345"/>
                  <a:ext cx="0" cy="7"/>
                </a:xfrm>
                <a:custGeom>
                  <a:avLst/>
                  <a:gdLst>
                    <a:gd name="T0" fmla="*/ 2 h 3"/>
                    <a:gd name="T1" fmla="*/ 2 h 3"/>
                    <a:gd name="T2" fmla="*/ 2 h 3"/>
                  </a:gdLst>
                  <a:ahLst/>
                  <a:cxnLst>
                    <a:cxn ang="0">
                      <a:pos x="0" y="T0"/>
                    </a:cxn>
                    <a:cxn ang="0">
                      <a:pos x="0" y="T1"/>
                    </a:cxn>
                    <a:cxn ang="0">
                      <a:pos x="0" y="T2"/>
                    </a:cxn>
                  </a:cxnLst>
                  <a:rect l="0" t="0" r="r" b="b"/>
                  <a:pathLst>
                    <a:path h="3">
                      <a:moveTo>
                        <a:pt x="0" y="2"/>
                      </a:moveTo>
                      <a:cubicBezTo>
                        <a:pt x="0" y="0"/>
                        <a:pt x="0" y="2"/>
                        <a:pt x="0" y="2"/>
                      </a:cubicBezTo>
                      <a:cubicBezTo>
                        <a:pt x="0" y="3"/>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66" name="Freeform 176"/>
                <p:cNvSpPr>
                  <a:spLocks/>
                </p:cNvSpPr>
                <p:nvPr/>
              </p:nvSpPr>
              <p:spPr bwMode="auto">
                <a:xfrm>
                  <a:off x="5753" y="239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67" name="Freeform 177"/>
                <p:cNvSpPr>
                  <a:spLocks/>
                </p:cNvSpPr>
                <p:nvPr/>
              </p:nvSpPr>
              <p:spPr bwMode="auto">
                <a:xfrm>
                  <a:off x="6047" y="22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68" name="Freeform 178"/>
                <p:cNvSpPr>
                  <a:spLocks/>
                </p:cNvSpPr>
                <p:nvPr/>
              </p:nvSpPr>
              <p:spPr bwMode="auto">
                <a:xfrm>
                  <a:off x="5743" y="2347"/>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69" name="Freeform 179"/>
                <p:cNvSpPr>
                  <a:spLocks/>
                </p:cNvSpPr>
                <p:nvPr/>
              </p:nvSpPr>
              <p:spPr bwMode="auto">
                <a:xfrm>
                  <a:off x="5755" y="2387"/>
                  <a:ext cx="3" cy="5"/>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cubicBezTo>
                        <a:pt x="0" y="2"/>
                        <a:pt x="0"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70" name="Freeform 180"/>
                <p:cNvSpPr>
                  <a:spLocks/>
                </p:cNvSpPr>
                <p:nvPr/>
              </p:nvSpPr>
              <p:spPr bwMode="auto">
                <a:xfrm>
                  <a:off x="5874" y="2798"/>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71" name="Freeform 181"/>
                <p:cNvSpPr>
                  <a:spLocks/>
                </p:cNvSpPr>
                <p:nvPr/>
              </p:nvSpPr>
              <p:spPr bwMode="auto">
                <a:xfrm>
                  <a:off x="5905" y="2769"/>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72" name="Freeform 182"/>
                <p:cNvSpPr>
                  <a:spLocks/>
                </p:cNvSpPr>
                <p:nvPr/>
              </p:nvSpPr>
              <p:spPr bwMode="auto">
                <a:xfrm>
                  <a:off x="5755" y="2385"/>
                  <a:ext cx="3" cy="7"/>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73" name="Freeform 183"/>
                <p:cNvSpPr>
                  <a:spLocks/>
                </p:cNvSpPr>
                <p:nvPr/>
              </p:nvSpPr>
              <p:spPr bwMode="auto">
                <a:xfrm>
                  <a:off x="5817" y="2783"/>
                  <a:ext cx="2" cy="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74" name="Freeform 184"/>
                <p:cNvSpPr>
                  <a:spLocks/>
                </p:cNvSpPr>
                <p:nvPr/>
              </p:nvSpPr>
              <p:spPr bwMode="auto">
                <a:xfrm>
                  <a:off x="5822" y="278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75" name="Freeform 185"/>
                <p:cNvSpPr>
                  <a:spLocks/>
                </p:cNvSpPr>
                <p:nvPr/>
              </p:nvSpPr>
              <p:spPr bwMode="auto">
                <a:xfrm>
                  <a:off x="5824" y="2793"/>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76" name="Freeform 186"/>
                <p:cNvSpPr>
                  <a:spLocks/>
                </p:cNvSpPr>
                <p:nvPr/>
              </p:nvSpPr>
              <p:spPr bwMode="auto">
                <a:xfrm>
                  <a:off x="5822" y="2793"/>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77" name="Freeform 187"/>
                <p:cNvSpPr>
                  <a:spLocks/>
                </p:cNvSpPr>
                <p:nvPr/>
              </p:nvSpPr>
              <p:spPr bwMode="auto">
                <a:xfrm>
                  <a:off x="7325" y="20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78" name="Freeform 188"/>
                <p:cNvSpPr>
                  <a:spLocks/>
                </p:cNvSpPr>
                <p:nvPr/>
              </p:nvSpPr>
              <p:spPr bwMode="auto">
                <a:xfrm>
                  <a:off x="5715" y="240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79" name="Freeform 189"/>
                <p:cNvSpPr>
                  <a:spLocks/>
                </p:cNvSpPr>
                <p:nvPr/>
              </p:nvSpPr>
              <p:spPr bwMode="auto">
                <a:xfrm>
                  <a:off x="5672" y="23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80" name="Freeform 190"/>
                <p:cNvSpPr>
                  <a:spLocks/>
                </p:cNvSpPr>
                <p:nvPr/>
              </p:nvSpPr>
              <p:spPr bwMode="auto">
                <a:xfrm>
                  <a:off x="5746" y="2357"/>
                  <a:ext cx="2" cy="4"/>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81" name="Freeform 191"/>
                <p:cNvSpPr>
                  <a:spLocks/>
                </p:cNvSpPr>
                <p:nvPr/>
              </p:nvSpPr>
              <p:spPr bwMode="auto">
                <a:xfrm>
                  <a:off x="7192" y="2091"/>
                  <a:ext cx="3"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82" name="Freeform 192"/>
                <p:cNvSpPr>
                  <a:spLocks/>
                </p:cNvSpPr>
                <p:nvPr/>
              </p:nvSpPr>
              <p:spPr bwMode="auto">
                <a:xfrm>
                  <a:off x="5611" y="2345"/>
                  <a:ext cx="147" cy="102"/>
                </a:xfrm>
                <a:custGeom>
                  <a:avLst/>
                  <a:gdLst>
                    <a:gd name="T0" fmla="*/ 46 w 62"/>
                    <a:gd name="T1" fmla="*/ 23 h 43"/>
                    <a:gd name="T2" fmla="*/ 51 w 62"/>
                    <a:gd name="T3" fmla="*/ 20 h 43"/>
                    <a:gd name="T4" fmla="*/ 54 w 62"/>
                    <a:gd name="T5" fmla="*/ 19 h 43"/>
                    <a:gd name="T6" fmla="*/ 58 w 62"/>
                    <a:gd name="T7" fmla="*/ 21 h 43"/>
                    <a:gd name="T8" fmla="*/ 60 w 62"/>
                    <a:gd name="T9" fmla="*/ 20 h 43"/>
                    <a:gd name="T10" fmla="*/ 61 w 62"/>
                    <a:gd name="T11" fmla="*/ 16 h 43"/>
                    <a:gd name="T12" fmla="*/ 62 w 62"/>
                    <a:gd name="T13" fmla="*/ 13 h 43"/>
                    <a:gd name="T14" fmla="*/ 62 w 62"/>
                    <a:gd name="T15" fmla="*/ 11 h 43"/>
                    <a:gd name="T16" fmla="*/ 58 w 62"/>
                    <a:gd name="T17" fmla="*/ 12 h 43"/>
                    <a:gd name="T18" fmla="*/ 56 w 62"/>
                    <a:gd name="T19" fmla="*/ 9 h 43"/>
                    <a:gd name="T20" fmla="*/ 57 w 62"/>
                    <a:gd name="T21" fmla="*/ 2 h 43"/>
                    <a:gd name="T22" fmla="*/ 56 w 62"/>
                    <a:gd name="T23" fmla="*/ 2 h 43"/>
                    <a:gd name="T24" fmla="*/ 55 w 62"/>
                    <a:gd name="T25" fmla="*/ 5 h 43"/>
                    <a:gd name="T26" fmla="*/ 54 w 62"/>
                    <a:gd name="T27" fmla="*/ 3 h 43"/>
                    <a:gd name="T28" fmla="*/ 53 w 62"/>
                    <a:gd name="T29" fmla="*/ 8 h 43"/>
                    <a:gd name="T30" fmla="*/ 51 w 62"/>
                    <a:gd name="T31" fmla="*/ 3 h 43"/>
                    <a:gd name="T32" fmla="*/ 51 w 62"/>
                    <a:gd name="T33" fmla="*/ 1 h 43"/>
                    <a:gd name="T34" fmla="*/ 50 w 62"/>
                    <a:gd name="T35" fmla="*/ 4 h 43"/>
                    <a:gd name="T36" fmla="*/ 49 w 62"/>
                    <a:gd name="T37" fmla="*/ 2 h 43"/>
                    <a:gd name="T38" fmla="*/ 48 w 62"/>
                    <a:gd name="T39" fmla="*/ 7 h 43"/>
                    <a:gd name="T40" fmla="*/ 47 w 62"/>
                    <a:gd name="T41" fmla="*/ 12 h 43"/>
                    <a:gd name="T42" fmla="*/ 46 w 62"/>
                    <a:gd name="T43" fmla="*/ 7 h 43"/>
                    <a:gd name="T44" fmla="*/ 43 w 62"/>
                    <a:gd name="T45" fmla="*/ 7 h 43"/>
                    <a:gd name="T46" fmla="*/ 42 w 62"/>
                    <a:gd name="T47" fmla="*/ 7 h 43"/>
                    <a:gd name="T48" fmla="*/ 40 w 62"/>
                    <a:gd name="T49" fmla="*/ 8 h 43"/>
                    <a:gd name="T50" fmla="*/ 37 w 62"/>
                    <a:gd name="T51" fmla="*/ 9 h 43"/>
                    <a:gd name="T52" fmla="*/ 36 w 62"/>
                    <a:gd name="T53" fmla="*/ 10 h 43"/>
                    <a:gd name="T54" fmla="*/ 36 w 62"/>
                    <a:gd name="T55" fmla="*/ 10 h 43"/>
                    <a:gd name="T56" fmla="*/ 35 w 62"/>
                    <a:gd name="T57" fmla="*/ 12 h 43"/>
                    <a:gd name="T58" fmla="*/ 34 w 62"/>
                    <a:gd name="T59" fmla="*/ 10 h 43"/>
                    <a:gd name="T60" fmla="*/ 33 w 62"/>
                    <a:gd name="T61" fmla="*/ 12 h 43"/>
                    <a:gd name="T62" fmla="*/ 30 w 62"/>
                    <a:gd name="T63" fmla="*/ 11 h 43"/>
                    <a:gd name="T64" fmla="*/ 28 w 62"/>
                    <a:gd name="T65" fmla="*/ 12 h 43"/>
                    <a:gd name="T66" fmla="*/ 26 w 62"/>
                    <a:gd name="T67" fmla="*/ 12 h 43"/>
                    <a:gd name="T68" fmla="*/ 26 w 62"/>
                    <a:gd name="T69" fmla="*/ 14 h 43"/>
                    <a:gd name="T70" fmla="*/ 25 w 62"/>
                    <a:gd name="T71" fmla="*/ 13 h 43"/>
                    <a:gd name="T72" fmla="*/ 24 w 62"/>
                    <a:gd name="T73" fmla="*/ 15 h 43"/>
                    <a:gd name="T74" fmla="*/ 22 w 62"/>
                    <a:gd name="T75" fmla="*/ 16 h 43"/>
                    <a:gd name="T76" fmla="*/ 21 w 62"/>
                    <a:gd name="T77" fmla="*/ 17 h 43"/>
                    <a:gd name="T78" fmla="*/ 22 w 62"/>
                    <a:gd name="T79" fmla="*/ 25 h 43"/>
                    <a:gd name="T80" fmla="*/ 19 w 62"/>
                    <a:gd name="T81" fmla="*/ 21 h 43"/>
                    <a:gd name="T82" fmla="*/ 17 w 62"/>
                    <a:gd name="T83" fmla="*/ 23 h 43"/>
                    <a:gd name="T84" fmla="*/ 16 w 62"/>
                    <a:gd name="T85" fmla="*/ 23 h 43"/>
                    <a:gd name="T86" fmla="*/ 11 w 62"/>
                    <a:gd name="T87" fmla="*/ 24 h 43"/>
                    <a:gd name="T88" fmla="*/ 10 w 62"/>
                    <a:gd name="T89" fmla="*/ 24 h 43"/>
                    <a:gd name="T90" fmla="*/ 8 w 62"/>
                    <a:gd name="T91" fmla="*/ 31 h 43"/>
                    <a:gd name="T92" fmla="*/ 7 w 62"/>
                    <a:gd name="T93" fmla="*/ 32 h 43"/>
                    <a:gd name="T94" fmla="*/ 12 w 62"/>
                    <a:gd name="T95" fmla="*/ 41 h 43"/>
                    <a:gd name="T96" fmla="*/ 18 w 62"/>
                    <a:gd name="T97" fmla="*/ 38 h 43"/>
                    <a:gd name="T98" fmla="*/ 28 w 62"/>
                    <a:gd name="T99" fmla="*/ 27 h 43"/>
                    <a:gd name="T100" fmla="*/ 31 w 62"/>
                    <a:gd name="T101" fmla="*/ 31 h 43"/>
                    <a:gd name="T102" fmla="*/ 36 w 62"/>
                    <a:gd name="T103" fmla="*/ 29 h 43"/>
                    <a:gd name="T104" fmla="*/ 41 w 62"/>
                    <a:gd name="T10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43">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83" name="Freeform 193"/>
                <p:cNvSpPr>
                  <a:spLocks/>
                </p:cNvSpPr>
                <p:nvPr/>
              </p:nvSpPr>
              <p:spPr bwMode="auto">
                <a:xfrm>
                  <a:off x="5734" y="235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84" name="Freeform 194"/>
                <p:cNvSpPr>
                  <a:spLocks/>
                </p:cNvSpPr>
                <p:nvPr/>
              </p:nvSpPr>
              <p:spPr bwMode="auto">
                <a:xfrm>
                  <a:off x="5682" y="2369"/>
                  <a:ext cx="2"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85" name="Freeform 195"/>
                <p:cNvSpPr>
                  <a:spLocks/>
                </p:cNvSpPr>
                <p:nvPr/>
              </p:nvSpPr>
              <p:spPr bwMode="auto">
                <a:xfrm>
                  <a:off x="5814" y="2006"/>
                  <a:ext cx="3" cy="5"/>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0" y="2"/>
                        <a:pt x="0" y="1"/>
                      </a:cubicBezTo>
                      <a:cubicBezTo>
                        <a:pt x="0" y="2"/>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86" name="Freeform 196"/>
                <p:cNvSpPr>
                  <a:spLocks/>
                </p:cNvSpPr>
                <p:nvPr/>
              </p:nvSpPr>
              <p:spPr bwMode="auto">
                <a:xfrm>
                  <a:off x="5753" y="1987"/>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87" name="Freeform 197"/>
                <p:cNvSpPr>
                  <a:spLocks/>
                </p:cNvSpPr>
                <p:nvPr/>
              </p:nvSpPr>
              <p:spPr bwMode="auto">
                <a:xfrm>
                  <a:off x="5902" y="2696"/>
                  <a:ext cx="3"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88" name="Freeform 198"/>
                <p:cNvSpPr>
                  <a:spLocks/>
                </p:cNvSpPr>
                <p:nvPr/>
              </p:nvSpPr>
              <p:spPr bwMode="auto">
                <a:xfrm>
                  <a:off x="5727" y="198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89" name="Freeform 199"/>
                <p:cNvSpPr>
                  <a:spLocks/>
                </p:cNvSpPr>
                <p:nvPr/>
              </p:nvSpPr>
              <p:spPr bwMode="auto">
                <a:xfrm>
                  <a:off x="5729" y="1975"/>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2"/>
                        <a:pt x="1"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90" name="Freeform 200"/>
                <p:cNvSpPr>
                  <a:spLocks/>
                </p:cNvSpPr>
                <p:nvPr/>
              </p:nvSpPr>
              <p:spPr bwMode="auto">
                <a:xfrm>
                  <a:off x="5724" y="1985"/>
                  <a:ext cx="3"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91" name="Freeform 201"/>
                <p:cNvSpPr>
                  <a:spLocks/>
                </p:cNvSpPr>
                <p:nvPr/>
              </p:nvSpPr>
              <p:spPr bwMode="auto">
                <a:xfrm>
                  <a:off x="5912" y="2691"/>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92" name="Freeform 202"/>
                <p:cNvSpPr>
                  <a:spLocks/>
                </p:cNvSpPr>
                <p:nvPr/>
              </p:nvSpPr>
              <p:spPr bwMode="auto">
                <a:xfrm>
                  <a:off x="5712" y="1982"/>
                  <a:ext cx="3" cy="5"/>
                </a:xfrm>
                <a:custGeom>
                  <a:avLst/>
                  <a:gdLst>
                    <a:gd name="T0" fmla="*/ 3 w 3"/>
                    <a:gd name="T1" fmla="*/ 0 h 5"/>
                    <a:gd name="T2" fmla="*/ 3 w 3"/>
                    <a:gd name="T3" fmla="*/ 0 h 5"/>
                    <a:gd name="T4" fmla="*/ 0 w 3"/>
                    <a:gd name="T5" fmla="*/ 5 h 5"/>
                    <a:gd name="T6" fmla="*/ 3 w 3"/>
                    <a:gd name="T7" fmla="*/ 0 h 5"/>
                  </a:gdLst>
                  <a:ahLst/>
                  <a:cxnLst>
                    <a:cxn ang="0">
                      <a:pos x="T0" y="T1"/>
                    </a:cxn>
                    <a:cxn ang="0">
                      <a:pos x="T2" y="T3"/>
                    </a:cxn>
                    <a:cxn ang="0">
                      <a:pos x="T4" y="T5"/>
                    </a:cxn>
                    <a:cxn ang="0">
                      <a:pos x="T6" y="T7"/>
                    </a:cxn>
                  </a:cxnLst>
                  <a:rect l="0" t="0" r="r" b="b"/>
                  <a:pathLst>
                    <a:path w="3" h="5">
                      <a:moveTo>
                        <a:pt x="3" y="0"/>
                      </a:moveTo>
                      <a:lnTo>
                        <a:pt x="3" y="0"/>
                      </a:lnTo>
                      <a:lnTo>
                        <a:pt x="0" y="5"/>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93" name="Freeform 203"/>
                <p:cNvSpPr>
                  <a:spLocks/>
                </p:cNvSpPr>
                <p:nvPr/>
              </p:nvSpPr>
              <p:spPr bwMode="auto">
                <a:xfrm>
                  <a:off x="6118" y="1672"/>
                  <a:ext cx="10" cy="2"/>
                </a:xfrm>
                <a:custGeom>
                  <a:avLst/>
                  <a:gdLst>
                    <a:gd name="T0" fmla="*/ 0 w 4"/>
                    <a:gd name="T1" fmla="*/ 1 h 1"/>
                    <a:gd name="T2" fmla="*/ 0 w 4"/>
                    <a:gd name="T3" fmla="*/ 1 h 1"/>
                    <a:gd name="T4" fmla="*/ 1 w 4"/>
                    <a:gd name="T5" fmla="*/ 1 h 1"/>
                    <a:gd name="T6" fmla="*/ 2 w 4"/>
                    <a:gd name="T7" fmla="*/ 0 h 1"/>
                    <a:gd name="T8" fmla="*/ 4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94" name="Freeform 204"/>
                <p:cNvSpPr>
                  <a:spLocks/>
                </p:cNvSpPr>
                <p:nvPr/>
              </p:nvSpPr>
              <p:spPr bwMode="auto">
                <a:xfrm>
                  <a:off x="6120" y="1674"/>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grpSp>
          <p:grpSp>
            <p:nvGrpSpPr>
              <p:cNvPr id="48" name="Group 406"/>
              <p:cNvGrpSpPr>
                <a:grpSpLocks/>
              </p:cNvGrpSpPr>
              <p:nvPr/>
            </p:nvGrpSpPr>
            <p:grpSpPr bwMode="auto">
              <a:xfrm>
                <a:off x="8959850" y="2649538"/>
                <a:ext cx="2593975" cy="2765425"/>
                <a:chOff x="5644" y="1669"/>
                <a:chExt cx="1634" cy="1742"/>
              </a:xfrm>
            </p:grpSpPr>
            <p:sp>
              <p:nvSpPr>
                <p:cNvPr id="95" name="Freeform 206"/>
                <p:cNvSpPr>
                  <a:spLocks/>
                </p:cNvSpPr>
                <p:nvPr/>
              </p:nvSpPr>
              <p:spPr bwMode="auto">
                <a:xfrm>
                  <a:off x="6116" y="1676"/>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96" name="Freeform 207"/>
                <p:cNvSpPr>
                  <a:spLocks/>
                </p:cNvSpPr>
                <p:nvPr/>
              </p:nvSpPr>
              <p:spPr bwMode="auto">
                <a:xfrm>
                  <a:off x="6092" y="1703"/>
                  <a:ext cx="5"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97" name="Freeform 208"/>
                <p:cNvSpPr>
                  <a:spLocks/>
                </p:cNvSpPr>
                <p:nvPr/>
              </p:nvSpPr>
              <p:spPr bwMode="auto">
                <a:xfrm>
                  <a:off x="6092" y="1700"/>
                  <a:ext cx="7" cy="3"/>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98" name="Freeform 209"/>
                <p:cNvSpPr>
                  <a:spLocks/>
                </p:cNvSpPr>
                <p:nvPr/>
              </p:nvSpPr>
              <p:spPr bwMode="auto">
                <a:xfrm>
                  <a:off x="6118" y="1669"/>
                  <a:ext cx="5"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99" name="Freeform 210"/>
                <p:cNvSpPr>
                  <a:spLocks/>
                </p:cNvSpPr>
                <p:nvPr/>
              </p:nvSpPr>
              <p:spPr bwMode="auto">
                <a:xfrm>
                  <a:off x="5644" y="1958"/>
                  <a:ext cx="180" cy="98"/>
                </a:xfrm>
                <a:custGeom>
                  <a:avLst/>
                  <a:gdLst>
                    <a:gd name="T0" fmla="*/ 12 w 76"/>
                    <a:gd name="T1" fmla="*/ 18 h 41"/>
                    <a:gd name="T2" fmla="*/ 22 w 76"/>
                    <a:gd name="T3" fmla="*/ 26 h 41"/>
                    <a:gd name="T4" fmla="*/ 33 w 76"/>
                    <a:gd name="T5" fmla="*/ 25 h 41"/>
                    <a:gd name="T6" fmla="*/ 37 w 76"/>
                    <a:gd name="T7" fmla="*/ 28 h 41"/>
                    <a:gd name="T8" fmla="*/ 43 w 76"/>
                    <a:gd name="T9" fmla="*/ 32 h 41"/>
                    <a:gd name="T10" fmla="*/ 48 w 76"/>
                    <a:gd name="T11" fmla="*/ 35 h 41"/>
                    <a:gd name="T12" fmla="*/ 53 w 76"/>
                    <a:gd name="T13" fmla="*/ 33 h 41"/>
                    <a:gd name="T14" fmla="*/ 60 w 76"/>
                    <a:gd name="T15" fmla="*/ 35 h 41"/>
                    <a:gd name="T16" fmla="*/ 63 w 76"/>
                    <a:gd name="T17" fmla="*/ 36 h 41"/>
                    <a:gd name="T18" fmla="*/ 67 w 76"/>
                    <a:gd name="T19" fmla="*/ 40 h 41"/>
                    <a:gd name="T20" fmla="*/ 69 w 76"/>
                    <a:gd name="T21" fmla="*/ 40 h 41"/>
                    <a:gd name="T22" fmla="*/ 72 w 76"/>
                    <a:gd name="T23" fmla="*/ 38 h 41"/>
                    <a:gd name="T24" fmla="*/ 74 w 76"/>
                    <a:gd name="T25" fmla="*/ 36 h 41"/>
                    <a:gd name="T26" fmla="*/ 75 w 76"/>
                    <a:gd name="T27" fmla="*/ 34 h 41"/>
                    <a:gd name="T28" fmla="*/ 71 w 76"/>
                    <a:gd name="T29" fmla="*/ 33 h 41"/>
                    <a:gd name="T30" fmla="*/ 72 w 76"/>
                    <a:gd name="T31" fmla="*/ 31 h 41"/>
                    <a:gd name="T32" fmla="*/ 71 w 76"/>
                    <a:gd name="T33" fmla="*/ 29 h 41"/>
                    <a:gd name="T34" fmla="*/ 73 w 76"/>
                    <a:gd name="T35" fmla="*/ 25 h 41"/>
                    <a:gd name="T36" fmla="*/ 75 w 76"/>
                    <a:gd name="T37" fmla="*/ 22 h 41"/>
                    <a:gd name="T38" fmla="*/ 71 w 76"/>
                    <a:gd name="T39" fmla="*/ 25 h 41"/>
                    <a:gd name="T40" fmla="*/ 67 w 76"/>
                    <a:gd name="T41" fmla="*/ 28 h 41"/>
                    <a:gd name="T42" fmla="*/ 70 w 76"/>
                    <a:gd name="T43" fmla="*/ 22 h 41"/>
                    <a:gd name="T44" fmla="*/ 69 w 76"/>
                    <a:gd name="T45" fmla="*/ 23 h 41"/>
                    <a:gd name="T46" fmla="*/ 70 w 76"/>
                    <a:gd name="T47" fmla="*/ 20 h 41"/>
                    <a:gd name="T48" fmla="*/ 68 w 76"/>
                    <a:gd name="T49" fmla="*/ 20 h 41"/>
                    <a:gd name="T50" fmla="*/ 67 w 76"/>
                    <a:gd name="T51" fmla="*/ 19 h 41"/>
                    <a:gd name="T52" fmla="*/ 62 w 76"/>
                    <a:gd name="T53" fmla="*/ 24 h 41"/>
                    <a:gd name="T54" fmla="*/ 66 w 76"/>
                    <a:gd name="T55" fmla="*/ 18 h 41"/>
                    <a:gd name="T56" fmla="*/ 65 w 76"/>
                    <a:gd name="T57" fmla="*/ 18 h 41"/>
                    <a:gd name="T58" fmla="*/ 60 w 76"/>
                    <a:gd name="T59" fmla="*/ 17 h 41"/>
                    <a:gd name="T60" fmla="*/ 58 w 76"/>
                    <a:gd name="T61" fmla="*/ 17 h 41"/>
                    <a:gd name="T62" fmla="*/ 55 w 76"/>
                    <a:gd name="T63" fmla="*/ 15 h 41"/>
                    <a:gd name="T64" fmla="*/ 53 w 76"/>
                    <a:gd name="T65" fmla="*/ 16 h 41"/>
                    <a:gd name="T66" fmla="*/ 53 w 76"/>
                    <a:gd name="T67" fmla="*/ 15 h 41"/>
                    <a:gd name="T68" fmla="*/ 52 w 76"/>
                    <a:gd name="T69" fmla="*/ 14 h 41"/>
                    <a:gd name="T70" fmla="*/ 50 w 76"/>
                    <a:gd name="T71" fmla="*/ 16 h 41"/>
                    <a:gd name="T72" fmla="*/ 49 w 76"/>
                    <a:gd name="T73" fmla="*/ 13 h 41"/>
                    <a:gd name="T74" fmla="*/ 47 w 76"/>
                    <a:gd name="T75" fmla="*/ 12 h 41"/>
                    <a:gd name="T76" fmla="*/ 45 w 76"/>
                    <a:gd name="T77" fmla="*/ 12 h 41"/>
                    <a:gd name="T78" fmla="*/ 43 w 76"/>
                    <a:gd name="T79" fmla="*/ 11 h 41"/>
                    <a:gd name="T80" fmla="*/ 40 w 76"/>
                    <a:gd name="T81" fmla="*/ 13 h 41"/>
                    <a:gd name="T82" fmla="*/ 40 w 76"/>
                    <a:gd name="T83" fmla="*/ 11 h 41"/>
                    <a:gd name="T84" fmla="*/ 40 w 76"/>
                    <a:gd name="T85" fmla="*/ 11 h 41"/>
                    <a:gd name="T86" fmla="*/ 37 w 76"/>
                    <a:gd name="T87" fmla="*/ 10 h 41"/>
                    <a:gd name="T88" fmla="*/ 34 w 76"/>
                    <a:gd name="T89" fmla="*/ 13 h 41"/>
                    <a:gd name="T90" fmla="*/ 31 w 76"/>
                    <a:gd name="T91" fmla="*/ 14 h 41"/>
                    <a:gd name="T92" fmla="*/ 31 w 76"/>
                    <a:gd name="T93" fmla="*/ 10 h 41"/>
                    <a:gd name="T94" fmla="*/ 26 w 76"/>
                    <a:gd name="T95" fmla="*/ 12 h 41"/>
                    <a:gd name="T96" fmla="*/ 24 w 76"/>
                    <a:gd name="T97" fmla="*/ 12 h 41"/>
                    <a:gd name="T98" fmla="*/ 20 w 76"/>
                    <a:gd name="T99" fmla="*/ 9 h 41"/>
                    <a:gd name="T100" fmla="*/ 20 w 76"/>
                    <a:gd name="T101" fmla="*/ 7 h 41"/>
                    <a:gd name="T102" fmla="*/ 18 w 76"/>
                    <a:gd name="T103" fmla="*/ 6 h 41"/>
                    <a:gd name="T104" fmla="*/ 11 w 76"/>
                    <a:gd name="T105" fmla="*/ 8 h 41"/>
                    <a:gd name="T106" fmla="*/ 4 w 76"/>
                    <a:gd name="T10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41">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00" name="Freeform 211"/>
                <p:cNvSpPr>
                  <a:spLocks/>
                </p:cNvSpPr>
                <p:nvPr/>
              </p:nvSpPr>
              <p:spPr bwMode="auto">
                <a:xfrm>
                  <a:off x="5817" y="2022"/>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01" name="Freeform 212"/>
                <p:cNvSpPr>
                  <a:spLocks/>
                </p:cNvSpPr>
                <p:nvPr/>
              </p:nvSpPr>
              <p:spPr bwMode="auto">
                <a:xfrm>
                  <a:off x="5817" y="2015"/>
                  <a:ext cx="2" cy="5"/>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0"/>
                        <a:pt x="0" y="1"/>
                        <a:pt x="1"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02" name="Freeform 213"/>
                <p:cNvSpPr>
                  <a:spLocks/>
                </p:cNvSpPr>
                <p:nvPr/>
              </p:nvSpPr>
              <p:spPr bwMode="auto">
                <a:xfrm>
                  <a:off x="5810" y="2008"/>
                  <a:ext cx="2" cy="3"/>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03" name="Freeform 214"/>
                <p:cNvSpPr>
                  <a:spLocks/>
                </p:cNvSpPr>
                <p:nvPr/>
              </p:nvSpPr>
              <p:spPr bwMode="auto">
                <a:xfrm>
                  <a:off x="5810" y="2051"/>
                  <a:ext cx="4" cy="7"/>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1" y="1"/>
                        <a:pt x="1"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04" name="Freeform 215"/>
                <p:cNvSpPr>
                  <a:spLocks/>
                </p:cNvSpPr>
                <p:nvPr/>
              </p:nvSpPr>
              <p:spPr bwMode="auto">
                <a:xfrm>
                  <a:off x="5819" y="2025"/>
                  <a:ext cx="3" cy="5"/>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1"/>
                        <a:pt x="0" y="1"/>
                      </a:cubicBezTo>
                      <a:cubicBezTo>
                        <a:pt x="0" y="1"/>
                        <a:pt x="0" y="2"/>
                        <a:pt x="0" y="2"/>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05" name="Freeform 216"/>
                <p:cNvSpPr>
                  <a:spLocks/>
                </p:cNvSpPr>
                <p:nvPr/>
              </p:nvSpPr>
              <p:spPr bwMode="auto">
                <a:xfrm>
                  <a:off x="5810" y="2053"/>
                  <a:ext cx="4" cy="5"/>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2" y="0"/>
                        <a:pt x="1" y="2"/>
                        <a:pt x="1" y="2"/>
                      </a:cubicBezTo>
                      <a:cubicBezTo>
                        <a:pt x="0" y="2"/>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06" name="Freeform 217"/>
                <p:cNvSpPr>
                  <a:spLocks/>
                </p:cNvSpPr>
                <p:nvPr/>
              </p:nvSpPr>
              <p:spPr bwMode="auto">
                <a:xfrm>
                  <a:off x="7237" y="202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07" name="Freeform 218"/>
                <p:cNvSpPr>
                  <a:spLocks/>
                </p:cNvSpPr>
                <p:nvPr/>
              </p:nvSpPr>
              <p:spPr bwMode="auto">
                <a:xfrm>
                  <a:off x="5758" y="2039"/>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08" name="Freeform 219"/>
                <p:cNvSpPr>
                  <a:spLocks/>
                </p:cNvSpPr>
                <p:nvPr/>
              </p:nvSpPr>
              <p:spPr bwMode="auto">
                <a:xfrm>
                  <a:off x="5731" y="1977"/>
                  <a:ext cx="3" cy="3"/>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09" name="Freeform 220"/>
                <p:cNvSpPr>
                  <a:spLocks/>
                </p:cNvSpPr>
                <p:nvPr/>
              </p:nvSpPr>
              <p:spPr bwMode="auto">
                <a:xfrm>
                  <a:off x="5822" y="202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10" name="Freeform 221"/>
                <p:cNvSpPr>
                  <a:spLocks/>
                </p:cNvSpPr>
                <p:nvPr/>
              </p:nvSpPr>
              <p:spPr bwMode="auto">
                <a:xfrm>
                  <a:off x="5731" y="2027"/>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11" name="Freeform 222"/>
                <p:cNvSpPr>
                  <a:spLocks/>
                </p:cNvSpPr>
                <p:nvPr/>
              </p:nvSpPr>
              <p:spPr bwMode="auto">
                <a:xfrm>
                  <a:off x="7278" y="2008"/>
                  <a:ext cx="0" cy="3"/>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12" name="Freeform 223"/>
                <p:cNvSpPr>
                  <a:spLocks/>
                </p:cNvSpPr>
                <p:nvPr/>
              </p:nvSpPr>
              <p:spPr bwMode="auto">
                <a:xfrm>
                  <a:off x="5741" y="198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13" name="Freeform 224"/>
                <p:cNvSpPr>
                  <a:spLocks/>
                </p:cNvSpPr>
                <p:nvPr/>
              </p:nvSpPr>
              <p:spPr bwMode="auto">
                <a:xfrm>
                  <a:off x="5822" y="2013"/>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14" name="Freeform 225"/>
                <p:cNvSpPr>
                  <a:spLocks/>
                </p:cNvSpPr>
                <p:nvPr/>
              </p:nvSpPr>
              <p:spPr bwMode="auto">
                <a:xfrm>
                  <a:off x="6348" y="3295"/>
                  <a:ext cx="7" cy="10"/>
                </a:xfrm>
                <a:custGeom>
                  <a:avLst/>
                  <a:gdLst>
                    <a:gd name="T0" fmla="*/ 3 w 3"/>
                    <a:gd name="T1" fmla="*/ 0 h 4"/>
                    <a:gd name="T2" fmla="*/ 1 w 3"/>
                    <a:gd name="T3" fmla="*/ 1 h 4"/>
                    <a:gd name="T4" fmla="*/ 1 w 3"/>
                    <a:gd name="T5" fmla="*/ 3 h 4"/>
                    <a:gd name="T6" fmla="*/ 0 w 3"/>
                    <a:gd name="T7" fmla="*/ 4 h 4"/>
                    <a:gd name="T8" fmla="*/ 2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15" name="Freeform 226"/>
                <p:cNvSpPr>
                  <a:spLocks/>
                </p:cNvSpPr>
                <p:nvPr/>
              </p:nvSpPr>
              <p:spPr bwMode="auto">
                <a:xfrm>
                  <a:off x="6623" y="33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16" name="Freeform 227"/>
                <p:cNvSpPr>
                  <a:spLocks/>
                </p:cNvSpPr>
                <p:nvPr/>
              </p:nvSpPr>
              <p:spPr bwMode="auto">
                <a:xfrm>
                  <a:off x="6348" y="329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17" name="Rectangle 228"/>
                <p:cNvSpPr>
                  <a:spLocks noChangeArrowheads="1"/>
                </p:cNvSpPr>
                <p:nvPr/>
              </p:nvSpPr>
              <p:spPr bwMode="auto">
                <a:xfrm>
                  <a:off x="6355" y="3305"/>
                  <a:ext cx="5"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18" name="Freeform 229"/>
                <p:cNvSpPr>
                  <a:spLocks/>
                </p:cNvSpPr>
                <p:nvPr/>
              </p:nvSpPr>
              <p:spPr bwMode="auto">
                <a:xfrm>
                  <a:off x="6350" y="3170"/>
                  <a:ext cx="3" cy="11"/>
                </a:xfrm>
                <a:custGeom>
                  <a:avLst/>
                  <a:gdLst>
                    <a:gd name="T0" fmla="*/ 0 w 1"/>
                    <a:gd name="T1" fmla="*/ 2 h 5"/>
                    <a:gd name="T2" fmla="*/ 1 w 1"/>
                    <a:gd name="T3" fmla="*/ 3 h 5"/>
                    <a:gd name="T4" fmla="*/ 0 w 1"/>
                    <a:gd name="T5" fmla="*/ 5 h 5"/>
                    <a:gd name="T6" fmla="*/ 1 w 1"/>
                    <a:gd name="T7" fmla="*/ 1 h 5"/>
                    <a:gd name="T8" fmla="*/ 1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19" name="Freeform 230"/>
                <p:cNvSpPr>
                  <a:spLocks/>
                </p:cNvSpPr>
                <p:nvPr/>
              </p:nvSpPr>
              <p:spPr bwMode="auto">
                <a:xfrm>
                  <a:off x="6350" y="3293"/>
                  <a:ext cx="3"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1"/>
                        <a:pt x="0" y="1"/>
                        <a:pt x="0" y="1"/>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20" name="Freeform 231"/>
                <p:cNvSpPr>
                  <a:spLocks/>
                </p:cNvSpPr>
                <p:nvPr/>
              </p:nvSpPr>
              <p:spPr bwMode="auto">
                <a:xfrm>
                  <a:off x="6348" y="3167"/>
                  <a:ext cx="2" cy="5"/>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0" y="2"/>
                      </a:cubicBezTo>
                      <a:cubicBezTo>
                        <a:pt x="0" y="2"/>
                        <a:pt x="1" y="1"/>
                        <a:pt x="1" y="1"/>
                      </a:cubicBezTo>
                      <a:cubicBezTo>
                        <a:pt x="1" y="1"/>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21" name="Freeform 232"/>
                <p:cNvSpPr>
                  <a:spLocks/>
                </p:cNvSpPr>
                <p:nvPr/>
              </p:nvSpPr>
              <p:spPr bwMode="auto">
                <a:xfrm>
                  <a:off x="6381" y="3331"/>
                  <a:ext cx="5" cy="5"/>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2"/>
                        <a:pt x="2" y="0"/>
                        <a:pt x="2" y="1"/>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22" name="Freeform 233"/>
                <p:cNvSpPr>
                  <a:spLocks/>
                </p:cNvSpPr>
                <p:nvPr/>
              </p:nvSpPr>
              <p:spPr bwMode="auto">
                <a:xfrm>
                  <a:off x="6519" y="338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23" name="Freeform 234"/>
                <p:cNvSpPr>
                  <a:spLocks/>
                </p:cNvSpPr>
                <p:nvPr/>
              </p:nvSpPr>
              <p:spPr bwMode="auto">
                <a:xfrm>
                  <a:off x="6192" y="19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24" name="Freeform 235"/>
                <p:cNvSpPr>
                  <a:spLocks/>
                </p:cNvSpPr>
                <p:nvPr/>
              </p:nvSpPr>
              <p:spPr bwMode="auto">
                <a:xfrm>
                  <a:off x="6348" y="317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25" name="Freeform 236"/>
                <p:cNvSpPr>
                  <a:spLocks/>
                </p:cNvSpPr>
                <p:nvPr/>
              </p:nvSpPr>
              <p:spPr bwMode="auto">
                <a:xfrm>
                  <a:off x="6192" y="19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26" name="Freeform 237"/>
                <p:cNvSpPr>
                  <a:spLocks/>
                </p:cNvSpPr>
                <p:nvPr/>
              </p:nvSpPr>
              <p:spPr bwMode="auto">
                <a:xfrm>
                  <a:off x="6362" y="3319"/>
                  <a:ext cx="3"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27" name="Oval 238"/>
                <p:cNvSpPr>
                  <a:spLocks noChangeArrowheads="1"/>
                </p:cNvSpPr>
                <p:nvPr/>
              </p:nvSpPr>
              <p:spPr bwMode="auto">
                <a:xfrm>
                  <a:off x="6192" y="1973"/>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28" name="Freeform 239"/>
                <p:cNvSpPr>
                  <a:spLocks/>
                </p:cNvSpPr>
                <p:nvPr/>
              </p:nvSpPr>
              <p:spPr bwMode="auto">
                <a:xfrm>
                  <a:off x="6550" y="3165"/>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29" name="Freeform 240"/>
                <p:cNvSpPr>
                  <a:spLocks/>
                </p:cNvSpPr>
                <p:nvPr/>
              </p:nvSpPr>
              <p:spPr bwMode="auto">
                <a:xfrm>
                  <a:off x="6609" y="31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30" name="Freeform 241"/>
                <p:cNvSpPr>
                  <a:spLocks/>
                </p:cNvSpPr>
                <p:nvPr/>
              </p:nvSpPr>
              <p:spPr bwMode="auto">
                <a:xfrm>
                  <a:off x="6585" y="315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31" name="Freeform 242"/>
                <p:cNvSpPr>
                  <a:spLocks/>
                </p:cNvSpPr>
                <p:nvPr/>
              </p:nvSpPr>
              <p:spPr bwMode="auto">
                <a:xfrm>
                  <a:off x="6329" y="3020"/>
                  <a:ext cx="446" cy="178"/>
                </a:xfrm>
                <a:custGeom>
                  <a:avLst/>
                  <a:gdLst>
                    <a:gd name="T0" fmla="*/ 11 w 188"/>
                    <a:gd name="T1" fmla="*/ 59 h 75"/>
                    <a:gd name="T2" fmla="*/ 17 w 188"/>
                    <a:gd name="T3" fmla="*/ 64 h 75"/>
                    <a:gd name="T4" fmla="*/ 14 w 188"/>
                    <a:gd name="T5" fmla="*/ 70 h 75"/>
                    <a:gd name="T6" fmla="*/ 17 w 188"/>
                    <a:gd name="T7" fmla="*/ 71 h 75"/>
                    <a:gd name="T8" fmla="*/ 21 w 188"/>
                    <a:gd name="T9" fmla="*/ 69 h 75"/>
                    <a:gd name="T10" fmla="*/ 22 w 188"/>
                    <a:gd name="T11" fmla="*/ 71 h 75"/>
                    <a:gd name="T12" fmla="*/ 27 w 188"/>
                    <a:gd name="T13" fmla="*/ 67 h 75"/>
                    <a:gd name="T14" fmla="*/ 30 w 188"/>
                    <a:gd name="T15" fmla="*/ 72 h 75"/>
                    <a:gd name="T16" fmla="*/ 31 w 188"/>
                    <a:gd name="T17" fmla="*/ 74 h 75"/>
                    <a:gd name="T18" fmla="*/ 33 w 188"/>
                    <a:gd name="T19" fmla="*/ 72 h 75"/>
                    <a:gd name="T20" fmla="*/ 37 w 188"/>
                    <a:gd name="T21" fmla="*/ 74 h 75"/>
                    <a:gd name="T22" fmla="*/ 40 w 188"/>
                    <a:gd name="T23" fmla="*/ 69 h 75"/>
                    <a:gd name="T24" fmla="*/ 43 w 188"/>
                    <a:gd name="T25" fmla="*/ 64 h 75"/>
                    <a:gd name="T26" fmla="*/ 45 w 188"/>
                    <a:gd name="T27" fmla="*/ 69 h 75"/>
                    <a:gd name="T28" fmla="*/ 54 w 188"/>
                    <a:gd name="T29" fmla="*/ 69 h 75"/>
                    <a:gd name="T30" fmla="*/ 58 w 188"/>
                    <a:gd name="T31" fmla="*/ 69 h 75"/>
                    <a:gd name="T32" fmla="*/ 62 w 188"/>
                    <a:gd name="T33" fmla="*/ 68 h 75"/>
                    <a:gd name="T34" fmla="*/ 73 w 188"/>
                    <a:gd name="T35" fmla="*/ 66 h 75"/>
                    <a:gd name="T36" fmla="*/ 76 w 188"/>
                    <a:gd name="T37" fmla="*/ 65 h 75"/>
                    <a:gd name="T38" fmla="*/ 77 w 188"/>
                    <a:gd name="T39" fmla="*/ 64 h 75"/>
                    <a:gd name="T40" fmla="*/ 80 w 188"/>
                    <a:gd name="T41" fmla="*/ 62 h 75"/>
                    <a:gd name="T42" fmla="*/ 83 w 188"/>
                    <a:gd name="T43" fmla="*/ 63 h 75"/>
                    <a:gd name="T44" fmla="*/ 86 w 188"/>
                    <a:gd name="T45" fmla="*/ 61 h 75"/>
                    <a:gd name="T46" fmla="*/ 94 w 188"/>
                    <a:gd name="T47" fmla="*/ 61 h 75"/>
                    <a:gd name="T48" fmla="*/ 100 w 188"/>
                    <a:gd name="T49" fmla="*/ 59 h 75"/>
                    <a:gd name="T50" fmla="*/ 105 w 188"/>
                    <a:gd name="T51" fmla="*/ 59 h 75"/>
                    <a:gd name="T52" fmla="*/ 108 w 188"/>
                    <a:gd name="T53" fmla="*/ 57 h 75"/>
                    <a:gd name="T54" fmla="*/ 109 w 188"/>
                    <a:gd name="T55" fmla="*/ 57 h 75"/>
                    <a:gd name="T56" fmla="*/ 114 w 188"/>
                    <a:gd name="T57" fmla="*/ 54 h 75"/>
                    <a:gd name="T58" fmla="*/ 120 w 188"/>
                    <a:gd name="T59" fmla="*/ 53 h 75"/>
                    <a:gd name="T60" fmla="*/ 124 w 188"/>
                    <a:gd name="T61" fmla="*/ 50 h 75"/>
                    <a:gd name="T62" fmla="*/ 127 w 188"/>
                    <a:gd name="T63" fmla="*/ 41 h 75"/>
                    <a:gd name="T64" fmla="*/ 133 w 188"/>
                    <a:gd name="T65" fmla="*/ 44 h 75"/>
                    <a:gd name="T66" fmla="*/ 139 w 188"/>
                    <a:gd name="T67" fmla="*/ 41 h 75"/>
                    <a:gd name="T68" fmla="*/ 144 w 188"/>
                    <a:gd name="T69" fmla="*/ 39 h 75"/>
                    <a:gd name="T70" fmla="*/ 156 w 188"/>
                    <a:gd name="T71" fmla="*/ 34 h 75"/>
                    <a:gd name="T72" fmla="*/ 160 w 188"/>
                    <a:gd name="T73" fmla="*/ 33 h 75"/>
                    <a:gd name="T74" fmla="*/ 170 w 188"/>
                    <a:gd name="T75" fmla="*/ 21 h 75"/>
                    <a:gd name="T76" fmla="*/ 173 w 188"/>
                    <a:gd name="T77" fmla="*/ 18 h 75"/>
                    <a:gd name="T78" fmla="*/ 169 w 188"/>
                    <a:gd name="T79" fmla="*/ 9 h 75"/>
                    <a:gd name="T80" fmla="*/ 149 w 188"/>
                    <a:gd name="T81" fmla="*/ 20 h 75"/>
                    <a:gd name="T82" fmla="*/ 110 w 188"/>
                    <a:gd name="T83" fmla="*/ 42 h 75"/>
                    <a:gd name="T84" fmla="*/ 103 w 188"/>
                    <a:gd name="T85" fmla="*/ 39 h 75"/>
                    <a:gd name="T86" fmla="*/ 88 w 188"/>
                    <a:gd name="T87" fmla="*/ 44 h 75"/>
                    <a:gd name="T88" fmla="*/ 69 w 188"/>
                    <a:gd name="T89" fmla="*/ 48 h 75"/>
                    <a:gd name="T90" fmla="*/ 59 w 188"/>
                    <a:gd name="T91" fmla="*/ 49 h 75"/>
                    <a:gd name="T92" fmla="*/ 44 w 188"/>
                    <a:gd name="T93" fmla="*/ 52 h 75"/>
                    <a:gd name="T94" fmla="*/ 29 w 188"/>
                    <a:gd name="T95" fmla="*/ 53 h 75"/>
                    <a:gd name="T96" fmla="*/ 19 w 188"/>
                    <a:gd name="T97" fmla="*/ 53 h 75"/>
                    <a:gd name="T98" fmla="*/ 10 w 188"/>
                    <a:gd name="T99" fmla="*/ 49 h 75"/>
                    <a:gd name="T100" fmla="*/ 7 w 188"/>
                    <a:gd name="T101" fmla="*/ 47 h 75"/>
                    <a:gd name="T102" fmla="*/ 5 w 188"/>
                    <a:gd name="T103" fmla="*/ 47 h 75"/>
                    <a:gd name="T104" fmla="*/ 3 w 188"/>
                    <a:gd name="T10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75">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32" name="Freeform 243"/>
                <p:cNvSpPr>
                  <a:spLocks/>
                </p:cNvSpPr>
                <p:nvPr/>
              </p:nvSpPr>
              <p:spPr bwMode="auto">
                <a:xfrm>
                  <a:off x="6642" y="3122"/>
                  <a:ext cx="3" cy="5"/>
                </a:xfrm>
                <a:custGeom>
                  <a:avLst/>
                  <a:gdLst>
                    <a:gd name="T0" fmla="*/ 3 w 3"/>
                    <a:gd name="T1" fmla="*/ 5 h 5"/>
                    <a:gd name="T2" fmla="*/ 3 w 3"/>
                    <a:gd name="T3" fmla="*/ 5 h 5"/>
                    <a:gd name="T4" fmla="*/ 0 w 3"/>
                    <a:gd name="T5" fmla="*/ 0 h 5"/>
                    <a:gd name="T6" fmla="*/ 3 w 3"/>
                    <a:gd name="T7" fmla="*/ 5 h 5"/>
                  </a:gdLst>
                  <a:ahLst/>
                  <a:cxnLst>
                    <a:cxn ang="0">
                      <a:pos x="T0" y="T1"/>
                    </a:cxn>
                    <a:cxn ang="0">
                      <a:pos x="T2" y="T3"/>
                    </a:cxn>
                    <a:cxn ang="0">
                      <a:pos x="T4" y="T5"/>
                    </a:cxn>
                    <a:cxn ang="0">
                      <a:pos x="T6" y="T7"/>
                    </a:cxn>
                  </a:cxnLst>
                  <a:rect l="0" t="0" r="r" b="b"/>
                  <a:pathLst>
                    <a:path w="3" h="5">
                      <a:moveTo>
                        <a:pt x="3" y="5"/>
                      </a:moveTo>
                      <a:lnTo>
                        <a:pt x="3" y="5"/>
                      </a:lnTo>
                      <a:lnTo>
                        <a:pt x="0" y="0"/>
                      </a:lnTo>
                      <a:lnTo>
                        <a:pt x="3"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33" name="Freeform 244"/>
                <p:cNvSpPr>
                  <a:spLocks/>
                </p:cNvSpPr>
                <p:nvPr/>
              </p:nvSpPr>
              <p:spPr bwMode="auto">
                <a:xfrm>
                  <a:off x="6614" y="3139"/>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34" name="Freeform 245"/>
                <p:cNvSpPr>
                  <a:spLocks/>
                </p:cNvSpPr>
                <p:nvPr/>
              </p:nvSpPr>
              <p:spPr bwMode="auto">
                <a:xfrm>
                  <a:off x="6616" y="314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35" name="Freeform 246"/>
                <p:cNvSpPr>
                  <a:spLocks/>
                </p:cNvSpPr>
                <p:nvPr/>
              </p:nvSpPr>
              <p:spPr bwMode="auto">
                <a:xfrm>
                  <a:off x="6355" y="3174"/>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36" name="Freeform 247"/>
                <p:cNvSpPr>
                  <a:spLocks/>
                </p:cNvSpPr>
                <p:nvPr/>
              </p:nvSpPr>
              <p:spPr bwMode="auto">
                <a:xfrm>
                  <a:off x="6614" y="3148"/>
                  <a:ext cx="2" cy="5"/>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2"/>
                        <a:pt x="1" y="2"/>
                      </a:cubicBezTo>
                      <a:cubicBezTo>
                        <a:pt x="1" y="2"/>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37" name="Freeform 248"/>
                <p:cNvSpPr>
                  <a:spLocks/>
                </p:cNvSpPr>
                <p:nvPr/>
              </p:nvSpPr>
              <p:spPr bwMode="auto">
                <a:xfrm>
                  <a:off x="6365" y="3186"/>
                  <a:ext cx="2" cy="5"/>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38" name="Freeform 249"/>
                <p:cNvSpPr>
                  <a:spLocks/>
                </p:cNvSpPr>
                <p:nvPr/>
              </p:nvSpPr>
              <p:spPr bwMode="auto">
                <a:xfrm>
                  <a:off x="6386" y="3191"/>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2"/>
                        <a:pt x="1" y="0"/>
                        <a:pt x="1" y="1"/>
                      </a:cubicBezTo>
                      <a:cubicBezTo>
                        <a:pt x="1"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39" name="Freeform 250"/>
                <p:cNvSpPr>
                  <a:spLocks/>
                </p:cNvSpPr>
                <p:nvPr/>
              </p:nvSpPr>
              <p:spPr bwMode="auto">
                <a:xfrm>
                  <a:off x="6367" y="3181"/>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0"/>
                        <a:pt x="1"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40" name="Freeform 251"/>
                <p:cNvSpPr>
                  <a:spLocks/>
                </p:cNvSpPr>
                <p:nvPr/>
              </p:nvSpPr>
              <p:spPr bwMode="auto">
                <a:xfrm>
                  <a:off x="6516" y="3378"/>
                  <a:ext cx="5" cy="10"/>
                </a:xfrm>
                <a:custGeom>
                  <a:avLst/>
                  <a:gdLst>
                    <a:gd name="T0" fmla="*/ 2 w 2"/>
                    <a:gd name="T1" fmla="*/ 0 h 4"/>
                    <a:gd name="T2" fmla="*/ 1 w 2"/>
                    <a:gd name="T3" fmla="*/ 1 h 4"/>
                    <a:gd name="T4" fmla="*/ 1 w 2"/>
                    <a:gd name="T5" fmla="*/ 2 h 4"/>
                    <a:gd name="T6" fmla="*/ 0 w 2"/>
                    <a:gd name="T7" fmla="*/ 4 h 4"/>
                    <a:gd name="T8" fmla="*/ 2 w 2"/>
                    <a:gd name="T9" fmla="*/ 1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41" name="Freeform 252"/>
                <p:cNvSpPr>
                  <a:spLocks/>
                </p:cNvSpPr>
                <p:nvPr/>
              </p:nvSpPr>
              <p:spPr bwMode="auto">
                <a:xfrm>
                  <a:off x="6398" y="3191"/>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42" name="Freeform 253"/>
                <p:cNvSpPr>
                  <a:spLocks/>
                </p:cNvSpPr>
                <p:nvPr/>
              </p:nvSpPr>
              <p:spPr bwMode="auto">
                <a:xfrm>
                  <a:off x="6583" y="33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43" name="Freeform 254"/>
                <p:cNvSpPr>
                  <a:spLocks noEditPoints="1"/>
                </p:cNvSpPr>
                <p:nvPr/>
              </p:nvSpPr>
              <p:spPr bwMode="auto">
                <a:xfrm>
                  <a:off x="6519" y="3305"/>
                  <a:ext cx="171" cy="106"/>
                </a:xfrm>
                <a:custGeom>
                  <a:avLst/>
                  <a:gdLst>
                    <a:gd name="T0" fmla="*/ 54 w 72"/>
                    <a:gd name="T1" fmla="*/ 4 h 45"/>
                    <a:gd name="T2" fmla="*/ 55 w 72"/>
                    <a:gd name="T3" fmla="*/ 8 h 45"/>
                    <a:gd name="T4" fmla="*/ 44 w 72"/>
                    <a:gd name="T5" fmla="*/ 20 h 45"/>
                    <a:gd name="T6" fmla="*/ 38 w 72"/>
                    <a:gd name="T7" fmla="*/ 21 h 45"/>
                    <a:gd name="T8" fmla="*/ 35 w 72"/>
                    <a:gd name="T9" fmla="*/ 21 h 45"/>
                    <a:gd name="T10" fmla="*/ 30 w 72"/>
                    <a:gd name="T11" fmla="*/ 22 h 45"/>
                    <a:gd name="T12" fmla="*/ 27 w 72"/>
                    <a:gd name="T13" fmla="*/ 22 h 45"/>
                    <a:gd name="T14" fmla="*/ 21 w 72"/>
                    <a:gd name="T15" fmla="*/ 23 h 45"/>
                    <a:gd name="T16" fmla="*/ 16 w 72"/>
                    <a:gd name="T17" fmla="*/ 23 h 45"/>
                    <a:gd name="T18" fmla="*/ 11 w 72"/>
                    <a:gd name="T19" fmla="*/ 23 h 45"/>
                    <a:gd name="T20" fmla="*/ 9 w 72"/>
                    <a:gd name="T21" fmla="*/ 21 h 45"/>
                    <a:gd name="T22" fmla="*/ 8 w 72"/>
                    <a:gd name="T23" fmla="*/ 20 h 45"/>
                    <a:gd name="T24" fmla="*/ 7 w 72"/>
                    <a:gd name="T25" fmla="*/ 20 h 45"/>
                    <a:gd name="T26" fmla="*/ 4 w 72"/>
                    <a:gd name="T27" fmla="*/ 22 h 45"/>
                    <a:gd name="T28" fmla="*/ 2 w 72"/>
                    <a:gd name="T29" fmla="*/ 25 h 45"/>
                    <a:gd name="T30" fmla="*/ 2 w 72"/>
                    <a:gd name="T31" fmla="*/ 31 h 45"/>
                    <a:gd name="T32" fmla="*/ 8 w 72"/>
                    <a:gd name="T33" fmla="*/ 29 h 45"/>
                    <a:gd name="T34" fmla="*/ 4 w 72"/>
                    <a:gd name="T35" fmla="*/ 34 h 45"/>
                    <a:gd name="T36" fmla="*/ 3 w 72"/>
                    <a:gd name="T37" fmla="*/ 39 h 45"/>
                    <a:gd name="T38" fmla="*/ 8 w 72"/>
                    <a:gd name="T39" fmla="*/ 33 h 45"/>
                    <a:gd name="T40" fmla="*/ 6 w 72"/>
                    <a:gd name="T41" fmla="*/ 39 h 45"/>
                    <a:gd name="T42" fmla="*/ 7 w 72"/>
                    <a:gd name="T43" fmla="*/ 41 h 45"/>
                    <a:gd name="T44" fmla="*/ 8 w 72"/>
                    <a:gd name="T45" fmla="*/ 42 h 45"/>
                    <a:gd name="T46" fmla="*/ 9 w 72"/>
                    <a:gd name="T47" fmla="*/ 43 h 45"/>
                    <a:gd name="T48" fmla="*/ 12 w 72"/>
                    <a:gd name="T49" fmla="*/ 40 h 45"/>
                    <a:gd name="T50" fmla="*/ 13 w 72"/>
                    <a:gd name="T51" fmla="*/ 44 h 45"/>
                    <a:gd name="T52" fmla="*/ 15 w 72"/>
                    <a:gd name="T53" fmla="*/ 40 h 45"/>
                    <a:gd name="T54" fmla="*/ 16 w 72"/>
                    <a:gd name="T55" fmla="*/ 40 h 45"/>
                    <a:gd name="T56" fmla="*/ 17 w 72"/>
                    <a:gd name="T57" fmla="*/ 42 h 45"/>
                    <a:gd name="T58" fmla="*/ 23 w 72"/>
                    <a:gd name="T59" fmla="*/ 41 h 45"/>
                    <a:gd name="T60" fmla="*/ 24 w 72"/>
                    <a:gd name="T61" fmla="*/ 41 h 45"/>
                    <a:gd name="T62" fmla="*/ 28 w 72"/>
                    <a:gd name="T63" fmla="*/ 41 h 45"/>
                    <a:gd name="T64" fmla="*/ 31 w 72"/>
                    <a:gd name="T65" fmla="*/ 40 h 45"/>
                    <a:gd name="T66" fmla="*/ 33 w 72"/>
                    <a:gd name="T67" fmla="*/ 39 h 45"/>
                    <a:gd name="T68" fmla="*/ 34 w 72"/>
                    <a:gd name="T69" fmla="*/ 40 h 45"/>
                    <a:gd name="T70" fmla="*/ 34 w 72"/>
                    <a:gd name="T71" fmla="*/ 37 h 45"/>
                    <a:gd name="T72" fmla="*/ 37 w 72"/>
                    <a:gd name="T73" fmla="*/ 38 h 45"/>
                    <a:gd name="T74" fmla="*/ 41 w 72"/>
                    <a:gd name="T75" fmla="*/ 39 h 45"/>
                    <a:gd name="T76" fmla="*/ 43 w 72"/>
                    <a:gd name="T77" fmla="*/ 35 h 45"/>
                    <a:gd name="T78" fmla="*/ 46 w 72"/>
                    <a:gd name="T79" fmla="*/ 35 h 45"/>
                    <a:gd name="T80" fmla="*/ 47 w 72"/>
                    <a:gd name="T81" fmla="*/ 34 h 45"/>
                    <a:gd name="T82" fmla="*/ 49 w 72"/>
                    <a:gd name="T83" fmla="*/ 34 h 45"/>
                    <a:gd name="T84" fmla="*/ 50 w 72"/>
                    <a:gd name="T85" fmla="*/ 36 h 45"/>
                    <a:gd name="T86" fmla="*/ 51 w 72"/>
                    <a:gd name="T87" fmla="*/ 32 h 45"/>
                    <a:gd name="T88" fmla="*/ 52 w 72"/>
                    <a:gd name="T89" fmla="*/ 27 h 45"/>
                    <a:gd name="T90" fmla="*/ 54 w 72"/>
                    <a:gd name="T91" fmla="*/ 28 h 45"/>
                    <a:gd name="T92" fmla="*/ 54 w 72"/>
                    <a:gd name="T93" fmla="*/ 23 h 45"/>
                    <a:gd name="T94" fmla="*/ 58 w 72"/>
                    <a:gd name="T95" fmla="*/ 23 h 45"/>
                    <a:gd name="T96" fmla="*/ 59 w 72"/>
                    <a:gd name="T97" fmla="*/ 21 h 45"/>
                    <a:gd name="T98" fmla="*/ 61 w 72"/>
                    <a:gd name="T99" fmla="*/ 20 h 45"/>
                    <a:gd name="T100" fmla="*/ 65 w 72"/>
                    <a:gd name="T101" fmla="*/ 17 h 45"/>
                    <a:gd name="T102" fmla="*/ 65 w 72"/>
                    <a:gd name="T103" fmla="*/ 13 h 45"/>
                    <a:gd name="T104" fmla="*/ 67 w 72"/>
                    <a:gd name="T105" fmla="*/ 8 h 45"/>
                    <a:gd name="T106" fmla="*/ 61 w 72"/>
                    <a:gd name="T10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5">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44" name="Freeform 255"/>
                <p:cNvSpPr>
                  <a:spLocks/>
                </p:cNvSpPr>
                <p:nvPr/>
              </p:nvSpPr>
              <p:spPr bwMode="auto">
                <a:xfrm>
                  <a:off x="6649" y="3359"/>
                  <a:ext cx="5" cy="5"/>
                </a:xfrm>
                <a:custGeom>
                  <a:avLst/>
                  <a:gdLst>
                    <a:gd name="T0" fmla="*/ 5 w 5"/>
                    <a:gd name="T1" fmla="*/ 5 h 5"/>
                    <a:gd name="T2" fmla="*/ 0 w 5"/>
                    <a:gd name="T3" fmla="*/ 0 h 5"/>
                    <a:gd name="T4" fmla="*/ 3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3" y="5"/>
                      </a:lnTo>
                      <a:lnTo>
                        <a:pt x="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45" name="Freeform 256"/>
                <p:cNvSpPr>
                  <a:spLocks/>
                </p:cNvSpPr>
                <p:nvPr/>
              </p:nvSpPr>
              <p:spPr bwMode="auto">
                <a:xfrm>
                  <a:off x="6538" y="3400"/>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46" name="Freeform 257"/>
                <p:cNvSpPr>
                  <a:spLocks/>
                </p:cNvSpPr>
                <p:nvPr/>
              </p:nvSpPr>
              <p:spPr bwMode="auto">
                <a:xfrm>
                  <a:off x="6633" y="3388"/>
                  <a:ext cx="2"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47" name="Oval 258"/>
                <p:cNvSpPr>
                  <a:spLocks noChangeArrowheads="1"/>
                </p:cNvSpPr>
                <p:nvPr/>
              </p:nvSpPr>
              <p:spPr bwMode="auto">
                <a:xfrm>
                  <a:off x="6184" y="1975"/>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48" name="Freeform 259"/>
                <p:cNvSpPr>
                  <a:spLocks/>
                </p:cNvSpPr>
                <p:nvPr/>
              </p:nvSpPr>
              <p:spPr bwMode="auto">
                <a:xfrm>
                  <a:off x="6187" y="1975"/>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49" name="Freeform 260"/>
                <p:cNvSpPr>
                  <a:spLocks/>
                </p:cNvSpPr>
                <p:nvPr/>
              </p:nvSpPr>
              <p:spPr bwMode="auto">
                <a:xfrm>
                  <a:off x="6545" y="312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50" name="Freeform 261"/>
                <p:cNvSpPr>
                  <a:spLocks/>
                </p:cNvSpPr>
                <p:nvPr/>
              </p:nvSpPr>
              <p:spPr bwMode="auto">
                <a:xfrm>
                  <a:off x="6552" y="3331"/>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51" name="Freeform 262"/>
                <p:cNvSpPr>
                  <a:spLocks/>
                </p:cNvSpPr>
                <p:nvPr/>
              </p:nvSpPr>
              <p:spPr bwMode="auto">
                <a:xfrm>
                  <a:off x="6621" y="331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52" name="Freeform 263"/>
                <p:cNvSpPr>
                  <a:spLocks/>
                </p:cNvSpPr>
                <p:nvPr/>
              </p:nvSpPr>
              <p:spPr bwMode="auto">
                <a:xfrm>
                  <a:off x="6524" y="3390"/>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53" name="Rectangle 264"/>
                <p:cNvSpPr>
                  <a:spLocks noChangeArrowheads="1"/>
                </p:cNvSpPr>
                <p:nvPr/>
              </p:nvSpPr>
              <p:spPr bwMode="auto">
                <a:xfrm>
                  <a:off x="6652" y="3293"/>
                  <a:ext cx="1"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54" name="Freeform 265"/>
                <p:cNvSpPr>
                  <a:spLocks/>
                </p:cNvSpPr>
                <p:nvPr/>
              </p:nvSpPr>
              <p:spPr bwMode="auto">
                <a:xfrm>
                  <a:off x="6528" y="3350"/>
                  <a:ext cx="7"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55" name="Freeform 266"/>
                <p:cNvSpPr>
                  <a:spLocks/>
                </p:cNvSpPr>
                <p:nvPr/>
              </p:nvSpPr>
              <p:spPr bwMode="auto">
                <a:xfrm>
                  <a:off x="6531" y="3350"/>
                  <a:ext cx="4"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0" y="0"/>
                        <a:pt x="1" y="0"/>
                        <a:pt x="2" y="0"/>
                      </a:cubicBezTo>
                      <a:cubicBezTo>
                        <a:pt x="2" y="0"/>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56" name="Freeform 267"/>
                <p:cNvSpPr>
                  <a:spLocks/>
                </p:cNvSpPr>
                <p:nvPr/>
              </p:nvSpPr>
              <p:spPr bwMode="auto">
                <a:xfrm>
                  <a:off x="6521" y="3383"/>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57" name="Freeform 268"/>
                <p:cNvSpPr>
                  <a:spLocks/>
                </p:cNvSpPr>
                <p:nvPr/>
              </p:nvSpPr>
              <p:spPr bwMode="auto">
                <a:xfrm>
                  <a:off x="6521" y="3395"/>
                  <a:ext cx="3"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58" name="Freeform 269"/>
                <p:cNvSpPr>
                  <a:spLocks/>
                </p:cNvSpPr>
                <p:nvPr/>
              </p:nvSpPr>
              <p:spPr bwMode="auto">
                <a:xfrm>
                  <a:off x="6618" y="3395"/>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59" name="Freeform 270"/>
                <p:cNvSpPr>
                  <a:spLocks/>
                </p:cNvSpPr>
                <p:nvPr/>
              </p:nvSpPr>
              <p:spPr bwMode="auto">
                <a:xfrm>
                  <a:off x="6189" y="19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60" name="Freeform 271"/>
                <p:cNvSpPr>
                  <a:spLocks/>
                </p:cNvSpPr>
                <p:nvPr/>
              </p:nvSpPr>
              <p:spPr bwMode="auto">
                <a:xfrm>
                  <a:off x="6531" y="3400"/>
                  <a:ext cx="4" cy="4"/>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0" y="2"/>
                        <a:pt x="1" y="0"/>
                        <a:pt x="1" y="1"/>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61" name="Freeform 272"/>
                <p:cNvSpPr>
                  <a:spLocks/>
                </p:cNvSpPr>
                <p:nvPr/>
              </p:nvSpPr>
              <p:spPr bwMode="auto">
                <a:xfrm>
                  <a:off x="6894" y="2707"/>
                  <a:ext cx="4" cy="3"/>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0" y="1"/>
                        <a:pt x="1" y="1"/>
                        <a:pt x="2" y="1"/>
                      </a:cubicBezTo>
                      <a:cubicBezTo>
                        <a:pt x="2" y="0"/>
                        <a:pt x="2"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62" name="Freeform 273"/>
                <p:cNvSpPr>
                  <a:spLocks/>
                </p:cNvSpPr>
                <p:nvPr/>
              </p:nvSpPr>
              <p:spPr bwMode="auto">
                <a:xfrm>
                  <a:off x="6519" y="3378"/>
                  <a:ext cx="5" cy="3"/>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1" y="0"/>
                        <a:pt x="1" y="0"/>
                      </a:cubicBezTo>
                      <a:cubicBezTo>
                        <a:pt x="1" y="0"/>
                        <a:pt x="2"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63" name="Freeform 274"/>
                <p:cNvSpPr>
                  <a:spLocks/>
                </p:cNvSpPr>
                <p:nvPr/>
              </p:nvSpPr>
              <p:spPr bwMode="auto">
                <a:xfrm>
                  <a:off x="6645" y="33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64" name="Freeform 275"/>
                <p:cNvSpPr>
                  <a:spLocks/>
                </p:cNvSpPr>
                <p:nvPr/>
              </p:nvSpPr>
              <p:spPr bwMode="auto">
                <a:xfrm>
                  <a:off x="6187" y="19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65" name="Freeform 276"/>
                <p:cNvSpPr>
                  <a:spLocks/>
                </p:cNvSpPr>
                <p:nvPr/>
              </p:nvSpPr>
              <p:spPr bwMode="auto">
                <a:xfrm>
                  <a:off x="6642" y="3371"/>
                  <a:ext cx="3"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0"/>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66" name="Freeform 277"/>
                <p:cNvSpPr>
                  <a:spLocks/>
                </p:cNvSpPr>
                <p:nvPr/>
              </p:nvSpPr>
              <p:spPr bwMode="auto">
                <a:xfrm>
                  <a:off x="6645" y="338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67" name="Freeform 278"/>
                <p:cNvSpPr>
                  <a:spLocks/>
                </p:cNvSpPr>
                <p:nvPr/>
              </p:nvSpPr>
              <p:spPr bwMode="auto">
                <a:xfrm>
                  <a:off x="6187" y="197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68" name="Freeform 279"/>
                <p:cNvSpPr>
                  <a:spLocks/>
                </p:cNvSpPr>
                <p:nvPr/>
              </p:nvSpPr>
              <p:spPr bwMode="auto">
                <a:xfrm>
                  <a:off x="6187" y="1973"/>
                  <a:ext cx="2" cy="0"/>
                </a:xfrm>
                <a:custGeom>
                  <a:avLst/>
                  <a:gdLst>
                    <a:gd name="T0" fmla="*/ 1 w 1"/>
                    <a:gd name="T1" fmla="*/ 1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69" name="Freeform 280"/>
                <p:cNvSpPr>
                  <a:spLocks/>
                </p:cNvSpPr>
                <p:nvPr/>
              </p:nvSpPr>
              <p:spPr bwMode="auto">
                <a:xfrm>
                  <a:off x="6647" y="338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70" name="Freeform 281"/>
                <p:cNvSpPr>
                  <a:spLocks/>
                </p:cNvSpPr>
                <p:nvPr/>
              </p:nvSpPr>
              <p:spPr bwMode="auto">
                <a:xfrm>
                  <a:off x="6192" y="19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71" name="Freeform 282"/>
                <p:cNvSpPr>
                  <a:spLocks/>
                </p:cNvSpPr>
                <p:nvPr/>
              </p:nvSpPr>
              <p:spPr bwMode="auto">
                <a:xfrm>
                  <a:off x="6557" y="2025"/>
                  <a:ext cx="5" cy="9"/>
                </a:xfrm>
                <a:custGeom>
                  <a:avLst/>
                  <a:gdLst>
                    <a:gd name="T0" fmla="*/ 2 w 2"/>
                    <a:gd name="T1" fmla="*/ 1 h 4"/>
                    <a:gd name="T2" fmla="*/ 1 w 2"/>
                    <a:gd name="T3" fmla="*/ 4 h 4"/>
                    <a:gd name="T4" fmla="*/ 2 w 2"/>
                    <a:gd name="T5" fmla="*/ 1 h 4"/>
                  </a:gdLst>
                  <a:ahLst/>
                  <a:cxnLst>
                    <a:cxn ang="0">
                      <a:pos x="T0" y="T1"/>
                    </a:cxn>
                    <a:cxn ang="0">
                      <a:pos x="T2" y="T3"/>
                    </a:cxn>
                    <a:cxn ang="0">
                      <a:pos x="T4" y="T5"/>
                    </a:cxn>
                  </a:cxnLst>
                  <a:rect l="0" t="0" r="r" b="b"/>
                  <a:pathLst>
                    <a:path w="2" h="4">
                      <a:moveTo>
                        <a:pt x="2" y="1"/>
                      </a:moveTo>
                      <a:cubicBezTo>
                        <a:pt x="2" y="1"/>
                        <a:pt x="0" y="1"/>
                        <a:pt x="1" y="4"/>
                      </a:cubicBezTo>
                      <a:cubicBezTo>
                        <a:pt x="1" y="0"/>
                        <a:pt x="2" y="4"/>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72" name="Freeform 283"/>
                <p:cNvSpPr>
                  <a:spLocks/>
                </p:cNvSpPr>
                <p:nvPr/>
              </p:nvSpPr>
              <p:spPr bwMode="auto">
                <a:xfrm>
                  <a:off x="6286" y="1700"/>
                  <a:ext cx="5" cy="5"/>
                </a:xfrm>
                <a:custGeom>
                  <a:avLst/>
                  <a:gdLst>
                    <a:gd name="T0" fmla="*/ 0 w 5"/>
                    <a:gd name="T1" fmla="*/ 5 h 5"/>
                    <a:gd name="T2" fmla="*/ 5 w 5"/>
                    <a:gd name="T3" fmla="*/ 0 h 5"/>
                    <a:gd name="T4" fmla="*/ 0 w 5"/>
                    <a:gd name="T5" fmla="*/ 3 h 5"/>
                    <a:gd name="T6" fmla="*/ 0 w 5"/>
                    <a:gd name="T7" fmla="*/ 5 h 5"/>
                  </a:gdLst>
                  <a:ahLst/>
                  <a:cxnLst>
                    <a:cxn ang="0">
                      <a:pos x="T0" y="T1"/>
                    </a:cxn>
                    <a:cxn ang="0">
                      <a:pos x="T2" y="T3"/>
                    </a:cxn>
                    <a:cxn ang="0">
                      <a:pos x="T4" y="T5"/>
                    </a:cxn>
                    <a:cxn ang="0">
                      <a:pos x="T6" y="T7"/>
                    </a:cxn>
                  </a:cxnLst>
                  <a:rect l="0" t="0" r="r" b="b"/>
                  <a:pathLst>
                    <a:path w="5" h="5">
                      <a:moveTo>
                        <a:pt x="0" y="5"/>
                      </a:moveTo>
                      <a:lnTo>
                        <a:pt x="5" y="0"/>
                      </a:lnTo>
                      <a:lnTo>
                        <a:pt x="0" y="3"/>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73" name="Freeform 284"/>
                <p:cNvSpPr>
                  <a:spLocks/>
                </p:cNvSpPr>
                <p:nvPr/>
              </p:nvSpPr>
              <p:spPr bwMode="auto">
                <a:xfrm>
                  <a:off x="6732" y="1705"/>
                  <a:ext cx="10" cy="5"/>
                </a:xfrm>
                <a:custGeom>
                  <a:avLst/>
                  <a:gdLst>
                    <a:gd name="T0" fmla="*/ 2 w 4"/>
                    <a:gd name="T1" fmla="*/ 2 h 2"/>
                    <a:gd name="T2" fmla="*/ 1 w 4"/>
                    <a:gd name="T3" fmla="*/ 0 h 2"/>
                    <a:gd name="T4" fmla="*/ 2 w 4"/>
                    <a:gd name="T5" fmla="*/ 2 h 2"/>
                  </a:gdLst>
                  <a:ahLst/>
                  <a:cxnLst>
                    <a:cxn ang="0">
                      <a:pos x="T0" y="T1"/>
                    </a:cxn>
                    <a:cxn ang="0">
                      <a:pos x="T2" y="T3"/>
                    </a:cxn>
                    <a:cxn ang="0">
                      <a:pos x="T4" y="T5"/>
                    </a:cxn>
                  </a:cxnLst>
                  <a:rect l="0" t="0" r="r" b="b"/>
                  <a:pathLst>
                    <a:path w="4" h="2">
                      <a:moveTo>
                        <a:pt x="2" y="2"/>
                      </a:moveTo>
                      <a:cubicBezTo>
                        <a:pt x="2" y="2"/>
                        <a:pt x="3" y="1"/>
                        <a:pt x="1" y="0"/>
                      </a:cubicBezTo>
                      <a:cubicBezTo>
                        <a:pt x="4" y="2"/>
                        <a:pt x="0"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74" name="Freeform 285"/>
                <p:cNvSpPr>
                  <a:spLocks/>
                </p:cNvSpPr>
                <p:nvPr/>
              </p:nvSpPr>
              <p:spPr bwMode="auto">
                <a:xfrm>
                  <a:off x="6161" y="2072"/>
                  <a:ext cx="2" cy="24"/>
                </a:xfrm>
                <a:custGeom>
                  <a:avLst/>
                  <a:gdLst>
                    <a:gd name="T0" fmla="*/ 0 w 1"/>
                    <a:gd name="T1" fmla="*/ 0 h 10"/>
                    <a:gd name="T2" fmla="*/ 1 w 1"/>
                    <a:gd name="T3" fmla="*/ 10 h 10"/>
                    <a:gd name="T4" fmla="*/ 0 w 1"/>
                    <a:gd name="T5" fmla="*/ 0 h 10"/>
                  </a:gdLst>
                  <a:ahLst/>
                  <a:cxnLst>
                    <a:cxn ang="0">
                      <a:pos x="T0" y="T1"/>
                    </a:cxn>
                    <a:cxn ang="0">
                      <a:pos x="T2" y="T3"/>
                    </a:cxn>
                    <a:cxn ang="0">
                      <a:pos x="T4" y="T5"/>
                    </a:cxn>
                  </a:cxnLst>
                  <a:rect l="0" t="0" r="r" b="b"/>
                  <a:pathLst>
                    <a:path w="1" h="10">
                      <a:moveTo>
                        <a:pt x="0" y="0"/>
                      </a:moveTo>
                      <a:cubicBezTo>
                        <a:pt x="0" y="4"/>
                        <a:pt x="0" y="10"/>
                        <a:pt x="1" y="1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75" name="Freeform 286"/>
                <p:cNvSpPr>
                  <a:spLocks noEditPoints="1"/>
                </p:cNvSpPr>
                <p:nvPr/>
              </p:nvSpPr>
              <p:spPr bwMode="auto">
                <a:xfrm>
                  <a:off x="6144" y="1918"/>
                  <a:ext cx="85" cy="102"/>
                </a:xfrm>
                <a:custGeom>
                  <a:avLst/>
                  <a:gdLst>
                    <a:gd name="T0" fmla="*/ 32 w 36"/>
                    <a:gd name="T1" fmla="*/ 19 h 43"/>
                    <a:gd name="T2" fmla="*/ 27 w 36"/>
                    <a:gd name="T3" fmla="*/ 2 h 43"/>
                    <a:gd name="T4" fmla="*/ 8 w 36"/>
                    <a:gd name="T5" fmla="*/ 14 h 43"/>
                    <a:gd name="T6" fmla="*/ 16 w 36"/>
                    <a:gd name="T7" fmla="*/ 25 h 43"/>
                    <a:gd name="T8" fmla="*/ 16 w 36"/>
                    <a:gd name="T9" fmla="*/ 24 h 43"/>
                    <a:gd name="T10" fmla="*/ 17 w 36"/>
                    <a:gd name="T11" fmla="*/ 24 h 43"/>
                    <a:gd name="T12" fmla="*/ 17 w 36"/>
                    <a:gd name="T13" fmla="*/ 23 h 43"/>
                    <a:gd name="T14" fmla="*/ 17 w 36"/>
                    <a:gd name="T15" fmla="*/ 24 h 43"/>
                    <a:gd name="T16" fmla="*/ 19 w 36"/>
                    <a:gd name="T17" fmla="*/ 23 h 43"/>
                    <a:gd name="T18" fmla="*/ 18 w 36"/>
                    <a:gd name="T19" fmla="*/ 24 h 43"/>
                    <a:gd name="T20" fmla="*/ 17 w 36"/>
                    <a:gd name="T21" fmla="*/ 24 h 43"/>
                    <a:gd name="T22" fmla="*/ 19 w 36"/>
                    <a:gd name="T23" fmla="*/ 23 h 43"/>
                    <a:gd name="T24" fmla="*/ 20 w 36"/>
                    <a:gd name="T25" fmla="*/ 23 h 43"/>
                    <a:gd name="T26" fmla="*/ 21 w 36"/>
                    <a:gd name="T27" fmla="*/ 24 h 43"/>
                    <a:gd name="T28" fmla="*/ 21 w 36"/>
                    <a:gd name="T29" fmla="*/ 23 h 43"/>
                    <a:gd name="T30" fmla="*/ 21 w 36"/>
                    <a:gd name="T31" fmla="*/ 23 h 43"/>
                    <a:gd name="T32" fmla="*/ 21 w 36"/>
                    <a:gd name="T33" fmla="*/ 23 h 43"/>
                    <a:gd name="T34" fmla="*/ 21 w 36"/>
                    <a:gd name="T35" fmla="*/ 24 h 43"/>
                    <a:gd name="T36" fmla="*/ 22 w 36"/>
                    <a:gd name="T37" fmla="*/ 24 h 43"/>
                    <a:gd name="T38" fmla="*/ 22 w 36"/>
                    <a:gd name="T39" fmla="*/ 24 h 43"/>
                    <a:gd name="T40" fmla="*/ 22 w 36"/>
                    <a:gd name="T41" fmla="*/ 19 h 43"/>
                    <a:gd name="T42" fmla="*/ 22 w 36"/>
                    <a:gd name="T43" fmla="*/ 19 h 43"/>
                    <a:gd name="T44" fmla="*/ 23 w 36"/>
                    <a:gd name="T45" fmla="*/ 23 h 43"/>
                    <a:gd name="T46" fmla="*/ 27 w 36"/>
                    <a:gd name="T47" fmla="*/ 24 h 43"/>
                    <a:gd name="T48" fmla="*/ 25 w 36"/>
                    <a:gd name="T49" fmla="*/ 24 h 43"/>
                    <a:gd name="T50" fmla="*/ 25 w 36"/>
                    <a:gd name="T51" fmla="*/ 24 h 43"/>
                    <a:gd name="T52" fmla="*/ 26 w 36"/>
                    <a:gd name="T53" fmla="*/ 23 h 43"/>
                    <a:gd name="T54" fmla="*/ 25 w 36"/>
                    <a:gd name="T55" fmla="*/ 24 h 43"/>
                    <a:gd name="T56" fmla="*/ 24 w 36"/>
                    <a:gd name="T57" fmla="*/ 24 h 43"/>
                    <a:gd name="T58" fmla="*/ 24 w 36"/>
                    <a:gd name="T59" fmla="*/ 22 h 43"/>
                    <a:gd name="T60" fmla="*/ 24 w 36"/>
                    <a:gd name="T61" fmla="*/ 24 h 43"/>
                    <a:gd name="T62" fmla="*/ 23 w 36"/>
                    <a:gd name="T63" fmla="*/ 24 h 43"/>
                    <a:gd name="T64" fmla="*/ 23 w 36"/>
                    <a:gd name="T65" fmla="*/ 24 h 43"/>
                    <a:gd name="T66" fmla="*/ 24 w 36"/>
                    <a:gd name="T67" fmla="*/ 24 h 43"/>
                    <a:gd name="T68" fmla="*/ 24 w 36"/>
                    <a:gd name="T69" fmla="*/ 24 h 43"/>
                    <a:gd name="T70" fmla="*/ 25 w 36"/>
                    <a:gd name="T71" fmla="*/ 24 h 43"/>
                    <a:gd name="T72" fmla="*/ 29 w 36"/>
                    <a:gd name="T73" fmla="*/ 24 h 43"/>
                    <a:gd name="T74" fmla="*/ 26 w 36"/>
                    <a:gd name="T75" fmla="*/ 24 h 43"/>
                    <a:gd name="T76" fmla="*/ 24 w 36"/>
                    <a:gd name="T77" fmla="*/ 22 h 43"/>
                    <a:gd name="T78" fmla="*/ 23 w 36"/>
                    <a:gd name="T79" fmla="*/ 21 h 43"/>
                    <a:gd name="T80" fmla="*/ 24 w 36"/>
                    <a:gd name="T81" fmla="*/ 21 h 43"/>
                    <a:gd name="T82" fmla="*/ 24 w 36"/>
                    <a:gd name="T83" fmla="*/ 21 h 43"/>
                    <a:gd name="T84" fmla="*/ 23 w 36"/>
                    <a:gd name="T85" fmla="*/ 20 h 43"/>
                    <a:gd name="T86" fmla="*/ 22 w 36"/>
                    <a:gd name="T87" fmla="*/ 19 h 43"/>
                    <a:gd name="T88" fmla="*/ 22 w 36"/>
                    <a:gd name="T89" fmla="*/ 20 h 43"/>
                    <a:gd name="T90" fmla="*/ 21 w 36"/>
                    <a:gd name="T91" fmla="*/ 19 h 43"/>
                    <a:gd name="T92" fmla="*/ 22 w 36"/>
                    <a:gd name="T93" fmla="*/ 21 h 43"/>
                    <a:gd name="T94" fmla="*/ 20 w 36"/>
                    <a:gd name="T95" fmla="*/ 21 h 43"/>
                    <a:gd name="T96" fmla="*/ 17 w 36"/>
                    <a:gd name="T97" fmla="*/ 20 h 43"/>
                    <a:gd name="T98" fmla="*/ 20 w 36"/>
                    <a:gd name="T99" fmla="*/ 19 h 43"/>
                    <a:gd name="T100" fmla="*/ 18 w 36"/>
                    <a:gd name="T101" fmla="*/ 18 h 43"/>
                    <a:gd name="T102" fmla="*/ 19 w 36"/>
                    <a:gd name="T103" fmla="*/ 18 h 43"/>
                    <a:gd name="T104" fmla="*/ 20 w 36"/>
                    <a:gd name="T105" fmla="*/ 18 h 43"/>
                    <a:gd name="T106" fmla="*/ 21 w 36"/>
                    <a:gd name="T107" fmla="*/ 19 h 43"/>
                    <a:gd name="T108" fmla="*/ 20 w 36"/>
                    <a:gd name="T109" fmla="*/ 18 h 43"/>
                    <a:gd name="T110" fmla="*/ 18 w 36"/>
                    <a:gd name="T111" fmla="*/ 18 h 43"/>
                    <a:gd name="T112" fmla="*/ 18 w 36"/>
                    <a:gd name="T113" fmla="*/ 18 h 43"/>
                    <a:gd name="T114" fmla="*/ 15 w 36"/>
                    <a:gd name="T115" fmla="*/ 18 h 43"/>
                    <a:gd name="T116" fmla="*/ 18 w 36"/>
                    <a:gd name="T117" fmla="*/ 18 h 43"/>
                    <a:gd name="T118" fmla="*/ 18 w 36"/>
                    <a:gd name="T119" fmla="*/ 18 h 43"/>
                    <a:gd name="T120" fmla="*/ 17 w 36"/>
                    <a:gd name="T121" fmla="*/ 19 h 43"/>
                    <a:gd name="T122" fmla="*/ 16 w 36"/>
                    <a:gd name="T123" fmla="*/ 25 h 43"/>
                    <a:gd name="T124" fmla="*/ 14 w 36"/>
                    <a:gd name="T1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43">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76" name="Freeform 287"/>
                <p:cNvSpPr>
                  <a:spLocks/>
                </p:cNvSpPr>
                <p:nvPr/>
              </p:nvSpPr>
              <p:spPr bwMode="auto">
                <a:xfrm>
                  <a:off x="6199" y="2068"/>
                  <a:ext cx="4" cy="7"/>
                </a:xfrm>
                <a:custGeom>
                  <a:avLst/>
                  <a:gdLst>
                    <a:gd name="T0" fmla="*/ 1 w 2"/>
                    <a:gd name="T1" fmla="*/ 0 h 3"/>
                    <a:gd name="T2" fmla="*/ 0 w 2"/>
                    <a:gd name="T3" fmla="*/ 2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1"/>
                        <a:pt x="0" y="2"/>
                      </a:cubicBezTo>
                      <a:cubicBezTo>
                        <a:pt x="1" y="2"/>
                        <a:pt x="1" y="2"/>
                        <a:pt x="1" y="3"/>
                      </a:cubicBezTo>
                      <a:cubicBezTo>
                        <a:pt x="2" y="2"/>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77" name="Freeform 288"/>
                <p:cNvSpPr>
                  <a:spLocks/>
                </p:cNvSpPr>
                <p:nvPr/>
              </p:nvSpPr>
              <p:spPr bwMode="auto">
                <a:xfrm>
                  <a:off x="6763" y="1710"/>
                  <a:ext cx="5" cy="4"/>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1" y="2"/>
                        <a:pt x="1" y="2"/>
                        <a:pt x="2" y="2"/>
                      </a:cubicBezTo>
                      <a:cubicBezTo>
                        <a:pt x="0" y="0"/>
                        <a:pt x="1"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78" name="Freeform 289"/>
                <p:cNvSpPr>
                  <a:spLocks/>
                </p:cNvSpPr>
                <p:nvPr/>
              </p:nvSpPr>
              <p:spPr bwMode="auto">
                <a:xfrm>
                  <a:off x="6182" y="19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79" name="Freeform 290"/>
                <p:cNvSpPr>
                  <a:spLocks/>
                </p:cNvSpPr>
                <p:nvPr/>
              </p:nvSpPr>
              <p:spPr bwMode="auto">
                <a:xfrm>
                  <a:off x="6917" y="1868"/>
                  <a:ext cx="5" cy="5"/>
                </a:xfrm>
                <a:custGeom>
                  <a:avLst/>
                  <a:gdLst>
                    <a:gd name="T0" fmla="*/ 0 w 5"/>
                    <a:gd name="T1" fmla="*/ 3 h 5"/>
                    <a:gd name="T2" fmla="*/ 3 w 5"/>
                    <a:gd name="T3" fmla="*/ 5 h 5"/>
                    <a:gd name="T4" fmla="*/ 5 w 5"/>
                    <a:gd name="T5" fmla="*/ 0 h 5"/>
                    <a:gd name="T6" fmla="*/ 0 w 5"/>
                    <a:gd name="T7" fmla="*/ 3 h 5"/>
                  </a:gdLst>
                  <a:ahLst/>
                  <a:cxnLst>
                    <a:cxn ang="0">
                      <a:pos x="T0" y="T1"/>
                    </a:cxn>
                    <a:cxn ang="0">
                      <a:pos x="T2" y="T3"/>
                    </a:cxn>
                    <a:cxn ang="0">
                      <a:pos x="T4" y="T5"/>
                    </a:cxn>
                    <a:cxn ang="0">
                      <a:pos x="T6" y="T7"/>
                    </a:cxn>
                  </a:cxnLst>
                  <a:rect l="0" t="0" r="r" b="b"/>
                  <a:pathLst>
                    <a:path w="5" h="5">
                      <a:moveTo>
                        <a:pt x="0" y="3"/>
                      </a:moveTo>
                      <a:lnTo>
                        <a:pt x="3" y="5"/>
                      </a:lnTo>
                      <a:lnTo>
                        <a:pt x="5"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80" name="Freeform 291"/>
                <p:cNvSpPr>
                  <a:spLocks/>
                </p:cNvSpPr>
                <p:nvPr/>
              </p:nvSpPr>
              <p:spPr bwMode="auto">
                <a:xfrm>
                  <a:off x="6614" y="265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81" name="Freeform 292"/>
                <p:cNvSpPr>
                  <a:spLocks/>
                </p:cNvSpPr>
                <p:nvPr/>
              </p:nvSpPr>
              <p:spPr bwMode="auto">
                <a:xfrm>
                  <a:off x="6614" y="2670"/>
                  <a:ext cx="4" cy="4"/>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1"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82" name="Freeform 293"/>
                <p:cNvSpPr>
                  <a:spLocks/>
                </p:cNvSpPr>
                <p:nvPr/>
              </p:nvSpPr>
              <p:spPr bwMode="auto">
                <a:xfrm>
                  <a:off x="6706" y="2454"/>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83" name="Freeform 294"/>
                <p:cNvSpPr>
                  <a:spLocks/>
                </p:cNvSpPr>
                <p:nvPr/>
              </p:nvSpPr>
              <p:spPr bwMode="auto">
                <a:xfrm>
                  <a:off x="6818" y="2395"/>
                  <a:ext cx="2" cy="4"/>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1" y="2"/>
                        <a:pt x="1" y="1"/>
                      </a:cubicBezTo>
                      <a:cubicBezTo>
                        <a:pt x="1" y="1"/>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84" name="Freeform 295"/>
                <p:cNvSpPr>
                  <a:spLocks/>
                </p:cNvSpPr>
                <p:nvPr/>
              </p:nvSpPr>
              <p:spPr bwMode="auto">
                <a:xfrm>
                  <a:off x="6820" y="2326"/>
                  <a:ext cx="5" cy="2"/>
                </a:xfrm>
                <a:custGeom>
                  <a:avLst/>
                  <a:gdLst>
                    <a:gd name="T0" fmla="*/ 5 w 5"/>
                    <a:gd name="T1" fmla="*/ 2 h 2"/>
                    <a:gd name="T2" fmla="*/ 5 w 5"/>
                    <a:gd name="T3" fmla="*/ 0 h 2"/>
                    <a:gd name="T4" fmla="*/ 0 w 5"/>
                    <a:gd name="T5" fmla="*/ 2 h 2"/>
                    <a:gd name="T6" fmla="*/ 5 w 5"/>
                    <a:gd name="T7" fmla="*/ 2 h 2"/>
                  </a:gdLst>
                  <a:ahLst/>
                  <a:cxnLst>
                    <a:cxn ang="0">
                      <a:pos x="T0" y="T1"/>
                    </a:cxn>
                    <a:cxn ang="0">
                      <a:pos x="T2" y="T3"/>
                    </a:cxn>
                    <a:cxn ang="0">
                      <a:pos x="T4" y="T5"/>
                    </a:cxn>
                    <a:cxn ang="0">
                      <a:pos x="T6" y="T7"/>
                    </a:cxn>
                  </a:cxnLst>
                  <a:rect l="0" t="0" r="r" b="b"/>
                  <a:pathLst>
                    <a:path w="5" h="2">
                      <a:moveTo>
                        <a:pt x="5" y="2"/>
                      </a:moveTo>
                      <a:lnTo>
                        <a:pt x="5" y="0"/>
                      </a:lnTo>
                      <a:lnTo>
                        <a:pt x="0" y="2"/>
                      </a:lnTo>
                      <a:lnTo>
                        <a:pt x="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85" name="Freeform 296"/>
                <p:cNvSpPr>
                  <a:spLocks/>
                </p:cNvSpPr>
                <p:nvPr/>
              </p:nvSpPr>
              <p:spPr bwMode="auto">
                <a:xfrm>
                  <a:off x="6196" y="1968"/>
                  <a:ext cx="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86" name="Oval 297"/>
                <p:cNvSpPr>
                  <a:spLocks noChangeArrowheads="1"/>
                </p:cNvSpPr>
                <p:nvPr/>
              </p:nvSpPr>
              <p:spPr bwMode="auto">
                <a:xfrm>
                  <a:off x="6187" y="1966"/>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87" name="Oval 298"/>
                <p:cNvSpPr>
                  <a:spLocks noChangeArrowheads="1"/>
                </p:cNvSpPr>
                <p:nvPr/>
              </p:nvSpPr>
              <p:spPr bwMode="auto">
                <a:xfrm>
                  <a:off x="6189" y="1966"/>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88" name="Freeform 299"/>
                <p:cNvSpPr>
                  <a:spLocks/>
                </p:cNvSpPr>
                <p:nvPr/>
              </p:nvSpPr>
              <p:spPr bwMode="auto">
                <a:xfrm>
                  <a:off x="6187" y="1966"/>
                  <a:ext cx="2" cy="0"/>
                </a:xfrm>
                <a:custGeom>
                  <a:avLst/>
                  <a:gdLst>
                    <a:gd name="T0" fmla="*/ 0 w 1"/>
                    <a:gd name="T1" fmla="*/ 0 w 1"/>
                    <a:gd name="T2" fmla="*/ 0 w 1"/>
                    <a:gd name="T3" fmla="*/ 0 w 1"/>
                    <a:gd name="T4" fmla="*/ 0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89" name="Oval 300"/>
                <p:cNvSpPr>
                  <a:spLocks noChangeArrowheads="1"/>
                </p:cNvSpPr>
                <p:nvPr/>
              </p:nvSpPr>
              <p:spPr bwMode="auto">
                <a:xfrm>
                  <a:off x="6192" y="1968"/>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90" name="Freeform 301"/>
                <p:cNvSpPr>
                  <a:spLocks/>
                </p:cNvSpPr>
                <p:nvPr/>
              </p:nvSpPr>
              <p:spPr bwMode="auto">
                <a:xfrm>
                  <a:off x="6192" y="1966"/>
                  <a:ext cx="0" cy="2"/>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91" name="Freeform 302"/>
                <p:cNvSpPr>
                  <a:spLocks/>
                </p:cNvSpPr>
                <p:nvPr/>
              </p:nvSpPr>
              <p:spPr bwMode="auto">
                <a:xfrm>
                  <a:off x="6192" y="1966"/>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92" name="Oval 303"/>
                <p:cNvSpPr>
                  <a:spLocks noChangeArrowheads="1"/>
                </p:cNvSpPr>
                <p:nvPr/>
              </p:nvSpPr>
              <p:spPr bwMode="auto">
                <a:xfrm>
                  <a:off x="6182" y="1963"/>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93" name="Freeform 304"/>
                <p:cNvSpPr>
                  <a:spLocks/>
                </p:cNvSpPr>
                <p:nvPr/>
              </p:nvSpPr>
              <p:spPr bwMode="auto">
                <a:xfrm>
                  <a:off x="6187" y="1963"/>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94" name="Freeform 305"/>
                <p:cNvSpPr>
                  <a:spLocks/>
                </p:cNvSpPr>
                <p:nvPr/>
              </p:nvSpPr>
              <p:spPr bwMode="auto">
                <a:xfrm>
                  <a:off x="6187" y="196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95" name="Oval 306"/>
                <p:cNvSpPr>
                  <a:spLocks noChangeArrowheads="1"/>
                </p:cNvSpPr>
                <p:nvPr/>
              </p:nvSpPr>
              <p:spPr bwMode="auto">
                <a:xfrm>
                  <a:off x="6203" y="1970"/>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96" name="Freeform 307"/>
                <p:cNvSpPr>
                  <a:spLocks/>
                </p:cNvSpPr>
                <p:nvPr/>
              </p:nvSpPr>
              <p:spPr bwMode="auto">
                <a:xfrm>
                  <a:off x="6611" y="2705"/>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97" name="Freeform 308"/>
                <p:cNvSpPr>
                  <a:spLocks/>
                </p:cNvSpPr>
                <p:nvPr/>
              </p:nvSpPr>
              <p:spPr bwMode="auto">
                <a:xfrm>
                  <a:off x="6184" y="1961"/>
                  <a:ext cx="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98" name="Freeform 309"/>
                <p:cNvSpPr>
                  <a:spLocks/>
                </p:cNvSpPr>
                <p:nvPr/>
              </p:nvSpPr>
              <p:spPr bwMode="auto">
                <a:xfrm>
                  <a:off x="6187" y="1963"/>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99" name="Freeform 310"/>
                <p:cNvSpPr>
                  <a:spLocks/>
                </p:cNvSpPr>
                <p:nvPr/>
              </p:nvSpPr>
              <p:spPr bwMode="auto">
                <a:xfrm>
                  <a:off x="6599" y="2719"/>
                  <a:ext cx="5" cy="5"/>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00" name="Freeform 311"/>
                <p:cNvSpPr>
                  <a:spLocks/>
                </p:cNvSpPr>
                <p:nvPr/>
              </p:nvSpPr>
              <p:spPr bwMode="auto">
                <a:xfrm>
                  <a:off x="6441" y="2470"/>
                  <a:ext cx="2" cy="3"/>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01" name="Freeform 312"/>
                <p:cNvSpPr>
                  <a:spLocks/>
                </p:cNvSpPr>
                <p:nvPr/>
              </p:nvSpPr>
              <p:spPr bwMode="auto">
                <a:xfrm>
                  <a:off x="6424" y="2470"/>
                  <a:ext cx="9" cy="3"/>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0" y="0"/>
                        <a:pt x="0" y="0"/>
                        <a:pt x="0" y="0"/>
                      </a:cubicBezTo>
                      <a:cubicBezTo>
                        <a:pt x="2" y="1"/>
                        <a:pt x="2"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02" name="Freeform 313"/>
                <p:cNvSpPr>
                  <a:spLocks/>
                </p:cNvSpPr>
                <p:nvPr/>
              </p:nvSpPr>
              <p:spPr bwMode="auto">
                <a:xfrm>
                  <a:off x="6452" y="2478"/>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03" name="Freeform 314"/>
                <p:cNvSpPr>
                  <a:spLocks/>
                </p:cNvSpPr>
                <p:nvPr/>
              </p:nvSpPr>
              <p:spPr bwMode="auto">
                <a:xfrm>
                  <a:off x="6450" y="2470"/>
                  <a:ext cx="2" cy="5"/>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1" y="2"/>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04" name="Freeform 315"/>
                <p:cNvSpPr>
                  <a:spLocks/>
                </p:cNvSpPr>
                <p:nvPr/>
              </p:nvSpPr>
              <p:spPr bwMode="auto">
                <a:xfrm>
                  <a:off x="6450" y="2537"/>
                  <a:ext cx="10" cy="2"/>
                </a:xfrm>
                <a:custGeom>
                  <a:avLst/>
                  <a:gdLst>
                    <a:gd name="T0" fmla="*/ 0 w 4"/>
                    <a:gd name="T1" fmla="*/ 1 h 1"/>
                    <a:gd name="T2" fmla="*/ 4 w 4"/>
                    <a:gd name="T3" fmla="*/ 0 h 1"/>
                    <a:gd name="T4" fmla="*/ 4 w 4"/>
                    <a:gd name="T5" fmla="*/ 0 h 1"/>
                    <a:gd name="T6" fmla="*/ 3 w 4"/>
                    <a:gd name="T7" fmla="*/ 0 h 1"/>
                    <a:gd name="T8" fmla="*/ 2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05" name="Freeform 316"/>
                <p:cNvSpPr>
                  <a:spLocks/>
                </p:cNvSpPr>
                <p:nvPr/>
              </p:nvSpPr>
              <p:spPr bwMode="auto">
                <a:xfrm>
                  <a:off x="6455" y="2539"/>
                  <a:ext cx="5" cy="3"/>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06" name="Freeform 317"/>
                <p:cNvSpPr>
                  <a:spLocks/>
                </p:cNvSpPr>
                <p:nvPr/>
              </p:nvSpPr>
              <p:spPr bwMode="auto">
                <a:xfrm>
                  <a:off x="6457" y="2537"/>
                  <a:ext cx="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0" y="0"/>
                        <a:pt x="0" y="0"/>
                      </a:cubicBezTo>
                      <a:cubicBezTo>
                        <a:pt x="0" y="0"/>
                        <a:pt x="1" y="0"/>
                        <a:pt x="1" y="0"/>
                      </a:cubicBezTo>
                      <a:cubicBezTo>
                        <a:pt x="1" y="0"/>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07" name="Freeform 318"/>
                <p:cNvSpPr>
                  <a:spLocks/>
                </p:cNvSpPr>
                <p:nvPr/>
              </p:nvSpPr>
              <p:spPr bwMode="auto">
                <a:xfrm>
                  <a:off x="6443" y="2470"/>
                  <a:ext cx="2" cy="5"/>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08" name="Freeform 319"/>
                <p:cNvSpPr>
                  <a:spLocks/>
                </p:cNvSpPr>
                <p:nvPr/>
              </p:nvSpPr>
              <p:spPr bwMode="auto">
                <a:xfrm>
                  <a:off x="6334" y="3127"/>
                  <a:ext cx="7" cy="5"/>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0" y="2"/>
                        <a:pt x="0" y="2"/>
                        <a:pt x="0" y="2"/>
                      </a:cubicBezTo>
                      <a:cubicBezTo>
                        <a:pt x="2" y="1"/>
                        <a:pt x="2" y="1"/>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09" name="Freeform 320"/>
                <p:cNvSpPr>
                  <a:spLocks/>
                </p:cNvSpPr>
                <p:nvPr/>
              </p:nvSpPr>
              <p:spPr bwMode="auto">
                <a:xfrm>
                  <a:off x="6336" y="3125"/>
                  <a:ext cx="3" cy="4"/>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0"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10" name="Freeform 321"/>
                <p:cNvSpPr>
                  <a:spLocks/>
                </p:cNvSpPr>
                <p:nvPr/>
              </p:nvSpPr>
              <p:spPr bwMode="auto">
                <a:xfrm>
                  <a:off x="6521" y="3089"/>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11" name="Freeform 322"/>
                <p:cNvSpPr>
                  <a:spLocks/>
                </p:cNvSpPr>
                <p:nvPr/>
              </p:nvSpPr>
              <p:spPr bwMode="auto">
                <a:xfrm>
                  <a:off x="6645" y="3053"/>
                  <a:ext cx="2" cy="5"/>
                </a:xfrm>
                <a:custGeom>
                  <a:avLst/>
                  <a:gdLst>
                    <a:gd name="T0" fmla="*/ 2 w 2"/>
                    <a:gd name="T1" fmla="*/ 5 h 5"/>
                    <a:gd name="T2" fmla="*/ 2 w 2"/>
                    <a:gd name="T3" fmla="*/ 5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5"/>
                      </a:lnTo>
                      <a:lnTo>
                        <a:pt x="0" y="0"/>
                      </a:lnTo>
                      <a:lnTo>
                        <a:pt x="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12" name="Freeform 323"/>
                <p:cNvSpPr>
                  <a:spLocks/>
                </p:cNvSpPr>
                <p:nvPr/>
              </p:nvSpPr>
              <p:spPr bwMode="auto">
                <a:xfrm>
                  <a:off x="6604" y="3080"/>
                  <a:ext cx="3" cy="4"/>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0"/>
                        <a:pt x="0" y="2"/>
                        <a:pt x="1" y="1"/>
                      </a:cubicBezTo>
                      <a:cubicBezTo>
                        <a:pt x="1"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13" name="Freeform 324"/>
                <p:cNvSpPr>
                  <a:spLocks/>
                </p:cNvSpPr>
                <p:nvPr/>
              </p:nvSpPr>
              <p:spPr bwMode="auto">
                <a:xfrm>
                  <a:off x="6602" y="2731"/>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14" name="Freeform 325"/>
                <p:cNvSpPr>
                  <a:spLocks/>
                </p:cNvSpPr>
                <p:nvPr/>
              </p:nvSpPr>
              <p:spPr bwMode="auto">
                <a:xfrm>
                  <a:off x="6469" y="313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15" name="Freeform 326"/>
                <p:cNvSpPr>
                  <a:spLocks/>
                </p:cNvSpPr>
                <p:nvPr/>
              </p:nvSpPr>
              <p:spPr bwMode="auto">
                <a:xfrm>
                  <a:off x="6265" y="2238"/>
                  <a:ext cx="10" cy="19"/>
                </a:xfrm>
                <a:custGeom>
                  <a:avLst/>
                  <a:gdLst>
                    <a:gd name="T0" fmla="*/ 4 w 4"/>
                    <a:gd name="T1" fmla="*/ 0 h 8"/>
                    <a:gd name="T2" fmla="*/ 0 w 4"/>
                    <a:gd name="T3" fmla="*/ 6 h 8"/>
                    <a:gd name="T4" fmla="*/ 4 w 4"/>
                    <a:gd name="T5" fmla="*/ 0 h 8"/>
                  </a:gdLst>
                  <a:ahLst/>
                  <a:cxnLst>
                    <a:cxn ang="0">
                      <a:pos x="T0" y="T1"/>
                    </a:cxn>
                    <a:cxn ang="0">
                      <a:pos x="T2" y="T3"/>
                    </a:cxn>
                    <a:cxn ang="0">
                      <a:pos x="T4" y="T5"/>
                    </a:cxn>
                  </a:cxnLst>
                  <a:rect l="0" t="0" r="r" b="b"/>
                  <a:pathLst>
                    <a:path w="4" h="8">
                      <a:moveTo>
                        <a:pt x="4" y="0"/>
                      </a:moveTo>
                      <a:cubicBezTo>
                        <a:pt x="2" y="1"/>
                        <a:pt x="1" y="5"/>
                        <a:pt x="0" y="6"/>
                      </a:cubicBezTo>
                      <a:cubicBezTo>
                        <a:pt x="1" y="8"/>
                        <a:pt x="3"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16" name="Freeform 327"/>
                <p:cNvSpPr>
                  <a:spLocks/>
                </p:cNvSpPr>
                <p:nvPr/>
              </p:nvSpPr>
              <p:spPr bwMode="auto">
                <a:xfrm>
                  <a:off x="6455" y="2537"/>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17" name="Freeform 328"/>
                <p:cNvSpPr>
                  <a:spLocks/>
                </p:cNvSpPr>
                <p:nvPr/>
              </p:nvSpPr>
              <p:spPr bwMode="auto">
                <a:xfrm>
                  <a:off x="6597" y="2734"/>
                  <a:ext cx="5" cy="2"/>
                </a:xfrm>
                <a:custGeom>
                  <a:avLst/>
                  <a:gdLst>
                    <a:gd name="T0" fmla="*/ 1 w 2"/>
                    <a:gd name="T1" fmla="*/ 0 h 1"/>
                    <a:gd name="T2" fmla="*/ 0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1" y="0"/>
                        <a:pt x="1" y="0"/>
                        <a:pt x="1" y="1"/>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18" name="Freeform 329"/>
                <p:cNvSpPr>
                  <a:spLocks/>
                </p:cNvSpPr>
                <p:nvPr/>
              </p:nvSpPr>
              <p:spPr bwMode="auto">
                <a:xfrm>
                  <a:off x="6607" y="2703"/>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0"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19" name="Freeform 330"/>
                <p:cNvSpPr>
                  <a:spLocks/>
                </p:cNvSpPr>
                <p:nvPr/>
              </p:nvSpPr>
              <p:spPr bwMode="auto">
                <a:xfrm>
                  <a:off x="6597" y="2726"/>
                  <a:ext cx="12" cy="5"/>
                </a:xfrm>
                <a:custGeom>
                  <a:avLst/>
                  <a:gdLst>
                    <a:gd name="T0" fmla="*/ 5 w 5"/>
                    <a:gd name="T1" fmla="*/ 1 h 2"/>
                    <a:gd name="T2" fmla="*/ 1 w 5"/>
                    <a:gd name="T3" fmla="*/ 2 h 2"/>
                    <a:gd name="T4" fmla="*/ 0 w 5"/>
                    <a:gd name="T5" fmla="*/ 2 h 2"/>
                    <a:gd name="T6" fmla="*/ 2 w 5"/>
                    <a:gd name="T7" fmla="*/ 2 h 2"/>
                    <a:gd name="T8" fmla="*/ 3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20" name="Freeform 331"/>
                <p:cNvSpPr>
                  <a:spLocks/>
                </p:cNvSpPr>
                <p:nvPr/>
              </p:nvSpPr>
              <p:spPr bwMode="auto">
                <a:xfrm>
                  <a:off x="6452" y="2700"/>
                  <a:ext cx="5"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0" y="0"/>
                        <a:pt x="2"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21" name="Freeform 332"/>
                <p:cNvSpPr>
                  <a:spLocks/>
                </p:cNvSpPr>
                <p:nvPr/>
              </p:nvSpPr>
              <p:spPr bwMode="auto">
                <a:xfrm>
                  <a:off x="6445" y="2556"/>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22" name="Freeform 333"/>
                <p:cNvSpPr>
                  <a:spLocks/>
                </p:cNvSpPr>
                <p:nvPr/>
              </p:nvSpPr>
              <p:spPr bwMode="auto">
                <a:xfrm>
                  <a:off x="6448" y="254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23" name="Freeform 334"/>
                <p:cNvSpPr>
                  <a:spLocks/>
                </p:cNvSpPr>
                <p:nvPr/>
              </p:nvSpPr>
              <p:spPr bwMode="auto">
                <a:xfrm>
                  <a:off x="6469" y="2719"/>
                  <a:ext cx="5" cy="3"/>
                </a:xfrm>
                <a:custGeom>
                  <a:avLst/>
                  <a:gdLst>
                    <a:gd name="T0" fmla="*/ 0 w 5"/>
                    <a:gd name="T1" fmla="*/ 3 h 3"/>
                    <a:gd name="T2" fmla="*/ 0 w 5"/>
                    <a:gd name="T3" fmla="*/ 3 h 3"/>
                    <a:gd name="T4" fmla="*/ 5 w 5"/>
                    <a:gd name="T5" fmla="*/ 0 h 3"/>
                    <a:gd name="T6" fmla="*/ 0 w 5"/>
                    <a:gd name="T7" fmla="*/ 3 h 3"/>
                  </a:gdLst>
                  <a:ahLst/>
                  <a:cxnLst>
                    <a:cxn ang="0">
                      <a:pos x="T0" y="T1"/>
                    </a:cxn>
                    <a:cxn ang="0">
                      <a:pos x="T2" y="T3"/>
                    </a:cxn>
                    <a:cxn ang="0">
                      <a:pos x="T4" y="T5"/>
                    </a:cxn>
                    <a:cxn ang="0">
                      <a:pos x="T6" y="T7"/>
                    </a:cxn>
                  </a:cxnLst>
                  <a:rect l="0" t="0" r="r" b="b"/>
                  <a:pathLst>
                    <a:path w="5" h="3">
                      <a:moveTo>
                        <a:pt x="0" y="3"/>
                      </a:moveTo>
                      <a:lnTo>
                        <a:pt x="0" y="3"/>
                      </a:lnTo>
                      <a:lnTo>
                        <a:pt x="5"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24" name="Freeform 335"/>
                <p:cNvSpPr>
                  <a:spLocks/>
                </p:cNvSpPr>
                <p:nvPr/>
              </p:nvSpPr>
              <p:spPr bwMode="auto">
                <a:xfrm>
                  <a:off x="6452" y="254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25" name="Rectangle 336"/>
                <p:cNvSpPr>
                  <a:spLocks noChangeArrowheads="1"/>
                </p:cNvSpPr>
                <p:nvPr/>
              </p:nvSpPr>
              <p:spPr bwMode="auto">
                <a:xfrm>
                  <a:off x="6452" y="2655"/>
                  <a:ext cx="3"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26" name="Freeform 337"/>
                <p:cNvSpPr>
                  <a:spLocks/>
                </p:cNvSpPr>
                <p:nvPr/>
              </p:nvSpPr>
              <p:spPr bwMode="auto">
                <a:xfrm>
                  <a:off x="6448" y="2560"/>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2" y="0"/>
                        <a:pt x="2"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27" name="Freeform 338"/>
                <p:cNvSpPr>
                  <a:spLocks/>
                </p:cNvSpPr>
                <p:nvPr/>
              </p:nvSpPr>
              <p:spPr bwMode="auto">
                <a:xfrm>
                  <a:off x="6192" y="197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28" name="Freeform 339"/>
                <p:cNvSpPr>
                  <a:spLocks/>
                </p:cNvSpPr>
                <p:nvPr/>
              </p:nvSpPr>
              <p:spPr bwMode="auto">
                <a:xfrm>
                  <a:off x="6531" y="24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29" name="Freeform 340"/>
                <p:cNvSpPr>
                  <a:spLocks/>
                </p:cNvSpPr>
                <p:nvPr/>
              </p:nvSpPr>
              <p:spPr bwMode="auto">
                <a:xfrm>
                  <a:off x="6388" y="3264"/>
                  <a:ext cx="3"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30" name="Freeform 341"/>
                <p:cNvSpPr>
                  <a:spLocks/>
                </p:cNvSpPr>
                <p:nvPr/>
              </p:nvSpPr>
              <p:spPr bwMode="auto">
                <a:xfrm>
                  <a:off x="6353" y="3094"/>
                  <a:ext cx="446" cy="187"/>
                </a:xfrm>
                <a:custGeom>
                  <a:avLst/>
                  <a:gdLst>
                    <a:gd name="T0" fmla="*/ 154 w 188"/>
                    <a:gd name="T1" fmla="*/ 20 h 79"/>
                    <a:gd name="T2" fmla="*/ 145 w 188"/>
                    <a:gd name="T3" fmla="*/ 25 h 79"/>
                    <a:gd name="T4" fmla="*/ 108 w 188"/>
                    <a:gd name="T5" fmla="*/ 47 h 79"/>
                    <a:gd name="T6" fmla="*/ 94 w 188"/>
                    <a:gd name="T7" fmla="*/ 49 h 79"/>
                    <a:gd name="T8" fmla="*/ 84 w 188"/>
                    <a:gd name="T9" fmla="*/ 48 h 79"/>
                    <a:gd name="T10" fmla="*/ 64 w 188"/>
                    <a:gd name="T11" fmla="*/ 52 h 79"/>
                    <a:gd name="T12" fmla="*/ 52 w 188"/>
                    <a:gd name="T13" fmla="*/ 54 h 79"/>
                    <a:gd name="T14" fmla="*/ 33 w 188"/>
                    <a:gd name="T15" fmla="*/ 56 h 79"/>
                    <a:gd name="T16" fmla="*/ 23 w 188"/>
                    <a:gd name="T17" fmla="*/ 60 h 79"/>
                    <a:gd name="T18" fmla="*/ 12 w 188"/>
                    <a:gd name="T19" fmla="*/ 55 h 79"/>
                    <a:gd name="T20" fmla="*/ 5 w 188"/>
                    <a:gd name="T21" fmla="*/ 55 h 79"/>
                    <a:gd name="T22" fmla="*/ 5 w 188"/>
                    <a:gd name="T23" fmla="*/ 53 h 79"/>
                    <a:gd name="T24" fmla="*/ 4 w 188"/>
                    <a:gd name="T25" fmla="*/ 51 h 79"/>
                    <a:gd name="T26" fmla="*/ 3 w 188"/>
                    <a:gd name="T27" fmla="*/ 53 h 79"/>
                    <a:gd name="T28" fmla="*/ 3 w 188"/>
                    <a:gd name="T29" fmla="*/ 56 h 79"/>
                    <a:gd name="T30" fmla="*/ 0 w 188"/>
                    <a:gd name="T31" fmla="*/ 58 h 79"/>
                    <a:gd name="T32" fmla="*/ 2 w 188"/>
                    <a:gd name="T33" fmla="*/ 61 h 79"/>
                    <a:gd name="T34" fmla="*/ 13 w 188"/>
                    <a:gd name="T35" fmla="*/ 66 h 79"/>
                    <a:gd name="T36" fmla="*/ 15 w 188"/>
                    <a:gd name="T37" fmla="*/ 70 h 79"/>
                    <a:gd name="T38" fmla="*/ 16 w 188"/>
                    <a:gd name="T39" fmla="*/ 72 h 79"/>
                    <a:gd name="T40" fmla="*/ 18 w 188"/>
                    <a:gd name="T41" fmla="*/ 76 h 79"/>
                    <a:gd name="T42" fmla="*/ 21 w 188"/>
                    <a:gd name="T43" fmla="*/ 71 h 79"/>
                    <a:gd name="T44" fmla="*/ 26 w 188"/>
                    <a:gd name="T45" fmla="*/ 67 h 79"/>
                    <a:gd name="T46" fmla="*/ 27 w 188"/>
                    <a:gd name="T47" fmla="*/ 76 h 79"/>
                    <a:gd name="T48" fmla="*/ 30 w 188"/>
                    <a:gd name="T49" fmla="*/ 74 h 79"/>
                    <a:gd name="T50" fmla="*/ 31 w 188"/>
                    <a:gd name="T51" fmla="*/ 78 h 79"/>
                    <a:gd name="T52" fmla="*/ 35 w 188"/>
                    <a:gd name="T53" fmla="*/ 74 h 79"/>
                    <a:gd name="T54" fmla="*/ 38 w 188"/>
                    <a:gd name="T55" fmla="*/ 73 h 79"/>
                    <a:gd name="T56" fmla="*/ 42 w 188"/>
                    <a:gd name="T57" fmla="*/ 64 h 79"/>
                    <a:gd name="T58" fmla="*/ 43 w 188"/>
                    <a:gd name="T59" fmla="*/ 76 h 79"/>
                    <a:gd name="T60" fmla="*/ 51 w 188"/>
                    <a:gd name="T61" fmla="*/ 72 h 79"/>
                    <a:gd name="T62" fmla="*/ 57 w 188"/>
                    <a:gd name="T63" fmla="*/ 72 h 79"/>
                    <a:gd name="T64" fmla="*/ 61 w 188"/>
                    <a:gd name="T65" fmla="*/ 70 h 79"/>
                    <a:gd name="T66" fmla="*/ 70 w 188"/>
                    <a:gd name="T67" fmla="*/ 68 h 79"/>
                    <a:gd name="T68" fmla="*/ 75 w 188"/>
                    <a:gd name="T69" fmla="*/ 71 h 79"/>
                    <a:gd name="T70" fmla="*/ 77 w 188"/>
                    <a:gd name="T71" fmla="*/ 68 h 79"/>
                    <a:gd name="T72" fmla="*/ 80 w 188"/>
                    <a:gd name="T73" fmla="*/ 68 h 79"/>
                    <a:gd name="T74" fmla="*/ 81 w 188"/>
                    <a:gd name="T75" fmla="*/ 66 h 79"/>
                    <a:gd name="T76" fmla="*/ 86 w 188"/>
                    <a:gd name="T77" fmla="*/ 67 h 79"/>
                    <a:gd name="T78" fmla="*/ 92 w 188"/>
                    <a:gd name="T79" fmla="*/ 65 h 79"/>
                    <a:gd name="T80" fmla="*/ 98 w 188"/>
                    <a:gd name="T81" fmla="*/ 64 h 79"/>
                    <a:gd name="T82" fmla="*/ 104 w 188"/>
                    <a:gd name="T83" fmla="*/ 60 h 79"/>
                    <a:gd name="T84" fmla="*/ 107 w 188"/>
                    <a:gd name="T85" fmla="*/ 62 h 79"/>
                    <a:gd name="T86" fmla="*/ 108 w 188"/>
                    <a:gd name="T87" fmla="*/ 62 h 79"/>
                    <a:gd name="T88" fmla="*/ 114 w 188"/>
                    <a:gd name="T89" fmla="*/ 59 h 79"/>
                    <a:gd name="T90" fmla="*/ 119 w 188"/>
                    <a:gd name="T91" fmla="*/ 59 h 79"/>
                    <a:gd name="T92" fmla="*/ 122 w 188"/>
                    <a:gd name="T93" fmla="*/ 52 h 79"/>
                    <a:gd name="T94" fmla="*/ 126 w 188"/>
                    <a:gd name="T95" fmla="*/ 52 h 79"/>
                    <a:gd name="T96" fmla="*/ 132 w 188"/>
                    <a:gd name="T97" fmla="*/ 50 h 79"/>
                    <a:gd name="T98" fmla="*/ 139 w 188"/>
                    <a:gd name="T99" fmla="*/ 45 h 79"/>
                    <a:gd name="T100" fmla="*/ 143 w 188"/>
                    <a:gd name="T101" fmla="*/ 43 h 79"/>
                    <a:gd name="T102" fmla="*/ 156 w 188"/>
                    <a:gd name="T103" fmla="*/ 39 h 79"/>
                    <a:gd name="T104" fmla="*/ 160 w 188"/>
                    <a:gd name="T105" fmla="*/ 37 h 79"/>
                    <a:gd name="T106" fmla="*/ 167 w 188"/>
                    <a:gd name="T107" fmla="*/ 26 h 79"/>
                    <a:gd name="T108" fmla="*/ 172 w 188"/>
                    <a:gd name="T109" fmla="*/ 21 h 79"/>
                    <a:gd name="T110" fmla="*/ 180 w 188"/>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9">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31" name="Freeform 342"/>
                <p:cNvSpPr>
                  <a:spLocks/>
                </p:cNvSpPr>
                <p:nvPr/>
              </p:nvSpPr>
              <p:spPr bwMode="auto">
                <a:xfrm>
                  <a:off x="6365" y="3215"/>
                  <a:ext cx="2" cy="2"/>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0" y="0"/>
                        <a:pt x="0" y="0"/>
                        <a:pt x="0" y="1"/>
                      </a:cubicBez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32" name="Freeform 343"/>
                <p:cNvSpPr>
                  <a:spLocks/>
                </p:cNvSpPr>
                <p:nvPr/>
              </p:nvSpPr>
              <p:spPr bwMode="auto">
                <a:xfrm>
                  <a:off x="6889" y="2757"/>
                  <a:ext cx="2" cy="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33" name="Freeform 344"/>
                <p:cNvSpPr>
                  <a:spLocks/>
                </p:cNvSpPr>
                <p:nvPr/>
              </p:nvSpPr>
              <p:spPr bwMode="auto">
                <a:xfrm>
                  <a:off x="6360" y="3222"/>
                  <a:ext cx="2" cy="2"/>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0" y="1"/>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34" name="Freeform 345"/>
                <p:cNvSpPr>
                  <a:spLocks/>
                </p:cNvSpPr>
                <p:nvPr/>
              </p:nvSpPr>
              <p:spPr bwMode="auto">
                <a:xfrm>
                  <a:off x="6609" y="324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35" name="Freeform 346"/>
                <p:cNvSpPr>
                  <a:spLocks/>
                </p:cNvSpPr>
                <p:nvPr/>
              </p:nvSpPr>
              <p:spPr bwMode="auto">
                <a:xfrm>
                  <a:off x="6531" y="247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36" name="Freeform 347"/>
                <p:cNvSpPr>
                  <a:spLocks/>
                </p:cNvSpPr>
                <p:nvPr/>
              </p:nvSpPr>
              <p:spPr bwMode="auto">
                <a:xfrm>
                  <a:off x="6960" y="2793"/>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0" y="1"/>
                      </a:cubicBezTo>
                      <a:cubicBezTo>
                        <a:pt x="1"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37" name="Freeform 348"/>
                <p:cNvSpPr>
                  <a:spLocks/>
                </p:cNvSpPr>
                <p:nvPr/>
              </p:nvSpPr>
              <p:spPr bwMode="auto">
                <a:xfrm>
                  <a:off x="6524" y="2463"/>
                  <a:ext cx="2" cy="3"/>
                </a:xfrm>
                <a:custGeom>
                  <a:avLst/>
                  <a:gdLst>
                    <a:gd name="T0" fmla="*/ 2 w 2"/>
                    <a:gd name="T1" fmla="*/ 0 h 3"/>
                    <a:gd name="T2" fmla="*/ 0 w 2"/>
                    <a:gd name="T3" fmla="*/ 3 h 3"/>
                    <a:gd name="T4" fmla="*/ 0 w 2"/>
                    <a:gd name="T5" fmla="*/ 0 h 3"/>
                    <a:gd name="T6" fmla="*/ 2 w 2"/>
                    <a:gd name="T7" fmla="*/ 0 h 3"/>
                  </a:gdLst>
                  <a:ahLst/>
                  <a:cxnLst>
                    <a:cxn ang="0">
                      <a:pos x="T0" y="T1"/>
                    </a:cxn>
                    <a:cxn ang="0">
                      <a:pos x="T2" y="T3"/>
                    </a:cxn>
                    <a:cxn ang="0">
                      <a:pos x="T4" y="T5"/>
                    </a:cxn>
                    <a:cxn ang="0">
                      <a:pos x="T6" y="T7"/>
                    </a:cxn>
                  </a:cxnLst>
                  <a:rect l="0" t="0" r="r" b="b"/>
                  <a:pathLst>
                    <a:path w="2" h="3">
                      <a:moveTo>
                        <a:pt x="2" y="0"/>
                      </a:moveTo>
                      <a:lnTo>
                        <a:pt x="0" y="3"/>
                      </a:lnTo>
                      <a:lnTo>
                        <a:pt x="0"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38" name="Freeform 349"/>
                <p:cNvSpPr>
                  <a:spLocks/>
                </p:cNvSpPr>
                <p:nvPr/>
              </p:nvSpPr>
              <p:spPr bwMode="auto">
                <a:xfrm>
                  <a:off x="6569" y="3205"/>
                  <a:ext cx="0" cy="3"/>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39" name="Freeform 350"/>
                <p:cNvSpPr>
                  <a:spLocks/>
                </p:cNvSpPr>
                <p:nvPr/>
              </p:nvSpPr>
              <p:spPr bwMode="auto">
                <a:xfrm>
                  <a:off x="6512" y="2485"/>
                  <a:ext cx="2" cy="4"/>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40" name="Freeform 351"/>
                <p:cNvSpPr>
                  <a:spLocks/>
                </p:cNvSpPr>
                <p:nvPr/>
              </p:nvSpPr>
              <p:spPr bwMode="auto">
                <a:xfrm>
                  <a:off x="6460" y="2473"/>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2"/>
                        <a:pt x="0" y="0"/>
                        <a:pt x="1" y="1"/>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41" name="Freeform 352"/>
                <p:cNvSpPr>
                  <a:spLocks/>
                </p:cNvSpPr>
                <p:nvPr/>
              </p:nvSpPr>
              <p:spPr bwMode="auto">
                <a:xfrm>
                  <a:off x="6462" y="2470"/>
                  <a:ext cx="2" cy="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42" name="Freeform 353"/>
                <p:cNvSpPr>
                  <a:spLocks/>
                </p:cNvSpPr>
                <p:nvPr/>
              </p:nvSpPr>
              <p:spPr bwMode="auto">
                <a:xfrm>
                  <a:off x="6524" y="2475"/>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43" name="Freeform 354"/>
                <p:cNvSpPr>
                  <a:spLocks/>
                </p:cNvSpPr>
                <p:nvPr/>
              </p:nvSpPr>
              <p:spPr bwMode="auto">
                <a:xfrm>
                  <a:off x="6386" y="3269"/>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44" name="Freeform 355"/>
                <p:cNvSpPr>
                  <a:spLocks/>
                </p:cNvSpPr>
                <p:nvPr/>
              </p:nvSpPr>
              <p:spPr bwMode="auto">
                <a:xfrm>
                  <a:off x="6407" y="3272"/>
                  <a:ext cx="3" cy="7"/>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0"/>
                        <a:pt x="0" y="1"/>
                        <a:pt x="0" y="1"/>
                      </a:cubicBezTo>
                      <a:cubicBezTo>
                        <a:pt x="0" y="3"/>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45" name="Freeform 356"/>
                <p:cNvSpPr>
                  <a:spLocks/>
                </p:cNvSpPr>
                <p:nvPr/>
              </p:nvSpPr>
              <p:spPr bwMode="auto">
                <a:xfrm>
                  <a:off x="6374" y="3257"/>
                  <a:ext cx="7" cy="3"/>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1"/>
                        <a:pt x="3"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46" name="Freeform 357"/>
                <p:cNvSpPr>
                  <a:spLocks/>
                </p:cNvSpPr>
                <p:nvPr/>
              </p:nvSpPr>
              <p:spPr bwMode="auto">
                <a:xfrm>
                  <a:off x="6417" y="3272"/>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47" name="Freeform 358"/>
                <p:cNvSpPr>
                  <a:spLocks/>
                </p:cNvSpPr>
                <p:nvPr/>
              </p:nvSpPr>
              <p:spPr bwMode="auto">
                <a:xfrm>
                  <a:off x="6054" y="22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48" name="Freeform 359"/>
                <p:cNvSpPr>
                  <a:spLocks/>
                </p:cNvSpPr>
                <p:nvPr/>
              </p:nvSpPr>
              <p:spPr bwMode="auto">
                <a:xfrm>
                  <a:off x="6369" y="3250"/>
                  <a:ext cx="3" cy="5"/>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49" name="Freeform 360"/>
                <p:cNvSpPr>
                  <a:spLocks/>
                </p:cNvSpPr>
                <p:nvPr/>
              </p:nvSpPr>
              <p:spPr bwMode="auto">
                <a:xfrm>
                  <a:off x="6573" y="3250"/>
                  <a:ext cx="0" cy="3"/>
                </a:xfrm>
                <a:custGeom>
                  <a:avLst/>
                  <a:gdLst>
                    <a:gd name="T0" fmla="*/ 0 h 3"/>
                    <a:gd name="T1" fmla="*/ 3 h 3"/>
                    <a:gd name="T2" fmla="*/ 0 h 3"/>
                    <a:gd name="T3" fmla="*/ 0 h 3"/>
                  </a:gdLst>
                  <a:ahLst/>
                  <a:cxnLst>
                    <a:cxn ang="0">
                      <a:pos x="0" y="T0"/>
                    </a:cxn>
                    <a:cxn ang="0">
                      <a:pos x="0" y="T1"/>
                    </a:cxn>
                    <a:cxn ang="0">
                      <a:pos x="0" y="T2"/>
                    </a:cxn>
                    <a:cxn ang="0">
                      <a:pos x="0" y="T3"/>
                    </a:cxn>
                  </a:cxnLst>
                  <a:rect l="0" t="0" r="r" b="b"/>
                  <a:pathLst>
                    <a:path h="3">
                      <a:moveTo>
                        <a:pt x="0" y="0"/>
                      </a:moveTo>
                      <a:lnTo>
                        <a:pt x="0" y="3"/>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50" name="Freeform 361"/>
                <p:cNvSpPr>
                  <a:spLocks/>
                </p:cNvSpPr>
                <p:nvPr/>
              </p:nvSpPr>
              <p:spPr bwMode="auto">
                <a:xfrm>
                  <a:off x="6640" y="3222"/>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51" name="Freeform 362"/>
                <p:cNvSpPr>
                  <a:spLocks/>
                </p:cNvSpPr>
                <p:nvPr/>
              </p:nvSpPr>
              <p:spPr bwMode="auto">
                <a:xfrm>
                  <a:off x="6640" y="322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52" name="Freeform 363"/>
                <p:cNvSpPr>
                  <a:spLocks/>
                </p:cNvSpPr>
                <p:nvPr/>
              </p:nvSpPr>
              <p:spPr bwMode="auto">
                <a:xfrm>
                  <a:off x="6633" y="3234"/>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53" name="Freeform 364"/>
                <p:cNvSpPr>
                  <a:spLocks/>
                </p:cNvSpPr>
                <p:nvPr/>
              </p:nvSpPr>
              <p:spPr bwMode="auto">
                <a:xfrm>
                  <a:off x="6365" y="3314"/>
                  <a:ext cx="4" cy="5"/>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2"/>
                        <a:pt x="2" y="1"/>
                        <a:pt x="1" y="2"/>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54" name="Freeform 365"/>
                <p:cNvSpPr>
                  <a:spLocks/>
                </p:cNvSpPr>
                <p:nvPr/>
              </p:nvSpPr>
              <p:spPr bwMode="auto">
                <a:xfrm>
                  <a:off x="6640" y="3231"/>
                  <a:ext cx="0" cy="5"/>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0"/>
                        <a:pt x="0"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55" name="Freeform 366"/>
                <p:cNvSpPr>
                  <a:spLocks/>
                </p:cNvSpPr>
                <p:nvPr/>
              </p:nvSpPr>
              <p:spPr bwMode="auto">
                <a:xfrm>
                  <a:off x="6490" y="3219"/>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56" name="Freeform 367"/>
                <p:cNvSpPr>
                  <a:spLocks/>
                </p:cNvSpPr>
                <p:nvPr/>
              </p:nvSpPr>
              <p:spPr bwMode="auto">
                <a:xfrm>
                  <a:off x="6666" y="3205"/>
                  <a:ext cx="2" cy="5"/>
                </a:xfrm>
                <a:custGeom>
                  <a:avLst/>
                  <a:gdLst>
                    <a:gd name="T0" fmla="*/ 0 w 2"/>
                    <a:gd name="T1" fmla="*/ 0 h 5"/>
                    <a:gd name="T2" fmla="*/ 2 w 2"/>
                    <a:gd name="T3" fmla="*/ 5 h 5"/>
                    <a:gd name="T4" fmla="*/ 2 w 2"/>
                    <a:gd name="T5" fmla="*/ 5 h 5"/>
                    <a:gd name="T6" fmla="*/ 0 w 2"/>
                    <a:gd name="T7" fmla="*/ 0 h 5"/>
                  </a:gdLst>
                  <a:ahLst/>
                  <a:cxnLst>
                    <a:cxn ang="0">
                      <a:pos x="T0" y="T1"/>
                    </a:cxn>
                    <a:cxn ang="0">
                      <a:pos x="T2" y="T3"/>
                    </a:cxn>
                    <a:cxn ang="0">
                      <a:pos x="T4" y="T5"/>
                    </a:cxn>
                    <a:cxn ang="0">
                      <a:pos x="T6" y="T7"/>
                    </a:cxn>
                  </a:cxnLst>
                  <a:rect l="0" t="0" r="r" b="b"/>
                  <a:pathLst>
                    <a:path w="2" h="5">
                      <a:moveTo>
                        <a:pt x="0" y="0"/>
                      </a:moveTo>
                      <a:lnTo>
                        <a:pt x="2" y="5"/>
                      </a:lnTo>
                      <a:lnTo>
                        <a:pt x="2"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57" name="Rectangle 368"/>
                <p:cNvSpPr>
                  <a:spLocks noChangeArrowheads="1"/>
                </p:cNvSpPr>
                <p:nvPr/>
              </p:nvSpPr>
              <p:spPr bwMode="auto">
                <a:xfrm>
                  <a:off x="6943" y="2776"/>
                  <a:ext cx="1"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58" name="Oval 369"/>
                <p:cNvSpPr>
                  <a:spLocks noChangeArrowheads="1"/>
                </p:cNvSpPr>
                <p:nvPr/>
              </p:nvSpPr>
              <p:spPr bwMode="auto">
                <a:xfrm>
                  <a:off x="6047" y="2255"/>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59" name="Freeform 370"/>
                <p:cNvSpPr>
                  <a:spLocks/>
                </p:cNvSpPr>
                <p:nvPr/>
              </p:nvSpPr>
              <p:spPr bwMode="auto">
                <a:xfrm>
                  <a:off x="6882" y="2750"/>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60" name="Freeform 371"/>
                <p:cNvSpPr>
                  <a:spLocks/>
                </p:cNvSpPr>
                <p:nvPr/>
              </p:nvSpPr>
              <p:spPr bwMode="auto">
                <a:xfrm>
                  <a:off x="6894" y="2757"/>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61" name="Freeform 372"/>
                <p:cNvSpPr>
                  <a:spLocks/>
                </p:cNvSpPr>
                <p:nvPr/>
              </p:nvSpPr>
              <p:spPr bwMode="auto">
                <a:xfrm>
                  <a:off x="6047" y="22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62" name="Freeform 373"/>
                <p:cNvSpPr>
                  <a:spLocks/>
                </p:cNvSpPr>
                <p:nvPr/>
              </p:nvSpPr>
              <p:spPr bwMode="auto">
                <a:xfrm>
                  <a:off x="6879" y="2710"/>
                  <a:ext cx="162" cy="130"/>
                </a:xfrm>
                <a:custGeom>
                  <a:avLst/>
                  <a:gdLst>
                    <a:gd name="T0" fmla="*/ 63 w 68"/>
                    <a:gd name="T1" fmla="*/ 35 h 55"/>
                    <a:gd name="T2" fmla="*/ 47 w 68"/>
                    <a:gd name="T3" fmla="*/ 21 h 55"/>
                    <a:gd name="T4" fmla="*/ 43 w 68"/>
                    <a:gd name="T5" fmla="*/ 21 h 55"/>
                    <a:gd name="T6" fmla="*/ 40 w 68"/>
                    <a:gd name="T7" fmla="*/ 15 h 55"/>
                    <a:gd name="T8" fmla="*/ 35 w 68"/>
                    <a:gd name="T9" fmla="*/ 11 h 55"/>
                    <a:gd name="T10" fmla="*/ 29 w 68"/>
                    <a:gd name="T11" fmla="*/ 6 h 55"/>
                    <a:gd name="T12" fmla="*/ 24 w 68"/>
                    <a:gd name="T13" fmla="*/ 7 h 55"/>
                    <a:gd name="T14" fmla="*/ 16 w 68"/>
                    <a:gd name="T15" fmla="*/ 6 h 55"/>
                    <a:gd name="T16" fmla="*/ 13 w 68"/>
                    <a:gd name="T17" fmla="*/ 5 h 55"/>
                    <a:gd name="T18" fmla="*/ 10 w 68"/>
                    <a:gd name="T19" fmla="*/ 1 h 55"/>
                    <a:gd name="T20" fmla="*/ 9 w 68"/>
                    <a:gd name="T21" fmla="*/ 1 h 55"/>
                    <a:gd name="T22" fmla="*/ 5 w 68"/>
                    <a:gd name="T23" fmla="*/ 2 h 55"/>
                    <a:gd name="T24" fmla="*/ 2 w 68"/>
                    <a:gd name="T25" fmla="*/ 3 h 55"/>
                    <a:gd name="T26" fmla="*/ 2 w 68"/>
                    <a:gd name="T27" fmla="*/ 6 h 55"/>
                    <a:gd name="T28" fmla="*/ 5 w 68"/>
                    <a:gd name="T29" fmla="*/ 8 h 55"/>
                    <a:gd name="T30" fmla="*/ 4 w 68"/>
                    <a:gd name="T31" fmla="*/ 10 h 55"/>
                    <a:gd name="T32" fmla="*/ 6 w 68"/>
                    <a:gd name="T33" fmla="*/ 13 h 55"/>
                    <a:gd name="T34" fmla="*/ 4 w 68"/>
                    <a:gd name="T35" fmla="*/ 16 h 55"/>
                    <a:gd name="T36" fmla="*/ 2 w 68"/>
                    <a:gd name="T37" fmla="*/ 19 h 55"/>
                    <a:gd name="T38" fmla="*/ 6 w 68"/>
                    <a:gd name="T39" fmla="*/ 16 h 55"/>
                    <a:gd name="T40" fmla="*/ 9 w 68"/>
                    <a:gd name="T41" fmla="*/ 13 h 55"/>
                    <a:gd name="T42" fmla="*/ 7 w 68"/>
                    <a:gd name="T43" fmla="*/ 19 h 55"/>
                    <a:gd name="T44" fmla="*/ 8 w 68"/>
                    <a:gd name="T45" fmla="*/ 18 h 55"/>
                    <a:gd name="T46" fmla="*/ 8 w 68"/>
                    <a:gd name="T47" fmla="*/ 21 h 55"/>
                    <a:gd name="T48" fmla="*/ 9 w 68"/>
                    <a:gd name="T49" fmla="*/ 21 h 55"/>
                    <a:gd name="T50" fmla="*/ 10 w 68"/>
                    <a:gd name="T51" fmla="*/ 22 h 55"/>
                    <a:gd name="T52" fmla="*/ 15 w 68"/>
                    <a:gd name="T53" fmla="*/ 17 h 55"/>
                    <a:gd name="T54" fmla="*/ 11 w 68"/>
                    <a:gd name="T55" fmla="*/ 23 h 55"/>
                    <a:gd name="T56" fmla="*/ 13 w 68"/>
                    <a:gd name="T57" fmla="*/ 23 h 55"/>
                    <a:gd name="T58" fmla="*/ 16 w 68"/>
                    <a:gd name="T59" fmla="*/ 23 h 55"/>
                    <a:gd name="T60" fmla="*/ 18 w 68"/>
                    <a:gd name="T61" fmla="*/ 24 h 55"/>
                    <a:gd name="T62" fmla="*/ 18 w 68"/>
                    <a:gd name="T63" fmla="*/ 24 h 55"/>
                    <a:gd name="T64" fmla="*/ 21 w 68"/>
                    <a:gd name="T65" fmla="*/ 24 h 55"/>
                    <a:gd name="T66" fmla="*/ 23 w 68"/>
                    <a:gd name="T67" fmla="*/ 23 h 55"/>
                    <a:gd name="T68" fmla="*/ 22 w 68"/>
                    <a:gd name="T69" fmla="*/ 26 h 55"/>
                    <a:gd name="T70" fmla="*/ 25 w 68"/>
                    <a:gd name="T71" fmla="*/ 24 h 55"/>
                    <a:gd name="T72" fmla="*/ 24 w 68"/>
                    <a:gd name="T73" fmla="*/ 27 h 55"/>
                    <a:gd name="T74" fmla="*/ 26 w 68"/>
                    <a:gd name="T75" fmla="*/ 29 h 55"/>
                    <a:gd name="T76" fmla="*/ 28 w 68"/>
                    <a:gd name="T77" fmla="*/ 30 h 55"/>
                    <a:gd name="T78" fmla="*/ 29 w 68"/>
                    <a:gd name="T79" fmla="*/ 32 h 55"/>
                    <a:gd name="T80" fmla="*/ 31 w 68"/>
                    <a:gd name="T81" fmla="*/ 31 h 55"/>
                    <a:gd name="T82" fmla="*/ 32 w 68"/>
                    <a:gd name="T83" fmla="*/ 32 h 55"/>
                    <a:gd name="T84" fmla="*/ 31 w 68"/>
                    <a:gd name="T85" fmla="*/ 33 h 55"/>
                    <a:gd name="T86" fmla="*/ 34 w 68"/>
                    <a:gd name="T87" fmla="*/ 34 h 55"/>
                    <a:gd name="T88" fmla="*/ 37 w 68"/>
                    <a:gd name="T89" fmla="*/ 34 h 55"/>
                    <a:gd name="T90" fmla="*/ 39 w 68"/>
                    <a:gd name="T91" fmla="*/ 34 h 55"/>
                    <a:gd name="T92" fmla="*/ 44 w 68"/>
                    <a:gd name="T93" fmla="*/ 32 h 55"/>
                    <a:gd name="T94" fmla="*/ 43 w 68"/>
                    <a:gd name="T95" fmla="*/ 36 h 55"/>
                    <a:gd name="T96" fmla="*/ 46 w 68"/>
                    <a:gd name="T97" fmla="*/ 36 h 55"/>
                    <a:gd name="T98" fmla="*/ 47 w 68"/>
                    <a:gd name="T99" fmla="*/ 38 h 55"/>
                    <a:gd name="T100" fmla="*/ 48 w 68"/>
                    <a:gd name="T101" fmla="*/ 43 h 55"/>
                    <a:gd name="T102" fmla="*/ 50 w 68"/>
                    <a:gd name="T103" fmla="*/ 44 h 55"/>
                    <a:gd name="T104" fmla="*/ 58 w 68"/>
                    <a:gd name="T105" fmla="*/ 45 h 55"/>
                    <a:gd name="T106" fmla="*/ 58 w 68"/>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55">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63" name="Freeform 374"/>
                <p:cNvSpPr>
                  <a:spLocks/>
                </p:cNvSpPr>
                <p:nvPr/>
              </p:nvSpPr>
              <p:spPr bwMode="auto">
                <a:xfrm>
                  <a:off x="6047" y="2257"/>
                  <a:ext cx="0" cy="2"/>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64" name="Freeform 375"/>
                <p:cNvSpPr>
                  <a:spLocks/>
                </p:cNvSpPr>
                <p:nvPr/>
              </p:nvSpPr>
              <p:spPr bwMode="auto">
                <a:xfrm>
                  <a:off x="6882" y="2736"/>
                  <a:ext cx="2" cy="5"/>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1" y="1"/>
                        <a:pt x="1" y="1"/>
                      </a:cubicBezTo>
                      <a:cubicBezTo>
                        <a:pt x="1" y="1"/>
                        <a:pt x="1"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65" name="Freeform 376"/>
                <p:cNvSpPr>
                  <a:spLocks/>
                </p:cNvSpPr>
                <p:nvPr/>
              </p:nvSpPr>
              <p:spPr bwMode="auto">
                <a:xfrm>
                  <a:off x="6891" y="2710"/>
                  <a:ext cx="7"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66" name="Freeform 377"/>
                <p:cNvSpPr>
                  <a:spLocks/>
                </p:cNvSpPr>
                <p:nvPr/>
              </p:nvSpPr>
              <p:spPr bwMode="auto">
                <a:xfrm>
                  <a:off x="6047" y="2252"/>
                  <a:ext cx="0" cy="3"/>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67" name="Freeform 378"/>
                <p:cNvSpPr>
                  <a:spLocks/>
                </p:cNvSpPr>
                <p:nvPr/>
              </p:nvSpPr>
              <p:spPr bwMode="auto">
                <a:xfrm>
                  <a:off x="6047" y="225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68" name="Freeform 379"/>
                <p:cNvSpPr>
                  <a:spLocks/>
                </p:cNvSpPr>
                <p:nvPr/>
              </p:nvSpPr>
              <p:spPr bwMode="auto">
                <a:xfrm>
                  <a:off x="6882" y="2741"/>
                  <a:ext cx="4"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69" name="Freeform 380"/>
                <p:cNvSpPr>
                  <a:spLocks/>
                </p:cNvSpPr>
                <p:nvPr/>
              </p:nvSpPr>
              <p:spPr bwMode="auto">
                <a:xfrm>
                  <a:off x="6884" y="2745"/>
                  <a:ext cx="2" cy="5"/>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2"/>
                        <a:pt x="1" y="1"/>
                        <a:pt x="1" y="2"/>
                      </a:cubicBezTo>
                      <a:cubicBezTo>
                        <a:pt x="1" y="1"/>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70" name="Oval 381"/>
                <p:cNvSpPr>
                  <a:spLocks noChangeArrowheads="1"/>
                </p:cNvSpPr>
                <p:nvPr/>
              </p:nvSpPr>
              <p:spPr bwMode="auto">
                <a:xfrm>
                  <a:off x="6531" y="2478"/>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71" name="Freeform 382"/>
                <p:cNvSpPr>
                  <a:spLocks/>
                </p:cNvSpPr>
                <p:nvPr/>
              </p:nvSpPr>
              <p:spPr bwMode="auto">
                <a:xfrm>
                  <a:off x="6879" y="2741"/>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72" name="Freeform 383"/>
                <p:cNvSpPr>
                  <a:spLocks/>
                </p:cNvSpPr>
                <p:nvPr/>
              </p:nvSpPr>
              <p:spPr bwMode="auto">
                <a:xfrm>
                  <a:off x="6967" y="2788"/>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73" name="Freeform 384"/>
                <p:cNvSpPr>
                  <a:spLocks/>
                </p:cNvSpPr>
                <p:nvPr/>
              </p:nvSpPr>
              <p:spPr bwMode="auto">
                <a:xfrm>
                  <a:off x="6960" y="27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74" name="Freeform 385"/>
                <p:cNvSpPr>
                  <a:spLocks/>
                </p:cNvSpPr>
                <p:nvPr/>
              </p:nvSpPr>
              <p:spPr bwMode="auto">
                <a:xfrm>
                  <a:off x="6967" y="278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75" name="Freeform 386"/>
                <p:cNvSpPr>
                  <a:spLocks/>
                </p:cNvSpPr>
                <p:nvPr/>
              </p:nvSpPr>
              <p:spPr bwMode="auto">
                <a:xfrm>
                  <a:off x="6979" y="2790"/>
                  <a:ext cx="2" cy="5"/>
                </a:xfrm>
                <a:custGeom>
                  <a:avLst/>
                  <a:gdLst>
                    <a:gd name="T0" fmla="*/ 0 w 2"/>
                    <a:gd name="T1" fmla="*/ 5 h 5"/>
                    <a:gd name="T2" fmla="*/ 0 w 2"/>
                    <a:gd name="T3" fmla="*/ 5 h 5"/>
                    <a:gd name="T4" fmla="*/ 2 w 2"/>
                    <a:gd name="T5" fmla="*/ 0 h 5"/>
                    <a:gd name="T6" fmla="*/ 0 w 2"/>
                    <a:gd name="T7" fmla="*/ 5 h 5"/>
                  </a:gdLst>
                  <a:ahLst/>
                  <a:cxnLst>
                    <a:cxn ang="0">
                      <a:pos x="T0" y="T1"/>
                    </a:cxn>
                    <a:cxn ang="0">
                      <a:pos x="T2" y="T3"/>
                    </a:cxn>
                    <a:cxn ang="0">
                      <a:pos x="T4" y="T5"/>
                    </a:cxn>
                    <a:cxn ang="0">
                      <a:pos x="T6" y="T7"/>
                    </a:cxn>
                  </a:cxnLst>
                  <a:rect l="0" t="0" r="r" b="b"/>
                  <a:pathLst>
                    <a:path w="2" h="5">
                      <a:moveTo>
                        <a:pt x="0" y="5"/>
                      </a:moveTo>
                      <a:lnTo>
                        <a:pt x="0" y="5"/>
                      </a:lnTo>
                      <a:lnTo>
                        <a:pt x="2" y="0"/>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76" name="Freeform 387"/>
                <p:cNvSpPr>
                  <a:spLocks/>
                </p:cNvSpPr>
                <p:nvPr/>
              </p:nvSpPr>
              <p:spPr bwMode="auto">
                <a:xfrm>
                  <a:off x="6528" y="2478"/>
                  <a:ext cx="3"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1"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77" name="Freeform 388"/>
                <p:cNvSpPr>
                  <a:spLocks/>
                </p:cNvSpPr>
                <p:nvPr/>
              </p:nvSpPr>
              <p:spPr bwMode="auto">
                <a:xfrm>
                  <a:off x="6526" y="280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78" name="Freeform 389"/>
                <p:cNvSpPr>
                  <a:spLocks/>
                </p:cNvSpPr>
                <p:nvPr/>
              </p:nvSpPr>
              <p:spPr bwMode="auto">
                <a:xfrm>
                  <a:off x="6955" y="278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79" name="Freeform 390"/>
                <p:cNvSpPr>
                  <a:spLocks/>
                </p:cNvSpPr>
                <p:nvPr/>
              </p:nvSpPr>
              <p:spPr bwMode="auto">
                <a:xfrm>
                  <a:off x="6047" y="225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80" name="Rectangle 391"/>
                <p:cNvSpPr>
                  <a:spLocks noChangeArrowheads="1"/>
                </p:cNvSpPr>
                <p:nvPr/>
              </p:nvSpPr>
              <p:spPr bwMode="auto">
                <a:xfrm>
                  <a:off x="6047" y="225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81" name="Freeform 392"/>
                <p:cNvSpPr>
                  <a:spLocks/>
                </p:cNvSpPr>
                <p:nvPr/>
              </p:nvSpPr>
              <p:spPr bwMode="auto">
                <a:xfrm>
                  <a:off x="6946" y="2724"/>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82" name="Freeform 393"/>
                <p:cNvSpPr>
                  <a:spLocks/>
                </p:cNvSpPr>
                <p:nvPr/>
              </p:nvSpPr>
              <p:spPr bwMode="auto">
                <a:xfrm>
                  <a:off x="6047" y="22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83" name="Freeform 394"/>
                <p:cNvSpPr>
                  <a:spLocks/>
                </p:cNvSpPr>
                <p:nvPr/>
              </p:nvSpPr>
              <p:spPr bwMode="auto">
                <a:xfrm>
                  <a:off x="6922" y="276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84" name="Freeform 395"/>
                <p:cNvSpPr>
                  <a:spLocks/>
                </p:cNvSpPr>
                <p:nvPr/>
              </p:nvSpPr>
              <p:spPr bwMode="auto">
                <a:xfrm>
                  <a:off x="6277" y="2686"/>
                  <a:ext cx="21" cy="14"/>
                </a:xfrm>
                <a:custGeom>
                  <a:avLst/>
                  <a:gdLst>
                    <a:gd name="T0" fmla="*/ 0 w 9"/>
                    <a:gd name="T1" fmla="*/ 0 h 6"/>
                    <a:gd name="T2" fmla="*/ 9 w 9"/>
                    <a:gd name="T3" fmla="*/ 6 h 6"/>
                    <a:gd name="T4" fmla="*/ 0 w 9"/>
                    <a:gd name="T5" fmla="*/ 0 h 6"/>
                  </a:gdLst>
                  <a:ahLst/>
                  <a:cxnLst>
                    <a:cxn ang="0">
                      <a:pos x="T0" y="T1"/>
                    </a:cxn>
                    <a:cxn ang="0">
                      <a:pos x="T2" y="T3"/>
                    </a:cxn>
                    <a:cxn ang="0">
                      <a:pos x="T4" y="T5"/>
                    </a:cxn>
                  </a:cxnLst>
                  <a:rect l="0" t="0" r="r" b="b"/>
                  <a:pathLst>
                    <a:path w="9" h="6">
                      <a:moveTo>
                        <a:pt x="0" y="0"/>
                      </a:moveTo>
                      <a:cubicBezTo>
                        <a:pt x="9" y="6"/>
                        <a:pt x="9" y="6"/>
                        <a:pt x="9" y="6"/>
                      </a:cubicBezTo>
                      <a:cubicBezTo>
                        <a:pt x="6" y="3"/>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85" name="Freeform 396"/>
                <p:cNvSpPr>
                  <a:spLocks/>
                </p:cNvSpPr>
                <p:nvPr/>
              </p:nvSpPr>
              <p:spPr bwMode="auto">
                <a:xfrm>
                  <a:off x="6073" y="2527"/>
                  <a:ext cx="5" cy="7"/>
                </a:xfrm>
                <a:custGeom>
                  <a:avLst/>
                  <a:gdLst>
                    <a:gd name="T0" fmla="*/ 1 w 2"/>
                    <a:gd name="T1" fmla="*/ 1 h 3"/>
                    <a:gd name="T2" fmla="*/ 2 w 2"/>
                    <a:gd name="T3" fmla="*/ 3 h 3"/>
                    <a:gd name="T4" fmla="*/ 2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2" y="2"/>
                        <a:pt x="2" y="2"/>
                        <a:pt x="2" y="3"/>
                      </a:cubicBezTo>
                      <a:cubicBezTo>
                        <a:pt x="2" y="1"/>
                        <a:pt x="2" y="1"/>
                        <a:pt x="2" y="1"/>
                      </a:cubicBezTo>
                      <a:cubicBezTo>
                        <a:pt x="2" y="0"/>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86" name="Freeform 397"/>
                <p:cNvSpPr>
                  <a:spLocks/>
                </p:cNvSpPr>
                <p:nvPr/>
              </p:nvSpPr>
              <p:spPr bwMode="auto">
                <a:xfrm>
                  <a:off x="6059" y="2345"/>
                  <a:ext cx="7" cy="5"/>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0" y="0"/>
                        <a:pt x="3" y="1"/>
                        <a:pt x="1" y="2"/>
                      </a:cubicBezTo>
                      <a:cubicBezTo>
                        <a:pt x="2" y="2"/>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87" name="Freeform 398"/>
                <p:cNvSpPr>
                  <a:spLocks/>
                </p:cNvSpPr>
                <p:nvPr/>
              </p:nvSpPr>
              <p:spPr bwMode="auto">
                <a:xfrm>
                  <a:off x="6116" y="2558"/>
                  <a:ext cx="14" cy="7"/>
                </a:xfrm>
                <a:custGeom>
                  <a:avLst/>
                  <a:gdLst>
                    <a:gd name="T0" fmla="*/ 0 w 6"/>
                    <a:gd name="T1" fmla="*/ 0 h 3"/>
                    <a:gd name="T2" fmla="*/ 4 w 6"/>
                    <a:gd name="T3" fmla="*/ 3 h 3"/>
                    <a:gd name="T4" fmla="*/ 0 w 6"/>
                    <a:gd name="T5" fmla="*/ 0 h 3"/>
                  </a:gdLst>
                  <a:ahLst/>
                  <a:cxnLst>
                    <a:cxn ang="0">
                      <a:pos x="T0" y="T1"/>
                    </a:cxn>
                    <a:cxn ang="0">
                      <a:pos x="T2" y="T3"/>
                    </a:cxn>
                    <a:cxn ang="0">
                      <a:pos x="T4" y="T5"/>
                    </a:cxn>
                  </a:cxnLst>
                  <a:rect l="0" t="0" r="r" b="b"/>
                  <a:pathLst>
                    <a:path w="6" h="3">
                      <a:moveTo>
                        <a:pt x="0" y="0"/>
                      </a:moveTo>
                      <a:cubicBezTo>
                        <a:pt x="0" y="2"/>
                        <a:pt x="3" y="3"/>
                        <a:pt x="4" y="3"/>
                      </a:cubicBezTo>
                      <a:cubicBezTo>
                        <a:pt x="6" y="3"/>
                        <a:pt x="1"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88" name="Freeform 399"/>
                <p:cNvSpPr>
                  <a:spLocks/>
                </p:cNvSpPr>
                <p:nvPr/>
              </p:nvSpPr>
              <p:spPr bwMode="auto">
                <a:xfrm>
                  <a:off x="6040" y="2271"/>
                  <a:ext cx="5" cy="5"/>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89" name="Freeform 400"/>
                <p:cNvSpPr>
                  <a:spLocks/>
                </p:cNvSpPr>
                <p:nvPr/>
              </p:nvSpPr>
              <p:spPr bwMode="auto">
                <a:xfrm>
                  <a:off x="6040" y="2286"/>
                  <a:ext cx="5"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90" name="Freeform 401"/>
                <p:cNvSpPr>
                  <a:spLocks/>
                </p:cNvSpPr>
                <p:nvPr/>
              </p:nvSpPr>
              <p:spPr bwMode="auto">
                <a:xfrm>
                  <a:off x="6052" y="2340"/>
                  <a:ext cx="4" cy="10"/>
                </a:xfrm>
                <a:custGeom>
                  <a:avLst/>
                  <a:gdLst>
                    <a:gd name="T0" fmla="*/ 2 w 2"/>
                    <a:gd name="T1" fmla="*/ 4 h 4"/>
                    <a:gd name="T2" fmla="*/ 1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1" y="0"/>
                      </a:cubicBezTo>
                      <a:cubicBezTo>
                        <a:pt x="0" y="2"/>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91" name="Freeform 402"/>
                <p:cNvSpPr>
                  <a:spLocks/>
                </p:cNvSpPr>
                <p:nvPr/>
              </p:nvSpPr>
              <p:spPr bwMode="auto">
                <a:xfrm>
                  <a:off x="6040" y="2278"/>
                  <a:ext cx="9" cy="5"/>
                </a:xfrm>
                <a:custGeom>
                  <a:avLst/>
                  <a:gdLst>
                    <a:gd name="T0" fmla="*/ 0 w 4"/>
                    <a:gd name="T1" fmla="*/ 2 h 2"/>
                    <a:gd name="T2" fmla="*/ 0 w 4"/>
                    <a:gd name="T3" fmla="*/ 2 h 2"/>
                    <a:gd name="T4" fmla="*/ 2 w 4"/>
                    <a:gd name="T5" fmla="*/ 2 h 2"/>
                    <a:gd name="T6" fmla="*/ 2 w 4"/>
                    <a:gd name="T7" fmla="*/ 1 h 2"/>
                    <a:gd name="T8" fmla="*/ 4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92" name="Freeform 403"/>
                <p:cNvSpPr>
                  <a:spLocks/>
                </p:cNvSpPr>
                <p:nvPr/>
              </p:nvSpPr>
              <p:spPr bwMode="auto">
                <a:xfrm>
                  <a:off x="6045" y="2283"/>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93" name="Freeform 404"/>
                <p:cNvSpPr>
                  <a:spLocks/>
                </p:cNvSpPr>
                <p:nvPr/>
              </p:nvSpPr>
              <p:spPr bwMode="auto">
                <a:xfrm>
                  <a:off x="6322" y="2731"/>
                  <a:ext cx="5" cy="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2"/>
                      </a:cubicBezTo>
                      <a:cubicBezTo>
                        <a:pt x="2" y="1"/>
                        <a:pt x="1" y="1"/>
                        <a:pt x="0" y="0"/>
                      </a:cubicBezTo>
                      <a:cubicBezTo>
                        <a:pt x="0" y="0"/>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94" name="Freeform 405"/>
                <p:cNvSpPr>
                  <a:spLocks/>
                </p:cNvSpPr>
                <p:nvPr/>
              </p:nvSpPr>
              <p:spPr bwMode="auto">
                <a:xfrm>
                  <a:off x="6222" y="2636"/>
                  <a:ext cx="7" cy="7"/>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3" y="2"/>
                        <a:pt x="1" y="1"/>
                        <a:pt x="0" y="0"/>
                      </a:cubicBezTo>
                      <a:cubicBezTo>
                        <a:pt x="0" y="1"/>
                        <a:pt x="1"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grpSp>
          <p:sp>
            <p:nvSpPr>
              <p:cNvPr id="49" name="Freeform 407"/>
              <p:cNvSpPr>
                <a:spLocks/>
              </p:cNvSpPr>
              <p:nvPr/>
            </p:nvSpPr>
            <p:spPr bwMode="auto">
              <a:xfrm>
                <a:off x="10033000" y="4324350"/>
                <a:ext cx="6350" cy="7938"/>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50" name="Freeform 408"/>
              <p:cNvSpPr>
                <a:spLocks/>
              </p:cNvSpPr>
              <p:nvPr/>
            </p:nvSpPr>
            <p:spPr bwMode="auto">
              <a:xfrm>
                <a:off x="10013950" y="4297363"/>
                <a:ext cx="19050" cy="26988"/>
              </a:xfrm>
              <a:custGeom>
                <a:avLst/>
                <a:gdLst>
                  <a:gd name="T0" fmla="*/ 5 w 5"/>
                  <a:gd name="T1" fmla="*/ 7 h 7"/>
                  <a:gd name="T2" fmla="*/ 2 w 5"/>
                  <a:gd name="T3" fmla="*/ 3 h 7"/>
                  <a:gd name="T4" fmla="*/ 2 w 5"/>
                  <a:gd name="T5" fmla="*/ 1 h 7"/>
                  <a:gd name="T6" fmla="*/ 3 w 5"/>
                  <a:gd name="T7" fmla="*/ 7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51" name="Freeform 409"/>
              <p:cNvSpPr>
                <a:spLocks/>
              </p:cNvSpPr>
              <p:nvPr/>
            </p:nvSpPr>
            <p:spPr bwMode="auto">
              <a:xfrm>
                <a:off x="10148888" y="5287963"/>
                <a:ext cx="3175" cy="7938"/>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1" y="1"/>
                      <a:pt x="1"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52" name="Freeform 410"/>
              <p:cNvSpPr>
                <a:spLocks/>
              </p:cNvSpPr>
              <p:nvPr/>
            </p:nvSpPr>
            <p:spPr bwMode="auto">
              <a:xfrm>
                <a:off x="9882188" y="3887788"/>
                <a:ext cx="3175" cy="317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53" name="Freeform 411"/>
              <p:cNvSpPr>
                <a:spLocks/>
              </p:cNvSpPr>
              <p:nvPr/>
            </p:nvSpPr>
            <p:spPr bwMode="auto">
              <a:xfrm>
                <a:off x="10514013" y="5253038"/>
                <a:ext cx="0" cy="476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54" name="Freeform 412"/>
              <p:cNvSpPr>
                <a:spLocks/>
              </p:cNvSpPr>
              <p:nvPr/>
            </p:nvSpPr>
            <p:spPr bwMode="auto">
              <a:xfrm>
                <a:off x="10280650" y="5222875"/>
                <a:ext cx="0" cy="476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55" name="Freeform 413"/>
              <p:cNvSpPr>
                <a:spLocks/>
              </p:cNvSpPr>
              <p:nvPr/>
            </p:nvSpPr>
            <p:spPr bwMode="auto">
              <a:xfrm>
                <a:off x="10401300" y="5216525"/>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0"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56" name="Freeform 414"/>
              <p:cNvSpPr>
                <a:spLocks/>
              </p:cNvSpPr>
              <p:nvPr/>
            </p:nvSpPr>
            <p:spPr bwMode="auto">
              <a:xfrm>
                <a:off x="9756775" y="3429000"/>
                <a:ext cx="4762" cy="14288"/>
              </a:xfrm>
              <a:custGeom>
                <a:avLst/>
                <a:gdLst>
                  <a:gd name="T0" fmla="*/ 1 w 1"/>
                  <a:gd name="T1" fmla="*/ 1 h 4"/>
                  <a:gd name="T2" fmla="*/ 0 w 1"/>
                  <a:gd name="T3" fmla="*/ 0 h 4"/>
                  <a:gd name="T4" fmla="*/ 1 w 1"/>
                  <a:gd name="T5" fmla="*/ 1 h 4"/>
                </a:gdLst>
                <a:ahLst/>
                <a:cxnLst>
                  <a:cxn ang="0">
                    <a:pos x="T0" y="T1"/>
                  </a:cxn>
                  <a:cxn ang="0">
                    <a:pos x="T2" y="T3"/>
                  </a:cxn>
                  <a:cxn ang="0">
                    <a:pos x="T4" y="T5"/>
                  </a:cxn>
                </a:cxnLst>
                <a:rect l="0" t="0" r="r" b="b"/>
                <a:pathLst>
                  <a:path w="1" h="4">
                    <a:moveTo>
                      <a:pt x="1" y="1"/>
                    </a:moveTo>
                    <a:cubicBezTo>
                      <a:pt x="1" y="1"/>
                      <a:pt x="0" y="0"/>
                      <a:pt x="0" y="0"/>
                    </a:cubicBezTo>
                    <a:cubicBezTo>
                      <a:pt x="0" y="3"/>
                      <a:pt x="0" y="4"/>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57" name="Freeform 415"/>
              <p:cNvSpPr>
                <a:spLocks/>
              </p:cNvSpPr>
              <p:nvPr/>
            </p:nvSpPr>
            <p:spPr bwMode="auto">
              <a:xfrm>
                <a:off x="10171113" y="5291138"/>
                <a:ext cx="4762" cy="4763"/>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58" name="Freeform 416"/>
              <p:cNvSpPr>
                <a:spLocks/>
              </p:cNvSpPr>
              <p:nvPr/>
            </p:nvSpPr>
            <p:spPr bwMode="auto">
              <a:xfrm>
                <a:off x="10461625" y="52768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59" name="Freeform 417"/>
              <p:cNvSpPr>
                <a:spLocks/>
              </p:cNvSpPr>
              <p:nvPr/>
            </p:nvSpPr>
            <p:spPr bwMode="auto">
              <a:xfrm>
                <a:off x="10502900" y="5268913"/>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60" name="Freeform 418"/>
              <p:cNvSpPr>
                <a:spLocks/>
              </p:cNvSpPr>
              <p:nvPr/>
            </p:nvSpPr>
            <p:spPr bwMode="auto">
              <a:xfrm>
                <a:off x="9817100" y="31353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61" name="Freeform 419"/>
              <p:cNvSpPr>
                <a:spLocks/>
              </p:cNvSpPr>
              <p:nvPr/>
            </p:nvSpPr>
            <p:spPr bwMode="auto">
              <a:xfrm>
                <a:off x="10104438" y="5186363"/>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62" name="Freeform 420"/>
              <p:cNvSpPr>
                <a:spLocks/>
              </p:cNvSpPr>
              <p:nvPr/>
            </p:nvSpPr>
            <p:spPr bwMode="auto">
              <a:xfrm>
                <a:off x="9874250" y="3071813"/>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63" name="Freeform 421"/>
              <p:cNvSpPr>
                <a:spLocks/>
              </p:cNvSpPr>
              <p:nvPr/>
            </p:nvSpPr>
            <p:spPr bwMode="auto">
              <a:xfrm>
                <a:off x="9786938" y="30749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64" name="Rectangle 422"/>
              <p:cNvSpPr>
                <a:spLocks noChangeArrowheads="1"/>
              </p:cNvSpPr>
              <p:nvPr/>
            </p:nvSpPr>
            <p:spPr bwMode="auto">
              <a:xfrm>
                <a:off x="9813925" y="3135313"/>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65" name="Freeform 423"/>
              <p:cNvSpPr>
                <a:spLocks/>
              </p:cNvSpPr>
              <p:nvPr/>
            </p:nvSpPr>
            <p:spPr bwMode="auto">
              <a:xfrm>
                <a:off x="9813925" y="313531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66" name="Freeform 424"/>
              <p:cNvSpPr>
                <a:spLocks/>
              </p:cNvSpPr>
              <p:nvPr/>
            </p:nvSpPr>
            <p:spPr bwMode="auto">
              <a:xfrm>
                <a:off x="9813925" y="3135313"/>
                <a:ext cx="0" cy="3175"/>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67" name="Freeform 425"/>
              <p:cNvSpPr>
                <a:spLocks/>
              </p:cNvSpPr>
              <p:nvPr/>
            </p:nvSpPr>
            <p:spPr bwMode="auto">
              <a:xfrm>
                <a:off x="9893300" y="4184650"/>
                <a:ext cx="11112" cy="11113"/>
              </a:xfrm>
              <a:custGeom>
                <a:avLst/>
                <a:gdLst>
                  <a:gd name="T0" fmla="*/ 1 w 3"/>
                  <a:gd name="T1" fmla="*/ 2 h 3"/>
                  <a:gd name="T2" fmla="*/ 3 w 3"/>
                  <a:gd name="T3" fmla="*/ 2 h 3"/>
                  <a:gd name="T4" fmla="*/ 1 w 3"/>
                  <a:gd name="T5" fmla="*/ 2 h 3"/>
                </a:gdLst>
                <a:ahLst/>
                <a:cxnLst>
                  <a:cxn ang="0">
                    <a:pos x="T0" y="T1"/>
                  </a:cxn>
                  <a:cxn ang="0">
                    <a:pos x="T2" y="T3"/>
                  </a:cxn>
                  <a:cxn ang="0">
                    <a:pos x="T4" y="T5"/>
                  </a:cxn>
                </a:cxnLst>
                <a:rect l="0" t="0" r="r" b="b"/>
                <a:pathLst>
                  <a:path w="3" h="3">
                    <a:moveTo>
                      <a:pt x="1" y="2"/>
                    </a:moveTo>
                    <a:cubicBezTo>
                      <a:pt x="2" y="2"/>
                      <a:pt x="3" y="3"/>
                      <a:pt x="3" y="2"/>
                    </a:cubicBezTo>
                    <a:cubicBezTo>
                      <a:pt x="0" y="0"/>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68" name="Freeform 426"/>
              <p:cNvSpPr>
                <a:spLocks/>
              </p:cNvSpPr>
              <p:nvPr/>
            </p:nvSpPr>
            <p:spPr bwMode="auto">
              <a:xfrm>
                <a:off x="10017125" y="4764088"/>
                <a:ext cx="3175" cy="11113"/>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3"/>
                      <a:pt x="1" y="0"/>
                      <a:pt x="0" y="0"/>
                    </a:cubicBezTo>
                    <a:cubicBezTo>
                      <a:pt x="0" y="0"/>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69" name="Freeform 427"/>
              <p:cNvSpPr>
                <a:spLocks/>
              </p:cNvSpPr>
              <p:nvPr/>
            </p:nvSpPr>
            <p:spPr bwMode="auto">
              <a:xfrm>
                <a:off x="10028238" y="4752975"/>
                <a:ext cx="7937" cy="4763"/>
              </a:xfrm>
              <a:custGeom>
                <a:avLst/>
                <a:gdLst>
                  <a:gd name="T0" fmla="*/ 1 w 2"/>
                  <a:gd name="T1" fmla="*/ 1 h 1"/>
                  <a:gd name="T2" fmla="*/ 0 w 2"/>
                  <a:gd name="T3" fmla="*/ 0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0" y="0"/>
                      <a:pt x="0" y="0"/>
                    </a:cubicBezTo>
                    <a:cubicBezTo>
                      <a:pt x="0" y="0"/>
                      <a:pt x="1" y="1"/>
                      <a:pt x="1" y="1"/>
                    </a:cubicBezTo>
                    <a:cubicBezTo>
                      <a:pt x="1" y="1"/>
                      <a:pt x="2"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70" name="Freeform 428"/>
              <p:cNvSpPr>
                <a:spLocks/>
              </p:cNvSpPr>
              <p:nvPr/>
            </p:nvSpPr>
            <p:spPr bwMode="auto">
              <a:xfrm>
                <a:off x="10013950" y="4752975"/>
                <a:ext cx="19050" cy="7938"/>
              </a:xfrm>
              <a:custGeom>
                <a:avLst/>
                <a:gdLst>
                  <a:gd name="T0" fmla="*/ 0 w 5"/>
                  <a:gd name="T1" fmla="*/ 1 h 2"/>
                  <a:gd name="T2" fmla="*/ 4 w 5"/>
                  <a:gd name="T3" fmla="*/ 1 h 2"/>
                  <a:gd name="T4" fmla="*/ 5 w 5"/>
                  <a:gd name="T5" fmla="*/ 2 h 2"/>
                  <a:gd name="T6" fmla="*/ 3 w 5"/>
                  <a:gd name="T7" fmla="*/ 1 h 2"/>
                  <a:gd name="T8" fmla="*/ 2 w 5"/>
                  <a:gd name="T9" fmla="*/ 1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71" name="Freeform 429"/>
              <p:cNvSpPr>
                <a:spLocks/>
              </p:cNvSpPr>
              <p:nvPr/>
            </p:nvSpPr>
            <p:spPr bwMode="auto">
              <a:xfrm>
                <a:off x="10099675" y="4719638"/>
                <a:ext cx="7937" cy="11113"/>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0"/>
                      <a:pt x="0" y="0"/>
                      <a:pt x="0" y="0"/>
                    </a:cubicBezTo>
                    <a:cubicBezTo>
                      <a:pt x="1" y="2"/>
                      <a:pt x="1"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72" name="Freeform 430"/>
              <p:cNvSpPr>
                <a:spLocks/>
              </p:cNvSpPr>
              <p:nvPr/>
            </p:nvSpPr>
            <p:spPr bwMode="auto">
              <a:xfrm>
                <a:off x="10110788" y="4745038"/>
                <a:ext cx="7937" cy="30163"/>
              </a:xfrm>
              <a:custGeom>
                <a:avLst/>
                <a:gdLst>
                  <a:gd name="T0" fmla="*/ 1 w 2"/>
                  <a:gd name="T1" fmla="*/ 7 h 8"/>
                  <a:gd name="T2" fmla="*/ 0 w 2"/>
                  <a:gd name="T3" fmla="*/ 3 h 8"/>
                  <a:gd name="T4" fmla="*/ 1 w 2"/>
                  <a:gd name="T5" fmla="*/ 7 h 8"/>
                </a:gdLst>
                <a:ahLst/>
                <a:cxnLst>
                  <a:cxn ang="0">
                    <a:pos x="T0" y="T1"/>
                  </a:cxn>
                  <a:cxn ang="0">
                    <a:pos x="T2" y="T3"/>
                  </a:cxn>
                  <a:cxn ang="0">
                    <a:pos x="T4" y="T5"/>
                  </a:cxn>
                </a:cxnLst>
                <a:rect l="0" t="0" r="r" b="b"/>
                <a:pathLst>
                  <a:path w="2" h="8">
                    <a:moveTo>
                      <a:pt x="1" y="7"/>
                    </a:moveTo>
                    <a:cubicBezTo>
                      <a:pt x="2" y="0"/>
                      <a:pt x="1" y="8"/>
                      <a:pt x="0" y="3"/>
                    </a:cubicBezTo>
                    <a:cubicBezTo>
                      <a:pt x="0" y="5"/>
                      <a:pt x="0" y="6"/>
                      <a:pt x="1"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73" name="Freeform 431"/>
              <p:cNvSpPr>
                <a:spLocks/>
              </p:cNvSpPr>
              <p:nvPr/>
            </p:nvSpPr>
            <p:spPr bwMode="auto">
              <a:xfrm>
                <a:off x="10107613" y="4722813"/>
                <a:ext cx="3175" cy="4763"/>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74" name="Freeform 432"/>
              <p:cNvSpPr>
                <a:spLocks/>
              </p:cNvSpPr>
              <p:nvPr/>
            </p:nvSpPr>
            <p:spPr bwMode="auto">
              <a:xfrm>
                <a:off x="10110788" y="4711700"/>
                <a:ext cx="12700" cy="22225"/>
              </a:xfrm>
              <a:custGeom>
                <a:avLst/>
                <a:gdLst>
                  <a:gd name="T0" fmla="*/ 0 w 3"/>
                  <a:gd name="T1" fmla="*/ 5 h 6"/>
                  <a:gd name="T2" fmla="*/ 3 w 3"/>
                  <a:gd name="T3" fmla="*/ 3 h 6"/>
                  <a:gd name="T4" fmla="*/ 0 w 3"/>
                  <a:gd name="T5" fmla="*/ 5 h 6"/>
                </a:gdLst>
                <a:ahLst/>
                <a:cxnLst>
                  <a:cxn ang="0">
                    <a:pos x="T0" y="T1"/>
                  </a:cxn>
                  <a:cxn ang="0">
                    <a:pos x="T2" y="T3"/>
                  </a:cxn>
                  <a:cxn ang="0">
                    <a:pos x="T4" y="T5"/>
                  </a:cxn>
                </a:cxnLst>
                <a:rect l="0" t="0" r="r" b="b"/>
                <a:pathLst>
                  <a:path w="3" h="6">
                    <a:moveTo>
                      <a:pt x="0" y="5"/>
                    </a:moveTo>
                    <a:cubicBezTo>
                      <a:pt x="1" y="6"/>
                      <a:pt x="2" y="3"/>
                      <a:pt x="3" y="3"/>
                    </a:cubicBezTo>
                    <a:cubicBezTo>
                      <a:pt x="2" y="0"/>
                      <a:pt x="1" y="4"/>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75" name="Freeform 433"/>
              <p:cNvSpPr>
                <a:spLocks/>
              </p:cNvSpPr>
              <p:nvPr/>
            </p:nvSpPr>
            <p:spPr bwMode="auto">
              <a:xfrm>
                <a:off x="10025063" y="4752975"/>
                <a:ext cx="0" cy="476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76" name="Freeform 434"/>
              <p:cNvSpPr>
                <a:spLocks noEditPoints="1"/>
              </p:cNvSpPr>
              <p:nvPr/>
            </p:nvSpPr>
            <p:spPr bwMode="auto">
              <a:xfrm>
                <a:off x="10077450" y="5054600"/>
                <a:ext cx="681037" cy="258763"/>
              </a:xfrm>
              <a:custGeom>
                <a:avLst/>
                <a:gdLst>
                  <a:gd name="T0" fmla="*/ 150 w 181"/>
                  <a:gd name="T1" fmla="*/ 21 h 69"/>
                  <a:gd name="T2" fmla="*/ 144 w 181"/>
                  <a:gd name="T3" fmla="*/ 25 h 69"/>
                  <a:gd name="T4" fmla="*/ 103 w 181"/>
                  <a:gd name="T5" fmla="*/ 42 h 69"/>
                  <a:gd name="T6" fmla="*/ 91 w 181"/>
                  <a:gd name="T7" fmla="*/ 45 h 69"/>
                  <a:gd name="T8" fmla="*/ 79 w 181"/>
                  <a:gd name="T9" fmla="*/ 44 h 69"/>
                  <a:gd name="T10" fmla="*/ 60 w 181"/>
                  <a:gd name="T11" fmla="*/ 44 h 69"/>
                  <a:gd name="T12" fmla="*/ 50 w 181"/>
                  <a:gd name="T13" fmla="*/ 47 h 69"/>
                  <a:gd name="T14" fmla="*/ 32 w 181"/>
                  <a:gd name="T15" fmla="*/ 47 h 69"/>
                  <a:gd name="T16" fmla="*/ 22 w 181"/>
                  <a:gd name="T17" fmla="*/ 44 h 69"/>
                  <a:gd name="T18" fmla="*/ 10 w 181"/>
                  <a:gd name="T19" fmla="*/ 39 h 69"/>
                  <a:gd name="T20" fmla="*/ 10 w 181"/>
                  <a:gd name="T21" fmla="*/ 37 h 69"/>
                  <a:gd name="T22" fmla="*/ 10 w 181"/>
                  <a:gd name="T23" fmla="*/ 35 h 69"/>
                  <a:gd name="T24" fmla="*/ 10 w 181"/>
                  <a:gd name="T25" fmla="*/ 34 h 69"/>
                  <a:gd name="T26" fmla="*/ 10 w 181"/>
                  <a:gd name="T27" fmla="*/ 30 h 69"/>
                  <a:gd name="T28" fmla="*/ 2 w 181"/>
                  <a:gd name="T29" fmla="*/ 32 h 69"/>
                  <a:gd name="T30" fmla="*/ 6 w 181"/>
                  <a:gd name="T31" fmla="*/ 44 h 69"/>
                  <a:gd name="T32" fmla="*/ 10 w 181"/>
                  <a:gd name="T33" fmla="*/ 51 h 69"/>
                  <a:gd name="T34" fmla="*/ 4 w 181"/>
                  <a:gd name="T35" fmla="*/ 55 h 69"/>
                  <a:gd name="T36" fmla="*/ 8 w 181"/>
                  <a:gd name="T37" fmla="*/ 58 h 69"/>
                  <a:gd name="T38" fmla="*/ 13 w 181"/>
                  <a:gd name="T39" fmla="*/ 57 h 69"/>
                  <a:gd name="T40" fmla="*/ 13 w 181"/>
                  <a:gd name="T41" fmla="*/ 60 h 69"/>
                  <a:gd name="T42" fmla="*/ 19 w 181"/>
                  <a:gd name="T43" fmla="*/ 57 h 69"/>
                  <a:gd name="T44" fmla="*/ 20 w 181"/>
                  <a:gd name="T45" fmla="*/ 63 h 69"/>
                  <a:gd name="T46" fmla="*/ 22 w 181"/>
                  <a:gd name="T47" fmla="*/ 66 h 69"/>
                  <a:gd name="T48" fmla="*/ 24 w 181"/>
                  <a:gd name="T49" fmla="*/ 64 h 69"/>
                  <a:gd name="T50" fmla="*/ 28 w 181"/>
                  <a:gd name="T51" fmla="*/ 64 h 69"/>
                  <a:gd name="T52" fmla="*/ 31 w 181"/>
                  <a:gd name="T53" fmla="*/ 66 h 69"/>
                  <a:gd name="T54" fmla="*/ 36 w 181"/>
                  <a:gd name="T55" fmla="*/ 58 h 69"/>
                  <a:gd name="T56" fmla="*/ 36 w 181"/>
                  <a:gd name="T57" fmla="*/ 65 h 69"/>
                  <a:gd name="T58" fmla="*/ 46 w 181"/>
                  <a:gd name="T59" fmla="*/ 67 h 69"/>
                  <a:gd name="T60" fmla="*/ 50 w 181"/>
                  <a:gd name="T61" fmla="*/ 66 h 69"/>
                  <a:gd name="T62" fmla="*/ 55 w 181"/>
                  <a:gd name="T63" fmla="*/ 62 h 69"/>
                  <a:gd name="T64" fmla="*/ 65 w 181"/>
                  <a:gd name="T65" fmla="*/ 66 h 69"/>
                  <a:gd name="T66" fmla="*/ 69 w 181"/>
                  <a:gd name="T67" fmla="*/ 63 h 69"/>
                  <a:gd name="T68" fmla="*/ 71 w 181"/>
                  <a:gd name="T69" fmla="*/ 63 h 69"/>
                  <a:gd name="T70" fmla="*/ 72 w 181"/>
                  <a:gd name="T71" fmla="*/ 61 h 69"/>
                  <a:gd name="T72" fmla="*/ 76 w 181"/>
                  <a:gd name="T73" fmla="*/ 65 h 69"/>
                  <a:gd name="T74" fmla="*/ 79 w 181"/>
                  <a:gd name="T75" fmla="*/ 63 h 69"/>
                  <a:gd name="T76" fmla="*/ 88 w 181"/>
                  <a:gd name="T77" fmla="*/ 60 h 69"/>
                  <a:gd name="T78" fmla="*/ 92 w 181"/>
                  <a:gd name="T79" fmla="*/ 62 h 69"/>
                  <a:gd name="T80" fmla="*/ 98 w 181"/>
                  <a:gd name="T81" fmla="*/ 60 h 69"/>
                  <a:gd name="T82" fmla="*/ 102 w 181"/>
                  <a:gd name="T83" fmla="*/ 59 h 69"/>
                  <a:gd name="T84" fmla="*/ 103 w 181"/>
                  <a:gd name="T85" fmla="*/ 59 h 69"/>
                  <a:gd name="T86" fmla="*/ 108 w 181"/>
                  <a:gd name="T87" fmla="*/ 58 h 69"/>
                  <a:gd name="T88" fmla="*/ 115 w 181"/>
                  <a:gd name="T89" fmla="*/ 53 h 69"/>
                  <a:gd name="T90" fmla="*/ 117 w 181"/>
                  <a:gd name="T91" fmla="*/ 52 h 69"/>
                  <a:gd name="T92" fmla="*/ 122 w 181"/>
                  <a:gd name="T93" fmla="*/ 45 h 69"/>
                  <a:gd name="T94" fmla="*/ 127 w 181"/>
                  <a:gd name="T95" fmla="*/ 45 h 69"/>
                  <a:gd name="T96" fmla="*/ 134 w 181"/>
                  <a:gd name="T97" fmla="*/ 43 h 69"/>
                  <a:gd name="T98" fmla="*/ 139 w 181"/>
                  <a:gd name="T99" fmla="*/ 41 h 69"/>
                  <a:gd name="T100" fmla="*/ 152 w 181"/>
                  <a:gd name="T101" fmla="*/ 37 h 69"/>
                  <a:gd name="T102" fmla="*/ 156 w 181"/>
                  <a:gd name="T103" fmla="*/ 35 h 69"/>
                  <a:gd name="T104" fmla="*/ 163 w 181"/>
                  <a:gd name="T105" fmla="*/ 27 h 69"/>
                  <a:gd name="T106" fmla="*/ 167 w 181"/>
                  <a:gd name="T107" fmla="*/ 19 h 69"/>
                  <a:gd name="T108" fmla="*/ 10 w 181"/>
                  <a:gd name="T109" fmla="*/ 31 h 69"/>
                  <a:gd name="T110" fmla="*/ 10 w 181"/>
                  <a:gd name="T111" fmla="*/ 35 h 69"/>
                  <a:gd name="T112" fmla="*/ 9 w 181"/>
                  <a:gd name="T113" fmla="*/ 34 h 69"/>
                  <a:gd name="T114" fmla="*/ 7 w 181"/>
                  <a:gd name="T115" fmla="*/ 35 h 69"/>
                  <a:gd name="T116" fmla="*/ 8 w 181"/>
                  <a:gd name="T117" fmla="*/ 36 h 69"/>
                  <a:gd name="T118" fmla="*/ 10 w 181"/>
                  <a:gd name="T11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69">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77" name="Freeform 435"/>
              <p:cNvSpPr>
                <a:spLocks/>
              </p:cNvSpPr>
              <p:nvPr/>
            </p:nvSpPr>
            <p:spPr bwMode="auto">
              <a:xfrm>
                <a:off x="10025063" y="4881563"/>
                <a:ext cx="7937" cy="3175"/>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78" name="Freeform 436"/>
              <p:cNvSpPr>
                <a:spLocks noEditPoints="1"/>
              </p:cNvSpPr>
              <p:nvPr/>
            </p:nvSpPr>
            <p:spPr bwMode="auto">
              <a:xfrm>
                <a:off x="9531350" y="2778125"/>
                <a:ext cx="1528762" cy="2152650"/>
              </a:xfrm>
              <a:custGeom>
                <a:avLst/>
                <a:gdLst>
                  <a:gd name="T0" fmla="*/ 172 w 406"/>
                  <a:gd name="T1" fmla="*/ 570 h 572"/>
                  <a:gd name="T2" fmla="*/ 205 w 406"/>
                  <a:gd name="T3" fmla="*/ 568 h 572"/>
                  <a:gd name="T4" fmla="*/ 239 w 406"/>
                  <a:gd name="T5" fmla="*/ 564 h 572"/>
                  <a:gd name="T6" fmla="*/ 281 w 406"/>
                  <a:gd name="T7" fmla="*/ 547 h 572"/>
                  <a:gd name="T8" fmla="*/ 300 w 406"/>
                  <a:gd name="T9" fmla="*/ 522 h 572"/>
                  <a:gd name="T10" fmla="*/ 204 w 406"/>
                  <a:gd name="T11" fmla="*/ 395 h 572"/>
                  <a:gd name="T12" fmla="*/ 207 w 406"/>
                  <a:gd name="T13" fmla="*/ 339 h 572"/>
                  <a:gd name="T14" fmla="*/ 214 w 406"/>
                  <a:gd name="T15" fmla="*/ 279 h 572"/>
                  <a:gd name="T16" fmla="*/ 177 w 406"/>
                  <a:gd name="T17" fmla="*/ 304 h 572"/>
                  <a:gd name="T18" fmla="*/ 184 w 406"/>
                  <a:gd name="T19" fmla="*/ 298 h 572"/>
                  <a:gd name="T20" fmla="*/ 197 w 406"/>
                  <a:gd name="T21" fmla="*/ 321 h 572"/>
                  <a:gd name="T22" fmla="*/ 186 w 406"/>
                  <a:gd name="T23" fmla="*/ 337 h 572"/>
                  <a:gd name="T24" fmla="*/ 190 w 406"/>
                  <a:gd name="T25" fmla="*/ 347 h 572"/>
                  <a:gd name="T26" fmla="*/ 189 w 406"/>
                  <a:gd name="T27" fmla="*/ 365 h 572"/>
                  <a:gd name="T28" fmla="*/ 189 w 406"/>
                  <a:gd name="T29" fmla="*/ 382 h 572"/>
                  <a:gd name="T30" fmla="*/ 194 w 406"/>
                  <a:gd name="T31" fmla="*/ 401 h 572"/>
                  <a:gd name="T32" fmla="*/ 198 w 406"/>
                  <a:gd name="T33" fmla="*/ 426 h 572"/>
                  <a:gd name="T34" fmla="*/ 92 w 406"/>
                  <a:gd name="T35" fmla="*/ 277 h 572"/>
                  <a:gd name="T36" fmla="*/ 68 w 406"/>
                  <a:gd name="T37" fmla="*/ 218 h 572"/>
                  <a:gd name="T38" fmla="*/ 189 w 406"/>
                  <a:gd name="T39" fmla="*/ 198 h 572"/>
                  <a:gd name="T40" fmla="*/ 299 w 406"/>
                  <a:gd name="T41" fmla="*/ 279 h 572"/>
                  <a:gd name="T42" fmla="*/ 240 w 406"/>
                  <a:gd name="T43" fmla="*/ 425 h 572"/>
                  <a:gd name="T44" fmla="*/ 250 w 406"/>
                  <a:gd name="T45" fmla="*/ 401 h 572"/>
                  <a:gd name="T46" fmla="*/ 257 w 406"/>
                  <a:gd name="T47" fmla="*/ 380 h 572"/>
                  <a:gd name="T48" fmla="*/ 262 w 406"/>
                  <a:gd name="T49" fmla="*/ 342 h 572"/>
                  <a:gd name="T50" fmla="*/ 279 w 406"/>
                  <a:gd name="T51" fmla="*/ 305 h 572"/>
                  <a:gd name="T52" fmla="*/ 323 w 406"/>
                  <a:gd name="T53" fmla="*/ 287 h 572"/>
                  <a:gd name="T54" fmla="*/ 345 w 406"/>
                  <a:gd name="T55" fmla="*/ 231 h 572"/>
                  <a:gd name="T56" fmla="*/ 313 w 406"/>
                  <a:gd name="T57" fmla="*/ 163 h 572"/>
                  <a:gd name="T58" fmla="*/ 199 w 406"/>
                  <a:gd name="T59" fmla="*/ 120 h 572"/>
                  <a:gd name="T60" fmla="*/ 99 w 406"/>
                  <a:gd name="T61" fmla="*/ 189 h 572"/>
                  <a:gd name="T62" fmla="*/ 67 w 406"/>
                  <a:gd name="T63" fmla="*/ 156 h 572"/>
                  <a:gd name="T64" fmla="*/ 18 w 406"/>
                  <a:gd name="T65" fmla="*/ 247 h 572"/>
                  <a:gd name="T66" fmla="*/ 17 w 406"/>
                  <a:gd name="T67" fmla="*/ 216 h 572"/>
                  <a:gd name="T68" fmla="*/ 18 w 406"/>
                  <a:gd name="T69" fmla="*/ 212 h 572"/>
                  <a:gd name="T70" fmla="*/ 18 w 406"/>
                  <a:gd name="T71" fmla="*/ 213 h 572"/>
                  <a:gd name="T72" fmla="*/ 20 w 406"/>
                  <a:gd name="T73" fmla="*/ 216 h 572"/>
                  <a:gd name="T74" fmla="*/ 36 w 406"/>
                  <a:gd name="T75" fmla="*/ 256 h 572"/>
                  <a:gd name="T76" fmla="*/ 80 w 406"/>
                  <a:gd name="T77" fmla="*/ 293 h 572"/>
                  <a:gd name="T78" fmla="*/ 143 w 406"/>
                  <a:gd name="T79" fmla="*/ 304 h 572"/>
                  <a:gd name="T80" fmla="*/ 162 w 406"/>
                  <a:gd name="T81" fmla="*/ 375 h 572"/>
                  <a:gd name="T82" fmla="*/ 177 w 406"/>
                  <a:gd name="T83" fmla="*/ 504 h 572"/>
                  <a:gd name="T84" fmla="*/ 192 w 406"/>
                  <a:gd name="T85" fmla="*/ 530 h 572"/>
                  <a:gd name="T86" fmla="*/ 191 w 406"/>
                  <a:gd name="T87" fmla="*/ 504 h 572"/>
                  <a:gd name="T88" fmla="*/ 192 w 406"/>
                  <a:gd name="T89" fmla="*/ 486 h 572"/>
                  <a:gd name="T90" fmla="*/ 194 w 406"/>
                  <a:gd name="T91" fmla="*/ 451 h 572"/>
                  <a:gd name="T92" fmla="*/ 220 w 406"/>
                  <a:gd name="T93" fmla="*/ 447 h 572"/>
                  <a:gd name="T94" fmla="*/ 240 w 406"/>
                  <a:gd name="T95" fmla="*/ 469 h 572"/>
                  <a:gd name="T96" fmla="*/ 247 w 406"/>
                  <a:gd name="T97" fmla="*/ 543 h 572"/>
                  <a:gd name="T98" fmla="*/ 146 w 406"/>
                  <a:gd name="T99" fmla="*/ 545 h 572"/>
                  <a:gd name="T100" fmla="*/ 137 w 406"/>
                  <a:gd name="T101" fmla="*/ 524 h 572"/>
                  <a:gd name="T102" fmla="*/ 130 w 406"/>
                  <a:gd name="T103" fmla="*/ 553 h 572"/>
                  <a:gd name="T104" fmla="*/ 193 w 406"/>
                  <a:gd name="T105" fmla="*/ 309 h 572"/>
                  <a:gd name="T106" fmla="*/ 196 w 406"/>
                  <a:gd name="T107" fmla="*/ 303 h 572"/>
                  <a:gd name="T108" fmla="*/ 209 w 406"/>
                  <a:gd name="T109" fmla="*/ 295 h 572"/>
                  <a:gd name="T110" fmla="*/ 218 w 406"/>
                  <a:gd name="T111" fmla="*/ 301 h 572"/>
                  <a:gd name="T112" fmla="*/ 221 w 406"/>
                  <a:gd name="T113" fmla="*/ 307 h 572"/>
                  <a:gd name="T114" fmla="*/ 211 w 406"/>
                  <a:gd name="T115" fmla="*/ 310 h 572"/>
                  <a:gd name="T116" fmla="*/ 222 w 406"/>
                  <a:gd name="T117" fmla="*/ 307 h 572"/>
                  <a:gd name="T118" fmla="*/ 191 w 406"/>
                  <a:gd name="T119" fmla="*/ 185 h 572"/>
                  <a:gd name="T120" fmla="*/ 63 w 406"/>
                  <a:gd name="T121" fmla="*/ 186 h 572"/>
                  <a:gd name="T122" fmla="*/ 22 w 406"/>
                  <a:gd name="T123" fmla="*/ 21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 h="572">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79" name="Freeform 437"/>
              <p:cNvSpPr>
                <a:spLocks/>
              </p:cNvSpPr>
              <p:nvPr/>
            </p:nvSpPr>
            <p:spPr bwMode="auto">
              <a:xfrm>
                <a:off x="9994900" y="4794250"/>
                <a:ext cx="7937" cy="4763"/>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0" y="0"/>
                      <a:pt x="1" y="1"/>
                      <a:pt x="2"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80" name="Freeform 438"/>
              <p:cNvSpPr>
                <a:spLocks/>
              </p:cNvSpPr>
              <p:nvPr/>
            </p:nvSpPr>
            <p:spPr bwMode="auto">
              <a:xfrm>
                <a:off x="10002838" y="4794250"/>
                <a:ext cx="6350" cy="7938"/>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1" y="2"/>
                      <a:pt x="2" y="1"/>
                      <a:pt x="2" y="1"/>
                    </a:cubicBezTo>
                    <a:cubicBezTo>
                      <a:pt x="0" y="0"/>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81" name="Freeform 439"/>
              <p:cNvSpPr>
                <a:spLocks/>
              </p:cNvSpPr>
              <p:nvPr/>
            </p:nvSpPr>
            <p:spPr bwMode="auto">
              <a:xfrm>
                <a:off x="10387013" y="4486275"/>
                <a:ext cx="6350" cy="3175"/>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0"/>
                      <a:pt x="2" y="0"/>
                      <a:pt x="1" y="0"/>
                    </a:cubicBezTo>
                    <a:cubicBezTo>
                      <a:pt x="1"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82" name="Freeform 440"/>
              <p:cNvSpPr>
                <a:spLocks/>
              </p:cNvSpPr>
              <p:nvPr/>
            </p:nvSpPr>
            <p:spPr bwMode="auto">
              <a:xfrm>
                <a:off x="10431463" y="4527550"/>
                <a:ext cx="7937"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83" name="Freeform 441"/>
              <p:cNvSpPr>
                <a:spLocks/>
              </p:cNvSpPr>
              <p:nvPr/>
            </p:nvSpPr>
            <p:spPr bwMode="auto">
              <a:xfrm>
                <a:off x="10055225" y="3929063"/>
                <a:ext cx="3175" cy="7938"/>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1"/>
                      <a:pt x="1" y="0"/>
                      <a:pt x="1" y="1"/>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84" name="Freeform 442"/>
              <p:cNvSpPr>
                <a:spLocks/>
              </p:cNvSpPr>
              <p:nvPr/>
            </p:nvSpPr>
            <p:spPr bwMode="auto">
              <a:xfrm>
                <a:off x="10272713" y="4711700"/>
                <a:ext cx="476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85" name="Freeform 443"/>
              <p:cNvSpPr>
                <a:spLocks/>
              </p:cNvSpPr>
              <p:nvPr/>
            </p:nvSpPr>
            <p:spPr bwMode="auto">
              <a:xfrm>
                <a:off x="10269538" y="4673600"/>
                <a:ext cx="7937" cy="4763"/>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1"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86" name="Freeform 444"/>
              <p:cNvSpPr>
                <a:spLocks/>
              </p:cNvSpPr>
              <p:nvPr/>
            </p:nvSpPr>
            <p:spPr bwMode="auto">
              <a:xfrm>
                <a:off x="10266363" y="4662488"/>
                <a:ext cx="3175" cy="4763"/>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87" name="Freeform 445"/>
              <p:cNvSpPr>
                <a:spLocks/>
              </p:cNvSpPr>
              <p:nvPr/>
            </p:nvSpPr>
            <p:spPr bwMode="auto">
              <a:xfrm>
                <a:off x="10261600" y="4708525"/>
                <a:ext cx="7937" cy="3175"/>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1"/>
                      <a:pt x="1" y="0"/>
                      <a:pt x="2" y="0"/>
                    </a:cubicBezTo>
                    <a:cubicBezTo>
                      <a:pt x="1"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88" name="Freeform 446"/>
              <p:cNvSpPr>
                <a:spLocks/>
              </p:cNvSpPr>
              <p:nvPr/>
            </p:nvSpPr>
            <p:spPr bwMode="auto">
              <a:xfrm>
                <a:off x="10220325" y="4818063"/>
                <a:ext cx="7937" cy="3175"/>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89" name="Freeform 447"/>
              <p:cNvSpPr>
                <a:spLocks/>
              </p:cNvSpPr>
              <p:nvPr/>
            </p:nvSpPr>
            <p:spPr bwMode="auto">
              <a:xfrm>
                <a:off x="10118725" y="4005263"/>
                <a:ext cx="7937"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90" name="Freeform 448"/>
              <p:cNvSpPr>
                <a:spLocks/>
              </p:cNvSpPr>
              <p:nvPr/>
            </p:nvSpPr>
            <p:spPr bwMode="auto">
              <a:xfrm>
                <a:off x="10255250" y="4745038"/>
                <a:ext cx="6350"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91" name="Freeform 449"/>
              <p:cNvSpPr>
                <a:spLocks/>
              </p:cNvSpPr>
              <p:nvPr/>
            </p:nvSpPr>
            <p:spPr bwMode="auto">
              <a:xfrm>
                <a:off x="10220325" y="4810125"/>
                <a:ext cx="11112"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92" name="Freeform 450"/>
              <p:cNvSpPr>
                <a:spLocks/>
              </p:cNvSpPr>
              <p:nvPr/>
            </p:nvSpPr>
            <p:spPr bwMode="auto">
              <a:xfrm>
                <a:off x="10261600" y="4741863"/>
                <a:ext cx="476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93" name="Freeform 451"/>
              <p:cNvSpPr>
                <a:spLocks/>
              </p:cNvSpPr>
              <p:nvPr/>
            </p:nvSpPr>
            <p:spPr bwMode="auto">
              <a:xfrm>
                <a:off x="10258425" y="4730750"/>
                <a:ext cx="7937" cy="3175"/>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2"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94" name="Freeform 452"/>
              <p:cNvSpPr>
                <a:spLocks/>
              </p:cNvSpPr>
              <p:nvPr/>
            </p:nvSpPr>
            <p:spPr bwMode="auto">
              <a:xfrm>
                <a:off x="10258425" y="4738688"/>
                <a:ext cx="14287" cy="3175"/>
              </a:xfrm>
              <a:custGeom>
                <a:avLst/>
                <a:gdLst>
                  <a:gd name="T0" fmla="*/ 0 w 4"/>
                  <a:gd name="T1" fmla="*/ 1 h 1"/>
                  <a:gd name="T2" fmla="*/ 1 w 4"/>
                  <a:gd name="T3" fmla="*/ 1 h 1"/>
                  <a:gd name="T4" fmla="*/ 2 w 4"/>
                  <a:gd name="T5" fmla="*/ 0 h 1"/>
                  <a:gd name="T6" fmla="*/ 4 w 4"/>
                  <a:gd name="T7" fmla="*/ 0 h 1"/>
                  <a:gd name="T8" fmla="*/ 0 w 4"/>
                  <a:gd name="T9" fmla="*/ 1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grpSp>
        <p:sp>
          <p:nvSpPr>
            <p:cNvPr id="33" name="TextBox 32"/>
            <p:cNvSpPr txBox="1"/>
            <p:nvPr/>
          </p:nvSpPr>
          <p:spPr>
            <a:xfrm>
              <a:off x="810652" y="1889288"/>
              <a:ext cx="9385380" cy="4382418"/>
            </a:xfrm>
            <a:prstGeom prst="rect">
              <a:avLst/>
            </a:prstGeom>
            <a:noFill/>
          </p:spPr>
          <p:txBody>
            <a:bodyPr wrap="square" rtlCol="0">
              <a:spAutoFit/>
            </a:bodyPr>
            <a:lstStyle/>
            <a:p>
              <a:pPr marL="457200" indent="-457200">
                <a:buFont typeface="Wingdings" panose="05000000000000000000" pitchFamily="2" charset="2"/>
                <a:buChar char="Ø"/>
              </a:pPr>
              <a:r>
                <a:rPr lang="en-US" sz="2800" b="1" smtClean="0">
                  <a:latin typeface="Times New Roman" panose="02020603050405020304" pitchFamily="18" charset="0"/>
                  <a:cs typeface="Times New Roman" panose="02020603050405020304" pitchFamily="18" charset="0"/>
                </a:rPr>
                <a:t>Chia đội: </a:t>
              </a:r>
              <a:r>
                <a:rPr lang="en-US" sz="2800" smtClean="0">
                  <a:latin typeface="Times New Roman" panose="02020603050405020304" pitchFamily="18" charset="0"/>
                  <a:cs typeface="Times New Roman" panose="02020603050405020304" pitchFamily="18" charset="0"/>
                </a:rPr>
                <a:t>Chia lớp thành 4 nhóm, chọn một nhóm trưởng và một thư kí.</a:t>
              </a:r>
            </a:p>
            <a:p>
              <a:pPr marL="457200" indent="-457200">
                <a:buFont typeface="Wingdings" panose="05000000000000000000" pitchFamily="2" charset="2"/>
                <a:buChar char="Ø"/>
              </a:pPr>
              <a:r>
                <a:rPr lang="en-US" sz="2800" b="1" smtClean="0">
                  <a:latin typeface="Times New Roman" panose="02020603050405020304" pitchFamily="18" charset="0"/>
                  <a:cs typeface="Times New Roman" panose="02020603050405020304" pitchFamily="18" charset="0"/>
                </a:rPr>
                <a:t>Thảo luận: </a:t>
              </a:r>
            </a:p>
            <a:p>
              <a:pPr lvl="2" indent="-457200">
                <a:buFont typeface="Wingdings" panose="05000000000000000000" pitchFamily="2" charset="2"/>
                <a:buChar char="ü"/>
              </a:pPr>
              <a:r>
                <a:rPr lang="pt-BR" sz="2800" smtClean="0">
                  <a:latin typeface="Times New Roman" panose="02020603050405020304" pitchFamily="18" charset="0"/>
                  <a:cs typeface="Times New Roman" panose="02020603050405020304" pitchFamily="18" charset="0"/>
                </a:rPr>
                <a:t>Các thành viên thảo luận nhóm tại bàn.</a:t>
              </a:r>
              <a:r>
                <a:rPr lang="en-US" sz="2800" smtClean="0">
                  <a:latin typeface="Times New Roman" panose="02020603050405020304" pitchFamily="18" charset="0"/>
                  <a:cs typeface="Times New Roman" panose="02020603050405020304" pitchFamily="18" charset="0"/>
                </a:rPr>
                <a:t> </a:t>
              </a:r>
            </a:p>
            <a:p>
              <a:pPr lvl="2" indent="-457200">
                <a:buFont typeface="Wingdings" panose="05000000000000000000" pitchFamily="2" charset="2"/>
                <a:buChar char="ü"/>
              </a:pPr>
              <a:r>
                <a:rPr lang="en-US" sz="2800" smtClean="0">
                  <a:latin typeface="Times New Roman" panose="02020603050405020304" pitchFamily="18" charset="0"/>
                  <a:cs typeface="Times New Roman" panose="02020603050405020304" pitchFamily="18" charset="0"/>
                </a:rPr>
                <a:t>Đại diện các nhóm lên trình bày trên bảng.</a:t>
              </a:r>
            </a:p>
            <a:p>
              <a:pPr marL="457200" indent="-457200">
                <a:buFont typeface="Wingdings" panose="05000000000000000000" pitchFamily="2" charset="2"/>
                <a:buChar char="Ø"/>
              </a:pPr>
              <a:r>
                <a:rPr lang="pt-BR" sz="2800" b="1" smtClean="0">
                  <a:latin typeface="Times New Roman" panose="02020603050405020304" pitchFamily="18" charset="0"/>
                  <a:cs typeface="Times New Roman" panose="02020603050405020304" pitchFamily="18" charset="0"/>
                </a:rPr>
                <a:t>Cho điểm: (</a:t>
              </a:r>
              <a:r>
                <a:rPr lang="pt-BR" sz="2800" smtClean="0">
                  <a:latin typeface="Times New Roman" panose="02020603050405020304" pitchFamily="18" charset="0"/>
                  <a:cs typeface="Times New Roman" panose="02020603050405020304" pitchFamily="18" charset="0"/>
                </a:rPr>
                <a:t>chỉ cho điểm các nhóm làm đúng)</a:t>
              </a:r>
              <a:endParaRPr lang="pt-BR" sz="2800" b="1" smtClean="0">
                <a:latin typeface="Times New Roman" panose="02020603050405020304" pitchFamily="18" charset="0"/>
                <a:cs typeface="Times New Roman" panose="02020603050405020304" pitchFamily="18" charset="0"/>
              </a:endParaRPr>
            </a:p>
            <a:p>
              <a:pPr marL="914400" lvl="1" indent="-457200">
                <a:buFont typeface="Wingdings" panose="05000000000000000000" pitchFamily="2" charset="2"/>
                <a:buChar char="ü"/>
              </a:pPr>
              <a:r>
                <a:rPr lang="pt-BR" sz="2800" smtClean="0">
                  <a:latin typeface="Times New Roman" panose="02020603050405020304" pitchFamily="18" charset="0"/>
                  <a:cs typeface="Times New Roman" panose="02020603050405020304" pitchFamily="18" charset="0"/>
                </a:rPr>
                <a:t>Thang điểm.</a:t>
              </a:r>
              <a:r>
                <a:rPr lang="en-US" sz="2800" smtClean="0">
                  <a:latin typeface="Times New Roman" panose="02020603050405020304" pitchFamily="18" charset="0"/>
                  <a:cs typeface="Times New Roman" panose="02020603050405020304" pitchFamily="18" charset="0"/>
                </a:rPr>
                <a:t> </a:t>
              </a:r>
            </a:p>
            <a:p>
              <a:pPr lvl="1"/>
              <a:endParaRPr lang="en-US" sz="2800" smtClean="0">
                <a:latin typeface="Times New Roman" panose="02020603050405020304" pitchFamily="18" charset="0"/>
                <a:cs typeface="Times New Roman" panose="02020603050405020304" pitchFamily="18" charset="0"/>
              </a:endParaRPr>
            </a:p>
            <a:p>
              <a:pPr lvl="1"/>
              <a:endParaRPr lang="en-US" sz="2800" smtClean="0">
                <a:latin typeface="Times New Roman" panose="02020603050405020304" pitchFamily="18" charset="0"/>
                <a:cs typeface="Times New Roman" panose="02020603050405020304" pitchFamily="18" charset="0"/>
              </a:endParaRPr>
            </a:p>
            <a:p>
              <a:pPr marL="914400" lvl="1" indent="-457200">
                <a:buFont typeface="Wingdings" panose="05000000000000000000" pitchFamily="2" charset="2"/>
                <a:buChar char="ü"/>
              </a:pPr>
              <a:r>
                <a:rPr lang="en-US" sz="2800" smtClean="0">
                  <a:latin typeface="Times New Roman" panose="02020603050405020304" pitchFamily="18" charset="0"/>
                  <a:cs typeface="Times New Roman" panose="02020603050405020304" pitchFamily="18" charset="0"/>
                </a:rPr>
                <a:t>Các nhóm có số điểm cao nhất nhận được 3 sao, số điểm cao thứ hai nhận được 2 sao, hai nhóm còn lại nhận 1 sao </a:t>
              </a:r>
              <a:endParaRPr lang="en-US" sz="2800">
                <a:latin typeface="Times New Roman" panose="02020603050405020304" pitchFamily="18" charset="0"/>
                <a:cs typeface="Times New Roman" panose="02020603050405020304" pitchFamily="18" charset="0"/>
              </a:endParaRPr>
            </a:p>
          </p:txBody>
        </p:sp>
      </p:grpSp>
      <p:graphicFrame>
        <p:nvGraphicFramePr>
          <p:cNvPr id="2" name="Table 1"/>
          <p:cNvGraphicFramePr>
            <a:graphicFrameLocks noGrp="1"/>
          </p:cNvGraphicFramePr>
          <p:nvPr>
            <p:extLst>
              <p:ext uri="{D42A27DB-BD31-4B8C-83A1-F6EECF244321}">
                <p14:modId xmlns:p14="http://schemas.microsoft.com/office/powerpoint/2010/main" val="4191518783"/>
              </p:ext>
            </p:extLst>
          </p:nvPr>
        </p:nvGraphicFramePr>
        <p:xfrm>
          <a:off x="3523938" y="4370334"/>
          <a:ext cx="7667507" cy="1280160"/>
        </p:xfrm>
        <a:graphic>
          <a:graphicData uri="http://schemas.openxmlformats.org/drawingml/2006/table">
            <a:tbl>
              <a:tblPr firstRow="1" bandRow="1">
                <a:tableStyleId>{5940675A-B579-460E-94D1-54222C63F5DA}</a:tableStyleId>
              </a:tblPr>
              <a:tblGrid>
                <a:gridCol w="2296729">
                  <a:extLst>
                    <a:ext uri="{9D8B030D-6E8A-4147-A177-3AD203B41FA5}">
                      <a16:colId xmlns:a16="http://schemas.microsoft.com/office/drawing/2014/main" xmlns="" val="1132663050"/>
                    </a:ext>
                  </a:extLst>
                </a:gridCol>
                <a:gridCol w="1332411">
                  <a:extLst>
                    <a:ext uri="{9D8B030D-6E8A-4147-A177-3AD203B41FA5}">
                      <a16:colId xmlns:a16="http://schemas.microsoft.com/office/drawing/2014/main" xmlns="" val="231859827"/>
                    </a:ext>
                  </a:extLst>
                </a:gridCol>
                <a:gridCol w="2544607">
                  <a:extLst>
                    <a:ext uri="{9D8B030D-6E8A-4147-A177-3AD203B41FA5}">
                      <a16:colId xmlns:a16="http://schemas.microsoft.com/office/drawing/2014/main" xmlns="" val="3119292676"/>
                    </a:ext>
                  </a:extLst>
                </a:gridCol>
                <a:gridCol w="1493760">
                  <a:extLst>
                    <a:ext uri="{9D8B030D-6E8A-4147-A177-3AD203B41FA5}">
                      <a16:colId xmlns:a16="http://schemas.microsoft.com/office/drawing/2014/main" xmlns="" val="3789534909"/>
                    </a:ext>
                  </a:extLst>
                </a:gridCol>
              </a:tblGrid>
              <a:tr h="370840">
                <a:tc>
                  <a:txBody>
                    <a:bodyPr/>
                    <a:lstStyle/>
                    <a:p>
                      <a:r>
                        <a:rPr lang="en-US" sz="2400" smtClean="0">
                          <a:latin typeface="Times New Roman" panose="02020603050405020304" pitchFamily="18" charset="0"/>
                          <a:cs typeface="Times New Roman" panose="02020603050405020304" pitchFamily="18" charset="0"/>
                        </a:rPr>
                        <a:t>              Tiêu</a:t>
                      </a:r>
                      <a:r>
                        <a:rPr lang="en-US" sz="2400" baseline="0" smtClean="0">
                          <a:latin typeface="Times New Roman" panose="02020603050405020304" pitchFamily="18" charset="0"/>
                          <a:cs typeface="Times New Roman" panose="02020603050405020304" pitchFamily="18" charset="0"/>
                        </a:rPr>
                        <a:t> chí</a:t>
                      </a:r>
                    </a:p>
                    <a:p>
                      <a:r>
                        <a:rPr lang="en-US" sz="2400" baseline="0" smtClean="0">
                          <a:latin typeface="Times New Roman" panose="02020603050405020304" pitchFamily="18" charset="0"/>
                          <a:cs typeface="Times New Roman" panose="02020603050405020304" pitchFamily="18" charset="0"/>
                        </a:rPr>
                        <a:t>Điểm</a:t>
                      </a:r>
                      <a:endParaRPr lang="en-US" sz="2400">
                        <a:latin typeface="Times New Roman" panose="02020603050405020304" pitchFamily="18" charset="0"/>
                        <a:cs typeface="Times New Roman" panose="02020603050405020304" pitchFamily="18" charset="0"/>
                      </a:endParaRPr>
                    </a:p>
                  </a:txBody>
                  <a:tcPr>
                    <a:lnTlToBr w="12700" cap="flat" cmpd="sng" algn="ctr">
                      <a:solidFill>
                        <a:schemeClr val="bg1"/>
                      </a:solidFill>
                      <a:prstDash val="solid"/>
                      <a:round/>
                      <a:headEnd type="none" w="med" len="med"/>
                      <a:tailEnd type="none" w="med" len="med"/>
                    </a:lnTlToBr>
                  </a:tcPr>
                </a:tc>
                <a:tc>
                  <a:txBody>
                    <a:bodyPr/>
                    <a:lstStyle/>
                    <a:p>
                      <a:r>
                        <a:rPr lang="en-US" sz="2400" smtClean="0">
                          <a:latin typeface="Times New Roman" panose="02020603050405020304" pitchFamily="18" charset="0"/>
                          <a:cs typeface="Times New Roman" panose="02020603050405020304" pitchFamily="18" charset="0"/>
                        </a:rPr>
                        <a:t>Kết quả</a:t>
                      </a:r>
                      <a:r>
                        <a:rPr lang="en-US" sz="2400" baseline="0" smtClean="0">
                          <a:latin typeface="Times New Roman" panose="02020603050405020304" pitchFamily="18" charset="0"/>
                          <a:cs typeface="Times New Roman" panose="02020603050405020304" pitchFamily="18" charset="0"/>
                        </a:rPr>
                        <a:t> đúng</a:t>
                      </a:r>
                      <a:endParaRPr lang="en-US" sz="2400">
                        <a:latin typeface="Times New Roman" panose="02020603050405020304" pitchFamily="18" charset="0"/>
                        <a:cs typeface="Times New Roman" panose="02020603050405020304" pitchFamily="18" charset="0"/>
                      </a:endParaRPr>
                    </a:p>
                  </a:txBody>
                  <a:tcPr/>
                </a:tc>
                <a:tc>
                  <a:txBody>
                    <a:bodyPr/>
                    <a:lstStyle/>
                    <a:p>
                      <a:r>
                        <a:rPr lang="en-US" sz="2400" smtClean="0">
                          <a:latin typeface="Times New Roman" panose="02020603050405020304" pitchFamily="18" charset="0"/>
                          <a:cs typeface="Times New Roman" panose="02020603050405020304" pitchFamily="18" charset="0"/>
                        </a:rPr>
                        <a:t>Trình</a:t>
                      </a:r>
                      <a:r>
                        <a:rPr lang="en-US" sz="2400" baseline="0" smtClean="0">
                          <a:latin typeface="Times New Roman" panose="02020603050405020304" pitchFamily="18" charset="0"/>
                          <a:cs typeface="Times New Roman" panose="02020603050405020304" pitchFamily="18" charset="0"/>
                        </a:rPr>
                        <a:t> bày rõ ràng, đẹp, dễ hiểu</a:t>
                      </a:r>
                      <a:endParaRPr lang="en-US" sz="2400">
                        <a:latin typeface="Times New Roman" panose="02020603050405020304" pitchFamily="18" charset="0"/>
                        <a:cs typeface="Times New Roman" panose="02020603050405020304" pitchFamily="18" charset="0"/>
                      </a:endParaRPr>
                    </a:p>
                  </a:txBody>
                  <a:tcPr/>
                </a:tc>
                <a:tc>
                  <a:txBody>
                    <a:bodyPr/>
                    <a:lstStyle/>
                    <a:p>
                      <a:r>
                        <a:rPr lang="en-US" sz="2400" smtClean="0">
                          <a:latin typeface="Times New Roman" panose="02020603050405020304" pitchFamily="18" charset="0"/>
                          <a:cs typeface="Times New Roman" panose="02020603050405020304" pitchFamily="18" charset="0"/>
                        </a:rPr>
                        <a:t>Thuyế</a:t>
                      </a:r>
                      <a:r>
                        <a:rPr lang="en-US" sz="2400" baseline="0" smtClean="0">
                          <a:latin typeface="Times New Roman" panose="02020603050405020304" pitchFamily="18" charset="0"/>
                          <a:cs typeface="Times New Roman" panose="02020603050405020304" pitchFamily="18" charset="0"/>
                        </a:rPr>
                        <a:t>t trình tự tin</a:t>
                      </a: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880942586"/>
                  </a:ext>
                </a:extLst>
              </a:tr>
              <a:tr h="370840">
                <a:tc>
                  <a:txBody>
                    <a:bodyPr/>
                    <a:lstStyle/>
                    <a:p>
                      <a:endParaRPr lang="en-US" sz="2400">
                        <a:latin typeface="Times New Roman" panose="02020603050405020304" pitchFamily="18" charset="0"/>
                        <a:cs typeface="Times New Roman" panose="02020603050405020304" pitchFamily="18" charset="0"/>
                      </a:endParaRPr>
                    </a:p>
                  </a:txBody>
                  <a:tcPr>
                    <a:lnTlToBr w="12700" cap="flat" cmpd="sng" algn="ctr">
                      <a:noFill/>
                      <a:prstDash val="solid"/>
                      <a:round/>
                      <a:headEnd type="none" w="med" len="med"/>
                      <a:tailEnd type="none" w="med" len="med"/>
                    </a:lnTlToBr>
                  </a:tcPr>
                </a:tc>
                <a:tc>
                  <a:txBody>
                    <a:bodyPr/>
                    <a:lstStyle/>
                    <a:p>
                      <a:r>
                        <a:rPr lang="en-US" sz="2400" smtClean="0">
                          <a:latin typeface="Times New Roman" panose="02020603050405020304" pitchFamily="18" charset="0"/>
                          <a:cs typeface="Times New Roman" panose="02020603050405020304" pitchFamily="18" charset="0"/>
                        </a:rPr>
                        <a:t>4</a:t>
                      </a:r>
                      <a:endParaRPr lang="en-US" sz="2400">
                        <a:latin typeface="Times New Roman" panose="02020603050405020304" pitchFamily="18" charset="0"/>
                        <a:cs typeface="Times New Roman" panose="02020603050405020304" pitchFamily="18" charset="0"/>
                      </a:endParaRPr>
                    </a:p>
                  </a:txBody>
                  <a:tcPr/>
                </a:tc>
                <a:tc>
                  <a:txBody>
                    <a:bodyPr/>
                    <a:lstStyle/>
                    <a:p>
                      <a:r>
                        <a:rPr lang="en-US" sz="2400" smtClean="0">
                          <a:latin typeface="Times New Roman" panose="02020603050405020304" pitchFamily="18" charset="0"/>
                          <a:cs typeface="Times New Roman" panose="02020603050405020304" pitchFamily="18" charset="0"/>
                        </a:rPr>
                        <a:t>3</a:t>
                      </a:r>
                      <a:endParaRPr lang="en-US" sz="2400">
                        <a:latin typeface="Times New Roman" panose="02020603050405020304" pitchFamily="18" charset="0"/>
                        <a:cs typeface="Times New Roman" panose="02020603050405020304" pitchFamily="18" charset="0"/>
                      </a:endParaRPr>
                    </a:p>
                  </a:txBody>
                  <a:tcPr/>
                </a:tc>
                <a:tc>
                  <a:txBody>
                    <a:bodyPr/>
                    <a:lstStyle/>
                    <a:p>
                      <a:r>
                        <a:rPr lang="en-US" sz="2400" smtClean="0">
                          <a:latin typeface="Times New Roman" panose="02020603050405020304" pitchFamily="18" charset="0"/>
                          <a:cs typeface="Times New Roman" panose="02020603050405020304" pitchFamily="18" charset="0"/>
                        </a:rPr>
                        <a:t>3</a:t>
                      </a: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607911725"/>
                  </a:ext>
                </a:extLst>
              </a:tr>
            </a:tbl>
          </a:graphicData>
        </a:graphic>
      </p:graphicFrame>
    </p:spTree>
    <p:extLst>
      <p:ext uri="{BB962C8B-B14F-4D97-AF65-F5344CB8AC3E}">
        <p14:creationId xmlns:p14="http://schemas.microsoft.com/office/powerpoint/2010/main" val="349615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9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90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9474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TextBox 15"/>
              <p:cNvSpPr txBox="1"/>
              <p:nvPr/>
            </p:nvSpPr>
            <p:spPr>
              <a:xfrm>
                <a:off x="1108111" y="115552"/>
                <a:ext cx="9784514" cy="1399357"/>
              </a:xfrm>
              <a:prstGeom prst="rect">
                <a:avLst/>
              </a:prstGeom>
              <a:solidFill>
                <a:srgbClr val="72D5AE"/>
              </a:solidFill>
              <a:ln>
                <a:noFill/>
              </a:ln>
              <a:effectLst>
                <a:outerShdw blurRad="50800" dist="38100" dir="18900000" algn="b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smtClean="0">
                    <a:solidFill>
                      <a:schemeClr val="tx1"/>
                    </a:solidFill>
                    <a:latin typeface="Times New Roman" panose="02020603050405020304" pitchFamily="18" charset="0"/>
                    <a:cs typeface="Times New Roman" panose="02020603050405020304" pitchFamily="18" charset="0"/>
                  </a:rPr>
                  <a:t>BÀI 54/SGK/TR 89: </a:t>
                </a:r>
                <a:r>
                  <a:rPr lang="en-US" sz="2800" smtClean="0">
                    <a:solidFill>
                      <a:schemeClr val="tx1">
                        <a:lumMod val="95000"/>
                        <a:lumOff val="5000"/>
                      </a:schemeClr>
                    </a:solidFill>
                    <a:latin typeface="Times New Roman" panose="02020603050405020304" pitchFamily="18" charset="0"/>
                    <a:ea typeface="Calibri" panose="020F0502020204030204" pitchFamily="34" charset="0"/>
                  </a:rPr>
                  <a:t>Tứ giác ABCD có </a:t>
                </a:r>
                <a14:m>
                  <m:oMath xmlns:m="http://schemas.openxmlformats.org/officeDocument/2006/math">
                    <m:acc>
                      <m:accPr>
                        <m:chr m:val="̂"/>
                        <m:ctrlPr>
                          <a:rPr lang="en-US" sz="2800" i="1">
                            <a:solidFill>
                              <a:schemeClr val="tx1">
                                <a:lumMod val="95000"/>
                                <a:lumOff val="5000"/>
                              </a:schemeClr>
                            </a:solidFill>
                            <a:latin typeface="Cambria Math" panose="02040503050406030204" pitchFamily="18" charset="0"/>
                          </a:rPr>
                        </m:ctrlPr>
                      </m:accPr>
                      <m:e>
                        <m:r>
                          <a:rPr lang="en-US" sz="2800" i="1">
                            <a:solidFill>
                              <a:schemeClr val="tx1">
                                <a:lumMod val="95000"/>
                                <a:lumOff val="5000"/>
                              </a:schemeClr>
                            </a:solidFill>
                            <a:latin typeface="Cambria Math" panose="02040503050406030204" pitchFamily="18" charset="0"/>
                          </a:rPr>
                          <m:t>𝐴𝐵𝐶</m:t>
                        </m:r>
                      </m:e>
                    </m:acc>
                    <m:r>
                      <a:rPr lang="en-US" sz="2800" i="1">
                        <a:solidFill>
                          <a:schemeClr val="tx1">
                            <a:lumMod val="95000"/>
                            <a:lumOff val="5000"/>
                          </a:schemeClr>
                        </a:solidFill>
                        <a:latin typeface="Cambria Math" panose="02040503050406030204" pitchFamily="18" charset="0"/>
                      </a:rPr>
                      <m:t>+</m:t>
                    </m:r>
                    <m:acc>
                      <m:accPr>
                        <m:chr m:val="̂"/>
                        <m:ctrlPr>
                          <a:rPr lang="en-US" sz="2800" i="1">
                            <a:solidFill>
                              <a:schemeClr val="tx1">
                                <a:lumMod val="95000"/>
                                <a:lumOff val="5000"/>
                              </a:schemeClr>
                            </a:solidFill>
                            <a:latin typeface="Cambria Math" panose="02040503050406030204" pitchFamily="18" charset="0"/>
                          </a:rPr>
                        </m:ctrlPr>
                      </m:accPr>
                      <m:e>
                        <m:r>
                          <a:rPr lang="en-US" sz="2800" i="1">
                            <a:solidFill>
                              <a:schemeClr val="tx1">
                                <a:lumMod val="95000"/>
                                <a:lumOff val="5000"/>
                              </a:schemeClr>
                            </a:solidFill>
                            <a:latin typeface="Cambria Math" panose="02040503050406030204" pitchFamily="18" charset="0"/>
                          </a:rPr>
                          <m:t>𝐴𝐷𝐶</m:t>
                        </m:r>
                      </m:e>
                    </m:acc>
                    <m:r>
                      <a:rPr lang="en-US" sz="2800" i="1">
                        <a:solidFill>
                          <a:schemeClr val="tx1">
                            <a:lumMod val="95000"/>
                            <a:lumOff val="5000"/>
                          </a:schemeClr>
                        </a:solidFill>
                        <a:latin typeface="Cambria Math" panose="02040503050406030204" pitchFamily="18" charset="0"/>
                      </a:rPr>
                      <m:t>=</m:t>
                    </m:r>
                    <m:sSup>
                      <m:sSupPr>
                        <m:ctrlPr>
                          <a:rPr lang="en-US" sz="2800" i="1">
                            <a:solidFill>
                              <a:schemeClr val="tx1">
                                <a:lumMod val="95000"/>
                                <a:lumOff val="5000"/>
                              </a:schemeClr>
                            </a:solidFill>
                            <a:latin typeface="Cambria Math" panose="02040503050406030204" pitchFamily="18" charset="0"/>
                          </a:rPr>
                        </m:ctrlPr>
                      </m:sSupPr>
                      <m:e>
                        <m:r>
                          <a:rPr lang="en-US" sz="2800" i="1">
                            <a:solidFill>
                              <a:schemeClr val="tx1">
                                <a:lumMod val="95000"/>
                                <a:lumOff val="5000"/>
                              </a:schemeClr>
                            </a:solidFill>
                            <a:latin typeface="Cambria Math" panose="02040503050406030204" pitchFamily="18" charset="0"/>
                          </a:rPr>
                          <m:t>180</m:t>
                        </m:r>
                      </m:e>
                      <m:sup>
                        <m:r>
                          <a:rPr lang="en-US" sz="2800" i="1">
                            <a:solidFill>
                              <a:schemeClr val="tx1">
                                <a:lumMod val="95000"/>
                                <a:lumOff val="5000"/>
                              </a:schemeClr>
                            </a:solidFill>
                            <a:latin typeface="Cambria Math" panose="02040503050406030204" pitchFamily="18" charset="0"/>
                          </a:rPr>
                          <m:t>0</m:t>
                        </m:r>
                      </m:sup>
                    </m:sSup>
                  </m:oMath>
                </a14:m>
                <a:r>
                  <a:rPr lang="en-US" sz="2800">
                    <a:solidFill>
                      <a:schemeClr val="tx1">
                        <a:lumMod val="95000"/>
                        <a:lumOff val="5000"/>
                      </a:schemeClr>
                    </a:solidFill>
                    <a:latin typeface="Times New Roman" panose="02020603050405020304" pitchFamily="18" charset="0"/>
                    <a:ea typeface="Calibri" panose="020F0502020204030204" pitchFamily="34" charset="0"/>
                  </a:rPr>
                  <a:t>. Chứng minh rằng các đường trung trực của AC, BD, AB cùng đi qua một điểm</a:t>
                </a:r>
                <a:r>
                  <a:rPr lang="en-US" sz="2800" smtClean="0">
                    <a:solidFill>
                      <a:schemeClr val="tx1">
                        <a:lumMod val="95000"/>
                        <a:lumOff val="5000"/>
                      </a:schemeClr>
                    </a:solidFill>
                    <a:latin typeface="Times New Roman" panose="02020603050405020304" pitchFamily="18" charset="0"/>
                    <a:ea typeface="Calibri" panose="020F0502020204030204" pitchFamily="34" charset="0"/>
                  </a:rPr>
                  <a:t>.</a:t>
                </a:r>
                <a:endParaRPr lang="en-US" sz="2800">
                  <a:solidFill>
                    <a:schemeClr val="tx1">
                      <a:lumMod val="95000"/>
                      <a:lumOff val="5000"/>
                    </a:schemeClr>
                  </a:solidFill>
                  <a:latin typeface="Times New Roman" panose="02020603050405020304" pitchFamily="18" charset="0"/>
                  <a:ea typeface="Calibri" panose="020F050202020403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108111" y="115552"/>
                <a:ext cx="9784514" cy="1399357"/>
              </a:xfrm>
              <a:prstGeom prst="rect">
                <a:avLst/>
              </a:prstGeom>
              <a:blipFill>
                <a:blip r:embed="rId7"/>
                <a:stretch>
                  <a:fillRect/>
                </a:stretch>
              </a:blipFill>
              <a:ln>
                <a:noFill/>
              </a:ln>
              <a:effectLst>
                <a:outerShdw blurRad="50800" dist="38100" dir="18900000" algn="bl" rotWithShape="0">
                  <a:prstClr val="black">
                    <a:alpha val="40000"/>
                  </a:prstClr>
                </a:outerShdw>
              </a:effectLst>
            </p:spPr>
            <p:txBody>
              <a:bodyPr/>
              <a:lstStyle/>
              <a:p>
                <a:r>
                  <a:rPr lang="en-US">
                    <a:noFill/>
                  </a:rPr>
                  <a:t> </a:t>
                </a:r>
              </a:p>
            </p:txBody>
          </p:sp>
        </mc:Fallback>
      </mc:AlternateContent>
      <p:pic>
        <p:nvPicPr>
          <p:cNvPr id="10" name="PA_图片 2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1542313" y="7756"/>
            <a:ext cx="649687" cy="1169237"/>
          </a:xfrm>
          <a:prstGeom prst="rect">
            <a:avLst/>
          </a:prstGeom>
        </p:spPr>
      </p:pic>
      <p:pic>
        <p:nvPicPr>
          <p:cNvPr id="28" name="Picture 2" descr="Truyện ngụ ngôn Aesop: Một câu chuyện về làm việc nhóm - Phần mềm Quản lý  Doanh nghiệp &amp;amp; Cộng tác trực tuyến thời gian thực mọi lúc, mọi nơi"/>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8001" t="5317" r="17310" b="5558"/>
          <a:stretch/>
        </p:blipFill>
        <p:spPr bwMode="auto">
          <a:xfrm>
            <a:off x="140387" y="99507"/>
            <a:ext cx="915055" cy="73120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4861012" y="2319450"/>
            <a:ext cx="0" cy="4413700"/>
          </a:xfrm>
          <a:prstGeom prst="line">
            <a:avLst/>
          </a:prstGeom>
          <a:ln w="28575">
            <a:solidFill>
              <a:schemeClr val="bg1"/>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6656348" y="1894158"/>
            <a:ext cx="3770309" cy="667705"/>
          </a:xfrm>
          <a:prstGeom prst="rect">
            <a:avLst/>
          </a:prstGeom>
          <a:solidFill>
            <a:srgbClr val="CF8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latin typeface="Times New Roman" panose="02020603050405020304" pitchFamily="18" charset="0"/>
                <a:cs typeface="Times New Roman" panose="02020603050405020304" pitchFamily="18" charset="0"/>
              </a:rPr>
              <a:t>O là giao điểm các đường trung trực của AC, BD, AB</a:t>
            </a:r>
            <a:endParaRPr lang="en-US" sz="2400">
              <a:latin typeface="Times New Roman" panose="02020603050405020304" pitchFamily="18" charset="0"/>
              <a:cs typeface="Times New Roman" panose="02020603050405020304" pitchFamily="18" charset="0"/>
            </a:endParaRPr>
          </a:p>
        </p:txBody>
      </p:sp>
      <p:sp>
        <p:nvSpPr>
          <p:cNvPr id="7" name="Right Arrow 6"/>
          <p:cNvSpPr/>
          <p:nvPr/>
        </p:nvSpPr>
        <p:spPr>
          <a:xfrm rot="16200000">
            <a:off x="8174986" y="2747921"/>
            <a:ext cx="472134" cy="280040"/>
          </a:xfrm>
          <a:prstGeom prst="rightArrow">
            <a:avLst/>
          </a:prstGeom>
          <a:solidFill>
            <a:srgbClr val="FC8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flipV="1">
            <a:off x="6653977" y="3193022"/>
            <a:ext cx="3506935" cy="208352"/>
            <a:chOff x="7315200" y="5334000"/>
            <a:chExt cx="3352801" cy="228600"/>
          </a:xfrm>
          <a:solidFill>
            <a:srgbClr val="FBCB10"/>
          </a:solidFill>
        </p:grpSpPr>
        <p:cxnSp>
          <p:nvCxnSpPr>
            <p:cNvPr id="21" name="Straight Connector 20"/>
            <p:cNvCxnSpPr/>
            <p:nvPr/>
          </p:nvCxnSpPr>
          <p:spPr>
            <a:xfrm>
              <a:off x="7315200" y="5562600"/>
              <a:ext cx="3352801" cy="0"/>
            </a:xfrm>
            <a:prstGeom prst="line">
              <a:avLst/>
            </a:prstGeom>
            <a:grpFill/>
            <a:ln>
              <a:solidFill>
                <a:srgbClr val="FC868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315200" y="5334000"/>
              <a:ext cx="0" cy="228600"/>
            </a:xfrm>
            <a:prstGeom prst="line">
              <a:avLst/>
            </a:prstGeom>
            <a:grpFill/>
            <a:ln>
              <a:solidFill>
                <a:srgbClr val="FC868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991600" y="5334000"/>
              <a:ext cx="0" cy="228600"/>
            </a:xfrm>
            <a:prstGeom prst="line">
              <a:avLst/>
            </a:prstGeom>
            <a:grpFill/>
            <a:ln>
              <a:solidFill>
                <a:srgbClr val="FC868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668000" y="5334000"/>
              <a:ext cx="0" cy="228600"/>
            </a:xfrm>
            <a:prstGeom prst="line">
              <a:avLst/>
            </a:prstGeom>
            <a:grpFill/>
            <a:ln>
              <a:solidFill>
                <a:srgbClr val="FC868E"/>
              </a:solidFill>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a:off x="6091465" y="3450588"/>
            <a:ext cx="1406058" cy="334972"/>
          </a:xfrm>
          <a:prstGeom prst="rect">
            <a:avLst/>
          </a:prstGeom>
          <a:solidFill>
            <a:srgbClr val="97B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latin typeface="Times New Roman" panose="02020603050405020304" pitchFamily="18" charset="0"/>
                <a:cs typeface="Times New Roman" panose="02020603050405020304" pitchFamily="18" charset="0"/>
              </a:rPr>
              <a:t>OA = OC</a:t>
            </a:r>
            <a:endParaRPr lang="en-US" sz="2400">
              <a:latin typeface="Times New Roman" panose="02020603050405020304" pitchFamily="18" charset="0"/>
              <a:cs typeface="Times New Roman" panose="02020603050405020304" pitchFamily="18" charset="0"/>
            </a:endParaRPr>
          </a:p>
        </p:txBody>
      </p:sp>
      <p:sp>
        <p:nvSpPr>
          <p:cNvPr id="26" name="Rectangle 25"/>
          <p:cNvSpPr/>
          <p:nvPr/>
        </p:nvSpPr>
        <p:spPr>
          <a:xfrm>
            <a:off x="7732278" y="3450588"/>
            <a:ext cx="1406058" cy="334972"/>
          </a:xfrm>
          <a:prstGeom prst="rect">
            <a:avLst/>
          </a:prstGeom>
          <a:solidFill>
            <a:srgbClr val="97B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latin typeface="Times New Roman" panose="02020603050405020304" pitchFamily="18" charset="0"/>
                <a:cs typeface="Times New Roman" panose="02020603050405020304" pitchFamily="18" charset="0"/>
              </a:rPr>
              <a:t>OB = OD</a:t>
            </a:r>
            <a:endParaRPr lang="en-US" sz="2400">
              <a:latin typeface="Times New Roman" panose="02020603050405020304" pitchFamily="18" charset="0"/>
              <a:cs typeface="Times New Roman" panose="02020603050405020304" pitchFamily="18" charset="0"/>
            </a:endParaRPr>
          </a:p>
        </p:txBody>
      </p:sp>
      <p:sp>
        <p:nvSpPr>
          <p:cNvPr id="27" name="Rectangle 26"/>
          <p:cNvSpPr/>
          <p:nvPr/>
        </p:nvSpPr>
        <p:spPr>
          <a:xfrm>
            <a:off x="9457882" y="3468214"/>
            <a:ext cx="1406058" cy="334972"/>
          </a:xfrm>
          <a:prstGeom prst="rect">
            <a:avLst/>
          </a:prstGeom>
          <a:solidFill>
            <a:srgbClr val="97B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latin typeface="Times New Roman" panose="02020603050405020304" pitchFamily="18" charset="0"/>
                <a:cs typeface="Times New Roman" panose="02020603050405020304" pitchFamily="18" charset="0"/>
              </a:rPr>
              <a:t>OA = OB</a:t>
            </a:r>
            <a:endParaRPr lang="en-US" sz="2400">
              <a:latin typeface="Times New Roman" panose="02020603050405020304" pitchFamily="18" charset="0"/>
              <a:cs typeface="Times New Roman" panose="02020603050405020304" pitchFamily="18" charset="0"/>
            </a:endParaRPr>
          </a:p>
        </p:txBody>
      </p:sp>
      <p:sp>
        <p:nvSpPr>
          <p:cNvPr id="30" name="Right Arrow 29"/>
          <p:cNvSpPr/>
          <p:nvPr/>
        </p:nvSpPr>
        <p:spPr>
          <a:xfrm rot="16200000">
            <a:off x="8251039" y="3936369"/>
            <a:ext cx="389399" cy="280040"/>
          </a:xfrm>
          <a:prstGeom prst="rightArrow">
            <a:avLst/>
          </a:prstGeom>
          <a:solidFill>
            <a:srgbClr val="FC8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500267" y="4348370"/>
            <a:ext cx="3814354" cy="334972"/>
          </a:xfrm>
          <a:prstGeom prst="rect">
            <a:avLst/>
          </a:prstGeom>
          <a:solidFill>
            <a:srgbClr val="00C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latin typeface="Times New Roman" panose="02020603050405020304" pitchFamily="18" charset="0"/>
                <a:cs typeface="Times New Roman" panose="02020603050405020304" pitchFamily="18" charset="0"/>
              </a:rPr>
              <a:t>OA = OB = OC = OD</a:t>
            </a:r>
            <a:endParaRPr lang="en-US" sz="2400">
              <a:latin typeface="Times New Roman" panose="02020603050405020304" pitchFamily="18" charset="0"/>
              <a:cs typeface="Times New Roman" panose="02020603050405020304" pitchFamily="18" charset="0"/>
            </a:endParaRPr>
          </a:p>
        </p:txBody>
      </p:sp>
      <p:sp>
        <p:nvSpPr>
          <p:cNvPr id="33" name="Rectangle 32"/>
          <p:cNvSpPr/>
          <p:nvPr/>
        </p:nvSpPr>
        <p:spPr>
          <a:xfrm>
            <a:off x="6497570" y="5227500"/>
            <a:ext cx="3814354" cy="334972"/>
          </a:xfrm>
          <a:prstGeom prst="rect">
            <a:avLst/>
          </a:prstGeom>
          <a:solidFill>
            <a:srgbClr val="DF4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latin typeface="Times New Roman" panose="02020603050405020304" pitchFamily="18" charset="0"/>
                <a:cs typeface="Times New Roman" panose="02020603050405020304" pitchFamily="18" charset="0"/>
              </a:rPr>
              <a:t>ABCD nội tiếp (O)</a:t>
            </a:r>
            <a:endParaRPr lang="en-US" sz="2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5" name="Rectangle 34"/>
              <p:cNvSpPr/>
              <p:nvPr/>
            </p:nvSpPr>
            <p:spPr>
              <a:xfrm>
                <a:off x="6489746" y="6133047"/>
                <a:ext cx="3814354" cy="334972"/>
              </a:xfrm>
              <a:prstGeom prst="rect">
                <a:avLst/>
              </a:prstGeom>
              <a:solidFill>
                <a:srgbClr val="456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2400" i="1">
                              <a:solidFill>
                                <a:schemeClr val="bg1"/>
                              </a:solidFill>
                              <a:latin typeface="Cambria Math" panose="02040503050406030204" pitchFamily="18" charset="0"/>
                            </a:rPr>
                          </m:ctrlPr>
                        </m:accPr>
                        <m:e>
                          <m:r>
                            <a:rPr lang="en-US" sz="2400" i="1">
                              <a:solidFill>
                                <a:schemeClr val="bg1"/>
                              </a:solidFill>
                              <a:latin typeface="Cambria Math" panose="02040503050406030204" pitchFamily="18" charset="0"/>
                            </a:rPr>
                            <m:t>𝐴𝐵𝐶</m:t>
                          </m:r>
                        </m:e>
                      </m:acc>
                      <m:r>
                        <a:rPr lang="en-US" sz="2400" i="1">
                          <a:solidFill>
                            <a:schemeClr val="bg1"/>
                          </a:solidFill>
                          <a:latin typeface="Cambria Math" panose="02040503050406030204" pitchFamily="18" charset="0"/>
                        </a:rPr>
                        <m:t>+</m:t>
                      </m:r>
                      <m:acc>
                        <m:accPr>
                          <m:chr m:val="̂"/>
                          <m:ctrlPr>
                            <a:rPr lang="en-US" sz="2400" i="1">
                              <a:solidFill>
                                <a:schemeClr val="bg1"/>
                              </a:solidFill>
                              <a:latin typeface="Cambria Math" panose="02040503050406030204" pitchFamily="18" charset="0"/>
                            </a:rPr>
                          </m:ctrlPr>
                        </m:accPr>
                        <m:e>
                          <m:r>
                            <a:rPr lang="en-US" sz="2400" i="1">
                              <a:solidFill>
                                <a:schemeClr val="bg1"/>
                              </a:solidFill>
                              <a:latin typeface="Cambria Math" panose="02040503050406030204" pitchFamily="18" charset="0"/>
                            </a:rPr>
                            <m:t>𝐴𝐷𝐶</m:t>
                          </m:r>
                        </m:e>
                      </m:acc>
                      <m:r>
                        <a:rPr lang="en-US" sz="2400" i="1">
                          <a:solidFill>
                            <a:schemeClr val="bg1"/>
                          </a:solidFill>
                          <a:latin typeface="Cambria Math" panose="02040503050406030204" pitchFamily="18" charset="0"/>
                        </a:rPr>
                        <m:t>=</m:t>
                      </m:r>
                      <m:sSup>
                        <m:sSupPr>
                          <m:ctrlPr>
                            <a:rPr lang="en-US" sz="2400" i="1">
                              <a:solidFill>
                                <a:schemeClr val="bg1"/>
                              </a:solidFill>
                              <a:latin typeface="Cambria Math" panose="02040503050406030204" pitchFamily="18" charset="0"/>
                            </a:rPr>
                          </m:ctrlPr>
                        </m:sSupPr>
                        <m:e>
                          <m:r>
                            <a:rPr lang="en-US" sz="2400" i="1">
                              <a:solidFill>
                                <a:schemeClr val="bg1"/>
                              </a:solidFill>
                              <a:latin typeface="Cambria Math" panose="02040503050406030204" pitchFamily="18" charset="0"/>
                            </a:rPr>
                            <m:t>180</m:t>
                          </m:r>
                        </m:e>
                        <m:sup>
                          <m:r>
                            <a:rPr lang="en-US" sz="2400" i="1">
                              <a:solidFill>
                                <a:schemeClr val="bg1"/>
                              </a:solidFill>
                              <a:latin typeface="Cambria Math" panose="02040503050406030204" pitchFamily="18" charset="0"/>
                            </a:rPr>
                            <m:t>0</m:t>
                          </m:r>
                        </m:sup>
                      </m:sSup>
                    </m:oMath>
                  </m:oMathPara>
                </a14:m>
                <a:endParaRPr lang="en-US" sz="2400">
                  <a:latin typeface="Times New Roman" panose="02020603050405020304" pitchFamily="18" charset="0"/>
                  <a:cs typeface="Times New Roman" panose="02020603050405020304" pitchFamily="18"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6489746" y="6133047"/>
                <a:ext cx="3814354" cy="334972"/>
              </a:xfrm>
              <a:prstGeom prst="rect">
                <a:avLst/>
              </a:prstGeom>
              <a:blipFill>
                <a:blip r:embed="rId10"/>
                <a:stretch>
                  <a:fillRect/>
                </a:stretch>
              </a:blipFill>
              <a:ln>
                <a:noFill/>
              </a:ln>
            </p:spPr>
            <p:txBody>
              <a:bodyPr/>
              <a:lstStyle/>
              <a:p>
                <a:r>
                  <a:rPr lang="en-US">
                    <a:noFill/>
                  </a:rPr>
                  <a:t> </a:t>
                </a:r>
              </a:p>
            </p:txBody>
          </p:sp>
        </mc:Fallback>
      </mc:AlternateContent>
      <p:sp>
        <p:nvSpPr>
          <p:cNvPr id="36" name="Right Arrow 35"/>
          <p:cNvSpPr/>
          <p:nvPr/>
        </p:nvSpPr>
        <p:spPr>
          <a:xfrm rot="16200000">
            <a:off x="8240608" y="4811296"/>
            <a:ext cx="389399" cy="280040"/>
          </a:xfrm>
          <a:prstGeom prst="rightArrow">
            <a:avLst/>
          </a:prstGeom>
          <a:solidFill>
            <a:srgbClr val="FC8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rot="16200000">
            <a:off x="8232795" y="5690459"/>
            <a:ext cx="389399" cy="280040"/>
          </a:xfrm>
          <a:prstGeom prst="rightArrow">
            <a:avLst/>
          </a:prstGeom>
          <a:solidFill>
            <a:srgbClr val="FC8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85213" y="2670591"/>
            <a:ext cx="2795452" cy="2795452"/>
          </a:xfrm>
          <a:prstGeom prst="ellipse">
            <a:avLst/>
          </a:prstGeom>
          <a:noFill/>
          <a:ln w="2857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53" name="PA_图片 22"/>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11306183" y="0"/>
            <a:ext cx="472259" cy="849921"/>
          </a:xfrm>
          <a:prstGeom prst="rect">
            <a:avLst/>
          </a:prstGeom>
        </p:spPr>
      </p:pic>
      <p:grpSp>
        <p:nvGrpSpPr>
          <p:cNvPr id="1039" name="Group 1038"/>
          <p:cNvGrpSpPr/>
          <p:nvPr/>
        </p:nvGrpSpPr>
        <p:grpSpPr>
          <a:xfrm>
            <a:off x="853768" y="2913005"/>
            <a:ext cx="2317167" cy="2596208"/>
            <a:chOff x="853768" y="2913005"/>
            <a:chExt cx="2317167" cy="2596208"/>
          </a:xfrm>
        </p:grpSpPr>
        <p:grpSp>
          <p:nvGrpSpPr>
            <p:cNvPr id="1037" name="Group 1036"/>
            <p:cNvGrpSpPr/>
            <p:nvPr/>
          </p:nvGrpSpPr>
          <p:grpSpPr>
            <a:xfrm>
              <a:off x="853768" y="2913005"/>
              <a:ext cx="2317167" cy="2596208"/>
              <a:chOff x="824575" y="2917005"/>
              <a:chExt cx="2396073" cy="2596208"/>
            </a:xfrm>
          </p:grpSpPr>
          <p:sp>
            <p:nvSpPr>
              <p:cNvPr id="18" name="Oval 17"/>
              <p:cNvSpPr/>
              <p:nvPr/>
            </p:nvSpPr>
            <p:spPr>
              <a:xfrm>
                <a:off x="1280347" y="2917005"/>
                <a:ext cx="89624" cy="9434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824575" y="4507727"/>
                <a:ext cx="89624" cy="94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131025" y="2972831"/>
                <a:ext cx="89623" cy="9434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097424" y="5418873"/>
                <a:ext cx="89624" cy="94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p:cNvCxnSpPr>
              <a:stCxn id="18" idx="4"/>
              <a:endCxn id="56" idx="0"/>
            </p:cNvCxnSpPr>
            <p:nvPr/>
          </p:nvCxnSpPr>
          <p:spPr>
            <a:xfrm flipH="1">
              <a:off x="897105" y="3007345"/>
              <a:ext cx="440763" cy="149638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918538" y="4563392"/>
              <a:ext cx="1237641" cy="9178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58" idx="3"/>
              <a:endCxn id="57" idx="3"/>
            </p:cNvCxnSpPr>
            <p:nvPr/>
          </p:nvCxnSpPr>
          <p:spPr>
            <a:xfrm flipV="1">
              <a:off x="2097393" y="3049355"/>
              <a:ext cx="999563" cy="244604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5" name="Straight Connector 1024"/>
            <p:cNvCxnSpPr>
              <a:stCxn id="57" idx="2"/>
              <a:endCxn id="18" idx="6"/>
            </p:cNvCxnSpPr>
            <p:nvPr/>
          </p:nvCxnSpPr>
          <p:spPr>
            <a:xfrm flipH="1" flipV="1">
              <a:off x="1381204" y="2960175"/>
              <a:ext cx="1703059" cy="5582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38" name="TextBox 1037"/>
          <p:cNvSpPr txBox="1"/>
          <p:nvPr/>
        </p:nvSpPr>
        <p:spPr>
          <a:xfrm>
            <a:off x="479829" y="4239646"/>
            <a:ext cx="423514" cy="523220"/>
          </a:xfrm>
          <a:prstGeom prst="rect">
            <a:avLst/>
          </a:prstGeom>
          <a:noFill/>
        </p:spPr>
        <p:txBody>
          <a:bodyPr wrap="none" rtlCol="0">
            <a:spAutoFit/>
          </a:bodyPr>
          <a:lstStyle/>
          <a:p>
            <a:r>
              <a:rPr lang="en-US" sz="2800" smtClean="0">
                <a:solidFill>
                  <a:schemeClr val="bg1"/>
                </a:solidFill>
                <a:latin typeface="Times New Roman" panose="02020603050405020304" pitchFamily="18" charset="0"/>
                <a:cs typeface="Times New Roman" panose="02020603050405020304" pitchFamily="18" charset="0"/>
              </a:rPr>
              <a:t>B</a:t>
            </a:r>
            <a:endParaRPr lang="en-US" sz="2800">
              <a:solidFill>
                <a:schemeClr val="bg1"/>
              </a:solidFill>
              <a:latin typeface="Times New Roman" panose="02020603050405020304" pitchFamily="18" charset="0"/>
              <a:cs typeface="Times New Roman" panose="02020603050405020304" pitchFamily="18" charset="0"/>
            </a:endParaRPr>
          </a:p>
        </p:txBody>
      </p:sp>
      <p:sp>
        <p:nvSpPr>
          <p:cNvPr id="80" name="TextBox 79"/>
          <p:cNvSpPr txBox="1"/>
          <p:nvPr/>
        </p:nvSpPr>
        <p:spPr>
          <a:xfrm>
            <a:off x="675467" y="2417712"/>
            <a:ext cx="444352" cy="523220"/>
          </a:xfrm>
          <a:prstGeom prst="rect">
            <a:avLst/>
          </a:prstGeom>
          <a:noFill/>
        </p:spPr>
        <p:txBody>
          <a:bodyPr wrap="none" rtlCol="0">
            <a:spAutoFit/>
          </a:bodyPr>
          <a:lstStyle/>
          <a:p>
            <a:r>
              <a:rPr lang="en-US" sz="2800" smtClean="0">
                <a:solidFill>
                  <a:schemeClr val="bg1"/>
                </a:solidFill>
                <a:latin typeface="Times New Roman" panose="02020603050405020304" pitchFamily="18" charset="0"/>
                <a:cs typeface="Times New Roman" panose="02020603050405020304" pitchFamily="18" charset="0"/>
              </a:rPr>
              <a:t>A</a:t>
            </a:r>
            <a:endParaRPr lang="en-US" sz="2800">
              <a:solidFill>
                <a:schemeClr val="bg1"/>
              </a:solidFill>
              <a:latin typeface="Times New Roman" panose="02020603050405020304" pitchFamily="18" charset="0"/>
              <a:cs typeface="Times New Roman" panose="02020603050405020304" pitchFamily="18" charset="0"/>
            </a:endParaRPr>
          </a:p>
        </p:txBody>
      </p:sp>
      <p:sp>
        <p:nvSpPr>
          <p:cNvPr id="81" name="TextBox 80"/>
          <p:cNvSpPr txBox="1"/>
          <p:nvPr/>
        </p:nvSpPr>
        <p:spPr>
          <a:xfrm>
            <a:off x="3165706" y="2478443"/>
            <a:ext cx="444352" cy="523220"/>
          </a:xfrm>
          <a:prstGeom prst="rect">
            <a:avLst/>
          </a:prstGeom>
          <a:noFill/>
        </p:spPr>
        <p:txBody>
          <a:bodyPr wrap="none" rtlCol="0">
            <a:spAutoFit/>
          </a:bodyPr>
          <a:lstStyle/>
          <a:p>
            <a:r>
              <a:rPr lang="en-US" sz="2800" smtClean="0">
                <a:solidFill>
                  <a:schemeClr val="bg1"/>
                </a:solidFill>
                <a:latin typeface="Times New Roman" panose="02020603050405020304" pitchFamily="18" charset="0"/>
                <a:cs typeface="Times New Roman" panose="02020603050405020304" pitchFamily="18" charset="0"/>
              </a:rPr>
              <a:t>D</a:t>
            </a:r>
            <a:endParaRPr lang="en-US" sz="2800">
              <a:solidFill>
                <a:schemeClr val="bg1"/>
              </a:solidFill>
              <a:latin typeface="Times New Roman" panose="02020603050405020304" pitchFamily="18" charset="0"/>
              <a:cs typeface="Times New Roman" panose="02020603050405020304" pitchFamily="18" charset="0"/>
            </a:endParaRPr>
          </a:p>
        </p:txBody>
      </p:sp>
      <p:sp>
        <p:nvSpPr>
          <p:cNvPr id="82" name="TextBox 81"/>
          <p:cNvSpPr txBox="1"/>
          <p:nvPr/>
        </p:nvSpPr>
        <p:spPr>
          <a:xfrm>
            <a:off x="1986154" y="5596576"/>
            <a:ext cx="423514" cy="523220"/>
          </a:xfrm>
          <a:prstGeom prst="rect">
            <a:avLst/>
          </a:prstGeom>
          <a:noFill/>
        </p:spPr>
        <p:txBody>
          <a:bodyPr wrap="none" rtlCol="0">
            <a:spAutoFit/>
          </a:bodyPr>
          <a:lstStyle/>
          <a:p>
            <a:r>
              <a:rPr lang="en-US" sz="2800" smtClean="0">
                <a:solidFill>
                  <a:schemeClr val="bg1"/>
                </a:solidFill>
                <a:latin typeface="Times New Roman" panose="02020603050405020304" pitchFamily="18" charset="0"/>
                <a:cs typeface="Times New Roman" panose="02020603050405020304" pitchFamily="18" charset="0"/>
              </a:rPr>
              <a:t>C</a:t>
            </a:r>
            <a:endParaRPr lang="en-US" sz="2800">
              <a:solidFill>
                <a:schemeClr val="bg1"/>
              </a:solidFill>
              <a:latin typeface="Times New Roman" panose="02020603050405020304" pitchFamily="18" charset="0"/>
              <a:cs typeface="Times New Roman" panose="02020603050405020304" pitchFamily="18" charset="0"/>
            </a:endParaRPr>
          </a:p>
        </p:txBody>
      </p:sp>
      <p:sp>
        <p:nvSpPr>
          <p:cNvPr id="1041" name="Arc 1040"/>
          <p:cNvSpPr/>
          <p:nvPr/>
        </p:nvSpPr>
        <p:spPr>
          <a:xfrm rot="1246914">
            <a:off x="517065" y="4262242"/>
            <a:ext cx="633605" cy="678681"/>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44" name="Group 1043"/>
          <p:cNvGrpSpPr/>
          <p:nvPr/>
        </p:nvGrpSpPr>
        <p:grpSpPr>
          <a:xfrm>
            <a:off x="2683245" y="2655348"/>
            <a:ext cx="693100" cy="733473"/>
            <a:chOff x="2960172" y="2978128"/>
            <a:chExt cx="693100" cy="733473"/>
          </a:xfrm>
        </p:grpSpPr>
        <p:sp>
          <p:nvSpPr>
            <p:cNvPr id="85" name="Arc 84"/>
            <p:cNvSpPr/>
            <p:nvPr/>
          </p:nvSpPr>
          <p:spPr>
            <a:xfrm rot="11378304">
              <a:off x="2960172" y="3032920"/>
              <a:ext cx="633605" cy="678681"/>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Arc 87"/>
            <p:cNvSpPr/>
            <p:nvPr/>
          </p:nvSpPr>
          <p:spPr>
            <a:xfrm rot="11378304">
              <a:off x="3019667" y="2978128"/>
              <a:ext cx="633605" cy="678681"/>
            </a:xfrm>
            <a:prstGeom prst="arc">
              <a:avLst>
                <a:gd name="adj1" fmla="val 16200000"/>
                <a:gd name="adj2" fmla="val 20979890"/>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1046" name="Straight Connector 1045"/>
          <p:cNvCxnSpPr>
            <a:stCxn id="18" idx="0"/>
            <a:endCxn id="58" idx="1"/>
          </p:cNvCxnSpPr>
          <p:nvPr/>
        </p:nvCxnSpPr>
        <p:spPr>
          <a:xfrm>
            <a:off x="1337867" y="2913005"/>
            <a:ext cx="759526" cy="2515684"/>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93" name="Straight Connector 92"/>
          <p:cNvCxnSpPr/>
          <p:nvPr/>
        </p:nvCxnSpPr>
        <p:spPr>
          <a:xfrm flipH="1">
            <a:off x="944574" y="3001795"/>
            <a:ext cx="2180920" cy="1485255"/>
          </a:xfrm>
          <a:prstGeom prst="line">
            <a:avLst/>
          </a:prstGeom>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rot="291276">
            <a:off x="451091" y="3291290"/>
            <a:ext cx="2099919" cy="903159"/>
            <a:chOff x="465667" y="3405589"/>
            <a:chExt cx="2099919" cy="903159"/>
          </a:xfrm>
        </p:grpSpPr>
        <p:grpSp>
          <p:nvGrpSpPr>
            <p:cNvPr id="1055" name="Group 1054"/>
            <p:cNvGrpSpPr/>
            <p:nvPr/>
          </p:nvGrpSpPr>
          <p:grpSpPr>
            <a:xfrm>
              <a:off x="465667" y="3714691"/>
              <a:ext cx="2099919" cy="444457"/>
              <a:chOff x="465667" y="3714691"/>
              <a:chExt cx="2099919" cy="444457"/>
            </a:xfrm>
          </p:grpSpPr>
          <p:cxnSp>
            <p:nvCxnSpPr>
              <p:cNvPr id="98" name="Straight Connector 97"/>
              <p:cNvCxnSpPr/>
              <p:nvPr/>
            </p:nvCxnSpPr>
            <p:spPr>
              <a:xfrm>
                <a:off x="465667" y="3714691"/>
                <a:ext cx="2099919" cy="44445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54" name="Rectangle 1053"/>
              <p:cNvSpPr/>
              <p:nvPr/>
            </p:nvSpPr>
            <p:spPr>
              <a:xfrm rot="714868">
                <a:off x="1144131" y="3887502"/>
                <a:ext cx="163560" cy="187648"/>
              </a:xfrm>
              <a:prstGeom prst="rect">
                <a:avLst/>
              </a:prstGeom>
              <a:noFill/>
              <a:ln w="190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grpSp>
          <p:nvGrpSpPr>
            <p:cNvPr id="66" name="Group 65"/>
            <p:cNvGrpSpPr/>
            <p:nvPr/>
          </p:nvGrpSpPr>
          <p:grpSpPr>
            <a:xfrm>
              <a:off x="956962" y="3405589"/>
              <a:ext cx="418026" cy="903159"/>
              <a:chOff x="3383811" y="5297536"/>
              <a:chExt cx="418026" cy="903159"/>
            </a:xfrm>
          </p:grpSpPr>
          <p:cxnSp>
            <p:nvCxnSpPr>
              <p:cNvPr id="65" name="Straight Connector 64"/>
              <p:cNvCxnSpPr/>
              <p:nvPr/>
            </p:nvCxnSpPr>
            <p:spPr>
              <a:xfrm>
                <a:off x="3592037" y="5297536"/>
                <a:ext cx="209800" cy="15505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3383811" y="6045644"/>
                <a:ext cx="209800" cy="15505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70" name="Group 69"/>
          <p:cNvGrpSpPr/>
          <p:nvPr/>
        </p:nvGrpSpPr>
        <p:grpSpPr>
          <a:xfrm rot="2594319">
            <a:off x="1120734" y="3349468"/>
            <a:ext cx="2099919" cy="1194076"/>
            <a:chOff x="2321110" y="4851696"/>
            <a:chExt cx="2099919" cy="1194076"/>
          </a:xfrm>
        </p:grpSpPr>
        <p:grpSp>
          <p:nvGrpSpPr>
            <p:cNvPr id="108" name="Group 107"/>
            <p:cNvGrpSpPr/>
            <p:nvPr/>
          </p:nvGrpSpPr>
          <p:grpSpPr>
            <a:xfrm>
              <a:off x="2321110" y="4851696"/>
              <a:ext cx="2099919" cy="1194076"/>
              <a:chOff x="465667" y="3307304"/>
              <a:chExt cx="2099919" cy="1194076"/>
            </a:xfrm>
          </p:grpSpPr>
          <p:grpSp>
            <p:nvGrpSpPr>
              <p:cNvPr id="109" name="Group 108"/>
              <p:cNvGrpSpPr/>
              <p:nvPr/>
            </p:nvGrpSpPr>
            <p:grpSpPr>
              <a:xfrm>
                <a:off x="465667" y="3714691"/>
                <a:ext cx="2099919" cy="444457"/>
                <a:chOff x="465667" y="3714691"/>
                <a:chExt cx="2099919" cy="444457"/>
              </a:xfrm>
            </p:grpSpPr>
            <p:cxnSp>
              <p:nvCxnSpPr>
                <p:cNvPr id="113" name="Straight Connector 112"/>
                <p:cNvCxnSpPr/>
                <p:nvPr/>
              </p:nvCxnSpPr>
              <p:spPr>
                <a:xfrm>
                  <a:off x="465667" y="3714691"/>
                  <a:ext cx="2099919" cy="444457"/>
                </a:xfrm>
                <a:prstGeom prst="line">
                  <a:avLst/>
                </a:prstGeom>
                <a:ln w="19050">
                  <a:solidFill>
                    <a:srgbClr val="5895CC"/>
                  </a:solidFill>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rot="714868">
                  <a:off x="1149550" y="3883691"/>
                  <a:ext cx="121620" cy="139531"/>
                </a:xfrm>
                <a:prstGeom prst="rect">
                  <a:avLst/>
                </a:prstGeom>
                <a:noFill/>
                <a:ln w="19050" cap="flat" cmpd="sng" algn="ctr">
                  <a:solidFill>
                    <a:srgbClr val="5895CC"/>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grpSp>
            <p:nvGrpSpPr>
              <p:cNvPr id="110" name="Group 109"/>
              <p:cNvGrpSpPr/>
              <p:nvPr/>
            </p:nvGrpSpPr>
            <p:grpSpPr>
              <a:xfrm>
                <a:off x="1081597" y="3307304"/>
                <a:ext cx="434355" cy="1194076"/>
                <a:chOff x="3508446" y="5199251"/>
                <a:chExt cx="434355" cy="1194076"/>
              </a:xfrm>
            </p:grpSpPr>
            <p:cxnSp>
              <p:nvCxnSpPr>
                <p:cNvPr id="111" name="Straight Connector 110"/>
                <p:cNvCxnSpPr/>
                <p:nvPr/>
              </p:nvCxnSpPr>
              <p:spPr>
                <a:xfrm>
                  <a:off x="3733001" y="5199251"/>
                  <a:ext cx="209800" cy="155051"/>
                </a:xfrm>
                <a:prstGeom prst="line">
                  <a:avLst/>
                </a:prstGeom>
                <a:ln w="19050">
                  <a:solidFill>
                    <a:srgbClr val="5895CC"/>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3508446" y="6238276"/>
                  <a:ext cx="209800" cy="155051"/>
                </a:xfrm>
                <a:prstGeom prst="line">
                  <a:avLst/>
                </a:prstGeom>
                <a:ln w="19050">
                  <a:solidFill>
                    <a:srgbClr val="5895CC"/>
                  </a:solidFill>
                </a:ln>
              </p:spPr>
              <p:style>
                <a:lnRef idx="1">
                  <a:schemeClr val="accent1"/>
                </a:lnRef>
                <a:fillRef idx="0">
                  <a:schemeClr val="accent1"/>
                </a:fillRef>
                <a:effectRef idx="0">
                  <a:schemeClr val="accent1"/>
                </a:effectRef>
                <a:fontRef idx="minor">
                  <a:schemeClr val="tx1"/>
                </a:fontRef>
              </p:style>
            </p:cxnSp>
          </p:grpSp>
        </p:grpSp>
        <p:cxnSp>
          <p:nvCxnSpPr>
            <p:cNvPr id="115" name="Straight Connector 114"/>
            <p:cNvCxnSpPr/>
            <p:nvPr/>
          </p:nvCxnSpPr>
          <p:spPr>
            <a:xfrm flipV="1">
              <a:off x="3134418" y="4933182"/>
              <a:ext cx="254116" cy="32223"/>
            </a:xfrm>
            <a:prstGeom prst="line">
              <a:avLst/>
            </a:prstGeom>
            <a:ln w="19050">
              <a:solidFill>
                <a:srgbClr val="5895CC"/>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2937027" y="5943667"/>
              <a:ext cx="215938" cy="58136"/>
            </a:xfrm>
            <a:prstGeom prst="line">
              <a:avLst/>
            </a:prstGeom>
            <a:ln w="19050">
              <a:solidFill>
                <a:srgbClr val="5895CC"/>
              </a:solidFill>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rot="7767960">
            <a:off x="982156" y="3612873"/>
            <a:ext cx="2099919" cy="794919"/>
            <a:chOff x="2100388" y="5295448"/>
            <a:chExt cx="2099919" cy="794919"/>
          </a:xfrm>
        </p:grpSpPr>
        <p:grpSp>
          <p:nvGrpSpPr>
            <p:cNvPr id="120" name="Group 119"/>
            <p:cNvGrpSpPr/>
            <p:nvPr/>
          </p:nvGrpSpPr>
          <p:grpSpPr>
            <a:xfrm rot="11955665">
              <a:off x="2100388" y="5295448"/>
              <a:ext cx="2099919" cy="794919"/>
              <a:chOff x="2321109" y="5014257"/>
              <a:chExt cx="2099919" cy="794919"/>
            </a:xfrm>
          </p:grpSpPr>
          <p:grpSp>
            <p:nvGrpSpPr>
              <p:cNvPr id="124" name="Group 123"/>
              <p:cNvGrpSpPr/>
              <p:nvPr/>
            </p:nvGrpSpPr>
            <p:grpSpPr>
              <a:xfrm>
                <a:off x="2321109" y="5259083"/>
                <a:ext cx="2099919" cy="444457"/>
                <a:chOff x="465667" y="3714691"/>
                <a:chExt cx="2099919" cy="444457"/>
              </a:xfrm>
            </p:grpSpPr>
            <p:cxnSp>
              <p:nvCxnSpPr>
                <p:cNvPr id="128" name="Straight Connector 127"/>
                <p:cNvCxnSpPr/>
                <p:nvPr/>
              </p:nvCxnSpPr>
              <p:spPr>
                <a:xfrm>
                  <a:off x="465667" y="3714691"/>
                  <a:ext cx="2099919" cy="444457"/>
                </a:xfrm>
                <a:prstGeom prst="line">
                  <a:avLst/>
                </a:prstGeom>
                <a:ln w="19050">
                  <a:solidFill>
                    <a:srgbClr val="E17932"/>
                  </a:solidFill>
                </a:ln>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rot="714868">
                  <a:off x="1149789" y="3883522"/>
                  <a:ext cx="119767" cy="137405"/>
                </a:xfrm>
                <a:prstGeom prst="rect">
                  <a:avLst/>
                </a:prstGeom>
                <a:noFill/>
                <a:ln w="19050" cap="flat" cmpd="sng" algn="ctr">
                  <a:solidFill>
                    <a:srgbClr val="E17932"/>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cxnSp>
            <p:nvCxnSpPr>
              <p:cNvPr id="122" name="Straight Connector 121"/>
              <p:cNvCxnSpPr/>
              <p:nvPr/>
            </p:nvCxnSpPr>
            <p:spPr>
              <a:xfrm flipV="1">
                <a:off x="3003408" y="5014257"/>
                <a:ext cx="254116" cy="32223"/>
              </a:xfrm>
              <a:prstGeom prst="line">
                <a:avLst/>
              </a:prstGeom>
              <a:ln w="19050">
                <a:solidFill>
                  <a:srgbClr val="E17932"/>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2812399" y="5751040"/>
                <a:ext cx="215938" cy="58136"/>
              </a:xfrm>
              <a:prstGeom prst="line">
                <a:avLst/>
              </a:prstGeom>
              <a:ln w="19050">
                <a:solidFill>
                  <a:srgbClr val="E17932"/>
                </a:solidFill>
              </a:ln>
            </p:spPr>
            <p:style>
              <a:lnRef idx="1">
                <a:schemeClr val="accent1"/>
              </a:lnRef>
              <a:fillRef idx="0">
                <a:schemeClr val="accent1"/>
              </a:fillRef>
              <a:effectRef idx="0">
                <a:schemeClr val="accent1"/>
              </a:effectRef>
              <a:fontRef idx="minor">
                <a:schemeClr val="tx1"/>
              </a:fontRef>
            </p:style>
          </p:cxnSp>
        </p:grpSp>
        <p:cxnSp>
          <p:nvCxnSpPr>
            <p:cNvPr id="131" name="Straight Connector 130"/>
            <p:cNvCxnSpPr/>
            <p:nvPr/>
          </p:nvCxnSpPr>
          <p:spPr>
            <a:xfrm rot="11955665" flipV="1">
              <a:off x="3588788" y="5419330"/>
              <a:ext cx="215938" cy="58136"/>
            </a:xfrm>
            <a:prstGeom prst="line">
              <a:avLst/>
            </a:prstGeom>
            <a:ln w="19050">
              <a:solidFill>
                <a:srgbClr val="E17932"/>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11955665" flipV="1">
              <a:off x="3131492" y="6056478"/>
              <a:ext cx="254116" cy="32223"/>
            </a:xfrm>
            <a:prstGeom prst="line">
              <a:avLst/>
            </a:prstGeom>
            <a:ln w="19050">
              <a:solidFill>
                <a:srgbClr val="E17932"/>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976123" y="3481363"/>
            <a:ext cx="444352" cy="597956"/>
            <a:chOff x="2689004" y="4959791"/>
            <a:chExt cx="444352" cy="597956"/>
          </a:xfrm>
        </p:grpSpPr>
        <p:sp>
          <p:nvSpPr>
            <p:cNvPr id="91" name="Oval 90"/>
            <p:cNvSpPr/>
            <p:nvPr/>
          </p:nvSpPr>
          <p:spPr>
            <a:xfrm>
              <a:off x="2869633" y="5463407"/>
              <a:ext cx="86673" cy="94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2689004" y="4959791"/>
              <a:ext cx="444352" cy="523220"/>
            </a:xfrm>
            <a:prstGeom prst="rect">
              <a:avLst/>
            </a:prstGeom>
            <a:noFill/>
          </p:spPr>
          <p:txBody>
            <a:bodyPr wrap="none" rtlCol="0">
              <a:spAutoFit/>
            </a:bodyPr>
            <a:lstStyle/>
            <a:p>
              <a:r>
                <a:rPr lang="en-US" sz="2800" smtClean="0">
                  <a:solidFill>
                    <a:schemeClr val="bg1"/>
                  </a:solidFill>
                  <a:latin typeface="Times New Roman" panose="02020603050405020304" pitchFamily="18" charset="0"/>
                  <a:cs typeface="Times New Roman" panose="02020603050405020304" pitchFamily="18" charset="0"/>
                </a:rPr>
                <a:t>O</a:t>
              </a:r>
              <a:endParaRPr lang="en-US" sz="2800">
                <a:solidFill>
                  <a:schemeClr val="bg1"/>
                </a:solidFill>
                <a:latin typeface="Times New Roman" panose="02020603050405020304" pitchFamily="18" charset="0"/>
                <a:cs typeface="Times New Roman" panose="02020603050405020304" pitchFamily="18" charset="0"/>
              </a:endParaRPr>
            </a:p>
          </p:txBody>
        </p:sp>
      </p:grpSp>
      <p:grpSp>
        <p:nvGrpSpPr>
          <p:cNvPr id="8" name="Group 7"/>
          <p:cNvGrpSpPr/>
          <p:nvPr/>
        </p:nvGrpSpPr>
        <p:grpSpPr>
          <a:xfrm>
            <a:off x="1353655" y="2974783"/>
            <a:ext cx="821440" cy="1051028"/>
            <a:chOff x="3581943" y="2833467"/>
            <a:chExt cx="821440" cy="1051028"/>
          </a:xfrm>
        </p:grpSpPr>
        <p:cxnSp>
          <p:nvCxnSpPr>
            <p:cNvPr id="94" name="Straight Connector 93"/>
            <p:cNvCxnSpPr/>
            <p:nvPr/>
          </p:nvCxnSpPr>
          <p:spPr>
            <a:xfrm flipH="1" flipV="1">
              <a:off x="3581943" y="2833467"/>
              <a:ext cx="821440" cy="1051028"/>
            </a:xfrm>
            <a:prstGeom prst="line">
              <a:avLst/>
            </a:prstGeom>
            <a:ln w="28575">
              <a:solidFill>
                <a:srgbClr val="00C4A8"/>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3856923" y="3361744"/>
              <a:ext cx="282414" cy="26696"/>
            </a:xfrm>
            <a:prstGeom prst="line">
              <a:avLst/>
            </a:prstGeom>
            <a:ln w="19050">
              <a:solidFill>
                <a:srgbClr val="00C4A8"/>
              </a:solidFill>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rot="16524661">
            <a:off x="2161199" y="3106252"/>
            <a:ext cx="942588" cy="856423"/>
            <a:chOff x="3620224" y="2787115"/>
            <a:chExt cx="942588" cy="856423"/>
          </a:xfrm>
        </p:grpSpPr>
        <p:cxnSp>
          <p:nvCxnSpPr>
            <p:cNvPr id="99" name="Straight Connector 98"/>
            <p:cNvCxnSpPr/>
            <p:nvPr/>
          </p:nvCxnSpPr>
          <p:spPr>
            <a:xfrm rot="5075339" flipH="1">
              <a:off x="3663306" y="2744033"/>
              <a:ext cx="856423" cy="942588"/>
            </a:xfrm>
            <a:prstGeom prst="line">
              <a:avLst/>
            </a:prstGeom>
            <a:ln w="28575">
              <a:solidFill>
                <a:srgbClr val="00C4A8"/>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075339" flipH="1" flipV="1">
              <a:off x="4045075" y="3075564"/>
              <a:ext cx="35809" cy="211067"/>
            </a:xfrm>
            <a:prstGeom prst="line">
              <a:avLst/>
            </a:prstGeom>
            <a:ln w="19050">
              <a:solidFill>
                <a:srgbClr val="00C4A8"/>
              </a:solidFill>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rot="3216944">
            <a:off x="1473203" y="4702624"/>
            <a:ext cx="1380849" cy="84906"/>
            <a:chOff x="3422165" y="3234750"/>
            <a:chExt cx="1380849" cy="84906"/>
          </a:xfrm>
        </p:grpSpPr>
        <p:cxnSp>
          <p:nvCxnSpPr>
            <p:cNvPr id="102" name="Straight Connector 101"/>
            <p:cNvCxnSpPr>
              <a:stCxn id="58" idx="0"/>
            </p:cNvCxnSpPr>
            <p:nvPr/>
          </p:nvCxnSpPr>
          <p:spPr>
            <a:xfrm rot="18383056" flipV="1">
              <a:off x="4070137" y="2586778"/>
              <a:ext cx="84906" cy="1380849"/>
            </a:xfrm>
            <a:prstGeom prst="line">
              <a:avLst/>
            </a:prstGeom>
            <a:ln w="28575">
              <a:solidFill>
                <a:srgbClr val="00C4A8"/>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970968" y="3261371"/>
              <a:ext cx="282414" cy="26696"/>
            </a:xfrm>
            <a:prstGeom prst="line">
              <a:avLst/>
            </a:prstGeom>
            <a:ln w="19050">
              <a:solidFill>
                <a:srgbClr val="00C4A8"/>
              </a:solidFill>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rot="6028572">
            <a:off x="1299340" y="3688528"/>
            <a:ext cx="503470" cy="1221268"/>
            <a:chOff x="3688776" y="2777516"/>
            <a:chExt cx="503470" cy="1221268"/>
          </a:xfrm>
        </p:grpSpPr>
        <p:cxnSp>
          <p:nvCxnSpPr>
            <p:cNvPr id="107" name="Straight Connector 106"/>
            <p:cNvCxnSpPr>
              <a:stCxn id="56" idx="6"/>
            </p:cNvCxnSpPr>
            <p:nvPr/>
          </p:nvCxnSpPr>
          <p:spPr>
            <a:xfrm rot="15571428" flipV="1">
              <a:off x="3329877" y="3136415"/>
              <a:ext cx="1221268" cy="503470"/>
            </a:xfrm>
            <a:prstGeom prst="line">
              <a:avLst/>
            </a:prstGeom>
            <a:ln w="28575">
              <a:solidFill>
                <a:srgbClr val="00C4A8"/>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3813918" y="3343163"/>
              <a:ext cx="282414" cy="26696"/>
            </a:xfrm>
            <a:prstGeom prst="line">
              <a:avLst/>
            </a:prstGeom>
            <a:ln w="19050">
              <a:solidFill>
                <a:srgbClr val="00C4A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7727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9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900"/>
                                  </p:stCondLst>
                                  <p:childTnLst>
                                    <p:set>
                                      <p:cBhvr>
                                        <p:cTn id="11" dur="1" fill="hold">
                                          <p:stCondLst>
                                            <p:cond delay="0"/>
                                          </p:stCondLst>
                                        </p:cTn>
                                        <p:tgtEl>
                                          <p:spTgt spid="53"/>
                                        </p:tgtEl>
                                        <p:attrNameLst>
                                          <p:attrName>style.visibility</p:attrName>
                                        </p:attrNameLst>
                                      </p:cBhvr>
                                      <p:to>
                                        <p:strVal val="visible"/>
                                      </p:to>
                                    </p:set>
                                    <p:anim calcmode="lin" valueType="num">
                                      <p:cBhvr>
                                        <p:cTn id="12" dur="500" fill="hold"/>
                                        <p:tgtEl>
                                          <p:spTgt spid="53"/>
                                        </p:tgtEl>
                                        <p:attrNameLst>
                                          <p:attrName>ppt_w</p:attrName>
                                        </p:attrNameLst>
                                      </p:cBhvr>
                                      <p:tavLst>
                                        <p:tav tm="0">
                                          <p:val>
                                            <p:fltVal val="0"/>
                                          </p:val>
                                        </p:tav>
                                        <p:tav tm="100000">
                                          <p:val>
                                            <p:strVal val="#ppt_w"/>
                                          </p:val>
                                        </p:tav>
                                      </p:tavLst>
                                    </p:anim>
                                    <p:anim calcmode="lin" valueType="num">
                                      <p:cBhvr>
                                        <p:cTn id="13" dur="500" fill="hold"/>
                                        <p:tgtEl>
                                          <p:spTgt spid="53"/>
                                        </p:tgtEl>
                                        <p:attrNameLst>
                                          <p:attrName>ppt_h</p:attrName>
                                        </p:attrNameLst>
                                      </p:cBhvr>
                                      <p:tavLst>
                                        <p:tav tm="0">
                                          <p:val>
                                            <p:fltVal val="0"/>
                                          </p:val>
                                        </p:tav>
                                        <p:tav tm="100000">
                                          <p:val>
                                            <p:strVal val="#ppt_h"/>
                                          </p:val>
                                        </p:tav>
                                      </p:tavLst>
                                    </p:anim>
                                    <p:animEffect transition="in" filter="fade">
                                      <p:cBhvr>
                                        <p:cTn id="14" dur="500"/>
                                        <p:tgtEl>
                                          <p:spTgt spid="5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circle(in)">
                                      <p:cBhvr>
                                        <p:cTn id="27" dur="2000"/>
                                        <p:tgtEl>
                                          <p:spTgt spid="45"/>
                                        </p:tgtEl>
                                      </p:cBhvr>
                                    </p:animEffect>
                                  </p:childTnLst>
                                </p:cTn>
                              </p:par>
                              <p:par>
                                <p:cTn id="28" presetID="6" presetClass="entr" presetSubtype="16" fill="hold" nodeType="withEffect">
                                  <p:stCondLst>
                                    <p:cond delay="0"/>
                                  </p:stCondLst>
                                  <p:childTnLst>
                                    <p:set>
                                      <p:cBhvr>
                                        <p:cTn id="29" dur="1" fill="hold">
                                          <p:stCondLst>
                                            <p:cond delay="0"/>
                                          </p:stCondLst>
                                        </p:cTn>
                                        <p:tgtEl>
                                          <p:spTgt spid="1039"/>
                                        </p:tgtEl>
                                        <p:attrNameLst>
                                          <p:attrName>style.visibility</p:attrName>
                                        </p:attrNameLst>
                                      </p:cBhvr>
                                      <p:to>
                                        <p:strVal val="visible"/>
                                      </p:to>
                                    </p:set>
                                    <p:animEffect transition="in" filter="circle(in)">
                                      <p:cBhvr>
                                        <p:cTn id="30" dur="2000"/>
                                        <p:tgtEl>
                                          <p:spTgt spid="1039"/>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038"/>
                                        </p:tgtEl>
                                        <p:attrNameLst>
                                          <p:attrName>style.visibility</p:attrName>
                                        </p:attrNameLst>
                                      </p:cBhvr>
                                      <p:to>
                                        <p:strVal val="visible"/>
                                      </p:to>
                                    </p:set>
                                    <p:animEffect transition="in" filter="circle(in)">
                                      <p:cBhvr>
                                        <p:cTn id="33" dur="2000"/>
                                        <p:tgtEl>
                                          <p:spTgt spid="1038"/>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circle(in)">
                                      <p:cBhvr>
                                        <p:cTn id="36" dur="2000"/>
                                        <p:tgtEl>
                                          <p:spTgt spid="80"/>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circle(in)">
                                      <p:cBhvr>
                                        <p:cTn id="39" dur="2000"/>
                                        <p:tgtEl>
                                          <p:spTgt spid="81"/>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circle(in)">
                                      <p:cBhvr>
                                        <p:cTn id="42" dur="2000"/>
                                        <p:tgtEl>
                                          <p:spTgt spid="82"/>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041"/>
                                        </p:tgtEl>
                                        <p:attrNameLst>
                                          <p:attrName>style.visibility</p:attrName>
                                        </p:attrNameLst>
                                      </p:cBhvr>
                                      <p:to>
                                        <p:strVal val="visible"/>
                                      </p:to>
                                    </p:set>
                                    <p:animEffect transition="in" filter="circle(in)">
                                      <p:cBhvr>
                                        <p:cTn id="45" dur="2000"/>
                                        <p:tgtEl>
                                          <p:spTgt spid="1041"/>
                                        </p:tgtEl>
                                      </p:cBhvr>
                                    </p:animEffect>
                                  </p:childTnLst>
                                </p:cTn>
                              </p:par>
                              <p:par>
                                <p:cTn id="46" presetID="6" presetClass="entr" presetSubtype="16" fill="hold" nodeType="withEffect">
                                  <p:stCondLst>
                                    <p:cond delay="0"/>
                                  </p:stCondLst>
                                  <p:childTnLst>
                                    <p:set>
                                      <p:cBhvr>
                                        <p:cTn id="47" dur="1" fill="hold">
                                          <p:stCondLst>
                                            <p:cond delay="0"/>
                                          </p:stCondLst>
                                        </p:cTn>
                                        <p:tgtEl>
                                          <p:spTgt spid="1044"/>
                                        </p:tgtEl>
                                        <p:attrNameLst>
                                          <p:attrName>style.visibility</p:attrName>
                                        </p:attrNameLst>
                                      </p:cBhvr>
                                      <p:to>
                                        <p:strVal val="visible"/>
                                      </p:to>
                                    </p:set>
                                    <p:animEffect transition="in" filter="circle(in)">
                                      <p:cBhvr>
                                        <p:cTn id="48" dur="2000"/>
                                        <p:tgtEl>
                                          <p:spTgt spid="1044"/>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barn(inVertical)">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down)">
                                      <p:cBhvr>
                                        <p:cTn id="58" dur="500"/>
                                        <p:tgtEl>
                                          <p:spTgt spid="6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1046"/>
                                        </p:tgtEl>
                                        <p:attrNameLst>
                                          <p:attrName>style.visibility</p:attrName>
                                        </p:attrNameLst>
                                      </p:cBhvr>
                                      <p:to>
                                        <p:strVal val="visible"/>
                                      </p:to>
                                    </p:set>
                                    <p:animEffect transition="in" filter="wipe(down)">
                                      <p:cBhvr>
                                        <p:cTn id="63" dur="500"/>
                                        <p:tgtEl>
                                          <p:spTgt spid="104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wipe(down)">
                                      <p:cBhvr>
                                        <p:cTn id="68" dur="500"/>
                                        <p:tgtEl>
                                          <p:spTgt spid="7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wipe(down)">
                                      <p:cBhvr>
                                        <p:cTn id="73" dur="500"/>
                                        <p:tgtEl>
                                          <p:spTgt spid="93"/>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wipe(down)">
                                      <p:cBhvr>
                                        <p:cTn id="78" dur="500"/>
                                        <p:tgtEl>
                                          <p:spTgt spid="7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wipe(down)">
                                      <p:cBhvr>
                                        <p:cTn id="83" dur="500"/>
                                        <p:tgtEl>
                                          <p:spTgt spid="2"/>
                                        </p:tgtEl>
                                      </p:cBhvr>
                                    </p:animEffect>
                                  </p:childTnLst>
                                </p:cTn>
                              </p:par>
                              <p:par>
                                <p:cTn id="84" presetID="10" presetClass="exit" presetSubtype="0" fill="hold" nodeType="withEffect">
                                  <p:stCondLst>
                                    <p:cond delay="500"/>
                                  </p:stCondLst>
                                  <p:childTnLst>
                                    <p:animEffect transition="out" filter="fade">
                                      <p:cBhvr>
                                        <p:cTn id="85" dur="500"/>
                                        <p:tgtEl>
                                          <p:spTgt spid="67"/>
                                        </p:tgtEl>
                                      </p:cBhvr>
                                    </p:animEffect>
                                    <p:set>
                                      <p:cBhvr>
                                        <p:cTn id="86" dur="1" fill="hold">
                                          <p:stCondLst>
                                            <p:cond delay="499"/>
                                          </p:stCondLst>
                                        </p:cTn>
                                        <p:tgtEl>
                                          <p:spTgt spid="67"/>
                                        </p:tgtEl>
                                        <p:attrNameLst>
                                          <p:attrName>style.visibility</p:attrName>
                                        </p:attrNameLst>
                                      </p:cBhvr>
                                      <p:to>
                                        <p:strVal val="hidden"/>
                                      </p:to>
                                    </p:set>
                                  </p:childTnLst>
                                </p:cTn>
                              </p:par>
                              <p:par>
                                <p:cTn id="87" presetID="10" presetClass="exit" presetSubtype="0" fill="hold" nodeType="withEffect">
                                  <p:stCondLst>
                                    <p:cond delay="500"/>
                                  </p:stCondLst>
                                  <p:childTnLst>
                                    <p:animEffect transition="out" filter="fade">
                                      <p:cBhvr>
                                        <p:cTn id="88" dur="500"/>
                                        <p:tgtEl>
                                          <p:spTgt spid="72"/>
                                        </p:tgtEl>
                                      </p:cBhvr>
                                    </p:animEffect>
                                    <p:set>
                                      <p:cBhvr>
                                        <p:cTn id="89" dur="1" fill="hold">
                                          <p:stCondLst>
                                            <p:cond delay="499"/>
                                          </p:stCondLst>
                                        </p:cTn>
                                        <p:tgtEl>
                                          <p:spTgt spid="72"/>
                                        </p:tgtEl>
                                        <p:attrNameLst>
                                          <p:attrName>style.visibility</p:attrName>
                                        </p:attrNameLst>
                                      </p:cBhvr>
                                      <p:to>
                                        <p:strVal val="hidden"/>
                                      </p:to>
                                    </p:set>
                                  </p:childTnLst>
                                </p:cTn>
                              </p:par>
                              <p:par>
                                <p:cTn id="90" presetID="10" presetClass="exit" presetSubtype="0" fill="hold" nodeType="withEffect">
                                  <p:stCondLst>
                                    <p:cond delay="500"/>
                                  </p:stCondLst>
                                  <p:childTnLst>
                                    <p:animEffect transition="out" filter="fade">
                                      <p:cBhvr>
                                        <p:cTn id="91" dur="500"/>
                                        <p:tgtEl>
                                          <p:spTgt spid="70"/>
                                        </p:tgtEl>
                                      </p:cBhvr>
                                    </p:animEffect>
                                    <p:set>
                                      <p:cBhvr>
                                        <p:cTn id="92" dur="1" fill="hold">
                                          <p:stCondLst>
                                            <p:cond delay="499"/>
                                          </p:stCondLst>
                                        </p:cTn>
                                        <p:tgtEl>
                                          <p:spTgt spid="70"/>
                                        </p:tgtEl>
                                        <p:attrNameLst>
                                          <p:attrName>style.visibility</p:attrName>
                                        </p:attrNameLst>
                                      </p:cBhvr>
                                      <p:to>
                                        <p:strVal val="hidden"/>
                                      </p:to>
                                    </p:set>
                                  </p:childTnLst>
                                </p:cTn>
                              </p:par>
                              <p:par>
                                <p:cTn id="93" presetID="22" presetClass="exit" presetSubtype="4" fill="hold" nodeType="withEffect">
                                  <p:stCondLst>
                                    <p:cond delay="500"/>
                                  </p:stCondLst>
                                  <p:childTnLst>
                                    <p:animEffect transition="out" filter="wipe(down)">
                                      <p:cBhvr>
                                        <p:cTn id="94" dur="500"/>
                                        <p:tgtEl>
                                          <p:spTgt spid="1046"/>
                                        </p:tgtEl>
                                      </p:cBhvr>
                                    </p:animEffect>
                                    <p:set>
                                      <p:cBhvr>
                                        <p:cTn id="95" dur="1" fill="hold">
                                          <p:stCondLst>
                                            <p:cond delay="499"/>
                                          </p:stCondLst>
                                        </p:cTn>
                                        <p:tgtEl>
                                          <p:spTgt spid="1046"/>
                                        </p:tgtEl>
                                        <p:attrNameLst>
                                          <p:attrName>style.visibility</p:attrName>
                                        </p:attrNameLst>
                                      </p:cBhvr>
                                      <p:to>
                                        <p:strVal val="hidden"/>
                                      </p:to>
                                    </p:set>
                                  </p:childTnLst>
                                </p:cTn>
                              </p:par>
                              <p:par>
                                <p:cTn id="96" presetID="22" presetClass="exit" presetSubtype="4" fill="hold" nodeType="withEffect">
                                  <p:stCondLst>
                                    <p:cond delay="500"/>
                                  </p:stCondLst>
                                  <p:childTnLst>
                                    <p:animEffect transition="out" filter="wipe(down)">
                                      <p:cBhvr>
                                        <p:cTn id="97" dur="500"/>
                                        <p:tgtEl>
                                          <p:spTgt spid="93"/>
                                        </p:tgtEl>
                                      </p:cBhvr>
                                    </p:animEffect>
                                    <p:set>
                                      <p:cBhvr>
                                        <p:cTn id="98" dur="1" fill="hold">
                                          <p:stCondLst>
                                            <p:cond delay="499"/>
                                          </p:stCondLst>
                                        </p:cTn>
                                        <p:tgtEl>
                                          <p:spTgt spid="93"/>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7"/>
                                        </p:tgtEl>
                                        <p:attrNameLst>
                                          <p:attrName>style.visibility</p:attrName>
                                        </p:attrNameLst>
                                      </p:cBhvr>
                                      <p:to>
                                        <p:strVal val="visible"/>
                                      </p:to>
                                    </p:set>
                                    <p:animEffect transition="in" filter="wipe(down)">
                                      <p:cBhvr>
                                        <p:cTn id="106" dur="500"/>
                                        <p:tgtEl>
                                          <p:spTgt spid="7"/>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wipe(down)">
                                      <p:cBhvr>
                                        <p:cTn id="115" dur="500"/>
                                        <p:tgtEl>
                                          <p:spTgt spid="27"/>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par>
                                <p:cTn id="121" presetID="22" presetClass="entr" presetSubtype="4" fill="hold" grpId="0" nodeType="withEffect">
                                  <p:stCondLst>
                                    <p:cond delay="0"/>
                                  </p:stCondLst>
                                  <p:childTnLst>
                                    <p:set>
                                      <p:cBhvr>
                                        <p:cTn id="122" dur="1" fill="hold">
                                          <p:stCondLst>
                                            <p:cond delay="0"/>
                                          </p:stCondLst>
                                        </p:cTn>
                                        <p:tgtEl>
                                          <p:spTgt spid="31"/>
                                        </p:tgtEl>
                                        <p:attrNameLst>
                                          <p:attrName>style.visibility</p:attrName>
                                        </p:attrNameLst>
                                      </p:cBhvr>
                                      <p:to>
                                        <p:strVal val="visible"/>
                                      </p:to>
                                    </p:set>
                                    <p:animEffect transition="in" filter="wipe(down)">
                                      <p:cBhvr>
                                        <p:cTn id="123" dur="500"/>
                                        <p:tgtEl>
                                          <p:spTgt spid="31"/>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nodeType="clickEffect">
                                  <p:stCondLst>
                                    <p:cond delay="0"/>
                                  </p:stCondLst>
                                  <p:childTnLst>
                                    <p:set>
                                      <p:cBhvr>
                                        <p:cTn id="127" dur="1" fill="hold">
                                          <p:stCondLst>
                                            <p:cond delay="0"/>
                                          </p:stCondLst>
                                        </p:cTn>
                                        <p:tgtEl>
                                          <p:spTgt spid="101"/>
                                        </p:tgtEl>
                                        <p:attrNameLst>
                                          <p:attrName>style.visibility</p:attrName>
                                        </p:attrNameLst>
                                      </p:cBhvr>
                                      <p:to>
                                        <p:strVal val="visible"/>
                                      </p:to>
                                    </p:set>
                                    <p:animEffect transition="in" filter="wipe(down)">
                                      <p:cBhvr>
                                        <p:cTn id="128" dur="500"/>
                                        <p:tgtEl>
                                          <p:spTgt spid="101"/>
                                        </p:tgtEl>
                                      </p:cBhvr>
                                    </p:animEffect>
                                  </p:childTnLst>
                                </p:cTn>
                              </p:par>
                              <p:par>
                                <p:cTn id="129" presetID="22" presetClass="entr" presetSubtype="4" fill="hold" nodeType="withEffect">
                                  <p:stCondLst>
                                    <p:cond delay="0"/>
                                  </p:stCondLst>
                                  <p:childTnLst>
                                    <p:set>
                                      <p:cBhvr>
                                        <p:cTn id="130" dur="1" fill="hold">
                                          <p:stCondLst>
                                            <p:cond delay="0"/>
                                          </p:stCondLst>
                                        </p:cTn>
                                        <p:tgtEl>
                                          <p:spTgt spid="97"/>
                                        </p:tgtEl>
                                        <p:attrNameLst>
                                          <p:attrName>style.visibility</p:attrName>
                                        </p:attrNameLst>
                                      </p:cBhvr>
                                      <p:to>
                                        <p:strVal val="visible"/>
                                      </p:to>
                                    </p:set>
                                    <p:animEffect transition="in" filter="wipe(down)">
                                      <p:cBhvr>
                                        <p:cTn id="131" dur="500"/>
                                        <p:tgtEl>
                                          <p:spTgt spid="97"/>
                                        </p:tgtEl>
                                      </p:cBhvr>
                                    </p:animEffect>
                                  </p:childTnLst>
                                </p:cTn>
                              </p:par>
                              <p:par>
                                <p:cTn id="132" presetID="22" presetClass="entr" presetSubtype="4" fill="hold" nodeType="withEffect">
                                  <p:stCondLst>
                                    <p:cond delay="0"/>
                                  </p:stCondLst>
                                  <p:childTnLst>
                                    <p:set>
                                      <p:cBhvr>
                                        <p:cTn id="133" dur="1" fill="hold">
                                          <p:stCondLst>
                                            <p:cond delay="0"/>
                                          </p:stCondLst>
                                        </p:cTn>
                                        <p:tgtEl>
                                          <p:spTgt spid="8"/>
                                        </p:tgtEl>
                                        <p:attrNameLst>
                                          <p:attrName>style.visibility</p:attrName>
                                        </p:attrNameLst>
                                      </p:cBhvr>
                                      <p:to>
                                        <p:strVal val="visible"/>
                                      </p:to>
                                    </p:set>
                                    <p:animEffect transition="in" filter="wipe(down)">
                                      <p:cBhvr>
                                        <p:cTn id="134" dur="500"/>
                                        <p:tgtEl>
                                          <p:spTgt spid="8"/>
                                        </p:tgtEl>
                                      </p:cBhvr>
                                    </p:animEffect>
                                  </p:childTnLst>
                                </p:cTn>
                              </p:par>
                              <p:par>
                                <p:cTn id="135" presetID="22" presetClass="entr" presetSubtype="4" fill="hold" nodeType="withEffect">
                                  <p:stCondLst>
                                    <p:cond delay="0"/>
                                  </p:stCondLst>
                                  <p:childTnLst>
                                    <p:set>
                                      <p:cBhvr>
                                        <p:cTn id="136" dur="1" fill="hold">
                                          <p:stCondLst>
                                            <p:cond delay="0"/>
                                          </p:stCondLst>
                                        </p:cTn>
                                        <p:tgtEl>
                                          <p:spTgt spid="106"/>
                                        </p:tgtEl>
                                        <p:attrNameLst>
                                          <p:attrName>style.visibility</p:attrName>
                                        </p:attrNameLst>
                                      </p:cBhvr>
                                      <p:to>
                                        <p:strVal val="visible"/>
                                      </p:to>
                                    </p:set>
                                    <p:animEffect transition="in" filter="wipe(down)">
                                      <p:cBhvr>
                                        <p:cTn id="137" dur="500"/>
                                        <p:tgtEl>
                                          <p:spTgt spid="106"/>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wipe(down)">
                                      <p:cBhvr>
                                        <p:cTn id="142" dur="500"/>
                                        <p:tgtEl>
                                          <p:spTgt spid="36"/>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down)">
                                      <p:cBhvr>
                                        <p:cTn id="145" dur="500"/>
                                        <p:tgtEl>
                                          <p:spTgt spid="33"/>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4" fill="hold" grpId="0" nodeType="clickEffect">
                                  <p:stCondLst>
                                    <p:cond delay="0"/>
                                  </p:stCondLst>
                                  <p:childTnLst>
                                    <p:set>
                                      <p:cBhvr>
                                        <p:cTn id="149" dur="1" fill="hold">
                                          <p:stCondLst>
                                            <p:cond delay="0"/>
                                          </p:stCondLst>
                                        </p:cTn>
                                        <p:tgtEl>
                                          <p:spTgt spid="37"/>
                                        </p:tgtEl>
                                        <p:attrNameLst>
                                          <p:attrName>style.visibility</p:attrName>
                                        </p:attrNameLst>
                                      </p:cBhvr>
                                      <p:to>
                                        <p:strVal val="visible"/>
                                      </p:to>
                                    </p:set>
                                    <p:animEffect transition="in" filter="wipe(down)">
                                      <p:cBhvr>
                                        <p:cTn id="150" dur="500"/>
                                        <p:tgtEl>
                                          <p:spTgt spid="37"/>
                                        </p:tgtEl>
                                      </p:cBhvr>
                                    </p:animEffect>
                                  </p:childTnLst>
                                </p:cTn>
                              </p:par>
                              <p:par>
                                <p:cTn id="151" presetID="22" presetClass="entr" presetSubtype="4" fill="hold" grpId="0" nodeType="withEffect">
                                  <p:stCondLst>
                                    <p:cond delay="0"/>
                                  </p:stCondLst>
                                  <p:childTnLst>
                                    <p:set>
                                      <p:cBhvr>
                                        <p:cTn id="152" dur="1" fill="hold">
                                          <p:stCondLst>
                                            <p:cond delay="0"/>
                                          </p:stCondLst>
                                        </p:cTn>
                                        <p:tgtEl>
                                          <p:spTgt spid="35"/>
                                        </p:tgtEl>
                                        <p:attrNameLst>
                                          <p:attrName>style.visibility</p:attrName>
                                        </p:attrNameLst>
                                      </p:cBhvr>
                                      <p:to>
                                        <p:strVal val="visible"/>
                                      </p:to>
                                    </p:set>
                                    <p:animEffect transition="in" filter="wipe(down)">
                                      <p:cBhvr>
                                        <p:cTn id="15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7" grpId="0" animBg="1"/>
      <p:bldP spid="25" grpId="0" animBg="1"/>
      <p:bldP spid="26" grpId="0" animBg="1"/>
      <p:bldP spid="27" grpId="0" animBg="1"/>
      <p:bldP spid="30" grpId="0" animBg="1"/>
      <p:bldP spid="31" grpId="0" animBg="1"/>
      <p:bldP spid="33" grpId="0" animBg="1"/>
      <p:bldP spid="35" grpId="0" animBg="1"/>
      <p:bldP spid="36" grpId="0" animBg="1"/>
      <p:bldP spid="37" grpId="0" animBg="1"/>
      <p:bldP spid="45" grpId="0" animBg="1"/>
      <p:bldP spid="1038" grpId="0"/>
      <p:bldP spid="80" grpId="0"/>
      <p:bldP spid="81" grpId="0"/>
      <p:bldP spid="82" grpId="0"/>
      <p:bldP spid="10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9464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922157" y="244248"/>
            <a:ext cx="790575" cy="752475"/>
          </a:xfrm>
          <a:prstGeom prst="rect">
            <a:avLst/>
          </a:prstGeom>
        </p:spPr>
      </p:pic>
      <p:pic>
        <p:nvPicPr>
          <p:cNvPr id="1026" name="Picture 2" descr="34 Bảng Màu Cùng Với Thông Số Chuyên Dùng Trong Thiết Kế - Các mẹo hay -  Tin tức - IDC.EDU.V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099" y="1115391"/>
            <a:ext cx="1593132" cy="8747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ương Pháp Lựa Chọn Màu Sơn Nhà Máy Đẹ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59410" y="1990165"/>
            <a:ext cx="1659410" cy="170633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108111" y="115552"/>
            <a:ext cx="3463889" cy="523220"/>
          </a:xfrm>
          <a:prstGeom prst="rect">
            <a:avLst/>
          </a:prstGeom>
          <a:solidFill>
            <a:srgbClr val="72D5AE"/>
          </a:solidFill>
          <a:ln>
            <a:noFill/>
          </a:ln>
          <a:effectLst>
            <a:outerShdw blurRad="50800" dist="38100" dir="18900000" algn="b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smtClean="0">
                <a:solidFill>
                  <a:schemeClr val="tx1"/>
                </a:solidFill>
                <a:latin typeface="Times New Roman" panose="02020603050405020304" pitchFamily="18" charset="0"/>
                <a:cs typeface="Times New Roman" panose="02020603050405020304" pitchFamily="18" charset="0"/>
              </a:rPr>
              <a:t>BÀI 54/SGK/TR 89:</a:t>
            </a:r>
            <a:endParaRPr lang="en-US" sz="2800">
              <a:solidFill>
                <a:schemeClr val="tx1">
                  <a:lumMod val="95000"/>
                  <a:lumOff val="5000"/>
                </a:schemeClr>
              </a:solidFill>
              <a:latin typeface="Times New Roman" panose="02020603050405020304" pitchFamily="18" charset="0"/>
              <a:ea typeface="Calibri" panose="020F0502020204030204" pitchFamily="34" charset="0"/>
            </a:endParaRPr>
          </a:p>
        </p:txBody>
      </p:sp>
      <p:sp>
        <p:nvSpPr>
          <p:cNvPr id="15" name="TextBox 14"/>
          <p:cNvSpPr txBox="1"/>
          <p:nvPr/>
        </p:nvSpPr>
        <p:spPr>
          <a:xfrm>
            <a:off x="-829705" y="4413774"/>
            <a:ext cx="813310" cy="523220"/>
          </a:xfrm>
          <a:prstGeom prst="rect">
            <a:avLst/>
          </a:prstGeom>
          <a:solidFill>
            <a:srgbClr val="72D5AE"/>
          </a:solidFill>
          <a:ln>
            <a:no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2. </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17" name="椭圆 58"/>
          <p:cNvSpPr/>
          <p:nvPr/>
        </p:nvSpPr>
        <p:spPr>
          <a:xfrm>
            <a:off x="-784823" y="3799651"/>
            <a:ext cx="570175" cy="594354"/>
          </a:xfrm>
          <a:prstGeom prst="ellipse">
            <a:avLst/>
          </a:prstGeom>
          <a:blipFill dpi="0" rotWithShape="1">
            <a:blip r:embed="rId7"/>
            <a:srcRect/>
            <a:stretch>
              <a:fillRect/>
            </a:stretch>
          </a:blipFill>
          <a:ln w="57150" cap="rnd">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0040" tIns="320041" rIns="835448" bIns="835448" numCol="1" spcCol="1270" anchor="ctr" anchorCtr="0">
            <a:noAutofit/>
          </a:bodyPr>
          <a:lstStyle/>
          <a:p>
            <a:pPr algn="ctr" defTabSz="2000250">
              <a:lnSpc>
                <a:spcPct val="90000"/>
              </a:lnSpc>
              <a:spcBef>
                <a:spcPct val="0"/>
              </a:spcBef>
              <a:spcAft>
                <a:spcPct val="35000"/>
              </a:spcAft>
            </a:pPr>
            <a:endParaRPr lang="zh-CN" altLang="en-US" sz="4500">
              <a:solidFill>
                <a:schemeClr val="accent2"/>
              </a:solidFill>
              <a:latin typeface="inpin heiti" charset="-122"/>
              <a:ea typeface="inpin heiti" charset="-122"/>
            </a:endParaRPr>
          </a:p>
        </p:txBody>
      </p:sp>
      <p:pic>
        <p:nvPicPr>
          <p:cNvPr id="10" name="PA_图片 2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1542313" y="7756"/>
            <a:ext cx="649687" cy="1169237"/>
          </a:xfrm>
          <a:prstGeom prst="rect">
            <a:avLst/>
          </a:prstGeom>
        </p:spPr>
      </p:pic>
      <p:pic>
        <p:nvPicPr>
          <p:cNvPr id="28" name="Picture 2" descr="Truyện ngụ ngôn Aesop: Một câu chuyện về làm việc nhóm - Phần mềm Quản lý  Doanh nghiệp &amp;amp; Cộng tác trực tuyến thời gian thực mọi lúc, mọi nơi"/>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8001" t="5317" r="17310" b="5558"/>
          <a:stretch/>
        </p:blipFill>
        <p:spPr bwMode="auto">
          <a:xfrm>
            <a:off x="140387" y="99507"/>
            <a:ext cx="915055" cy="73120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4861012" y="2319450"/>
            <a:ext cx="0" cy="4413700"/>
          </a:xfrm>
          <a:prstGeom prst="line">
            <a:avLst/>
          </a:prstGeom>
          <a:ln w="28575">
            <a:solidFill>
              <a:srgbClr val="294640"/>
            </a:solidFill>
          </a:ln>
        </p:spPr>
        <p:style>
          <a:lnRef idx="3">
            <a:schemeClr val="dk1"/>
          </a:lnRef>
          <a:fillRef idx="0">
            <a:schemeClr val="dk1"/>
          </a:fillRef>
          <a:effectRef idx="2">
            <a:schemeClr val="dk1"/>
          </a:effectRef>
          <a:fontRef idx="minor">
            <a:schemeClr val="tx1"/>
          </a:fontRef>
        </p:style>
      </p:cxnSp>
      <p:pic>
        <p:nvPicPr>
          <p:cNvPr id="53" name="PA_图片 22"/>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11306183" y="0"/>
            <a:ext cx="472259" cy="849921"/>
          </a:xfrm>
          <a:prstGeom prst="rect">
            <a:avLst/>
          </a:prstGeom>
        </p:spPr>
      </p:pic>
      <p:grpSp>
        <p:nvGrpSpPr>
          <p:cNvPr id="75" name="Group 74"/>
          <p:cNvGrpSpPr/>
          <p:nvPr/>
        </p:nvGrpSpPr>
        <p:grpSpPr>
          <a:xfrm>
            <a:off x="5075660" y="745201"/>
            <a:ext cx="6811540" cy="5987949"/>
            <a:chOff x="588895" y="1552778"/>
            <a:chExt cx="8513279" cy="1968466"/>
          </a:xfrm>
        </p:grpSpPr>
        <p:grpSp>
          <p:nvGrpSpPr>
            <p:cNvPr id="76" name="Group 75"/>
            <p:cNvGrpSpPr/>
            <p:nvPr/>
          </p:nvGrpSpPr>
          <p:grpSpPr>
            <a:xfrm>
              <a:off x="588895" y="1552778"/>
              <a:ext cx="8513279" cy="1968466"/>
              <a:chOff x="588895" y="1552778"/>
              <a:chExt cx="8513279" cy="1968466"/>
            </a:xfrm>
          </p:grpSpPr>
          <mc:AlternateContent xmlns:mc="http://schemas.openxmlformats.org/markup-compatibility/2006" xmlns:a14="http://schemas.microsoft.com/office/drawing/2010/main">
            <mc:Choice Requires="a14">
              <p:sp>
                <p:nvSpPr>
                  <p:cNvPr id="78" name="Rectangle 77"/>
                  <p:cNvSpPr/>
                  <p:nvPr/>
                </p:nvSpPr>
                <p:spPr>
                  <a:xfrm>
                    <a:off x="810206" y="1627630"/>
                    <a:ext cx="7950607" cy="1763457"/>
                  </a:xfrm>
                  <a:prstGeom prst="rect">
                    <a:avLst/>
                  </a:prstGeom>
                </p:spPr>
                <p:txBody>
                  <a:bodyPr wrap="square">
                    <a:spAutoFit/>
                  </a:bodyPr>
                  <a:lstStyle/>
                  <a:p>
                    <a:pPr algn="just">
                      <a:spcBef>
                        <a:spcPts val="300"/>
                      </a:spcBef>
                      <a:spcAft>
                        <a:spcPts val="300"/>
                      </a:spcAft>
                    </a:pPr>
                    <a:r>
                      <a:rPr lang="en-US" sz="2800" smtClean="0">
                        <a:solidFill>
                          <a:schemeClr val="bg1"/>
                        </a:solidFill>
                        <a:latin typeface="Times New Roman" panose="02020603050405020304" pitchFamily="18" charset="0"/>
                        <a:ea typeface="Calibri" panose="020F0502020204030204" pitchFamily="34" charset="0"/>
                      </a:rPr>
                      <a:t>Tứ giác ABCD có </a:t>
                    </a:r>
                    <a14:m>
                      <m:oMath xmlns:m="http://schemas.openxmlformats.org/officeDocument/2006/math">
                        <m:acc>
                          <m:accPr>
                            <m:chr m:val="̂"/>
                            <m:ctrlPr>
                              <a:rPr lang="en-US" sz="2800" i="1" smtClean="0">
                                <a:solidFill>
                                  <a:schemeClr val="bg1"/>
                                </a:solidFill>
                                <a:latin typeface="Cambria Math" panose="02040503050406030204" pitchFamily="18" charset="0"/>
                              </a:rPr>
                            </m:ctrlPr>
                          </m:accPr>
                          <m:e>
                            <m:r>
                              <a:rPr lang="en-US" sz="2800" i="1">
                                <a:solidFill>
                                  <a:schemeClr val="bg1"/>
                                </a:solidFill>
                                <a:latin typeface="Cambria Math" panose="02040503050406030204" pitchFamily="18" charset="0"/>
                              </a:rPr>
                              <m:t>𝐴𝐵𝐶</m:t>
                            </m:r>
                          </m:e>
                        </m:acc>
                        <m:r>
                          <a:rPr lang="en-US" sz="2800" i="1">
                            <a:solidFill>
                              <a:schemeClr val="bg1"/>
                            </a:solidFill>
                            <a:latin typeface="Cambria Math" panose="02040503050406030204" pitchFamily="18" charset="0"/>
                          </a:rPr>
                          <m:t>+</m:t>
                        </m:r>
                        <m:acc>
                          <m:accPr>
                            <m:chr m:val="̂"/>
                            <m:ctrlPr>
                              <a:rPr lang="en-US" sz="2800" i="1">
                                <a:solidFill>
                                  <a:schemeClr val="bg1"/>
                                </a:solidFill>
                                <a:latin typeface="Cambria Math" panose="02040503050406030204" pitchFamily="18" charset="0"/>
                              </a:rPr>
                            </m:ctrlPr>
                          </m:accPr>
                          <m:e>
                            <m:r>
                              <a:rPr lang="en-US" sz="2800" i="1">
                                <a:solidFill>
                                  <a:schemeClr val="bg1"/>
                                </a:solidFill>
                                <a:latin typeface="Cambria Math" panose="02040503050406030204" pitchFamily="18" charset="0"/>
                              </a:rPr>
                              <m:t>𝐴𝐷𝐶</m:t>
                            </m:r>
                          </m:e>
                        </m:acc>
                        <m:r>
                          <a:rPr lang="en-US" sz="2800" i="1">
                            <a:solidFill>
                              <a:schemeClr val="bg1"/>
                            </a:solidFill>
                            <a:latin typeface="Cambria Math" panose="02040503050406030204" pitchFamily="18" charset="0"/>
                          </a:rPr>
                          <m:t>=</m:t>
                        </m:r>
                        <m:sSup>
                          <m:sSupPr>
                            <m:ctrlPr>
                              <a:rPr lang="en-US" sz="2800" i="1">
                                <a:solidFill>
                                  <a:schemeClr val="bg1"/>
                                </a:solidFill>
                                <a:latin typeface="Cambria Math" panose="02040503050406030204" pitchFamily="18" charset="0"/>
                              </a:rPr>
                            </m:ctrlPr>
                          </m:sSupPr>
                          <m:e>
                            <m:r>
                              <a:rPr lang="en-US" sz="2800" i="1">
                                <a:solidFill>
                                  <a:schemeClr val="bg1"/>
                                </a:solidFill>
                                <a:latin typeface="Cambria Math" panose="02040503050406030204" pitchFamily="18" charset="0"/>
                              </a:rPr>
                              <m:t>180</m:t>
                            </m:r>
                          </m:e>
                          <m:sup>
                            <m:r>
                              <a:rPr lang="en-US" sz="2800" i="1">
                                <a:solidFill>
                                  <a:schemeClr val="bg1"/>
                                </a:solidFill>
                                <a:latin typeface="Cambria Math" panose="02040503050406030204" pitchFamily="18" charset="0"/>
                              </a:rPr>
                              <m:t>0</m:t>
                            </m:r>
                          </m:sup>
                        </m:sSup>
                      </m:oMath>
                    </a14:m>
                    <a:r>
                      <a:rPr lang="en-US" sz="2800" smtClean="0">
                        <a:solidFill>
                          <a:schemeClr val="bg1"/>
                        </a:solidFill>
                        <a:latin typeface="Times New Roman" panose="02020603050405020304" pitchFamily="18" charset="0"/>
                        <a:ea typeface="Calibri" panose="020F0502020204030204" pitchFamily="34" charset="0"/>
                      </a:rPr>
                      <a:t> nên nội tiếp được trong một đường tròn, gọi tâm của đường tròn là O. Ta có:</a:t>
                    </a:r>
                  </a:p>
                  <a:p>
                    <a:pPr algn="just">
                      <a:spcBef>
                        <a:spcPts val="300"/>
                      </a:spcBef>
                      <a:spcAft>
                        <a:spcPts val="300"/>
                      </a:spcAft>
                    </a:pPr>
                    <a:r>
                      <a:rPr lang="en-US" sz="2800">
                        <a:solidFill>
                          <a:schemeClr val="bg1"/>
                        </a:solidFill>
                        <a:latin typeface="Times New Roman" panose="02020603050405020304" pitchFamily="18" charset="0"/>
                        <a:ea typeface="Calibri" panose="020F0502020204030204" pitchFamily="34" charset="0"/>
                      </a:rPr>
                      <a:t>	</a:t>
                    </a:r>
                    <a:r>
                      <a:rPr lang="en-US" sz="2800" smtClean="0">
                        <a:solidFill>
                          <a:schemeClr val="bg1"/>
                        </a:solidFill>
                        <a:latin typeface="Times New Roman" panose="02020603050405020304" pitchFamily="18" charset="0"/>
                        <a:ea typeface="Calibri" panose="020F0502020204030204" pitchFamily="34" charset="0"/>
                      </a:rPr>
                      <a:t>OA = OB = OC = OD</a:t>
                    </a:r>
                  </a:p>
                  <a:p>
                    <a:pPr marL="457200" indent="-457200" algn="just">
                      <a:spcBef>
                        <a:spcPts val="300"/>
                      </a:spcBef>
                      <a:spcAft>
                        <a:spcPts val="300"/>
                      </a:spcAft>
                      <a:buFont typeface="Wingdings" panose="05000000000000000000" pitchFamily="2" charset="2"/>
                      <a:buChar char="ü"/>
                    </a:pPr>
                    <a:r>
                      <a:rPr lang="en-US" sz="2800" smtClean="0">
                        <a:solidFill>
                          <a:schemeClr val="bg1"/>
                        </a:solidFill>
                        <a:latin typeface="Times New Roman" panose="02020603050405020304" pitchFamily="18" charset="0"/>
                        <a:ea typeface="Calibri" panose="020F0502020204030204" pitchFamily="34" charset="0"/>
                      </a:rPr>
                      <a:t>OA = OC nên O thuộc đường trung trực của AC </a:t>
                    </a:r>
                  </a:p>
                  <a:p>
                    <a:pPr marL="457200" indent="-457200" algn="just">
                      <a:spcBef>
                        <a:spcPts val="300"/>
                      </a:spcBef>
                      <a:spcAft>
                        <a:spcPts val="300"/>
                      </a:spcAft>
                      <a:buFont typeface="Wingdings" panose="05000000000000000000" pitchFamily="2" charset="2"/>
                      <a:buChar char="ü"/>
                    </a:pPr>
                    <a:r>
                      <a:rPr lang="en-US" sz="2800" smtClean="0">
                        <a:solidFill>
                          <a:schemeClr val="bg1"/>
                        </a:solidFill>
                        <a:latin typeface="Times New Roman" panose="02020603050405020304" pitchFamily="18" charset="0"/>
                        <a:ea typeface="Calibri" panose="020F0502020204030204" pitchFamily="34" charset="0"/>
                      </a:rPr>
                      <a:t>OB = OD nên O thuộc đường trung trực của BD</a:t>
                    </a:r>
                  </a:p>
                  <a:p>
                    <a:pPr marL="457200" indent="-457200" algn="just">
                      <a:spcBef>
                        <a:spcPts val="300"/>
                      </a:spcBef>
                      <a:spcAft>
                        <a:spcPts val="300"/>
                      </a:spcAft>
                      <a:buFont typeface="Wingdings" panose="05000000000000000000" pitchFamily="2" charset="2"/>
                      <a:buChar char="ü"/>
                    </a:pPr>
                    <a:r>
                      <a:rPr lang="en-US" sz="2800" smtClean="0">
                        <a:solidFill>
                          <a:schemeClr val="bg1"/>
                        </a:solidFill>
                        <a:latin typeface="Times New Roman" panose="02020603050405020304" pitchFamily="18" charset="0"/>
                        <a:ea typeface="Calibri" panose="020F0502020204030204" pitchFamily="34" charset="0"/>
                      </a:rPr>
                      <a:t>OA = OB nên O thuộc đường trung trực của AB.</a:t>
                    </a:r>
                    <a:endParaRPr lang="en-US" sz="2800">
                      <a:solidFill>
                        <a:schemeClr val="bg1"/>
                      </a:solidFill>
                      <a:latin typeface="Times New Roman" panose="02020603050405020304" pitchFamily="18" charset="0"/>
                      <a:ea typeface="Calibri" panose="020F0502020204030204" pitchFamily="34" charset="0"/>
                    </a:endParaRPr>
                  </a:p>
                  <a:p>
                    <a:pPr algn="just">
                      <a:spcBef>
                        <a:spcPts val="300"/>
                      </a:spcBef>
                      <a:spcAft>
                        <a:spcPts val="300"/>
                      </a:spcAft>
                    </a:pPr>
                    <a:r>
                      <a:rPr lang="en-US" sz="2800" smtClean="0">
                        <a:solidFill>
                          <a:schemeClr val="bg1"/>
                        </a:solidFill>
                        <a:latin typeface="Times New Roman" panose="02020603050405020304" pitchFamily="18" charset="0"/>
                        <a:ea typeface="Calibri" panose="020F0502020204030204" pitchFamily="34" charset="0"/>
                      </a:rPr>
                      <a:t>Do đó, O thuộc đường trung trực của AC, BD, AB.</a:t>
                    </a:r>
                  </a:p>
                </p:txBody>
              </p:sp>
            </mc:Choice>
            <mc:Fallback xmlns="">
              <p:sp>
                <p:nvSpPr>
                  <p:cNvPr id="78" name="Rectangle 77"/>
                  <p:cNvSpPr>
                    <a:spLocks noRot="1" noChangeAspect="1" noMove="1" noResize="1" noEditPoints="1" noAdjustHandles="1" noChangeArrowheads="1" noChangeShapeType="1" noTextEdit="1"/>
                  </p:cNvSpPr>
                  <p:nvPr/>
                </p:nvSpPr>
                <p:spPr>
                  <a:xfrm>
                    <a:off x="810206" y="1627630"/>
                    <a:ext cx="7950607" cy="1763457"/>
                  </a:xfrm>
                  <a:prstGeom prst="rect">
                    <a:avLst/>
                  </a:prstGeom>
                  <a:blipFill>
                    <a:blip r:embed="rId11"/>
                    <a:stretch>
                      <a:fillRect l="-2013" t="-909" r="-1918" b="-7727"/>
                    </a:stretch>
                  </a:blipFill>
                </p:spPr>
                <p:txBody>
                  <a:bodyPr/>
                  <a:lstStyle/>
                  <a:p>
                    <a:r>
                      <a:rPr lang="en-US">
                        <a:noFill/>
                      </a:rPr>
                      <a:t> </a:t>
                    </a:r>
                  </a:p>
                </p:txBody>
              </p:sp>
            </mc:Fallback>
          </mc:AlternateContent>
          <p:grpSp>
            <p:nvGrpSpPr>
              <p:cNvPr id="79" name="Group 78"/>
              <p:cNvGrpSpPr/>
              <p:nvPr/>
            </p:nvGrpSpPr>
            <p:grpSpPr>
              <a:xfrm>
                <a:off x="588895" y="1552778"/>
                <a:ext cx="8513279" cy="1968466"/>
                <a:chOff x="588895" y="1552778"/>
                <a:chExt cx="8513279" cy="1968466"/>
              </a:xfrm>
            </p:grpSpPr>
            <p:cxnSp>
              <p:nvCxnSpPr>
                <p:cNvPr id="83" name="Straight Connector 82"/>
                <p:cNvCxnSpPr/>
                <p:nvPr/>
              </p:nvCxnSpPr>
              <p:spPr>
                <a:xfrm>
                  <a:off x="588895" y="1552778"/>
                  <a:ext cx="0" cy="619817"/>
                </a:xfrm>
                <a:prstGeom prst="line">
                  <a:avLst/>
                </a:prstGeom>
                <a:ln w="38100">
                  <a:solidFill>
                    <a:srgbClr val="72D5AE"/>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15020" y="1552778"/>
                  <a:ext cx="8461030" cy="0"/>
                </a:xfrm>
                <a:prstGeom prst="line">
                  <a:avLst/>
                </a:prstGeom>
                <a:ln w="38100">
                  <a:solidFill>
                    <a:srgbClr val="72D5AE"/>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9076050" y="1552778"/>
                  <a:ext cx="0" cy="1968466"/>
                </a:xfrm>
                <a:prstGeom prst="line">
                  <a:avLst/>
                </a:prstGeom>
                <a:ln w="38100">
                  <a:solidFill>
                    <a:srgbClr val="72D5AE"/>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615020" y="3521244"/>
                  <a:ext cx="8487154" cy="0"/>
                </a:xfrm>
                <a:prstGeom prst="line">
                  <a:avLst/>
                </a:prstGeom>
                <a:ln w="38100">
                  <a:solidFill>
                    <a:srgbClr val="72D5AE"/>
                  </a:solidFill>
                </a:ln>
              </p:spPr>
              <p:style>
                <a:lnRef idx="1">
                  <a:schemeClr val="accent1"/>
                </a:lnRef>
                <a:fillRef idx="0">
                  <a:schemeClr val="accent1"/>
                </a:fillRef>
                <a:effectRef idx="0">
                  <a:schemeClr val="accent1"/>
                </a:effectRef>
                <a:fontRef idx="minor">
                  <a:schemeClr val="tx1"/>
                </a:fontRef>
              </p:style>
            </p:cxnSp>
          </p:grpSp>
        </p:grpSp>
        <p:cxnSp>
          <p:nvCxnSpPr>
            <p:cNvPr id="77" name="Straight Connector 76"/>
            <p:cNvCxnSpPr/>
            <p:nvPr/>
          </p:nvCxnSpPr>
          <p:spPr>
            <a:xfrm>
              <a:off x="635857" y="2901427"/>
              <a:ext cx="0" cy="619817"/>
            </a:xfrm>
            <a:prstGeom prst="line">
              <a:avLst/>
            </a:prstGeom>
            <a:ln w="38100">
              <a:solidFill>
                <a:srgbClr val="72D5AE"/>
              </a:solidFill>
            </a:ln>
          </p:spPr>
          <p:style>
            <a:lnRef idx="1">
              <a:schemeClr val="accent1"/>
            </a:lnRef>
            <a:fillRef idx="0">
              <a:schemeClr val="accent1"/>
            </a:fillRef>
            <a:effectRef idx="0">
              <a:schemeClr val="accent1"/>
            </a:effectRef>
            <a:fontRef idx="minor">
              <a:schemeClr val="tx1"/>
            </a:fontRef>
          </p:style>
        </p:cxnSp>
      </p:grpSp>
      <p:sp>
        <p:nvSpPr>
          <p:cNvPr id="21" name="Oval 20"/>
          <p:cNvSpPr/>
          <p:nvPr/>
        </p:nvSpPr>
        <p:spPr>
          <a:xfrm>
            <a:off x="785213" y="2670591"/>
            <a:ext cx="2795452" cy="2795452"/>
          </a:xfrm>
          <a:prstGeom prst="ellipse">
            <a:avLst/>
          </a:prstGeom>
          <a:noFill/>
          <a:ln w="2857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nvGrpSpPr>
          <p:cNvPr id="22" name="Group 21"/>
          <p:cNvGrpSpPr/>
          <p:nvPr/>
        </p:nvGrpSpPr>
        <p:grpSpPr>
          <a:xfrm>
            <a:off x="853768" y="2913005"/>
            <a:ext cx="2317167" cy="2596208"/>
            <a:chOff x="853768" y="2913005"/>
            <a:chExt cx="2317167" cy="2596208"/>
          </a:xfrm>
        </p:grpSpPr>
        <p:grpSp>
          <p:nvGrpSpPr>
            <p:cNvPr id="23" name="Group 22"/>
            <p:cNvGrpSpPr/>
            <p:nvPr/>
          </p:nvGrpSpPr>
          <p:grpSpPr>
            <a:xfrm>
              <a:off x="853768" y="2913005"/>
              <a:ext cx="2317167" cy="2596208"/>
              <a:chOff x="824575" y="2917005"/>
              <a:chExt cx="2396073" cy="2596208"/>
            </a:xfrm>
          </p:grpSpPr>
          <p:sp>
            <p:nvSpPr>
              <p:cNvPr id="29" name="Oval 28"/>
              <p:cNvSpPr/>
              <p:nvPr/>
            </p:nvSpPr>
            <p:spPr>
              <a:xfrm>
                <a:off x="1280347" y="2917005"/>
                <a:ext cx="89624" cy="9434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24575" y="4507727"/>
                <a:ext cx="89624" cy="94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131025" y="2972831"/>
                <a:ext cx="89623" cy="9434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097424" y="5418873"/>
                <a:ext cx="89624" cy="94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Connector 23"/>
            <p:cNvCxnSpPr>
              <a:stCxn id="29" idx="4"/>
              <a:endCxn id="30" idx="0"/>
            </p:cNvCxnSpPr>
            <p:nvPr/>
          </p:nvCxnSpPr>
          <p:spPr>
            <a:xfrm flipH="1">
              <a:off x="897105" y="3007345"/>
              <a:ext cx="440763" cy="149638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18538" y="4563392"/>
              <a:ext cx="1237641" cy="9178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32" idx="3"/>
              <a:endCxn id="31" idx="3"/>
            </p:cNvCxnSpPr>
            <p:nvPr/>
          </p:nvCxnSpPr>
          <p:spPr>
            <a:xfrm flipV="1">
              <a:off x="2097393" y="3049355"/>
              <a:ext cx="999563" cy="244604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31" idx="2"/>
              <a:endCxn id="29" idx="6"/>
            </p:cNvCxnSpPr>
            <p:nvPr/>
          </p:nvCxnSpPr>
          <p:spPr>
            <a:xfrm flipH="1" flipV="1">
              <a:off x="1381204" y="2960175"/>
              <a:ext cx="1703059" cy="5582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479829" y="4239646"/>
            <a:ext cx="423514" cy="523220"/>
          </a:xfrm>
          <a:prstGeom prst="rect">
            <a:avLst/>
          </a:prstGeom>
          <a:noFill/>
        </p:spPr>
        <p:txBody>
          <a:bodyPr wrap="none" rtlCol="0">
            <a:spAutoFit/>
          </a:bodyPr>
          <a:lstStyle/>
          <a:p>
            <a:r>
              <a:rPr lang="en-US" sz="2800" smtClean="0">
                <a:solidFill>
                  <a:schemeClr val="bg1"/>
                </a:solidFill>
                <a:latin typeface="Times New Roman" panose="02020603050405020304" pitchFamily="18" charset="0"/>
                <a:cs typeface="Times New Roman" panose="02020603050405020304" pitchFamily="18" charset="0"/>
              </a:rPr>
              <a:t>B</a:t>
            </a:r>
            <a:endParaRPr lang="en-US" sz="2800">
              <a:solidFill>
                <a:schemeClr val="bg1"/>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675467" y="2417712"/>
            <a:ext cx="444352" cy="523220"/>
          </a:xfrm>
          <a:prstGeom prst="rect">
            <a:avLst/>
          </a:prstGeom>
          <a:noFill/>
        </p:spPr>
        <p:txBody>
          <a:bodyPr wrap="none" rtlCol="0">
            <a:spAutoFit/>
          </a:bodyPr>
          <a:lstStyle/>
          <a:p>
            <a:r>
              <a:rPr lang="en-US" sz="2800" smtClean="0">
                <a:solidFill>
                  <a:schemeClr val="bg1"/>
                </a:solidFill>
                <a:latin typeface="Times New Roman" panose="02020603050405020304" pitchFamily="18" charset="0"/>
                <a:cs typeface="Times New Roman" panose="02020603050405020304" pitchFamily="18" charset="0"/>
              </a:rPr>
              <a:t>A</a:t>
            </a:r>
            <a:endParaRPr lang="en-US" sz="2800">
              <a:solidFill>
                <a:schemeClr val="bg1"/>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3165706" y="2478443"/>
            <a:ext cx="444352" cy="523220"/>
          </a:xfrm>
          <a:prstGeom prst="rect">
            <a:avLst/>
          </a:prstGeom>
          <a:noFill/>
        </p:spPr>
        <p:txBody>
          <a:bodyPr wrap="none" rtlCol="0">
            <a:spAutoFit/>
          </a:bodyPr>
          <a:lstStyle/>
          <a:p>
            <a:r>
              <a:rPr lang="en-US" sz="2800" smtClean="0">
                <a:solidFill>
                  <a:schemeClr val="bg1"/>
                </a:solidFill>
                <a:latin typeface="Times New Roman" panose="02020603050405020304" pitchFamily="18" charset="0"/>
                <a:cs typeface="Times New Roman" panose="02020603050405020304" pitchFamily="18" charset="0"/>
              </a:rPr>
              <a:t>D</a:t>
            </a:r>
            <a:endParaRPr lang="en-US" sz="2800">
              <a:solidFill>
                <a:schemeClr val="bg1"/>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1986154" y="5596576"/>
            <a:ext cx="423514" cy="523220"/>
          </a:xfrm>
          <a:prstGeom prst="rect">
            <a:avLst/>
          </a:prstGeom>
          <a:noFill/>
        </p:spPr>
        <p:txBody>
          <a:bodyPr wrap="none" rtlCol="0">
            <a:spAutoFit/>
          </a:bodyPr>
          <a:lstStyle/>
          <a:p>
            <a:r>
              <a:rPr lang="en-US" sz="2800" smtClean="0">
                <a:solidFill>
                  <a:schemeClr val="bg1"/>
                </a:solidFill>
                <a:latin typeface="Times New Roman" panose="02020603050405020304" pitchFamily="18" charset="0"/>
                <a:cs typeface="Times New Roman" panose="02020603050405020304" pitchFamily="18" charset="0"/>
              </a:rPr>
              <a:t>C</a:t>
            </a:r>
            <a:endParaRPr lang="en-US" sz="2800">
              <a:solidFill>
                <a:schemeClr val="bg1"/>
              </a:solidFill>
              <a:latin typeface="Times New Roman" panose="02020603050405020304" pitchFamily="18" charset="0"/>
              <a:cs typeface="Times New Roman" panose="02020603050405020304" pitchFamily="18" charset="0"/>
            </a:endParaRPr>
          </a:p>
        </p:txBody>
      </p:sp>
      <p:sp>
        <p:nvSpPr>
          <p:cNvPr id="37" name="Arc 36"/>
          <p:cNvSpPr/>
          <p:nvPr/>
        </p:nvSpPr>
        <p:spPr>
          <a:xfrm rot="1246914">
            <a:off x="517065" y="4262242"/>
            <a:ext cx="633605" cy="678681"/>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8" name="Group 37"/>
          <p:cNvGrpSpPr/>
          <p:nvPr/>
        </p:nvGrpSpPr>
        <p:grpSpPr>
          <a:xfrm>
            <a:off x="2683245" y="2655348"/>
            <a:ext cx="693100" cy="733473"/>
            <a:chOff x="2960172" y="2978128"/>
            <a:chExt cx="693100" cy="733473"/>
          </a:xfrm>
        </p:grpSpPr>
        <p:sp>
          <p:nvSpPr>
            <p:cNvPr id="39" name="Arc 38"/>
            <p:cNvSpPr/>
            <p:nvPr/>
          </p:nvSpPr>
          <p:spPr>
            <a:xfrm rot="11378304">
              <a:off x="2960172" y="3032920"/>
              <a:ext cx="633605" cy="678681"/>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Arc 39"/>
            <p:cNvSpPr/>
            <p:nvPr/>
          </p:nvSpPr>
          <p:spPr>
            <a:xfrm rot="11378304">
              <a:off x="3019667" y="2978128"/>
              <a:ext cx="633605" cy="678681"/>
            </a:xfrm>
            <a:prstGeom prst="arc">
              <a:avLst>
                <a:gd name="adj1" fmla="val 16200000"/>
                <a:gd name="adj2" fmla="val 20979890"/>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0" name="Group 69"/>
          <p:cNvGrpSpPr/>
          <p:nvPr/>
        </p:nvGrpSpPr>
        <p:grpSpPr>
          <a:xfrm>
            <a:off x="1976123" y="3481363"/>
            <a:ext cx="444352" cy="597956"/>
            <a:chOff x="2689004" y="4959791"/>
            <a:chExt cx="444352" cy="597956"/>
          </a:xfrm>
        </p:grpSpPr>
        <p:sp>
          <p:nvSpPr>
            <p:cNvPr id="71" name="Oval 70"/>
            <p:cNvSpPr/>
            <p:nvPr/>
          </p:nvSpPr>
          <p:spPr>
            <a:xfrm>
              <a:off x="2869633" y="5463407"/>
              <a:ext cx="86673" cy="94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2689004" y="4959791"/>
              <a:ext cx="444352" cy="523220"/>
            </a:xfrm>
            <a:prstGeom prst="rect">
              <a:avLst/>
            </a:prstGeom>
            <a:noFill/>
          </p:spPr>
          <p:txBody>
            <a:bodyPr wrap="none" rtlCol="0">
              <a:spAutoFit/>
            </a:bodyPr>
            <a:lstStyle/>
            <a:p>
              <a:r>
                <a:rPr lang="en-US" sz="2800" smtClean="0">
                  <a:solidFill>
                    <a:schemeClr val="bg1"/>
                  </a:solidFill>
                  <a:latin typeface="Times New Roman" panose="02020603050405020304" pitchFamily="18" charset="0"/>
                  <a:cs typeface="Times New Roman" panose="02020603050405020304" pitchFamily="18" charset="0"/>
                </a:rPr>
                <a:t>O</a:t>
              </a:r>
              <a:endParaRPr lang="en-US" sz="2800">
                <a:solidFill>
                  <a:schemeClr val="bg1"/>
                </a:solidFill>
                <a:latin typeface="Times New Roman" panose="02020603050405020304" pitchFamily="18" charset="0"/>
                <a:cs typeface="Times New Roman" panose="02020603050405020304" pitchFamily="18" charset="0"/>
              </a:endParaRPr>
            </a:p>
          </p:txBody>
        </p:sp>
      </p:grpSp>
      <p:grpSp>
        <p:nvGrpSpPr>
          <p:cNvPr id="73" name="Group 72"/>
          <p:cNvGrpSpPr/>
          <p:nvPr/>
        </p:nvGrpSpPr>
        <p:grpSpPr>
          <a:xfrm>
            <a:off x="1353655" y="2974783"/>
            <a:ext cx="821440" cy="1051028"/>
            <a:chOff x="3581943" y="2833467"/>
            <a:chExt cx="821440" cy="1051028"/>
          </a:xfrm>
        </p:grpSpPr>
        <p:cxnSp>
          <p:nvCxnSpPr>
            <p:cNvPr id="74" name="Straight Connector 73"/>
            <p:cNvCxnSpPr/>
            <p:nvPr/>
          </p:nvCxnSpPr>
          <p:spPr>
            <a:xfrm flipH="1" flipV="1">
              <a:off x="3581943" y="2833467"/>
              <a:ext cx="821440" cy="1051028"/>
            </a:xfrm>
            <a:prstGeom prst="line">
              <a:avLst/>
            </a:prstGeom>
            <a:ln w="28575">
              <a:solidFill>
                <a:srgbClr val="00C4A8"/>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856923" y="3361744"/>
              <a:ext cx="282414" cy="26696"/>
            </a:xfrm>
            <a:prstGeom prst="line">
              <a:avLst/>
            </a:prstGeom>
            <a:ln w="19050">
              <a:solidFill>
                <a:srgbClr val="00C4A8"/>
              </a:solidFill>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rot="16524661">
            <a:off x="2161199" y="3106252"/>
            <a:ext cx="942588" cy="856423"/>
            <a:chOff x="3620224" y="2787115"/>
            <a:chExt cx="942588" cy="856423"/>
          </a:xfrm>
        </p:grpSpPr>
        <p:cxnSp>
          <p:nvCxnSpPr>
            <p:cNvPr id="82" name="Straight Connector 81"/>
            <p:cNvCxnSpPr/>
            <p:nvPr/>
          </p:nvCxnSpPr>
          <p:spPr>
            <a:xfrm rot="5075339" flipH="1">
              <a:off x="3663306" y="2744033"/>
              <a:ext cx="856423" cy="942588"/>
            </a:xfrm>
            <a:prstGeom prst="line">
              <a:avLst/>
            </a:prstGeom>
            <a:ln w="28575">
              <a:solidFill>
                <a:srgbClr val="00C4A8"/>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075339" flipH="1" flipV="1">
              <a:off x="4045075" y="3075564"/>
              <a:ext cx="35809" cy="211067"/>
            </a:xfrm>
            <a:prstGeom prst="line">
              <a:avLst/>
            </a:prstGeom>
            <a:ln w="19050">
              <a:solidFill>
                <a:srgbClr val="00C4A8"/>
              </a:solidFill>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rot="3216944">
            <a:off x="1473203" y="4702624"/>
            <a:ext cx="1380849" cy="84906"/>
            <a:chOff x="3422165" y="3234750"/>
            <a:chExt cx="1380849" cy="84906"/>
          </a:xfrm>
        </p:grpSpPr>
        <p:cxnSp>
          <p:nvCxnSpPr>
            <p:cNvPr id="89" name="Straight Connector 88"/>
            <p:cNvCxnSpPr>
              <a:stCxn id="32" idx="0"/>
            </p:cNvCxnSpPr>
            <p:nvPr/>
          </p:nvCxnSpPr>
          <p:spPr>
            <a:xfrm rot="18383056" flipV="1">
              <a:off x="4070137" y="2586778"/>
              <a:ext cx="84906" cy="1380849"/>
            </a:xfrm>
            <a:prstGeom prst="line">
              <a:avLst/>
            </a:prstGeom>
            <a:ln w="28575">
              <a:solidFill>
                <a:srgbClr val="00C4A8"/>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970968" y="3261371"/>
              <a:ext cx="282414" cy="26696"/>
            </a:xfrm>
            <a:prstGeom prst="line">
              <a:avLst/>
            </a:prstGeom>
            <a:ln w="19050">
              <a:solidFill>
                <a:srgbClr val="00C4A8"/>
              </a:solidFill>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rot="6028572">
            <a:off x="1299340" y="3688528"/>
            <a:ext cx="503470" cy="1221268"/>
            <a:chOff x="3688776" y="2777516"/>
            <a:chExt cx="503470" cy="1221268"/>
          </a:xfrm>
        </p:grpSpPr>
        <p:cxnSp>
          <p:nvCxnSpPr>
            <p:cNvPr id="92" name="Straight Connector 91"/>
            <p:cNvCxnSpPr>
              <a:stCxn id="30" idx="6"/>
            </p:cNvCxnSpPr>
            <p:nvPr/>
          </p:nvCxnSpPr>
          <p:spPr>
            <a:xfrm rot="15571428" flipV="1">
              <a:off x="3329877" y="3136415"/>
              <a:ext cx="1221268" cy="503470"/>
            </a:xfrm>
            <a:prstGeom prst="line">
              <a:avLst/>
            </a:prstGeom>
            <a:ln w="28575">
              <a:solidFill>
                <a:srgbClr val="00C4A8"/>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813918" y="3343163"/>
              <a:ext cx="282414" cy="26696"/>
            </a:xfrm>
            <a:prstGeom prst="line">
              <a:avLst/>
            </a:prstGeom>
            <a:ln w="19050">
              <a:solidFill>
                <a:srgbClr val="00C4A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2664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9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900"/>
                                  </p:stCondLst>
                                  <p:childTnLst>
                                    <p:set>
                                      <p:cBhvr>
                                        <p:cTn id="11" dur="1" fill="hold">
                                          <p:stCondLst>
                                            <p:cond delay="0"/>
                                          </p:stCondLst>
                                        </p:cTn>
                                        <p:tgtEl>
                                          <p:spTgt spid="53"/>
                                        </p:tgtEl>
                                        <p:attrNameLst>
                                          <p:attrName>style.visibility</p:attrName>
                                        </p:attrNameLst>
                                      </p:cBhvr>
                                      <p:to>
                                        <p:strVal val="visible"/>
                                      </p:to>
                                    </p:set>
                                    <p:anim calcmode="lin" valueType="num">
                                      <p:cBhvr>
                                        <p:cTn id="12" dur="500" fill="hold"/>
                                        <p:tgtEl>
                                          <p:spTgt spid="53"/>
                                        </p:tgtEl>
                                        <p:attrNameLst>
                                          <p:attrName>ppt_w</p:attrName>
                                        </p:attrNameLst>
                                      </p:cBhvr>
                                      <p:tavLst>
                                        <p:tav tm="0">
                                          <p:val>
                                            <p:fltVal val="0"/>
                                          </p:val>
                                        </p:tav>
                                        <p:tav tm="100000">
                                          <p:val>
                                            <p:strVal val="#ppt_w"/>
                                          </p:val>
                                        </p:tav>
                                      </p:tavLst>
                                    </p:anim>
                                    <p:anim calcmode="lin" valueType="num">
                                      <p:cBhvr>
                                        <p:cTn id="13" dur="500" fill="hold"/>
                                        <p:tgtEl>
                                          <p:spTgt spid="53"/>
                                        </p:tgtEl>
                                        <p:attrNameLst>
                                          <p:attrName>ppt_h</p:attrName>
                                        </p:attrNameLst>
                                      </p:cBhvr>
                                      <p:tavLst>
                                        <p:tav tm="0">
                                          <p:val>
                                            <p:fltVal val="0"/>
                                          </p:val>
                                        </p:tav>
                                        <p:tav tm="100000">
                                          <p:val>
                                            <p:strVal val="#ppt_h"/>
                                          </p:val>
                                        </p:tav>
                                      </p:tavLst>
                                    </p:anim>
                                    <p:animEffect transition="in" filter="fade">
                                      <p:cBhvr>
                                        <p:cTn id="14" dur="500"/>
                                        <p:tgtEl>
                                          <p:spTgt spid="5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ipe(left)">
                                      <p:cBhvr>
                                        <p:cTn id="1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94640"/>
        </a:solidFill>
        <a:effectLst/>
      </p:bgPr>
    </p:bg>
    <p:spTree>
      <p:nvGrpSpPr>
        <p:cNvPr id="1" name=""/>
        <p:cNvGrpSpPr/>
        <p:nvPr/>
      </p:nvGrpSpPr>
      <p:grpSpPr>
        <a:xfrm>
          <a:off x="0" y="0"/>
          <a:ext cx="0" cy="0"/>
          <a:chOff x="0" y="0"/>
          <a:chExt cx="0" cy="0"/>
        </a:xfrm>
      </p:grpSpPr>
      <p:sp>
        <p:nvSpPr>
          <p:cNvPr id="16" name="TextBox 15"/>
          <p:cNvSpPr txBox="1"/>
          <p:nvPr/>
        </p:nvSpPr>
        <p:spPr>
          <a:xfrm>
            <a:off x="962773" y="189245"/>
            <a:ext cx="9109275" cy="954107"/>
          </a:xfrm>
          <a:prstGeom prst="rect">
            <a:avLst/>
          </a:prstGeom>
          <a:solidFill>
            <a:srgbClr val="72D5AE"/>
          </a:solidFill>
          <a:ln>
            <a:noFill/>
          </a:ln>
          <a:effectLst>
            <a:outerShdw blurRad="50800" dist="38100" dir="18900000" algn="b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 Cho tứ giác ABCD, EFGH hãy sử dụng compa kiểm tra xem tứ giác ABCD có nội tiếp đường tròn không?  </a:t>
            </a:r>
            <a:endParaRPr lang="en-US" sz="2800" b="1">
              <a:solidFill>
                <a:schemeClr val="bg1"/>
              </a:solidFill>
              <a:latin typeface="Times New Roman" panose="02020603050405020304" pitchFamily="18" charset="0"/>
              <a:cs typeface="Times New Roman" panose="02020603050405020304" pitchFamily="18" charset="0"/>
            </a:endParaRPr>
          </a:p>
        </p:txBody>
      </p:sp>
      <p:pic>
        <p:nvPicPr>
          <p:cNvPr id="9" name="PA_图片 2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0788240" y="0"/>
            <a:ext cx="1240350" cy="2232249"/>
          </a:xfrm>
          <a:prstGeom prst="rect">
            <a:avLst/>
          </a:prstGeom>
        </p:spPr>
      </p:pic>
      <p:pic>
        <p:nvPicPr>
          <p:cNvPr id="10" name="PA_图片 22"/>
          <p:cNvPicPr>
            <a:picLocks noChangeAspect="1"/>
          </p:cNvPicPr>
          <p:nvPr>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10463396" y="42751"/>
            <a:ext cx="649687" cy="1169237"/>
          </a:xfrm>
          <a:prstGeom prst="rect">
            <a:avLst/>
          </a:prstGeom>
        </p:spPr>
      </p:pic>
      <p:grpSp>
        <p:nvGrpSpPr>
          <p:cNvPr id="30" name="Group 29"/>
          <p:cNvGrpSpPr/>
          <p:nvPr/>
        </p:nvGrpSpPr>
        <p:grpSpPr>
          <a:xfrm>
            <a:off x="78580" y="57161"/>
            <a:ext cx="741488" cy="765799"/>
            <a:chOff x="9106535" y="2755647"/>
            <a:chExt cx="2390775" cy="2962275"/>
          </a:xfrm>
        </p:grpSpPr>
        <p:pic>
          <p:nvPicPr>
            <p:cNvPr id="31" name="Picture 30"/>
            <p:cNvPicPr>
              <a:picLocks noChangeAspect="1"/>
            </p:cNvPicPr>
            <p:nvPr/>
          </p:nvPicPr>
          <p:blipFill>
            <a:blip r:embed="rId5"/>
            <a:stretch>
              <a:fillRect/>
            </a:stretch>
          </p:blipFill>
          <p:spPr>
            <a:xfrm>
              <a:off x="9106535" y="2755647"/>
              <a:ext cx="2390775" cy="2962275"/>
            </a:xfrm>
            <a:prstGeom prst="rect">
              <a:avLst/>
            </a:prstGeom>
          </p:spPr>
        </p:pic>
        <p:sp>
          <p:nvSpPr>
            <p:cNvPr id="32" name="Rectangle 31"/>
            <p:cNvSpPr/>
            <p:nvPr/>
          </p:nvSpPr>
          <p:spPr>
            <a:xfrm>
              <a:off x="9120603" y="2757268"/>
              <a:ext cx="586105" cy="190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p:cNvSpPr/>
          <p:nvPr/>
        </p:nvSpPr>
        <p:spPr>
          <a:xfrm>
            <a:off x="814606" y="2947575"/>
            <a:ext cx="2795452" cy="2795452"/>
          </a:xfrm>
          <a:prstGeom prst="ellipse">
            <a:avLst/>
          </a:prstGeom>
          <a:noFill/>
          <a:ln w="2857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nvGrpSpPr>
          <p:cNvPr id="34" name="Group 33"/>
          <p:cNvGrpSpPr/>
          <p:nvPr/>
        </p:nvGrpSpPr>
        <p:grpSpPr>
          <a:xfrm rot="4198767">
            <a:off x="853768" y="2913005"/>
            <a:ext cx="2317167" cy="2596208"/>
            <a:chOff x="853768" y="2913005"/>
            <a:chExt cx="2317167" cy="2596208"/>
          </a:xfrm>
        </p:grpSpPr>
        <p:grpSp>
          <p:nvGrpSpPr>
            <p:cNvPr id="36" name="Group 35"/>
            <p:cNvGrpSpPr/>
            <p:nvPr/>
          </p:nvGrpSpPr>
          <p:grpSpPr>
            <a:xfrm>
              <a:off x="853768" y="2913005"/>
              <a:ext cx="2317167" cy="2596208"/>
              <a:chOff x="824575" y="2917005"/>
              <a:chExt cx="2396073" cy="2596208"/>
            </a:xfrm>
          </p:grpSpPr>
          <p:sp>
            <p:nvSpPr>
              <p:cNvPr id="41" name="Oval 40"/>
              <p:cNvSpPr/>
              <p:nvPr/>
            </p:nvSpPr>
            <p:spPr>
              <a:xfrm>
                <a:off x="1280347" y="2917005"/>
                <a:ext cx="89624" cy="9434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824575" y="4507727"/>
                <a:ext cx="89624" cy="94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131025" y="2972831"/>
                <a:ext cx="89623" cy="9434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097424" y="5418873"/>
                <a:ext cx="89624" cy="94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7" name="Straight Connector 36"/>
            <p:cNvCxnSpPr>
              <a:stCxn id="41" idx="4"/>
              <a:endCxn id="42" idx="0"/>
            </p:cNvCxnSpPr>
            <p:nvPr/>
          </p:nvCxnSpPr>
          <p:spPr>
            <a:xfrm flipH="1">
              <a:off x="897105" y="3007345"/>
              <a:ext cx="440763" cy="149638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18538" y="4563392"/>
              <a:ext cx="1237641" cy="9178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4" idx="3"/>
              <a:endCxn id="43" idx="3"/>
            </p:cNvCxnSpPr>
            <p:nvPr/>
          </p:nvCxnSpPr>
          <p:spPr>
            <a:xfrm flipV="1">
              <a:off x="2097393" y="3049355"/>
              <a:ext cx="999563" cy="244604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43" idx="2"/>
              <a:endCxn id="41" idx="6"/>
            </p:cNvCxnSpPr>
            <p:nvPr/>
          </p:nvCxnSpPr>
          <p:spPr>
            <a:xfrm flipH="1" flipV="1">
              <a:off x="1381204" y="2960175"/>
              <a:ext cx="1703059" cy="5582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2884324" y="2646575"/>
            <a:ext cx="423514" cy="523220"/>
          </a:xfrm>
          <a:prstGeom prst="rect">
            <a:avLst/>
          </a:prstGeom>
          <a:noFill/>
        </p:spPr>
        <p:txBody>
          <a:bodyPr wrap="none" rtlCol="0">
            <a:spAutoFit/>
          </a:bodyPr>
          <a:lstStyle/>
          <a:p>
            <a:r>
              <a:rPr lang="en-US" sz="2800" smtClean="0">
                <a:solidFill>
                  <a:schemeClr val="bg1"/>
                </a:solidFill>
                <a:latin typeface="Times New Roman" panose="02020603050405020304" pitchFamily="18" charset="0"/>
                <a:cs typeface="Times New Roman" panose="02020603050405020304" pitchFamily="18" charset="0"/>
              </a:rPr>
              <a:t>B</a:t>
            </a:r>
            <a:endParaRPr lang="en-US" sz="2800">
              <a:solidFill>
                <a:schemeClr val="bg1"/>
              </a:solidFill>
              <a:latin typeface="Times New Roman" panose="02020603050405020304" pitchFamily="18" charset="0"/>
              <a:cs typeface="Times New Roman" panose="02020603050405020304" pitchFamily="18" charset="0"/>
            </a:endParaRPr>
          </a:p>
        </p:txBody>
      </p:sp>
      <p:sp>
        <p:nvSpPr>
          <p:cNvPr id="46" name="TextBox 45"/>
          <p:cNvSpPr txBox="1"/>
          <p:nvPr/>
        </p:nvSpPr>
        <p:spPr>
          <a:xfrm>
            <a:off x="859514" y="2679124"/>
            <a:ext cx="444352" cy="523220"/>
          </a:xfrm>
          <a:prstGeom prst="rect">
            <a:avLst/>
          </a:prstGeom>
          <a:noFill/>
        </p:spPr>
        <p:txBody>
          <a:bodyPr wrap="none" rtlCol="0">
            <a:spAutoFit/>
          </a:bodyPr>
          <a:lstStyle/>
          <a:p>
            <a:r>
              <a:rPr lang="en-US" sz="2800" smtClean="0">
                <a:solidFill>
                  <a:schemeClr val="bg1"/>
                </a:solidFill>
                <a:latin typeface="Times New Roman" panose="02020603050405020304" pitchFamily="18" charset="0"/>
                <a:cs typeface="Times New Roman" panose="02020603050405020304" pitchFamily="18" charset="0"/>
              </a:rPr>
              <a:t>A</a:t>
            </a:r>
            <a:endParaRPr lang="en-US" sz="2800">
              <a:solidFill>
                <a:schemeClr val="bg1"/>
              </a:solidFill>
              <a:latin typeface="Times New Roman" panose="02020603050405020304" pitchFamily="18" charset="0"/>
              <a:cs typeface="Times New Roman" panose="02020603050405020304" pitchFamily="18" charset="0"/>
            </a:endParaRPr>
          </a:p>
        </p:txBody>
      </p:sp>
      <p:sp>
        <p:nvSpPr>
          <p:cNvPr id="47" name="TextBox 46"/>
          <p:cNvSpPr txBox="1"/>
          <p:nvPr/>
        </p:nvSpPr>
        <p:spPr>
          <a:xfrm>
            <a:off x="432265" y="4620948"/>
            <a:ext cx="444352" cy="523220"/>
          </a:xfrm>
          <a:prstGeom prst="rect">
            <a:avLst/>
          </a:prstGeom>
          <a:noFill/>
        </p:spPr>
        <p:txBody>
          <a:bodyPr wrap="none" rtlCol="0">
            <a:spAutoFit/>
          </a:bodyPr>
          <a:lstStyle/>
          <a:p>
            <a:r>
              <a:rPr lang="en-US" sz="2800" smtClean="0">
                <a:solidFill>
                  <a:schemeClr val="bg1"/>
                </a:solidFill>
                <a:latin typeface="Times New Roman" panose="02020603050405020304" pitchFamily="18" charset="0"/>
                <a:cs typeface="Times New Roman" panose="02020603050405020304" pitchFamily="18" charset="0"/>
              </a:rPr>
              <a:t>D</a:t>
            </a:r>
            <a:endParaRPr lang="en-US" sz="2800">
              <a:solidFill>
                <a:schemeClr val="bg1"/>
              </a:solidFill>
              <a:latin typeface="Times New Roman" panose="02020603050405020304" pitchFamily="18" charset="0"/>
              <a:cs typeface="Times New Roman" panose="02020603050405020304" pitchFamily="18" charset="0"/>
            </a:endParaRPr>
          </a:p>
        </p:txBody>
      </p:sp>
      <p:sp>
        <p:nvSpPr>
          <p:cNvPr id="48" name="TextBox 47"/>
          <p:cNvSpPr txBox="1"/>
          <p:nvPr/>
        </p:nvSpPr>
        <p:spPr>
          <a:xfrm>
            <a:off x="3556585" y="4620449"/>
            <a:ext cx="423514" cy="523220"/>
          </a:xfrm>
          <a:prstGeom prst="rect">
            <a:avLst/>
          </a:prstGeom>
          <a:noFill/>
        </p:spPr>
        <p:txBody>
          <a:bodyPr wrap="none" rtlCol="0">
            <a:spAutoFit/>
          </a:bodyPr>
          <a:lstStyle/>
          <a:p>
            <a:r>
              <a:rPr lang="en-US" sz="2800" smtClean="0">
                <a:solidFill>
                  <a:schemeClr val="bg1"/>
                </a:solidFill>
                <a:latin typeface="Times New Roman" panose="02020603050405020304" pitchFamily="18" charset="0"/>
                <a:cs typeface="Times New Roman" panose="02020603050405020304" pitchFamily="18" charset="0"/>
              </a:rPr>
              <a:t>C</a:t>
            </a:r>
            <a:endParaRPr lang="en-US" sz="2800">
              <a:solidFill>
                <a:schemeClr val="bg1"/>
              </a:solidFill>
              <a:latin typeface="Times New Roman" panose="02020603050405020304" pitchFamily="18" charset="0"/>
              <a:cs typeface="Times New Roman" panose="02020603050405020304" pitchFamily="18" charset="0"/>
            </a:endParaRPr>
          </a:p>
        </p:txBody>
      </p:sp>
      <p:grpSp>
        <p:nvGrpSpPr>
          <p:cNvPr id="62" name="Group 61"/>
          <p:cNvGrpSpPr/>
          <p:nvPr/>
        </p:nvGrpSpPr>
        <p:grpSpPr>
          <a:xfrm rot="15465335">
            <a:off x="1492292" y="4025030"/>
            <a:ext cx="1539429" cy="1379791"/>
            <a:chOff x="2304436" y="4746818"/>
            <a:chExt cx="1539429" cy="1379791"/>
          </a:xfrm>
        </p:grpSpPr>
        <p:grpSp>
          <p:nvGrpSpPr>
            <p:cNvPr id="63" name="Group 62"/>
            <p:cNvGrpSpPr/>
            <p:nvPr/>
          </p:nvGrpSpPr>
          <p:grpSpPr>
            <a:xfrm>
              <a:off x="2304436" y="4746818"/>
              <a:ext cx="1539429" cy="1379791"/>
              <a:chOff x="448993" y="3202426"/>
              <a:chExt cx="1539429" cy="1379791"/>
            </a:xfrm>
          </p:grpSpPr>
          <p:grpSp>
            <p:nvGrpSpPr>
              <p:cNvPr id="66" name="Group 65"/>
              <p:cNvGrpSpPr/>
              <p:nvPr/>
            </p:nvGrpSpPr>
            <p:grpSpPr>
              <a:xfrm>
                <a:off x="448993" y="3870128"/>
                <a:ext cx="1539429" cy="153094"/>
                <a:chOff x="448993" y="3870128"/>
                <a:chExt cx="1539429" cy="153094"/>
              </a:xfrm>
            </p:grpSpPr>
            <p:cxnSp>
              <p:nvCxnSpPr>
                <p:cNvPr id="70" name="Straight Connector 69"/>
                <p:cNvCxnSpPr/>
                <p:nvPr/>
              </p:nvCxnSpPr>
              <p:spPr>
                <a:xfrm rot="6134665" flipH="1" flipV="1">
                  <a:off x="1214760" y="3104361"/>
                  <a:ext cx="7896" cy="1539429"/>
                </a:xfrm>
                <a:prstGeom prst="line">
                  <a:avLst/>
                </a:prstGeom>
                <a:ln w="19050">
                  <a:solidFill>
                    <a:srgbClr val="5895CC"/>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rot="714868">
                  <a:off x="1149550" y="3883691"/>
                  <a:ext cx="121620" cy="139531"/>
                </a:xfrm>
                <a:prstGeom prst="rect">
                  <a:avLst/>
                </a:prstGeom>
                <a:noFill/>
                <a:ln w="19050" cap="flat" cmpd="sng" algn="ctr">
                  <a:solidFill>
                    <a:srgbClr val="5895CC"/>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grpSp>
            <p:nvGrpSpPr>
              <p:cNvPr id="67" name="Group 66"/>
              <p:cNvGrpSpPr/>
              <p:nvPr/>
            </p:nvGrpSpPr>
            <p:grpSpPr>
              <a:xfrm>
                <a:off x="889169" y="3202426"/>
                <a:ext cx="513831" cy="1379791"/>
                <a:chOff x="3316018" y="5094373"/>
                <a:chExt cx="513831" cy="1379791"/>
              </a:xfrm>
            </p:grpSpPr>
            <p:cxnSp>
              <p:nvCxnSpPr>
                <p:cNvPr id="68" name="Straight Connector 67"/>
                <p:cNvCxnSpPr/>
                <p:nvPr/>
              </p:nvCxnSpPr>
              <p:spPr>
                <a:xfrm>
                  <a:off x="3620049" y="5094373"/>
                  <a:ext cx="209800" cy="155051"/>
                </a:xfrm>
                <a:prstGeom prst="line">
                  <a:avLst/>
                </a:prstGeom>
                <a:ln w="19050">
                  <a:solidFill>
                    <a:srgbClr val="5895CC"/>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316018" y="6319113"/>
                  <a:ext cx="209800" cy="155051"/>
                </a:xfrm>
                <a:prstGeom prst="line">
                  <a:avLst/>
                </a:prstGeom>
                <a:ln w="19050">
                  <a:solidFill>
                    <a:srgbClr val="5895CC"/>
                  </a:solidFill>
                </a:ln>
              </p:spPr>
              <p:style>
                <a:lnRef idx="1">
                  <a:schemeClr val="accent1"/>
                </a:lnRef>
                <a:fillRef idx="0">
                  <a:schemeClr val="accent1"/>
                </a:fillRef>
                <a:effectRef idx="0">
                  <a:schemeClr val="accent1"/>
                </a:effectRef>
                <a:fontRef idx="minor">
                  <a:schemeClr val="tx1"/>
                </a:fontRef>
              </p:style>
            </p:cxnSp>
          </p:grpSp>
        </p:grpSp>
        <p:cxnSp>
          <p:nvCxnSpPr>
            <p:cNvPr id="64" name="Straight Connector 63"/>
            <p:cNvCxnSpPr/>
            <p:nvPr/>
          </p:nvCxnSpPr>
          <p:spPr>
            <a:xfrm flipV="1">
              <a:off x="3021466" y="4828302"/>
              <a:ext cx="254116" cy="32223"/>
            </a:xfrm>
            <a:prstGeom prst="line">
              <a:avLst/>
            </a:prstGeom>
            <a:ln w="19050">
              <a:solidFill>
                <a:srgbClr val="5895CC"/>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2742580" y="6036793"/>
              <a:ext cx="215938" cy="58136"/>
            </a:xfrm>
            <a:prstGeom prst="line">
              <a:avLst/>
            </a:prstGeom>
            <a:ln w="19050">
              <a:solidFill>
                <a:srgbClr val="5895CC"/>
              </a:solidFill>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rot="18471288">
            <a:off x="1847661" y="3699599"/>
            <a:ext cx="2099919" cy="794919"/>
            <a:chOff x="2100388" y="5295448"/>
            <a:chExt cx="2099919" cy="794919"/>
          </a:xfrm>
        </p:grpSpPr>
        <p:grpSp>
          <p:nvGrpSpPr>
            <p:cNvPr id="73" name="Group 72"/>
            <p:cNvGrpSpPr/>
            <p:nvPr/>
          </p:nvGrpSpPr>
          <p:grpSpPr>
            <a:xfrm rot="11955665">
              <a:off x="2100388" y="5295448"/>
              <a:ext cx="2099919" cy="794919"/>
              <a:chOff x="2321109" y="5014257"/>
              <a:chExt cx="2099919" cy="794919"/>
            </a:xfrm>
          </p:grpSpPr>
          <p:grpSp>
            <p:nvGrpSpPr>
              <p:cNvPr id="76" name="Group 75"/>
              <p:cNvGrpSpPr/>
              <p:nvPr/>
            </p:nvGrpSpPr>
            <p:grpSpPr>
              <a:xfrm>
                <a:off x="2321109" y="5259083"/>
                <a:ext cx="2099919" cy="444457"/>
                <a:chOff x="465667" y="3714691"/>
                <a:chExt cx="2099919" cy="444457"/>
              </a:xfrm>
            </p:grpSpPr>
            <p:cxnSp>
              <p:nvCxnSpPr>
                <p:cNvPr id="79" name="Straight Connector 78"/>
                <p:cNvCxnSpPr/>
                <p:nvPr/>
              </p:nvCxnSpPr>
              <p:spPr>
                <a:xfrm>
                  <a:off x="465667" y="3714691"/>
                  <a:ext cx="2099919" cy="444457"/>
                </a:xfrm>
                <a:prstGeom prst="line">
                  <a:avLst/>
                </a:prstGeom>
                <a:ln w="19050">
                  <a:solidFill>
                    <a:srgbClr val="E17932"/>
                  </a:solidFill>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rot="714868">
                  <a:off x="1149789" y="3883522"/>
                  <a:ext cx="119767" cy="137405"/>
                </a:xfrm>
                <a:prstGeom prst="rect">
                  <a:avLst/>
                </a:prstGeom>
                <a:noFill/>
                <a:ln w="19050" cap="flat" cmpd="sng" algn="ctr">
                  <a:solidFill>
                    <a:srgbClr val="E17932"/>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cxnSp>
            <p:nvCxnSpPr>
              <p:cNvPr id="77" name="Straight Connector 76"/>
              <p:cNvCxnSpPr/>
              <p:nvPr/>
            </p:nvCxnSpPr>
            <p:spPr>
              <a:xfrm flipV="1">
                <a:off x="3003408" y="5014257"/>
                <a:ext cx="254116" cy="32223"/>
              </a:xfrm>
              <a:prstGeom prst="line">
                <a:avLst/>
              </a:prstGeom>
              <a:ln w="19050">
                <a:solidFill>
                  <a:srgbClr val="E1793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2812399" y="5751040"/>
                <a:ext cx="215938" cy="58136"/>
              </a:xfrm>
              <a:prstGeom prst="line">
                <a:avLst/>
              </a:prstGeom>
              <a:ln w="19050">
                <a:solidFill>
                  <a:srgbClr val="E17932"/>
                </a:solidFill>
              </a:ln>
            </p:spPr>
            <p:style>
              <a:lnRef idx="1">
                <a:schemeClr val="accent1"/>
              </a:lnRef>
              <a:fillRef idx="0">
                <a:schemeClr val="accent1"/>
              </a:fillRef>
              <a:effectRef idx="0">
                <a:schemeClr val="accent1"/>
              </a:effectRef>
              <a:fontRef idx="minor">
                <a:schemeClr val="tx1"/>
              </a:fontRef>
            </p:style>
          </p:cxnSp>
        </p:grpSp>
        <p:cxnSp>
          <p:nvCxnSpPr>
            <p:cNvPr id="74" name="Straight Connector 73"/>
            <p:cNvCxnSpPr/>
            <p:nvPr/>
          </p:nvCxnSpPr>
          <p:spPr>
            <a:xfrm rot="11955665" flipV="1">
              <a:off x="3588788" y="5419330"/>
              <a:ext cx="215938" cy="58136"/>
            </a:xfrm>
            <a:prstGeom prst="line">
              <a:avLst/>
            </a:prstGeom>
            <a:ln w="19050">
              <a:solidFill>
                <a:srgbClr val="E1793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1955665" flipV="1">
              <a:off x="3131492" y="6056478"/>
              <a:ext cx="254116" cy="32223"/>
            </a:xfrm>
            <a:prstGeom prst="line">
              <a:avLst/>
            </a:prstGeom>
            <a:ln w="19050">
              <a:solidFill>
                <a:srgbClr val="E17932"/>
              </a:solidFill>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1857452" y="3756221"/>
            <a:ext cx="444352" cy="573911"/>
            <a:chOff x="2530074" y="4983836"/>
            <a:chExt cx="444352" cy="573911"/>
          </a:xfrm>
        </p:grpSpPr>
        <p:sp>
          <p:nvSpPr>
            <p:cNvPr id="82" name="Oval 81"/>
            <p:cNvSpPr/>
            <p:nvPr/>
          </p:nvSpPr>
          <p:spPr>
            <a:xfrm>
              <a:off x="2869633" y="5463407"/>
              <a:ext cx="86673" cy="94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530074" y="4983836"/>
              <a:ext cx="444352" cy="523220"/>
            </a:xfrm>
            <a:prstGeom prst="rect">
              <a:avLst/>
            </a:prstGeom>
            <a:noFill/>
          </p:spPr>
          <p:txBody>
            <a:bodyPr wrap="none" rtlCol="0">
              <a:spAutoFit/>
            </a:bodyPr>
            <a:lstStyle/>
            <a:p>
              <a:r>
                <a:rPr lang="en-US" sz="2800" smtClean="0">
                  <a:solidFill>
                    <a:schemeClr val="bg1"/>
                  </a:solidFill>
                  <a:latin typeface="Times New Roman" panose="02020603050405020304" pitchFamily="18" charset="0"/>
                  <a:cs typeface="Times New Roman" panose="02020603050405020304" pitchFamily="18" charset="0"/>
                </a:rPr>
                <a:t>O</a:t>
              </a:r>
              <a:endParaRPr lang="en-US" sz="2800">
                <a:solidFill>
                  <a:schemeClr val="bg1"/>
                </a:solidFill>
                <a:latin typeface="Times New Roman" panose="02020603050405020304" pitchFamily="18" charset="0"/>
                <a:cs typeface="Times New Roman" panose="02020603050405020304" pitchFamily="18" charset="0"/>
              </a:endParaRPr>
            </a:p>
          </p:txBody>
        </p:sp>
      </p:grpSp>
      <p:grpSp>
        <p:nvGrpSpPr>
          <p:cNvPr id="106" name="Group 2"/>
          <p:cNvGrpSpPr>
            <a:grpSpLocks/>
          </p:cNvGrpSpPr>
          <p:nvPr/>
        </p:nvGrpSpPr>
        <p:grpSpPr bwMode="auto">
          <a:xfrm rot="2417070">
            <a:off x="2293379" y="1277439"/>
            <a:ext cx="719007" cy="2905125"/>
            <a:chOff x="923" y="1380"/>
            <a:chExt cx="615" cy="1830"/>
          </a:xfrm>
        </p:grpSpPr>
        <p:sp>
          <p:nvSpPr>
            <p:cNvPr id="107" name="AutoShape 3"/>
            <p:cNvSpPr>
              <a:spLocks noChangeArrowheads="1"/>
            </p:cNvSpPr>
            <p:nvPr/>
          </p:nvSpPr>
          <p:spPr bwMode="auto">
            <a:xfrm rot="6304483">
              <a:off x="198" y="2344"/>
              <a:ext cx="1512" cy="62"/>
            </a:xfrm>
            <a:prstGeom prst="homePlate">
              <a:avLst>
                <a:gd name="adj" fmla="val 608333"/>
              </a:avLst>
            </a:prstGeom>
            <a:solidFill>
              <a:srgbClr val="FF9900"/>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000">
                <a:latin typeface=".VnArial Narrow" panose="020B7200000000000000" pitchFamily="34" charset="0"/>
              </a:endParaRPr>
            </a:p>
          </p:txBody>
        </p:sp>
        <p:sp>
          <p:nvSpPr>
            <p:cNvPr id="108" name="AutoShape 4"/>
            <p:cNvSpPr>
              <a:spLocks noChangeArrowheads="1"/>
            </p:cNvSpPr>
            <p:nvPr/>
          </p:nvSpPr>
          <p:spPr bwMode="auto">
            <a:xfrm rot="4387299">
              <a:off x="743" y="2414"/>
              <a:ext cx="1528" cy="63"/>
            </a:xfrm>
            <a:prstGeom prst="homePlate">
              <a:avLst>
                <a:gd name="adj" fmla="val 608333"/>
              </a:avLst>
            </a:prstGeom>
            <a:solidFill>
              <a:srgbClr val="FF9900"/>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000">
                <a:latin typeface=".VnArial Narrow" panose="020B7200000000000000" pitchFamily="34" charset="0"/>
              </a:endParaRPr>
            </a:p>
          </p:txBody>
        </p:sp>
        <p:sp>
          <p:nvSpPr>
            <p:cNvPr id="109" name="AutoShape 5"/>
            <p:cNvSpPr>
              <a:spLocks noChangeArrowheads="1"/>
            </p:cNvSpPr>
            <p:nvPr/>
          </p:nvSpPr>
          <p:spPr bwMode="auto">
            <a:xfrm>
              <a:off x="1165" y="1402"/>
              <a:ext cx="96" cy="432"/>
            </a:xfrm>
            <a:prstGeom prst="flowChartTerminator">
              <a:avLst/>
            </a:prstGeom>
            <a:solidFill>
              <a:srgbClr val="FF0000"/>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000">
                <a:latin typeface=".VnArial Narrow" panose="020B7200000000000000" pitchFamily="34" charset="0"/>
              </a:endParaRPr>
            </a:p>
          </p:txBody>
        </p:sp>
        <p:sp>
          <p:nvSpPr>
            <p:cNvPr id="110" name="AutoShape 6"/>
            <p:cNvSpPr>
              <a:spLocks noChangeArrowheads="1"/>
            </p:cNvSpPr>
            <p:nvPr/>
          </p:nvSpPr>
          <p:spPr bwMode="auto">
            <a:xfrm>
              <a:off x="1188" y="1380"/>
              <a:ext cx="48" cy="48"/>
            </a:xfrm>
            <a:prstGeom prst="flowChartConnector">
              <a:avLst/>
            </a:prstGeom>
            <a:solidFill>
              <a:schemeClr val="tx1"/>
            </a:solidFill>
            <a:ln w="9525" algn="ctr">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000">
                <a:latin typeface=".VnArial Narrow" panose="020B7200000000000000" pitchFamily="34" charset="0"/>
              </a:endParaRPr>
            </a:p>
          </p:txBody>
        </p:sp>
      </p:grpSp>
      <p:grpSp>
        <p:nvGrpSpPr>
          <p:cNvPr id="113" name="Group 112"/>
          <p:cNvGrpSpPr/>
          <p:nvPr/>
        </p:nvGrpSpPr>
        <p:grpSpPr>
          <a:xfrm rot="4198767">
            <a:off x="6482943" y="2334892"/>
            <a:ext cx="2592102" cy="3017232"/>
            <a:chOff x="578833" y="2491981"/>
            <a:chExt cx="2592102" cy="3017232"/>
          </a:xfrm>
        </p:grpSpPr>
        <p:grpSp>
          <p:nvGrpSpPr>
            <p:cNvPr id="114" name="Group 113"/>
            <p:cNvGrpSpPr/>
            <p:nvPr/>
          </p:nvGrpSpPr>
          <p:grpSpPr>
            <a:xfrm>
              <a:off x="853770" y="2491981"/>
              <a:ext cx="2317165" cy="3017232"/>
              <a:chOff x="824575" y="2495981"/>
              <a:chExt cx="2396073" cy="3017232"/>
            </a:xfrm>
          </p:grpSpPr>
          <p:sp>
            <p:nvSpPr>
              <p:cNvPr id="119" name="Oval 118"/>
              <p:cNvSpPr/>
              <p:nvPr/>
            </p:nvSpPr>
            <p:spPr>
              <a:xfrm>
                <a:off x="835180" y="2495981"/>
                <a:ext cx="89625" cy="9434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824575" y="4507727"/>
                <a:ext cx="89624" cy="94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3131025" y="2972831"/>
                <a:ext cx="89623" cy="9434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097424" y="5418873"/>
                <a:ext cx="89624" cy="94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5" name="Straight Connector 114"/>
            <p:cNvCxnSpPr>
              <a:stCxn id="119" idx="4"/>
              <a:endCxn id="120" idx="0"/>
            </p:cNvCxnSpPr>
            <p:nvPr/>
          </p:nvCxnSpPr>
          <p:spPr>
            <a:xfrm rot="17401233" flipH="1">
              <a:off x="-290" y="3221624"/>
              <a:ext cx="1805048" cy="64680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918538" y="4563392"/>
              <a:ext cx="1237641" cy="9178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122" idx="3"/>
              <a:endCxn id="121" idx="3"/>
            </p:cNvCxnSpPr>
            <p:nvPr/>
          </p:nvCxnSpPr>
          <p:spPr>
            <a:xfrm flipV="1">
              <a:off x="2097393" y="3049355"/>
              <a:ext cx="999563" cy="244604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121" idx="2"/>
              <a:endCxn id="119" idx="6"/>
            </p:cNvCxnSpPr>
            <p:nvPr/>
          </p:nvCxnSpPr>
          <p:spPr>
            <a:xfrm rot="17401233" flipH="1" flipV="1">
              <a:off x="1876277" y="1693633"/>
              <a:ext cx="282408" cy="216788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3" name="TextBox 122"/>
          <p:cNvSpPr txBox="1"/>
          <p:nvPr/>
        </p:nvSpPr>
        <p:spPr>
          <a:xfrm>
            <a:off x="8719778" y="1933170"/>
            <a:ext cx="385042" cy="523220"/>
          </a:xfrm>
          <a:prstGeom prst="rect">
            <a:avLst/>
          </a:prstGeom>
          <a:noFill/>
        </p:spPr>
        <p:txBody>
          <a:bodyPr wrap="none" rtlCol="0">
            <a:spAutoFit/>
          </a:bodyPr>
          <a:lstStyle/>
          <a:p>
            <a:r>
              <a:rPr lang="en-US" sz="2800" smtClean="0">
                <a:solidFill>
                  <a:schemeClr val="bg1"/>
                </a:solidFill>
                <a:latin typeface="Times New Roman" panose="02020603050405020304" pitchFamily="18" charset="0"/>
                <a:cs typeface="Times New Roman" panose="02020603050405020304" pitchFamily="18" charset="0"/>
              </a:rPr>
              <a:t>F</a:t>
            </a:r>
            <a:endParaRPr lang="en-US" sz="2800">
              <a:solidFill>
                <a:schemeClr val="bg1"/>
              </a:solidFill>
              <a:latin typeface="Times New Roman" panose="02020603050405020304" pitchFamily="18" charset="0"/>
              <a:cs typeface="Times New Roman" panose="02020603050405020304" pitchFamily="18" charset="0"/>
            </a:endParaRPr>
          </a:p>
        </p:txBody>
      </p:sp>
      <p:sp>
        <p:nvSpPr>
          <p:cNvPr id="124" name="TextBox 123"/>
          <p:cNvSpPr txBox="1"/>
          <p:nvPr/>
        </p:nvSpPr>
        <p:spPr>
          <a:xfrm>
            <a:off x="6475428" y="2512760"/>
            <a:ext cx="404278" cy="523220"/>
          </a:xfrm>
          <a:prstGeom prst="rect">
            <a:avLst/>
          </a:prstGeom>
          <a:noFill/>
        </p:spPr>
        <p:txBody>
          <a:bodyPr wrap="none" rtlCol="0">
            <a:spAutoFit/>
          </a:bodyPr>
          <a:lstStyle/>
          <a:p>
            <a:r>
              <a:rPr lang="en-US" sz="2800" smtClean="0">
                <a:solidFill>
                  <a:schemeClr val="bg1"/>
                </a:solidFill>
                <a:latin typeface="Times New Roman" panose="02020603050405020304" pitchFamily="18" charset="0"/>
                <a:cs typeface="Times New Roman" panose="02020603050405020304" pitchFamily="18" charset="0"/>
              </a:rPr>
              <a:t>E</a:t>
            </a:r>
            <a:endParaRPr lang="en-US" sz="2800">
              <a:solidFill>
                <a:schemeClr val="bg1"/>
              </a:solidFill>
              <a:latin typeface="Times New Roman" panose="02020603050405020304" pitchFamily="18" charset="0"/>
              <a:cs typeface="Times New Roman" panose="02020603050405020304" pitchFamily="18" charset="0"/>
            </a:endParaRPr>
          </a:p>
        </p:txBody>
      </p:sp>
      <p:sp>
        <p:nvSpPr>
          <p:cNvPr id="125" name="TextBox 124"/>
          <p:cNvSpPr txBox="1"/>
          <p:nvPr/>
        </p:nvSpPr>
        <p:spPr>
          <a:xfrm>
            <a:off x="6048179" y="4454584"/>
            <a:ext cx="444352" cy="523220"/>
          </a:xfrm>
          <a:prstGeom prst="rect">
            <a:avLst/>
          </a:prstGeom>
          <a:noFill/>
        </p:spPr>
        <p:txBody>
          <a:bodyPr wrap="none" rtlCol="0">
            <a:spAutoFit/>
          </a:bodyPr>
          <a:lstStyle/>
          <a:p>
            <a:r>
              <a:rPr lang="en-US" sz="2800" smtClean="0">
                <a:solidFill>
                  <a:schemeClr val="bg1"/>
                </a:solidFill>
                <a:latin typeface="Times New Roman" panose="02020603050405020304" pitchFamily="18" charset="0"/>
                <a:cs typeface="Times New Roman" panose="02020603050405020304" pitchFamily="18" charset="0"/>
              </a:rPr>
              <a:t>G</a:t>
            </a:r>
            <a:endParaRPr lang="en-US" sz="2800">
              <a:solidFill>
                <a:schemeClr val="bg1"/>
              </a:solidFill>
              <a:latin typeface="Times New Roman" panose="02020603050405020304" pitchFamily="18" charset="0"/>
              <a:cs typeface="Times New Roman" panose="02020603050405020304" pitchFamily="18" charset="0"/>
            </a:endParaRPr>
          </a:p>
        </p:txBody>
      </p:sp>
      <p:sp>
        <p:nvSpPr>
          <p:cNvPr id="126" name="TextBox 125"/>
          <p:cNvSpPr txBox="1"/>
          <p:nvPr/>
        </p:nvSpPr>
        <p:spPr>
          <a:xfrm>
            <a:off x="9172499" y="4454085"/>
            <a:ext cx="444352" cy="523220"/>
          </a:xfrm>
          <a:prstGeom prst="rect">
            <a:avLst/>
          </a:prstGeom>
          <a:noFill/>
        </p:spPr>
        <p:txBody>
          <a:bodyPr wrap="none" rtlCol="0">
            <a:spAutoFit/>
          </a:bodyPr>
          <a:lstStyle/>
          <a:p>
            <a:r>
              <a:rPr lang="en-US" sz="2800" smtClean="0">
                <a:solidFill>
                  <a:schemeClr val="bg1"/>
                </a:solidFill>
                <a:latin typeface="Times New Roman" panose="02020603050405020304" pitchFamily="18" charset="0"/>
                <a:cs typeface="Times New Roman" panose="02020603050405020304" pitchFamily="18" charset="0"/>
              </a:rPr>
              <a:t>H</a:t>
            </a:r>
            <a:endParaRPr lang="en-US" sz="2800">
              <a:solidFill>
                <a:schemeClr val="bg1"/>
              </a:solidFill>
              <a:latin typeface="Times New Roman" panose="02020603050405020304" pitchFamily="18" charset="0"/>
              <a:cs typeface="Times New Roman" panose="02020603050405020304" pitchFamily="18" charset="0"/>
            </a:endParaRPr>
          </a:p>
        </p:txBody>
      </p:sp>
      <p:grpSp>
        <p:nvGrpSpPr>
          <p:cNvPr id="127" name="Group 126"/>
          <p:cNvGrpSpPr/>
          <p:nvPr/>
        </p:nvGrpSpPr>
        <p:grpSpPr>
          <a:xfrm rot="291276">
            <a:off x="6049533" y="3459114"/>
            <a:ext cx="2099919" cy="792216"/>
            <a:chOff x="465667" y="3516532"/>
            <a:chExt cx="2099919" cy="792216"/>
          </a:xfrm>
        </p:grpSpPr>
        <p:grpSp>
          <p:nvGrpSpPr>
            <p:cNvPr id="128" name="Group 127"/>
            <p:cNvGrpSpPr/>
            <p:nvPr/>
          </p:nvGrpSpPr>
          <p:grpSpPr>
            <a:xfrm>
              <a:off x="465667" y="3714691"/>
              <a:ext cx="2099919" cy="444457"/>
              <a:chOff x="465667" y="3714691"/>
              <a:chExt cx="2099919" cy="444457"/>
            </a:xfrm>
          </p:grpSpPr>
          <p:cxnSp>
            <p:nvCxnSpPr>
              <p:cNvPr id="132" name="Straight Connector 131"/>
              <p:cNvCxnSpPr/>
              <p:nvPr/>
            </p:nvCxnSpPr>
            <p:spPr>
              <a:xfrm>
                <a:off x="465667" y="3714691"/>
                <a:ext cx="2099919" cy="444457"/>
              </a:xfrm>
              <a:prstGeom prst="line">
                <a:avLst/>
              </a:prstGeom>
              <a:ln w="19050">
                <a:solidFill>
                  <a:srgbClr val="FF858E"/>
                </a:solidFill>
              </a:ln>
            </p:spPr>
            <p:style>
              <a:lnRef idx="1">
                <a:schemeClr val="accent1"/>
              </a:lnRef>
              <a:fillRef idx="0">
                <a:schemeClr val="accent1"/>
              </a:fillRef>
              <a:effectRef idx="0">
                <a:schemeClr val="accent1"/>
              </a:effectRef>
              <a:fontRef idx="minor">
                <a:schemeClr val="tx1"/>
              </a:fontRef>
            </p:style>
          </p:cxnSp>
          <p:sp>
            <p:nvSpPr>
              <p:cNvPr id="133" name="Rectangle 132"/>
              <p:cNvSpPr/>
              <p:nvPr/>
            </p:nvSpPr>
            <p:spPr>
              <a:xfrm rot="714868">
                <a:off x="1144131" y="3887502"/>
                <a:ext cx="163560" cy="187648"/>
              </a:xfrm>
              <a:prstGeom prst="rect">
                <a:avLst/>
              </a:prstGeom>
              <a:noFill/>
              <a:ln w="19050" cap="flat" cmpd="sng" algn="ctr">
                <a:solidFill>
                  <a:srgbClr val="FF858E"/>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grpSp>
          <p:nvGrpSpPr>
            <p:cNvPr id="129" name="Group 128"/>
            <p:cNvGrpSpPr/>
            <p:nvPr/>
          </p:nvGrpSpPr>
          <p:grpSpPr>
            <a:xfrm>
              <a:off x="956962" y="3516532"/>
              <a:ext cx="349103" cy="792216"/>
              <a:chOff x="3383811" y="5408479"/>
              <a:chExt cx="349103" cy="792216"/>
            </a:xfrm>
          </p:grpSpPr>
          <p:cxnSp>
            <p:nvCxnSpPr>
              <p:cNvPr id="130" name="Straight Connector 129"/>
              <p:cNvCxnSpPr/>
              <p:nvPr/>
            </p:nvCxnSpPr>
            <p:spPr>
              <a:xfrm>
                <a:off x="3523114" y="5408479"/>
                <a:ext cx="209800" cy="155051"/>
              </a:xfrm>
              <a:prstGeom prst="line">
                <a:avLst/>
              </a:prstGeom>
              <a:ln w="19050">
                <a:solidFill>
                  <a:srgbClr val="FF858E"/>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383811" y="6045644"/>
                <a:ext cx="209800" cy="155051"/>
              </a:xfrm>
              <a:prstGeom prst="line">
                <a:avLst/>
              </a:prstGeom>
              <a:ln w="19050">
                <a:solidFill>
                  <a:srgbClr val="FF858E"/>
                </a:solidFill>
              </a:ln>
            </p:spPr>
            <p:style>
              <a:lnRef idx="1">
                <a:schemeClr val="accent1"/>
              </a:lnRef>
              <a:fillRef idx="0">
                <a:schemeClr val="accent1"/>
              </a:fillRef>
              <a:effectRef idx="0">
                <a:schemeClr val="accent1"/>
              </a:effectRef>
              <a:fontRef idx="minor">
                <a:schemeClr val="tx1"/>
              </a:fontRef>
            </p:style>
          </p:cxnSp>
        </p:grpSp>
      </p:grpSp>
      <p:grpSp>
        <p:nvGrpSpPr>
          <p:cNvPr id="134" name="Group 133"/>
          <p:cNvGrpSpPr/>
          <p:nvPr/>
        </p:nvGrpSpPr>
        <p:grpSpPr>
          <a:xfrm rot="15465335">
            <a:off x="7108206" y="3858666"/>
            <a:ext cx="1539429" cy="1379791"/>
            <a:chOff x="2304436" y="4746818"/>
            <a:chExt cx="1539429" cy="1379791"/>
          </a:xfrm>
        </p:grpSpPr>
        <p:grpSp>
          <p:nvGrpSpPr>
            <p:cNvPr id="135" name="Group 134"/>
            <p:cNvGrpSpPr/>
            <p:nvPr/>
          </p:nvGrpSpPr>
          <p:grpSpPr>
            <a:xfrm>
              <a:off x="2304436" y="4746818"/>
              <a:ext cx="1539429" cy="1379791"/>
              <a:chOff x="448993" y="3202426"/>
              <a:chExt cx="1539429" cy="1379791"/>
            </a:xfrm>
          </p:grpSpPr>
          <p:grpSp>
            <p:nvGrpSpPr>
              <p:cNvPr id="138" name="Group 137"/>
              <p:cNvGrpSpPr/>
              <p:nvPr/>
            </p:nvGrpSpPr>
            <p:grpSpPr>
              <a:xfrm>
                <a:off x="448993" y="3870128"/>
                <a:ext cx="1539429" cy="153094"/>
                <a:chOff x="448993" y="3870128"/>
                <a:chExt cx="1539429" cy="153094"/>
              </a:xfrm>
            </p:grpSpPr>
            <p:cxnSp>
              <p:nvCxnSpPr>
                <p:cNvPr id="142" name="Straight Connector 141"/>
                <p:cNvCxnSpPr/>
                <p:nvPr/>
              </p:nvCxnSpPr>
              <p:spPr>
                <a:xfrm rot="6134665" flipH="1" flipV="1">
                  <a:off x="1214760" y="3104361"/>
                  <a:ext cx="7896" cy="1539429"/>
                </a:xfrm>
                <a:prstGeom prst="line">
                  <a:avLst/>
                </a:prstGeom>
                <a:ln w="19050">
                  <a:solidFill>
                    <a:srgbClr val="5895CC"/>
                  </a:solidFill>
                </a:ln>
              </p:spPr>
              <p:style>
                <a:lnRef idx="1">
                  <a:schemeClr val="accent1"/>
                </a:lnRef>
                <a:fillRef idx="0">
                  <a:schemeClr val="accent1"/>
                </a:fillRef>
                <a:effectRef idx="0">
                  <a:schemeClr val="accent1"/>
                </a:effectRef>
                <a:fontRef idx="minor">
                  <a:schemeClr val="tx1"/>
                </a:fontRef>
              </p:style>
            </p:cxnSp>
            <p:sp>
              <p:nvSpPr>
                <p:cNvPr id="143" name="Rectangle 142"/>
                <p:cNvSpPr/>
                <p:nvPr/>
              </p:nvSpPr>
              <p:spPr>
                <a:xfrm rot="714868">
                  <a:off x="1149550" y="3883691"/>
                  <a:ext cx="121620" cy="139531"/>
                </a:xfrm>
                <a:prstGeom prst="rect">
                  <a:avLst/>
                </a:prstGeom>
                <a:noFill/>
                <a:ln w="19050" cap="flat" cmpd="sng" algn="ctr">
                  <a:solidFill>
                    <a:srgbClr val="5895CC"/>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grpSp>
            <p:nvGrpSpPr>
              <p:cNvPr id="139" name="Group 138"/>
              <p:cNvGrpSpPr/>
              <p:nvPr/>
            </p:nvGrpSpPr>
            <p:grpSpPr>
              <a:xfrm>
                <a:off x="889169" y="3202426"/>
                <a:ext cx="513831" cy="1379791"/>
                <a:chOff x="3316018" y="5094373"/>
                <a:chExt cx="513831" cy="1379791"/>
              </a:xfrm>
            </p:grpSpPr>
            <p:cxnSp>
              <p:nvCxnSpPr>
                <p:cNvPr id="140" name="Straight Connector 139"/>
                <p:cNvCxnSpPr/>
                <p:nvPr/>
              </p:nvCxnSpPr>
              <p:spPr>
                <a:xfrm>
                  <a:off x="3620049" y="5094373"/>
                  <a:ext cx="209800" cy="155051"/>
                </a:xfrm>
                <a:prstGeom prst="line">
                  <a:avLst/>
                </a:prstGeom>
                <a:ln w="19050">
                  <a:solidFill>
                    <a:srgbClr val="5895CC"/>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3316018" y="6319113"/>
                  <a:ext cx="209800" cy="155051"/>
                </a:xfrm>
                <a:prstGeom prst="line">
                  <a:avLst/>
                </a:prstGeom>
                <a:ln w="19050">
                  <a:solidFill>
                    <a:srgbClr val="5895CC"/>
                  </a:solidFill>
                </a:ln>
              </p:spPr>
              <p:style>
                <a:lnRef idx="1">
                  <a:schemeClr val="accent1"/>
                </a:lnRef>
                <a:fillRef idx="0">
                  <a:schemeClr val="accent1"/>
                </a:fillRef>
                <a:effectRef idx="0">
                  <a:schemeClr val="accent1"/>
                </a:effectRef>
                <a:fontRef idx="minor">
                  <a:schemeClr val="tx1"/>
                </a:fontRef>
              </p:style>
            </p:cxnSp>
          </p:grpSp>
        </p:grpSp>
        <p:cxnSp>
          <p:nvCxnSpPr>
            <p:cNvPr id="136" name="Straight Connector 135"/>
            <p:cNvCxnSpPr/>
            <p:nvPr/>
          </p:nvCxnSpPr>
          <p:spPr>
            <a:xfrm flipV="1">
              <a:off x="3021466" y="4828302"/>
              <a:ext cx="254116" cy="32223"/>
            </a:xfrm>
            <a:prstGeom prst="line">
              <a:avLst/>
            </a:prstGeom>
            <a:ln w="19050">
              <a:solidFill>
                <a:srgbClr val="5895CC"/>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2742580" y="6036793"/>
              <a:ext cx="215938" cy="58136"/>
            </a:xfrm>
            <a:prstGeom prst="line">
              <a:avLst/>
            </a:prstGeom>
            <a:ln w="19050">
              <a:solidFill>
                <a:srgbClr val="5895CC"/>
              </a:solidFill>
            </a:ln>
          </p:spPr>
          <p:style>
            <a:lnRef idx="1">
              <a:schemeClr val="accent1"/>
            </a:lnRef>
            <a:fillRef idx="0">
              <a:schemeClr val="accent1"/>
            </a:fillRef>
            <a:effectRef idx="0">
              <a:schemeClr val="accent1"/>
            </a:effectRef>
            <a:fontRef idx="minor">
              <a:schemeClr val="tx1"/>
            </a:fontRef>
          </p:style>
        </p:cxnSp>
      </p:grpSp>
      <p:sp>
        <p:nvSpPr>
          <p:cNvPr id="161" name="Rectangle 160"/>
          <p:cNvSpPr/>
          <p:nvPr/>
        </p:nvSpPr>
        <p:spPr>
          <a:xfrm>
            <a:off x="706340" y="5751008"/>
            <a:ext cx="4207475" cy="523220"/>
          </a:xfrm>
          <a:prstGeom prst="rect">
            <a:avLst/>
          </a:prstGeom>
        </p:spPr>
        <p:txBody>
          <a:bodyPr wrap="square">
            <a:spAutoFit/>
          </a:bodyPr>
          <a:lstStyle/>
          <a:p>
            <a:pPr algn="just">
              <a:spcBef>
                <a:spcPts val="300"/>
              </a:spcBef>
              <a:spcAft>
                <a:spcPts val="300"/>
              </a:spcAft>
            </a:pPr>
            <a:r>
              <a:rPr lang="nl-NL" sz="2800" smtClean="0">
                <a:solidFill>
                  <a:schemeClr val="bg1"/>
                </a:solidFill>
                <a:latin typeface="Times New Roman" panose="02020603050405020304" pitchFamily="18" charset="0"/>
                <a:ea typeface="Calibri" panose="020F0502020204030204" pitchFamily="34" charset="0"/>
              </a:rPr>
              <a:t>Tứ giác ABCD nội tiếp (O)</a:t>
            </a:r>
            <a:endParaRPr lang="en-US" sz="2800" b="1">
              <a:solidFill>
                <a:schemeClr val="bg1"/>
              </a:solidFill>
              <a:latin typeface="Times New Roman" panose="02020603050405020304" pitchFamily="18" charset="0"/>
              <a:ea typeface="Calibri" panose="020F0502020204030204" pitchFamily="34" charset="0"/>
            </a:endParaRPr>
          </a:p>
        </p:txBody>
      </p:sp>
      <p:sp>
        <p:nvSpPr>
          <p:cNvPr id="162" name="Rectangle 161"/>
          <p:cNvSpPr/>
          <p:nvPr/>
        </p:nvSpPr>
        <p:spPr>
          <a:xfrm>
            <a:off x="6316358" y="5751008"/>
            <a:ext cx="5212249" cy="523220"/>
          </a:xfrm>
          <a:prstGeom prst="rect">
            <a:avLst/>
          </a:prstGeom>
        </p:spPr>
        <p:txBody>
          <a:bodyPr wrap="square">
            <a:spAutoFit/>
          </a:bodyPr>
          <a:lstStyle/>
          <a:p>
            <a:pPr algn="just">
              <a:spcBef>
                <a:spcPts val="300"/>
              </a:spcBef>
              <a:spcAft>
                <a:spcPts val="300"/>
              </a:spcAft>
            </a:pPr>
            <a:r>
              <a:rPr lang="nl-NL" sz="2800" smtClean="0">
                <a:solidFill>
                  <a:schemeClr val="bg1"/>
                </a:solidFill>
                <a:latin typeface="Times New Roman" panose="02020603050405020304" pitchFamily="18" charset="0"/>
                <a:ea typeface="Calibri" panose="020F0502020204030204" pitchFamily="34" charset="0"/>
              </a:rPr>
              <a:t>Tứ giác ABCD </a:t>
            </a:r>
            <a:r>
              <a:rPr lang="nl-NL" sz="2800" smtClean="0">
                <a:solidFill>
                  <a:srgbClr val="CE8B23"/>
                </a:solidFill>
                <a:latin typeface="Times New Roman" panose="02020603050405020304" pitchFamily="18" charset="0"/>
                <a:ea typeface="Calibri" panose="020F0502020204030204" pitchFamily="34" charset="0"/>
              </a:rPr>
              <a:t>KHÔNG</a:t>
            </a:r>
            <a:r>
              <a:rPr lang="nl-NL" sz="2800" smtClean="0">
                <a:solidFill>
                  <a:schemeClr val="bg1"/>
                </a:solidFill>
                <a:latin typeface="Times New Roman" panose="02020603050405020304" pitchFamily="18" charset="0"/>
                <a:ea typeface="Calibri" panose="020F0502020204030204" pitchFamily="34" charset="0"/>
              </a:rPr>
              <a:t> nội tiếp</a:t>
            </a:r>
            <a:endParaRPr lang="en-US" sz="2800" b="1">
              <a:solidFill>
                <a:schemeClr val="bg1"/>
              </a:solidFill>
              <a:latin typeface="Times New Roman" panose="02020603050405020304" pitchFamily="18" charset="0"/>
              <a:ea typeface="Calibri" panose="020F0502020204030204" pitchFamily="34" charset="0"/>
            </a:endParaRPr>
          </a:p>
        </p:txBody>
      </p:sp>
      <p:grpSp>
        <p:nvGrpSpPr>
          <p:cNvPr id="164" name="Group 2"/>
          <p:cNvGrpSpPr>
            <a:grpSpLocks/>
          </p:cNvGrpSpPr>
          <p:nvPr/>
        </p:nvGrpSpPr>
        <p:grpSpPr bwMode="auto">
          <a:xfrm rot="2417070">
            <a:off x="7894747" y="1116028"/>
            <a:ext cx="719007" cy="2905125"/>
            <a:chOff x="923" y="1380"/>
            <a:chExt cx="615" cy="1830"/>
          </a:xfrm>
        </p:grpSpPr>
        <p:sp>
          <p:nvSpPr>
            <p:cNvPr id="165" name="AutoShape 3"/>
            <p:cNvSpPr>
              <a:spLocks noChangeArrowheads="1"/>
            </p:cNvSpPr>
            <p:nvPr/>
          </p:nvSpPr>
          <p:spPr bwMode="auto">
            <a:xfrm rot="6304483">
              <a:off x="198" y="2344"/>
              <a:ext cx="1512" cy="62"/>
            </a:xfrm>
            <a:prstGeom prst="homePlate">
              <a:avLst>
                <a:gd name="adj" fmla="val 608333"/>
              </a:avLst>
            </a:prstGeom>
            <a:solidFill>
              <a:srgbClr val="FF9900"/>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000">
                <a:latin typeface=".VnArial Narrow" panose="020B7200000000000000" pitchFamily="34" charset="0"/>
              </a:endParaRPr>
            </a:p>
          </p:txBody>
        </p:sp>
        <p:sp>
          <p:nvSpPr>
            <p:cNvPr id="166" name="AutoShape 4"/>
            <p:cNvSpPr>
              <a:spLocks noChangeArrowheads="1"/>
            </p:cNvSpPr>
            <p:nvPr/>
          </p:nvSpPr>
          <p:spPr bwMode="auto">
            <a:xfrm rot="4387299">
              <a:off x="743" y="2414"/>
              <a:ext cx="1528" cy="63"/>
            </a:xfrm>
            <a:prstGeom prst="homePlate">
              <a:avLst>
                <a:gd name="adj" fmla="val 608333"/>
              </a:avLst>
            </a:prstGeom>
            <a:solidFill>
              <a:srgbClr val="FF9900"/>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000">
                <a:latin typeface=".VnArial Narrow" panose="020B7200000000000000" pitchFamily="34" charset="0"/>
              </a:endParaRPr>
            </a:p>
          </p:txBody>
        </p:sp>
        <p:sp>
          <p:nvSpPr>
            <p:cNvPr id="167" name="AutoShape 5"/>
            <p:cNvSpPr>
              <a:spLocks noChangeArrowheads="1"/>
            </p:cNvSpPr>
            <p:nvPr/>
          </p:nvSpPr>
          <p:spPr bwMode="auto">
            <a:xfrm>
              <a:off x="1165" y="1402"/>
              <a:ext cx="96" cy="432"/>
            </a:xfrm>
            <a:prstGeom prst="flowChartTerminator">
              <a:avLst/>
            </a:prstGeom>
            <a:solidFill>
              <a:srgbClr val="FF0000"/>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000">
                <a:latin typeface=".VnArial Narrow" panose="020B7200000000000000" pitchFamily="34" charset="0"/>
              </a:endParaRPr>
            </a:p>
          </p:txBody>
        </p:sp>
        <p:sp>
          <p:nvSpPr>
            <p:cNvPr id="168" name="AutoShape 6"/>
            <p:cNvSpPr>
              <a:spLocks noChangeArrowheads="1"/>
            </p:cNvSpPr>
            <p:nvPr/>
          </p:nvSpPr>
          <p:spPr bwMode="auto">
            <a:xfrm>
              <a:off x="1188" y="1380"/>
              <a:ext cx="48" cy="48"/>
            </a:xfrm>
            <a:prstGeom prst="flowChartConnector">
              <a:avLst/>
            </a:prstGeom>
            <a:solidFill>
              <a:schemeClr val="tx1"/>
            </a:solidFill>
            <a:ln w="9525" algn="ctr">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000">
                <a:latin typeface=".VnArial Narrow" panose="020B7200000000000000" pitchFamily="34" charset="0"/>
              </a:endParaRPr>
            </a:p>
          </p:txBody>
        </p:sp>
      </p:grpSp>
      <p:grpSp>
        <p:nvGrpSpPr>
          <p:cNvPr id="169" name="Group 168"/>
          <p:cNvGrpSpPr/>
          <p:nvPr/>
        </p:nvGrpSpPr>
        <p:grpSpPr>
          <a:xfrm>
            <a:off x="7470617" y="3568641"/>
            <a:ext cx="444352" cy="573911"/>
            <a:chOff x="2530074" y="4983836"/>
            <a:chExt cx="444352" cy="573911"/>
          </a:xfrm>
        </p:grpSpPr>
        <p:sp>
          <p:nvSpPr>
            <p:cNvPr id="170" name="Oval 169"/>
            <p:cNvSpPr/>
            <p:nvPr/>
          </p:nvSpPr>
          <p:spPr>
            <a:xfrm>
              <a:off x="2869633" y="5463407"/>
              <a:ext cx="86673" cy="94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Box 170"/>
            <p:cNvSpPr txBox="1"/>
            <p:nvPr/>
          </p:nvSpPr>
          <p:spPr>
            <a:xfrm>
              <a:off x="2530074" y="4983836"/>
              <a:ext cx="444352" cy="523220"/>
            </a:xfrm>
            <a:prstGeom prst="rect">
              <a:avLst/>
            </a:prstGeom>
            <a:noFill/>
          </p:spPr>
          <p:txBody>
            <a:bodyPr wrap="none" rtlCol="0">
              <a:spAutoFit/>
            </a:bodyPr>
            <a:lstStyle/>
            <a:p>
              <a:r>
                <a:rPr lang="en-US" sz="2800" smtClean="0">
                  <a:solidFill>
                    <a:schemeClr val="bg1"/>
                  </a:solidFill>
                  <a:latin typeface="Times New Roman" panose="02020603050405020304" pitchFamily="18" charset="0"/>
                  <a:cs typeface="Times New Roman" panose="02020603050405020304" pitchFamily="18" charset="0"/>
                </a:rPr>
                <a:t>O</a:t>
              </a:r>
              <a:endParaRPr lang="en-US" sz="2800">
                <a:solidFill>
                  <a:schemeClr val="bg1"/>
                </a:solidFill>
                <a:latin typeface="Times New Roman" panose="02020603050405020304" pitchFamily="18" charset="0"/>
                <a:cs typeface="Times New Roman" panose="02020603050405020304" pitchFamily="18" charset="0"/>
              </a:endParaRPr>
            </a:p>
          </p:txBody>
        </p:sp>
      </p:grpSp>
      <p:sp>
        <p:nvSpPr>
          <p:cNvPr id="172" name="Oval 171"/>
          <p:cNvSpPr/>
          <p:nvPr/>
        </p:nvSpPr>
        <p:spPr>
          <a:xfrm>
            <a:off x="6453204" y="2773505"/>
            <a:ext cx="2795452" cy="2795452"/>
          </a:xfrm>
          <a:prstGeom prst="ellipse">
            <a:avLst/>
          </a:prstGeom>
          <a:noFill/>
          <a:ln w="2857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73" name="Rectangle 172"/>
          <p:cNvSpPr/>
          <p:nvPr/>
        </p:nvSpPr>
        <p:spPr>
          <a:xfrm>
            <a:off x="319538" y="1351267"/>
            <a:ext cx="11425797" cy="5016758"/>
          </a:xfrm>
          <a:prstGeom prst="rect">
            <a:avLst/>
          </a:prstGeom>
          <a:solidFill>
            <a:srgbClr val="FBB03B"/>
          </a:solidFill>
        </p:spPr>
        <p:txBody>
          <a:bodyPr wrap="square">
            <a:spAutoFit/>
          </a:bodyPr>
          <a:lstStyle/>
          <a:p>
            <a:pPr algn="just">
              <a:spcBef>
                <a:spcPts val="300"/>
              </a:spcBef>
              <a:spcAft>
                <a:spcPts val="300"/>
              </a:spcAft>
            </a:pPr>
            <a:endParaRPr lang="en-US" sz="2800" smtClean="0">
              <a:latin typeface="Times New Roman" panose="02020603050405020304" pitchFamily="18" charset="0"/>
              <a:ea typeface="Calibri" panose="020F0502020204030204" pitchFamily="34" charset="0"/>
            </a:endParaRPr>
          </a:p>
          <a:p>
            <a:pPr algn="just">
              <a:spcBef>
                <a:spcPts val="300"/>
              </a:spcBef>
              <a:spcAft>
                <a:spcPts val="300"/>
              </a:spcAft>
            </a:pPr>
            <a:r>
              <a:rPr lang="en-US" sz="2800" smtClean="0">
                <a:latin typeface="Times New Roman" panose="02020603050405020304" pitchFamily="18" charset="0"/>
                <a:ea typeface="Calibri" panose="020F0502020204030204" pitchFamily="34" charset="0"/>
              </a:rPr>
              <a:t>Các bước kiểm tra 1 tứ giác có nội tiếp đường tròn hay không:</a:t>
            </a:r>
          </a:p>
          <a:p>
            <a:pPr marL="514350" indent="-514350" algn="just">
              <a:spcBef>
                <a:spcPts val="300"/>
              </a:spcBef>
              <a:spcAft>
                <a:spcPts val="300"/>
              </a:spcAft>
              <a:buFont typeface="Wingdings" panose="05000000000000000000" pitchFamily="2" charset="2"/>
              <a:buChar char="Ø"/>
            </a:pPr>
            <a:r>
              <a:rPr lang="en-US" sz="2800" smtClean="0">
                <a:latin typeface="Times New Roman" panose="02020603050405020304" pitchFamily="18" charset="0"/>
                <a:ea typeface="Calibri" panose="020F0502020204030204" pitchFamily="34" charset="0"/>
              </a:rPr>
              <a:t>Bước 1: Vẽ 2 đường trung trực của 2 cạnh tứ giác</a:t>
            </a:r>
          </a:p>
          <a:p>
            <a:pPr marL="514350" indent="-514350" algn="just">
              <a:spcBef>
                <a:spcPts val="300"/>
              </a:spcBef>
              <a:spcAft>
                <a:spcPts val="300"/>
              </a:spcAft>
              <a:buFont typeface="Wingdings" panose="05000000000000000000" pitchFamily="2" charset="2"/>
              <a:buChar char="Ø"/>
            </a:pPr>
            <a:r>
              <a:rPr lang="en-US" sz="2800" smtClean="0">
                <a:latin typeface="Times New Roman" panose="02020603050405020304" pitchFamily="18" charset="0"/>
                <a:ea typeface="Calibri" panose="020F0502020204030204" pitchFamily="34" charset="0"/>
              </a:rPr>
              <a:t>Bước 2: Gọi O là giao điểm hai đường trung trực trên</a:t>
            </a:r>
          </a:p>
          <a:p>
            <a:pPr marL="514350" indent="-514350" algn="just">
              <a:spcBef>
                <a:spcPts val="300"/>
              </a:spcBef>
              <a:spcAft>
                <a:spcPts val="300"/>
              </a:spcAft>
              <a:buFont typeface="Wingdings" panose="05000000000000000000" pitchFamily="2" charset="2"/>
              <a:buChar char="Ø"/>
            </a:pPr>
            <a:r>
              <a:rPr lang="en-US" sz="2800" smtClean="0">
                <a:latin typeface="Times New Roman" panose="02020603050405020304" pitchFamily="18" charset="0"/>
                <a:ea typeface="Calibri" panose="020F0502020204030204" pitchFamily="34" charset="0"/>
              </a:rPr>
              <a:t>Bước 3: Vẽ đường tròn tâm O bán kính OA.</a:t>
            </a:r>
          </a:p>
          <a:p>
            <a:pPr marL="514350" indent="-514350" algn="just">
              <a:spcBef>
                <a:spcPts val="300"/>
              </a:spcBef>
              <a:spcAft>
                <a:spcPts val="300"/>
              </a:spcAft>
              <a:buFont typeface="Wingdings" panose="05000000000000000000" pitchFamily="2" charset="2"/>
              <a:buChar char="Ø"/>
            </a:pPr>
            <a:r>
              <a:rPr lang="en-US" sz="2800" smtClean="0">
                <a:latin typeface="Times New Roman" panose="02020603050405020304" pitchFamily="18" charset="0"/>
                <a:ea typeface="Calibri" panose="020F0502020204030204" pitchFamily="34" charset="0"/>
              </a:rPr>
              <a:t>Bước 4: Kết luận</a:t>
            </a:r>
          </a:p>
          <a:p>
            <a:pPr algn="just">
              <a:spcBef>
                <a:spcPts val="300"/>
              </a:spcBef>
              <a:spcAft>
                <a:spcPts val="300"/>
              </a:spcAft>
            </a:pPr>
            <a:r>
              <a:rPr lang="en-US" sz="2800" smtClean="0">
                <a:latin typeface="Times New Roman" panose="02020603050405020304" pitchFamily="18" charset="0"/>
                <a:ea typeface="Calibri" panose="020F0502020204030204" pitchFamily="34" charset="0"/>
              </a:rPr>
              <a:t>	+ Nếu đường tròn (O) đi qua 4 đỉnh thì tứ giác đó nội tiếp đường tròn.</a:t>
            </a:r>
          </a:p>
          <a:p>
            <a:pPr algn="just">
              <a:spcBef>
                <a:spcPts val="300"/>
              </a:spcBef>
              <a:spcAft>
                <a:spcPts val="300"/>
              </a:spcAft>
            </a:pPr>
            <a:r>
              <a:rPr lang="en-US" sz="2800" smtClean="0">
                <a:latin typeface="Times New Roman" panose="02020603050405020304" pitchFamily="18" charset="0"/>
                <a:ea typeface="Calibri" panose="020F0502020204030204" pitchFamily="34" charset="0"/>
              </a:rPr>
              <a:t>	+ Nếu đường tròn chỉ đi qua 3 điểm thì tứ giác đó không nội tiếp đường tròn.</a:t>
            </a:r>
          </a:p>
          <a:p>
            <a:pPr algn="just">
              <a:spcBef>
                <a:spcPts val="300"/>
              </a:spcBef>
              <a:spcAft>
                <a:spcPts val="300"/>
              </a:spcAft>
            </a:pPr>
            <a:endParaRPr lang="en-US" sz="280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76996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9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90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anim calcmode="lin" valueType="num">
                                      <p:cBhvr>
                                        <p:cTn id="21" dur="1000" fill="hold"/>
                                        <p:tgtEl>
                                          <p:spTgt spid="16"/>
                                        </p:tgtEl>
                                        <p:attrNameLst>
                                          <p:attrName>style.rotation</p:attrName>
                                        </p:attrNameLst>
                                      </p:cBhvr>
                                      <p:tavLst>
                                        <p:tav tm="0">
                                          <p:val>
                                            <p:fltVal val="90"/>
                                          </p:val>
                                        </p:tav>
                                        <p:tav tm="100000">
                                          <p:val>
                                            <p:fltVal val="0"/>
                                          </p:val>
                                        </p:tav>
                                      </p:tavLst>
                                    </p:anim>
                                    <p:animEffect transition="in" filter="fade">
                                      <p:cBhvr>
                                        <p:cTn id="22" dur="1000"/>
                                        <p:tgtEl>
                                          <p:spTgt spid="16"/>
                                        </p:tgtEl>
                                      </p:cBhvr>
                                    </p:animEffect>
                                  </p:childTnLst>
                                </p:cTn>
                              </p:par>
                              <p:par>
                                <p:cTn id="23" presetID="47"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13"/>
                                        </p:tgtEl>
                                        <p:attrNameLst>
                                          <p:attrName>style.visibility</p:attrName>
                                        </p:attrNameLst>
                                      </p:cBhvr>
                                      <p:to>
                                        <p:strVal val="visible"/>
                                      </p:to>
                                    </p:set>
                                    <p:animEffect transition="in" filter="circle(in)">
                                      <p:cBhvr>
                                        <p:cTn id="32" dur="2000"/>
                                        <p:tgtEl>
                                          <p:spTgt spid="113"/>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Effect transition="in" filter="circle(in)">
                                      <p:cBhvr>
                                        <p:cTn id="35" dur="2000"/>
                                        <p:tgtEl>
                                          <p:spTgt spid="123"/>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24"/>
                                        </p:tgtEl>
                                        <p:attrNameLst>
                                          <p:attrName>style.visibility</p:attrName>
                                        </p:attrNameLst>
                                      </p:cBhvr>
                                      <p:to>
                                        <p:strVal val="visible"/>
                                      </p:to>
                                    </p:set>
                                    <p:animEffect transition="in" filter="circle(in)">
                                      <p:cBhvr>
                                        <p:cTn id="38" dur="2000"/>
                                        <p:tgtEl>
                                          <p:spTgt spid="124"/>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125"/>
                                        </p:tgtEl>
                                        <p:attrNameLst>
                                          <p:attrName>style.visibility</p:attrName>
                                        </p:attrNameLst>
                                      </p:cBhvr>
                                      <p:to>
                                        <p:strVal val="visible"/>
                                      </p:to>
                                    </p:set>
                                    <p:animEffect transition="in" filter="circle(in)">
                                      <p:cBhvr>
                                        <p:cTn id="41" dur="2000"/>
                                        <p:tgtEl>
                                          <p:spTgt spid="125"/>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26"/>
                                        </p:tgtEl>
                                        <p:attrNameLst>
                                          <p:attrName>style.visibility</p:attrName>
                                        </p:attrNameLst>
                                      </p:cBhvr>
                                      <p:to>
                                        <p:strVal val="visible"/>
                                      </p:to>
                                    </p:set>
                                    <p:animEffect transition="in" filter="circle(in)">
                                      <p:cBhvr>
                                        <p:cTn id="44" dur="2000"/>
                                        <p:tgtEl>
                                          <p:spTgt spid="126"/>
                                        </p:tgtEl>
                                      </p:cBhvr>
                                    </p:animEffect>
                                  </p:childTnLst>
                                </p:cTn>
                              </p:par>
                              <p:par>
                                <p:cTn id="45" presetID="6" presetClass="entr" presetSubtype="16"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circle(in)">
                                      <p:cBhvr>
                                        <p:cTn id="47" dur="2000"/>
                                        <p:tgtEl>
                                          <p:spTgt spid="34"/>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circle(in)">
                                      <p:cBhvr>
                                        <p:cTn id="50" dur="2000"/>
                                        <p:tgtEl>
                                          <p:spTgt spid="45"/>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circle(in)">
                                      <p:cBhvr>
                                        <p:cTn id="53" dur="2000"/>
                                        <p:tgtEl>
                                          <p:spTgt spid="46"/>
                                        </p:tgtEl>
                                      </p:cBhvr>
                                    </p:animEffect>
                                  </p:childTnLst>
                                </p:cTn>
                              </p:par>
                              <p:par>
                                <p:cTn id="54" presetID="6" presetClass="entr" presetSubtype="16" fill="hold" grpId="0" nodeType="with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circle(in)">
                                      <p:cBhvr>
                                        <p:cTn id="56" dur="2000"/>
                                        <p:tgtEl>
                                          <p:spTgt spid="47"/>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circle(in)">
                                      <p:cBhvr>
                                        <p:cTn id="59" dur="2000"/>
                                        <p:tgtEl>
                                          <p:spTgt spid="4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wipe(down)">
                                      <p:cBhvr>
                                        <p:cTn id="64" dur="500"/>
                                        <p:tgtEl>
                                          <p:spTgt spid="7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wipe(down)">
                                      <p:cBhvr>
                                        <p:cTn id="69" dur="500"/>
                                        <p:tgtEl>
                                          <p:spTgt spid="6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81"/>
                                        </p:tgtEl>
                                        <p:attrNameLst>
                                          <p:attrName>style.visibility</p:attrName>
                                        </p:attrNameLst>
                                      </p:cBhvr>
                                      <p:to>
                                        <p:strVal val="visible"/>
                                      </p:to>
                                    </p:set>
                                    <p:animEffect transition="in" filter="wipe(down)">
                                      <p:cBhvr>
                                        <p:cTn id="74" dur="500"/>
                                        <p:tgtEl>
                                          <p:spTgt spid="81"/>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106"/>
                                        </p:tgtEl>
                                        <p:attrNameLst>
                                          <p:attrName>style.visibility</p:attrName>
                                        </p:attrNameLst>
                                      </p:cBhvr>
                                      <p:to>
                                        <p:strVal val="visible"/>
                                      </p:to>
                                    </p:set>
                                    <p:animEffect transition="in" filter="fade">
                                      <p:cBhvr>
                                        <p:cTn id="79" dur="1000"/>
                                        <p:tgtEl>
                                          <p:spTgt spid="106"/>
                                        </p:tgtEl>
                                      </p:cBhvr>
                                    </p:animEffect>
                                    <p:anim calcmode="lin" valueType="num">
                                      <p:cBhvr>
                                        <p:cTn id="80" dur="1000" fill="hold"/>
                                        <p:tgtEl>
                                          <p:spTgt spid="106"/>
                                        </p:tgtEl>
                                        <p:attrNameLst>
                                          <p:attrName>ppt_x</p:attrName>
                                        </p:attrNameLst>
                                      </p:cBhvr>
                                      <p:tavLst>
                                        <p:tav tm="0">
                                          <p:val>
                                            <p:strVal val="#ppt_x"/>
                                          </p:val>
                                        </p:tav>
                                        <p:tav tm="100000">
                                          <p:val>
                                            <p:strVal val="#ppt_x"/>
                                          </p:val>
                                        </p:tav>
                                      </p:tavLst>
                                    </p:anim>
                                    <p:anim calcmode="lin" valueType="num">
                                      <p:cBhvr>
                                        <p:cTn id="81"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1" presetClass="entr" presetSubtype="1" fill="hold" grpId="0" nodeType="click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wheel(1)">
                                      <p:cBhvr>
                                        <p:cTn id="86" dur="2000"/>
                                        <p:tgtEl>
                                          <p:spTgt spid="33"/>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xit" presetSubtype="4" fill="hold" nodeType="clickEffect">
                                  <p:stCondLst>
                                    <p:cond delay="0"/>
                                  </p:stCondLst>
                                  <p:childTnLst>
                                    <p:animEffect transition="out" filter="wipe(down)">
                                      <p:cBhvr>
                                        <p:cTn id="90" dur="500"/>
                                        <p:tgtEl>
                                          <p:spTgt spid="106"/>
                                        </p:tgtEl>
                                      </p:cBhvr>
                                    </p:animEffect>
                                    <p:set>
                                      <p:cBhvr>
                                        <p:cTn id="91" dur="1" fill="hold">
                                          <p:stCondLst>
                                            <p:cond delay="499"/>
                                          </p:stCondLst>
                                        </p:cTn>
                                        <p:tgtEl>
                                          <p:spTgt spid="106"/>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6" presetClass="entr" presetSubtype="16" fill="hold" grpId="0" nodeType="clickEffect">
                                  <p:stCondLst>
                                    <p:cond delay="0"/>
                                  </p:stCondLst>
                                  <p:childTnLst>
                                    <p:set>
                                      <p:cBhvr>
                                        <p:cTn id="95" dur="1" fill="hold">
                                          <p:stCondLst>
                                            <p:cond delay="0"/>
                                          </p:stCondLst>
                                        </p:cTn>
                                        <p:tgtEl>
                                          <p:spTgt spid="161"/>
                                        </p:tgtEl>
                                        <p:attrNameLst>
                                          <p:attrName>style.visibility</p:attrName>
                                        </p:attrNameLst>
                                      </p:cBhvr>
                                      <p:to>
                                        <p:strVal val="visible"/>
                                      </p:to>
                                    </p:set>
                                    <p:animEffect transition="in" filter="circle(in)">
                                      <p:cBhvr>
                                        <p:cTn id="96" dur="2000"/>
                                        <p:tgtEl>
                                          <p:spTgt spid="161"/>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127"/>
                                        </p:tgtEl>
                                        <p:attrNameLst>
                                          <p:attrName>style.visibility</p:attrName>
                                        </p:attrNameLst>
                                      </p:cBhvr>
                                      <p:to>
                                        <p:strVal val="visible"/>
                                      </p:to>
                                    </p:set>
                                    <p:animEffect transition="in" filter="wipe(down)">
                                      <p:cBhvr>
                                        <p:cTn id="101" dur="500"/>
                                        <p:tgtEl>
                                          <p:spTgt spid="127"/>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nodeType="clickEffect">
                                  <p:stCondLst>
                                    <p:cond delay="0"/>
                                  </p:stCondLst>
                                  <p:childTnLst>
                                    <p:set>
                                      <p:cBhvr>
                                        <p:cTn id="105" dur="1" fill="hold">
                                          <p:stCondLst>
                                            <p:cond delay="0"/>
                                          </p:stCondLst>
                                        </p:cTn>
                                        <p:tgtEl>
                                          <p:spTgt spid="134"/>
                                        </p:tgtEl>
                                        <p:attrNameLst>
                                          <p:attrName>style.visibility</p:attrName>
                                        </p:attrNameLst>
                                      </p:cBhvr>
                                      <p:to>
                                        <p:strVal val="visible"/>
                                      </p:to>
                                    </p:set>
                                    <p:animEffect transition="in" filter="wipe(down)">
                                      <p:cBhvr>
                                        <p:cTn id="106" dur="500"/>
                                        <p:tgtEl>
                                          <p:spTgt spid="134"/>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nodeType="clickEffect">
                                  <p:stCondLst>
                                    <p:cond delay="0"/>
                                  </p:stCondLst>
                                  <p:childTnLst>
                                    <p:set>
                                      <p:cBhvr>
                                        <p:cTn id="110" dur="1" fill="hold">
                                          <p:stCondLst>
                                            <p:cond delay="0"/>
                                          </p:stCondLst>
                                        </p:cTn>
                                        <p:tgtEl>
                                          <p:spTgt spid="169"/>
                                        </p:tgtEl>
                                        <p:attrNameLst>
                                          <p:attrName>style.visibility</p:attrName>
                                        </p:attrNameLst>
                                      </p:cBhvr>
                                      <p:to>
                                        <p:strVal val="visible"/>
                                      </p:to>
                                    </p:set>
                                    <p:animEffect transition="in" filter="wipe(down)">
                                      <p:cBhvr>
                                        <p:cTn id="111" dur="500"/>
                                        <p:tgtEl>
                                          <p:spTgt spid="169"/>
                                        </p:tgtEl>
                                      </p:cBhvr>
                                    </p:animEffect>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nodeType="clickEffect">
                                  <p:stCondLst>
                                    <p:cond delay="0"/>
                                  </p:stCondLst>
                                  <p:childTnLst>
                                    <p:set>
                                      <p:cBhvr>
                                        <p:cTn id="115" dur="1" fill="hold">
                                          <p:stCondLst>
                                            <p:cond delay="0"/>
                                          </p:stCondLst>
                                        </p:cTn>
                                        <p:tgtEl>
                                          <p:spTgt spid="164"/>
                                        </p:tgtEl>
                                        <p:attrNameLst>
                                          <p:attrName>style.visibility</p:attrName>
                                        </p:attrNameLst>
                                      </p:cBhvr>
                                      <p:to>
                                        <p:strVal val="visible"/>
                                      </p:to>
                                    </p:set>
                                    <p:animEffect transition="in" filter="fade">
                                      <p:cBhvr>
                                        <p:cTn id="116" dur="1000"/>
                                        <p:tgtEl>
                                          <p:spTgt spid="164"/>
                                        </p:tgtEl>
                                      </p:cBhvr>
                                    </p:animEffect>
                                    <p:anim calcmode="lin" valueType="num">
                                      <p:cBhvr>
                                        <p:cTn id="117" dur="1000" fill="hold"/>
                                        <p:tgtEl>
                                          <p:spTgt spid="164"/>
                                        </p:tgtEl>
                                        <p:attrNameLst>
                                          <p:attrName>ppt_x</p:attrName>
                                        </p:attrNameLst>
                                      </p:cBhvr>
                                      <p:tavLst>
                                        <p:tav tm="0">
                                          <p:val>
                                            <p:strVal val="#ppt_x"/>
                                          </p:val>
                                        </p:tav>
                                        <p:tav tm="100000">
                                          <p:val>
                                            <p:strVal val="#ppt_x"/>
                                          </p:val>
                                        </p:tav>
                                      </p:tavLst>
                                    </p:anim>
                                    <p:anim calcmode="lin" valueType="num">
                                      <p:cBhvr>
                                        <p:cTn id="118" dur="1000" fill="hold"/>
                                        <p:tgtEl>
                                          <p:spTgt spid="164"/>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1" presetClass="entr" presetSubtype="1" fill="hold" grpId="0" nodeType="clickEffect">
                                  <p:stCondLst>
                                    <p:cond delay="0"/>
                                  </p:stCondLst>
                                  <p:childTnLst>
                                    <p:set>
                                      <p:cBhvr>
                                        <p:cTn id="122" dur="1" fill="hold">
                                          <p:stCondLst>
                                            <p:cond delay="0"/>
                                          </p:stCondLst>
                                        </p:cTn>
                                        <p:tgtEl>
                                          <p:spTgt spid="172"/>
                                        </p:tgtEl>
                                        <p:attrNameLst>
                                          <p:attrName>style.visibility</p:attrName>
                                        </p:attrNameLst>
                                      </p:cBhvr>
                                      <p:to>
                                        <p:strVal val="visible"/>
                                      </p:to>
                                    </p:set>
                                    <p:animEffect transition="in" filter="wheel(1)">
                                      <p:cBhvr>
                                        <p:cTn id="123" dur="2000"/>
                                        <p:tgtEl>
                                          <p:spTgt spid="172"/>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xit" presetSubtype="4" fill="hold" nodeType="clickEffect">
                                  <p:stCondLst>
                                    <p:cond delay="0"/>
                                  </p:stCondLst>
                                  <p:childTnLst>
                                    <p:animEffect transition="out" filter="wipe(down)">
                                      <p:cBhvr>
                                        <p:cTn id="127" dur="500"/>
                                        <p:tgtEl>
                                          <p:spTgt spid="164"/>
                                        </p:tgtEl>
                                      </p:cBhvr>
                                    </p:animEffect>
                                    <p:set>
                                      <p:cBhvr>
                                        <p:cTn id="128" dur="1" fill="hold">
                                          <p:stCondLst>
                                            <p:cond delay="499"/>
                                          </p:stCondLst>
                                        </p:cTn>
                                        <p:tgtEl>
                                          <p:spTgt spid="164"/>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6" presetClass="entr" presetSubtype="16" fill="hold" grpId="0" nodeType="clickEffect">
                                  <p:stCondLst>
                                    <p:cond delay="0"/>
                                  </p:stCondLst>
                                  <p:childTnLst>
                                    <p:set>
                                      <p:cBhvr>
                                        <p:cTn id="132" dur="1" fill="hold">
                                          <p:stCondLst>
                                            <p:cond delay="0"/>
                                          </p:stCondLst>
                                        </p:cTn>
                                        <p:tgtEl>
                                          <p:spTgt spid="162"/>
                                        </p:tgtEl>
                                        <p:attrNameLst>
                                          <p:attrName>style.visibility</p:attrName>
                                        </p:attrNameLst>
                                      </p:cBhvr>
                                      <p:to>
                                        <p:strVal val="visible"/>
                                      </p:to>
                                    </p:set>
                                    <p:animEffect transition="in" filter="circle(in)">
                                      <p:cBhvr>
                                        <p:cTn id="133" dur="2000"/>
                                        <p:tgtEl>
                                          <p:spTgt spid="162"/>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173">
                                            <p:bg/>
                                          </p:spTgt>
                                        </p:tgtEl>
                                        <p:attrNameLst>
                                          <p:attrName>style.visibility</p:attrName>
                                        </p:attrNameLst>
                                      </p:cBhvr>
                                      <p:to>
                                        <p:strVal val="visible"/>
                                      </p:to>
                                    </p:set>
                                    <p:animEffect transition="in" filter="wipe(left)">
                                      <p:cBhvr>
                                        <p:cTn id="138" dur="500"/>
                                        <p:tgtEl>
                                          <p:spTgt spid="173">
                                            <p:bg/>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173">
                                            <p:txEl>
                                              <p:pRg st="1" end="1"/>
                                            </p:txEl>
                                          </p:spTgt>
                                        </p:tgtEl>
                                        <p:attrNameLst>
                                          <p:attrName>style.visibility</p:attrName>
                                        </p:attrNameLst>
                                      </p:cBhvr>
                                      <p:to>
                                        <p:strVal val="visible"/>
                                      </p:to>
                                    </p:set>
                                    <p:animEffect transition="in" filter="wipe(left)">
                                      <p:cBhvr>
                                        <p:cTn id="143" dur="500"/>
                                        <p:tgtEl>
                                          <p:spTgt spid="173">
                                            <p:txEl>
                                              <p:pRg st="1" end="1"/>
                                            </p:txEl>
                                          </p:spTgt>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173">
                                            <p:txEl>
                                              <p:pRg st="2" end="2"/>
                                            </p:txEl>
                                          </p:spTgt>
                                        </p:tgtEl>
                                        <p:attrNameLst>
                                          <p:attrName>style.visibility</p:attrName>
                                        </p:attrNameLst>
                                      </p:cBhvr>
                                      <p:to>
                                        <p:strVal val="visible"/>
                                      </p:to>
                                    </p:set>
                                    <p:animEffect transition="in" filter="wipe(left)">
                                      <p:cBhvr>
                                        <p:cTn id="148" dur="500"/>
                                        <p:tgtEl>
                                          <p:spTgt spid="173">
                                            <p:txEl>
                                              <p:pRg st="2" end="2"/>
                                            </p:txEl>
                                          </p:spTgt>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grpId="0" nodeType="clickEffect">
                                  <p:stCondLst>
                                    <p:cond delay="0"/>
                                  </p:stCondLst>
                                  <p:childTnLst>
                                    <p:set>
                                      <p:cBhvr>
                                        <p:cTn id="152" dur="1" fill="hold">
                                          <p:stCondLst>
                                            <p:cond delay="0"/>
                                          </p:stCondLst>
                                        </p:cTn>
                                        <p:tgtEl>
                                          <p:spTgt spid="173">
                                            <p:txEl>
                                              <p:pRg st="3" end="3"/>
                                            </p:txEl>
                                          </p:spTgt>
                                        </p:tgtEl>
                                        <p:attrNameLst>
                                          <p:attrName>style.visibility</p:attrName>
                                        </p:attrNameLst>
                                      </p:cBhvr>
                                      <p:to>
                                        <p:strVal val="visible"/>
                                      </p:to>
                                    </p:set>
                                    <p:animEffect transition="in" filter="wipe(left)">
                                      <p:cBhvr>
                                        <p:cTn id="153" dur="500"/>
                                        <p:tgtEl>
                                          <p:spTgt spid="173">
                                            <p:txEl>
                                              <p:pRg st="3" end="3"/>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grpId="0" nodeType="clickEffect">
                                  <p:stCondLst>
                                    <p:cond delay="0"/>
                                  </p:stCondLst>
                                  <p:childTnLst>
                                    <p:set>
                                      <p:cBhvr>
                                        <p:cTn id="157" dur="1" fill="hold">
                                          <p:stCondLst>
                                            <p:cond delay="0"/>
                                          </p:stCondLst>
                                        </p:cTn>
                                        <p:tgtEl>
                                          <p:spTgt spid="173">
                                            <p:txEl>
                                              <p:pRg st="4" end="4"/>
                                            </p:txEl>
                                          </p:spTgt>
                                        </p:tgtEl>
                                        <p:attrNameLst>
                                          <p:attrName>style.visibility</p:attrName>
                                        </p:attrNameLst>
                                      </p:cBhvr>
                                      <p:to>
                                        <p:strVal val="visible"/>
                                      </p:to>
                                    </p:set>
                                    <p:animEffect transition="in" filter="wipe(left)">
                                      <p:cBhvr>
                                        <p:cTn id="158" dur="500"/>
                                        <p:tgtEl>
                                          <p:spTgt spid="173">
                                            <p:txEl>
                                              <p:pRg st="4" end="4"/>
                                            </p:txEl>
                                          </p:spTgt>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8" fill="hold" grpId="0" nodeType="clickEffect">
                                  <p:stCondLst>
                                    <p:cond delay="0"/>
                                  </p:stCondLst>
                                  <p:childTnLst>
                                    <p:set>
                                      <p:cBhvr>
                                        <p:cTn id="162" dur="1" fill="hold">
                                          <p:stCondLst>
                                            <p:cond delay="0"/>
                                          </p:stCondLst>
                                        </p:cTn>
                                        <p:tgtEl>
                                          <p:spTgt spid="173">
                                            <p:txEl>
                                              <p:pRg st="5" end="5"/>
                                            </p:txEl>
                                          </p:spTgt>
                                        </p:tgtEl>
                                        <p:attrNameLst>
                                          <p:attrName>style.visibility</p:attrName>
                                        </p:attrNameLst>
                                      </p:cBhvr>
                                      <p:to>
                                        <p:strVal val="visible"/>
                                      </p:to>
                                    </p:set>
                                    <p:animEffect transition="in" filter="wipe(left)">
                                      <p:cBhvr>
                                        <p:cTn id="163" dur="500"/>
                                        <p:tgtEl>
                                          <p:spTgt spid="173">
                                            <p:txEl>
                                              <p:pRg st="5" end="5"/>
                                            </p:txEl>
                                          </p:spTgt>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8" fill="hold" grpId="0" nodeType="clickEffect">
                                  <p:stCondLst>
                                    <p:cond delay="0"/>
                                  </p:stCondLst>
                                  <p:childTnLst>
                                    <p:set>
                                      <p:cBhvr>
                                        <p:cTn id="167" dur="1" fill="hold">
                                          <p:stCondLst>
                                            <p:cond delay="0"/>
                                          </p:stCondLst>
                                        </p:cTn>
                                        <p:tgtEl>
                                          <p:spTgt spid="173">
                                            <p:txEl>
                                              <p:pRg st="6" end="6"/>
                                            </p:txEl>
                                          </p:spTgt>
                                        </p:tgtEl>
                                        <p:attrNameLst>
                                          <p:attrName>style.visibility</p:attrName>
                                        </p:attrNameLst>
                                      </p:cBhvr>
                                      <p:to>
                                        <p:strVal val="visible"/>
                                      </p:to>
                                    </p:set>
                                    <p:animEffect transition="in" filter="wipe(left)">
                                      <p:cBhvr>
                                        <p:cTn id="168" dur="500"/>
                                        <p:tgtEl>
                                          <p:spTgt spid="173">
                                            <p:txEl>
                                              <p:pRg st="6" end="6"/>
                                            </p:txEl>
                                          </p:spTgt>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8" fill="hold" grpId="0" nodeType="clickEffect">
                                  <p:stCondLst>
                                    <p:cond delay="0"/>
                                  </p:stCondLst>
                                  <p:childTnLst>
                                    <p:set>
                                      <p:cBhvr>
                                        <p:cTn id="172" dur="1" fill="hold">
                                          <p:stCondLst>
                                            <p:cond delay="0"/>
                                          </p:stCondLst>
                                        </p:cTn>
                                        <p:tgtEl>
                                          <p:spTgt spid="173">
                                            <p:txEl>
                                              <p:pRg st="7" end="7"/>
                                            </p:txEl>
                                          </p:spTgt>
                                        </p:tgtEl>
                                        <p:attrNameLst>
                                          <p:attrName>style.visibility</p:attrName>
                                        </p:attrNameLst>
                                      </p:cBhvr>
                                      <p:to>
                                        <p:strVal val="visible"/>
                                      </p:to>
                                    </p:set>
                                    <p:animEffect transition="in" filter="wipe(left)">
                                      <p:cBhvr>
                                        <p:cTn id="173" dur="500"/>
                                        <p:tgtEl>
                                          <p:spTgt spid="17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45" grpId="0"/>
      <p:bldP spid="46" grpId="0"/>
      <p:bldP spid="47" grpId="0"/>
      <p:bldP spid="48" grpId="0"/>
      <p:bldP spid="123" grpId="0"/>
      <p:bldP spid="124" grpId="0"/>
      <p:bldP spid="125" grpId="0"/>
      <p:bldP spid="126" grpId="0"/>
      <p:bldP spid="161" grpId="0"/>
      <p:bldP spid="162" grpId="0"/>
      <p:bldP spid="172" grpId="0" animBg="1"/>
      <p:bldP spid="173"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8443E"/>
        </a:solidFill>
        <a:effectLst/>
      </p:bgPr>
    </p:bg>
    <p:spTree>
      <p:nvGrpSpPr>
        <p:cNvPr id="1" name=""/>
        <p:cNvGrpSpPr/>
        <p:nvPr/>
      </p:nvGrpSpPr>
      <p:grpSpPr>
        <a:xfrm>
          <a:off x="0" y="0"/>
          <a:ext cx="0" cy="0"/>
          <a:chOff x="0" y="0"/>
          <a:chExt cx="0" cy="0"/>
        </a:xfrm>
      </p:grpSpPr>
      <p:pic>
        <p:nvPicPr>
          <p:cNvPr id="9" name="PA_图片 2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0788240" y="0"/>
            <a:ext cx="1240350" cy="2232249"/>
          </a:xfrm>
          <a:prstGeom prst="rect">
            <a:avLst/>
          </a:prstGeom>
        </p:spPr>
      </p:pic>
      <p:pic>
        <p:nvPicPr>
          <p:cNvPr id="10" name="PA_图片 22"/>
          <p:cNvPicPr>
            <a:picLocks noChangeAspect="1"/>
          </p:cNvPicPr>
          <p:nvPr>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10463396" y="42751"/>
            <a:ext cx="649687" cy="1169237"/>
          </a:xfrm>
          <a:prstGeom prst="rect">
            <a:avLst/>
          </a:prstGeom>
        </p:spPr>
      </p:pic>
      <p:sp>
        <p:nvSpPr>
          <p:cNvPr id="2" name="Cloud 1"/>
          <p:cNvSpPr/>
          <p:nvPr/>
        </p:nvSpPr>
        <p:spPr>
          <a:xfrm>
            <a:off x="535576" y="1370276"/>
            <a:ext cx="11038115" cy="1723945"/>
          </a:xfrm>
          <a:prstGeom prst="cloud">
            <a:avLst/>
          </a:prstGeom>
          <a:solidFill>
            <a:srgbClr val="FB8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Mỗi tam giác đều vẽ được một đường tròn đi qua 3 đỉnh. Ta có thể vẽ được đường tròn đi qua bốn điểm bất kì được không?</a:t>
            </a:r>
          </a:p>
        </p:txBody>
      </p:sp>
      <p:sp>
        <p:nvSpPr>
          <p:cNvPr id="86" name="Rectangle 85"/>
          <p:cNvSpPr/>
          <p:nvPr/>
        </p:nvSpPr>
        <p:spPr>
          <a:xfrm>
            <a:off x="2303702" y="3735770"/>
            <a:ext cx="7219540" cy="1384995"/>
          </a:xfrm>
          <a:prstGeom prst="rect">
            <a:avLst/>
          </a:prstGeom>
        </p:spPr>
        <p:txBody>
          <a:bodyPr wrap="square">
            <a:spAutoFit/>
          </a:bodyPr>
          <a:lstStyle/>
          <a:p>
            <a:pPr algn="just">
              <a:spcBef>
                <a:spcPts val="300"/>
              </a:spcBef>
              <a:spcAft>
                <a:spcPts val="300"/>
              </a:spcAft>
            </a:pPr>
            <a:r>
              <a:rPr lang="en-US" sz="2800" smtClean="0">
                <a:solidFill>
                  <a:schemeClr val="bg1"/>
                </a:solidFill>
                <a:latin typeface="Times New Roman" panose="02020603050405020304" pitchFamily="18" charset="0"/>
                <a:ea typeface="Calibri" panose="020F0502020204030204" pitchFamily="34" charset="0"/>
              </a:rPr>
              <a:t>Mỗi tam giác sẽ vẽ được một đường tròn đi qua 3 đỉnh, nhưng không phải lúc nào ta cũng vẽ được đường tròn đi qua 4 đỉnh của một tứ giác.</a:t>
            </a:r>
            <a:endParaRPr lang="en-US" sz="2800">
              <a:solidFill>
                <a:schemeClr val="bg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3638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9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90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94640"/>
        </a:solidFill>
        <a:effectLst/>
      </p:bgPr>
    </p:bg>
    <p:spTree>
      <p:nvGrpSpPr>
        <p:cNvPr id="1" name=""/>
        <p:cNvGrpSpPr/>
        <p:nvPr/>
      </p:nvGrpSpPr>
      <p:grpSpPr>
        <a:xfrm>
          <a:off x="0" y="0"/>
          <a:ext cx="0" cy="0"/>
          <a:chOff x="0" y="0"/>
          <a:chExt cx="0" cy="0"/>
        </a:xfrm>
      </p:grpSpPr>
      <p:sp>
        <p:nvSpPr>
          <p:cNvPr id="2" name="TextBox 1"/>
          <p:cNvSpPr txBox="1"/>
          <p:nvPr/>
        </p:nvSpPr>
        <p:spPr>
          <a:xfrm>
            <a:off x="222068" y="226966"/>
            <a:ext cx="6518366" cy="523220"/>
          </a:xfrm>
          <a:prstGeom prst="rect">
            <a:avLst/>
          </a:prstGeom>
          <a:noFill/>
        </p:spPr>
        <p:txBody>
          <a:bodyPr wrap="square" rtlCol="0">
            <a:spAutoFit/>
          </a:bodyPr>
          <a:lstStyle/>
          <a:p>
            <a:r>
              <a:rPr lang="en-US" sz="2800" smtClean="0">
                <a:solidFill>
                  <a:schemeClr val="bg1"/>
                </a:solidFill>
                <a:latin typeface="Times New Roman" panose="02020603050405020304" pitchFamily="18" charset="0"/>
                <a:cs typeface="Times New Roman" panose="02020603050405020304" pitchFamily="18" charset="0"/>
              </a:rPr>
              <a:t>Chuẩn bị của GIÁO VIÊN và HỌC SINH</a:t>
            </a:r>
            <a:endParaRPr lang="en-US" sz="2800">
              <a:solidFill>
                <a:schemeClr val="bg1"/>
              </a:solidFill>
              <a:latin typeface="Times New Roman" panose="02020603050405020304" pitchFamily="18" charset="0"/>
              <a:cs typeface="Times New Roman" panose="02020603050405020304" pitchFamily="18" charset="0"/>
            </a:endParaRPr>
          </a:p>
        </p:txBody>
      </p:sp>
      <p:grpSp>
        <p:nvGrpSpPr>
          <p:cNvPr id="27" name="组合 30"/>
          <p:cNvGrpSpPr/>
          <p:nvPr/>
        </p:nvGrpSpPr>
        <p:grpSpPr>
          <a:xfrm>
            <a:off x="500199" y="4235536"/>
            <a:ext cx="2798684" cy="1833892"/>
            <a:chOff x="1922283" y="3212976"/>
            <a:chExt cx="2197812" cy="1440160"/>
          </a:xfrm>
        </p:grpSpPr>
        <p:sp>
          <p:nvSpPr>
            <p:cNvPr id="30" name="椭圆 37"/>
            <p:cNvSpPr/>
            <p:nvPr/>
          </p:nvSpPr>
          <p:spPr>
            <a:xfrm>
              <a:off x="2331589" y="3212976"/>
              <a:ext cx="1440160" cy="144016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inpin heiti" charset="-122"/>
                <a:ea typeface="inpin heiti" charset="-122"/>
              </a:endParaRPr>
            </a:p>
          </p:txBody>
        </p:sp>
        <p:sp>
          <p:nvSpPr>
            <p:cNvPr id="31" name="Freeform 16"/>
            <p:cNvSpPr>
              <a:spLocks noEditPoints="1"/>
            </p:cNvSpPr>
            <p:nvPr/>
          </p:nvSpPr>
          <p:spPr bwMode="auto">
            <a:xfrm>
              <a:off x="1922283" y="3426470"/>
              <a:ext cx="2197812" cy="1126119"/>
            </a:xfrm>
            <a:custGeom>
              <a:avLst/>
              <a:gdLst>
                <a:gd name="T0" fmla="*/ 256 w 316"/>
                <a:gd name="T1" fmla="*/ 124 h 162"/>
                <a:gd name="T2" fmla="*/ 152 w 316"/>
                <a:gd name="T3" fmla="*/ 27 h 162"/>
                <a:gd name="T4" fmla="*/ 122 w 316"/>
                <a:gd name="T5" fmla="*/ 17 h 162"/>
                <a:gd name="T6" fmla="*/ 143 w 316"/>
                <a:gd name="T7" fmla="*/ 30 h 162"/>
                <a:gd name="T8" fmla="*/ 250 w 316"/>
                <a:gd name="T9" fmla="*/ 126 h 162"/>
                <a:gd name="T10" fmla="*/ 127 w 316"/>
                <a:gd name="T11" fmla="*/ 48 h 162"/>
                <a:gd name="T12" fmla="*/ 248 w 316"/>
                <a:gd name="T13" fmla="*/ 113 h 162"/>
                <a:gd name="T14" fmla="*/ 275 w 316"/>
                <a:gd name="T15" fmla="*/ 96 h 162"/>
                <a:gd name="T16" fmla="*/ 292 w 316"/>
                <a:gd name="T17" fmla="*/ 75 h 162"/>
                <a:gd name="T18" fmla="*/ 278 w 316"/>
                <a:gd name="T19" fmla="*/ 30 h 162"/>
                <a:gd name="T20" fmla="*/ 210 w 316"/>
                <a:gd name="T21" fmla="*/ 29 h 162"/>
                <a:gd name="T22" fmla="*/ 7 w 316"/>
                <a:gd name="T23" fmla="*/ 126 h 162"/>
                <a:gd name="T24" fmla="*/ 315 w 316"/>
                <a:gd name="T25" fmla="*/ 48 h 162"/>
                <a:gd name="T26" fmla="*/ 279 w 316"/>
                <a:gd name="T27" fmla="*/ 92 h 162"/>
                <a:gd name="T28" fmla="*/ 196 w 316"/>
                <a:gd name="T29" fmla="*/ 145 h 162"/>
                <a:gd name="T30" fmla="*/ 261 w 316"/>
                <a:gd name="T31" fmla="*/ 17 h 162"/>
                <a:gd name="T32" fmla="*/ 104 w 316"/>
                <a:gd name="T33" fmla="*/ 53 h 162"/>
                <a:gd name="T34" fmla="*/ 127 w 316"/>
                <a:gd name="T35" fmla="*/ 48 h 162"/>
                <a:gd name="T36" fmla="*/ 305 w 316"/>
                <a:gd name="T37" fmla="*/ 60 h 162"/>
                <a:gd name="T38" fmla="*/ 47 w 316"/>
                <a:gd name="T39" fmla="*/ 143 h 162"/>
                <a:gd name="T40" fmla="*/ 213 w 316"/>
                <a:gd name="T41" fmla="*/ 129 h 162"/>
                <a:gd name="T42" fmla="*/ 248 w 316"/>
                <a:gd name="T43" fmla="*/ 113 h 162"/>
                <a:gd name="T44" fmla="*/ 58 w 316"/>
                <a:gd name="T45" fmla="*/ 141 h 162"/>
                <a:gd name="T46" fmla="*/ 121 w 316"/>
                <a:gd name="T47" fmla="*/ 16 h 162"/>
                <a:gd name="T48" fmla="*/ 91 w 316"/>
                <a:gd name="T49" fmla="*/ 11 h 162"/>
                <a:gd name="T50" fmla="*/ 33 w 316"/>
                <a:gd name="T51" fmla="*/ 152 h 162"/>
                <a:gd name="T52" fmla="*/ 230 w 316"/>
                <a:gd name="T53" fmla="*/ 136 h 162"/>
                <a:gd name="T54" fmla="*/ 155 w 316"/>
                <a:gd name="T55" fmla="*/ 154 h 162"/>
                <a:gd name="T56" fmla="*/ 121 w 316"/>
                <a:gd name="T57" fmla="*/ 45 h 162"/>
                <a:gd name="T58" fmla="*/ 144 w 316"/>
                <a:gd name="T59" fmla="*/ 37 h 162"/>
                <a:gd name="T60" fmla="*/ 168 w 316"/>
                <a:gd name="T61" fmla="*/ 28 h 162"/>
                <a:gd name="T62" fmla="*/ 191 w 316"/>
                <a:gd name="T63" fmla="*/ 24 h 162"/>
                <a:gd name="T64" fmla="*/ 215 w 316"/>
                <a:gd name="T65" fmla="*/ 22 h 162"/>
                <a:gd name="T66" fmla="*/ 298 w 316"/>
                <a:gd name="T67" fmla="*/ 30 h 162"/>
                <a:gd name="T68" fmla="*/ 283 w 316"/>
                <a:gd name="T69" fmla="*/ 25 h 162"/>
                <a:gd name="T70" fmla="*/ 295 w 316"/>
                <a:gd name="T71" fmla="*/ 33 h 162"/>
                <a:gd name="T72" fmla="*/ 226 w 316"/>
                <a:gd name="T73" fmla="*/ 122 h 162"/>
                <a:gd name="T74" fmla="*/ 130 w 316"/>
                <a:gd name="T75" fmla="*/ 146 h 162"/>
                <a:gd name="T76" fmla="*/ 91 w 316"/>
                <a:gd name="T77" fmla="*/ 147 h 162"/>
                <a:gd name="T78" fmla="*/ 95 w 316"/>
                <a:gd name="T79" fmla="*/ 27 h 162"/>
                <a:gd name="T80" fmla="*/ 79 w 316"/>
                <a:gd name="T81" fmla="*/ 20 h 162"/>
                <a:gd name="T82" fmla="*/ 69 w 316"/>
                <a:gd name="T83" fmla="*/ 26 h 162"/>
                <a:gd name="T84" fmla="*/ 23 w 316"/>
                <a:gd name="T85" fmla="*/ 67 h 162"/>
                <a:gd name="T86" fmla="*/ 8 w 316"/>
                <a:gd name="T87" fmla="*/ 99 h 162"/>
                <a:gd name="T88" fmla="*/ 49 w 316"/>
                <a:gd name="T89" fmla="*/ 156 h 162"/>
                <a:gd name="T90" fmla="*/ 70 w 316"/>
                <a:gd name="T91" fmla="*/ 158 h 162"/>
                <a:gd name="T92" fmla="*/ 116 w 316"/>
                <a:gd name="T93" fmla="*/ 160 h 162"/>
                <a:gd name="T94" fmla="*/ 92 w 316"/>
                <a:gd name="T95" fmla="*/ 158 h 162"/>
                <a:gd name="T96" fmla="*/ 219 w 316"/>
                <a:gd name="T97" fmla="*/ 140 h 162"/>
                <a:gd name="T98" fmla="*/ 155 w 316"/>
                <a:gd name="T99" fmla="*/ 154 h 162"/>
                <a:gd name="T100" fmla="*/ 272 w 316"/>
                <a:gd name="T101" fmla="*/ 108 h 162"/>
                <a:gd name="T102" fmla="*/ 295 w 316"/>
                <a:gd name="T103" fmla="*/ 87 h 162"/>
                <a:gd name="T104" fmla="*/ 302 w 316"/>
                <a:gd name="T105" fmla="*/ 76 h 162"/>
                <a:gd name="T106" fmla="*/ 306 w 316"/>
                <a:gd name="T107" fmla="*/ 39 h 162"/>
                <a:gd name="T108" fmla="*/ 306 w 316"/>
                <a:gd name="T109" fmla="*/ 69 h 162"/>
                <a:gd name="T110" fmla="*/ 232 w 316"/>
                <a:gd name="T111" fmla="*/ 27 h 162"/>
                <a:gd name="T112" fmla="*/ 75 w 316"/>
                <a:gd name="T113" fmla="*/ 158 h 162"/>
                <a:gd name="T114" fmla="*/ 95 w 316"/>
                <a:gd name="T115" fmla="*/ 30 h 162"/>
                <a:gd name="T116" fmla="*/ 183 w 316"/>
                <a:gd name="T117" fmla="*/ 14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 h="162">
                  <a:moveTo>
                    <a:pt x="260" y="122"/>
                  </a:moveTo>
                  <a:cubicBezTo>
                    <a:pt x="259" y="122"/>
                    <a:pt x="258" y="122"/>
                    <a:pt x="258" y="123"/>
                  </a:cubicBezTo>
                  <a:cubicBezTo>
                    <a:pt x="258" y="123"/>
                    <a:pt x="259" y="123"/>
                    <a:pt x="260" y="122"/>
                  </a:cubicBezTo>
                  <a:close/>
                  <a:moveTo>
                    <a:pt x="245" y="130"/>
                  </a:moveTo>
                  <a:cubicBezTo>
                    <a:pt x="246" y="129"/>
                    <a:pt x="248" y="129"/>
                    <a:pt x="249" y="128"/>
                  </a:cubicBezTo>
                  <a:cubicBezTo>
                    <a:pt x="250" y="128"/>
                    <a:pt x="252" y="127"/>
                    <a:pt x="253" y="126"/>
                  </a:cubicBezTo>
                  <a:cubicBezTo>
                    <a:pt x="253" y="125"/>
                    <a:pt x="246" y="128"/>
                    <a:pt x="245" y="130"/>
                  </a:cubicBezTo>
                  <a:close/>
                  <a:moveTo>
                    <a:pt x="256" y="125"/>
                  </a:moveTo>
                  <a:cubicBezTo>
                    <a:pt x="257" y="124"/>
                    <a:pt x="257" y="124"/>
                    <a:pt x="256" y="124"/>
                  </a:cubicBezTo>
                  <a:cubicBezTo>
                    <a:pt x="255" y="124"/>
                    <a:pt x="253" y="125"/>
                    <a:pt x="256" y="125"/>
                  </a:cubicBezTo>
                  <a:close/>
                  <a:moveTo>
                    <a:pt x="71" y="160"/>
                  </a:moveTo>
                  <a:cubicBezTo>
                    <a:pt x="71" y="161"/>
                    <a:pt x="72" y="159"/>
                    <a:pt x="71" y="160"/>
                  </a:cubicBezTo>
                  <a:close/>
                  <a:moveTo>
                    <a:pt x="307" y="32"/>
                  </a:moveTo>
                  <a:cubicBezTo>
                    <a:pt x="308" y="32"/>
                    <a:pt x="304" y="30"/>
                    <a:pt x="304" y="30"/>
                  </a:cubicBezTo>
                  <a:cubicBezTo>
                    <a:pt x="305" y="31"/>
                    <a:pt x="306" y="32"/>
                    <a:pt x="307" y="32"/>
                  </a:cubicBezTo>
                  <a:close/>
                  <a:moveTo>
                    <a:pt x="152" y="27"/>
                  </a:moveTo>
                  <a:cubicBezTo>
                    <a:pt x="152" y="25"/>
                    <a:pt x="147" y="28"/>
                    <a:pt x="147" y="28"/>
                  </a:cubicBezTo>
                  <a:cubicBezTo>
                    <a:pt x="148" y="29"/>
                    <a:pt x="153" y="28"/>
                    <a:pt x="152" y="27"/>
                  </a:cubicBezTo>
                  <a:close/>
                  <a:moveTo>
                    <a:pt x="117" y="38"/>
                  </a:moveTo>
                  <a:cubicBezTo>
                    <a:pt x="117" y="38"/>
                    <a:pt x="117" y="37"/>
                    <a:pt x="117" y="37"/>
                  </a:cubicBezTo>
                  <a:cubicBezTo>
                    <a:pt x="116" y="37"/>
                    <a:pt x="115" y="37"/>
                    <a:pt x="114" y="38"/>
                  </a:cubicBezTo>
                  <a:cubicBezTo>
                    <a:pt x="113" y="38"/>
                    <a:pt x="105" y="45"/>
                    <a:pt x="105" y="45"/>
                  </a:cubicBezTo>
                  <a:cubicBezTo>
                    <a:pt x="106" y="45"/>
                    <a:pt x="144" y="30"/>
                    <a:pt x="144" y="30"/>
                  </a:cubicBezTo>
                  <a:cubicBezTo>
                    <a:pt x="144" y="29"/>
                    <a:pt x="144" y="30"/>
                    <a:pt x="143" y="30"/>
                  </a:cubicBezTo>
                  <a:cubicBezTo>
                    <a:pt x="142" y="30"/>
                    <a:pt x="142" y="30"/>
                    <a:pt x="141" y="30"/>
                  </a:cubicBezTo>
                  <a:cubicBezTo>
                    <a:pt x="135" y="33"/>
                    <a:pt x="119" y="39"/>
                    <a:pt x="117" y="38"/>
                  </a:cubicBezTo>
                  <a:close/>
                  <a:moveTo>
                    <a:pt x="122" y="17"/>
                  </a:moveTo>
                  <a:cubicBezTo>
                    <a:pt x="122" y="17"/>
                    <a:pt x="126" y="15"/>
                    <a:pt x="126" y="15"/>
                  </a:cubicBezTo>
                  <a:cubicBezTo>
                    <a:pt x="126" y="16"/>
                    <a:pt x="125" y="16"/>
                    <a:pt x="125" y="17"/>
                  </a:cubicBezTo>
                  <a:cubicBezTo>
                    <a:pt x="125" y="17"/>
                    <a:pt x="132" y="13"/>
                    <a:pt x="128" y="14"/>
                  </a:cubicBezTo>
                  <a:cubicBezTo>
                    <a:pt x="127" y="14"/>
                    <a:pt x="122" y="16"/>
                    <a:pt x="122" y="17"/>
                  </a:cubicBezTo>
                  <a:close/>
                  <a:moveTo>
                    <a:pt x="143" y="30"/>
                  </a:moveTo>
                  <a:cubicBezTo>
                    <a:pt x="143" y="30"/>
                    <a:pt x="143" y="30"/>
                    <a:pt x="143" y="30"/>
                  </a:cubicBezTo>
                  <a:cubicBezTo>
                    <a:pt x="142" y="30"/>
                    <a:pt x="142" y="30"/>
                    <a:pt x="141" y="30"/>
                  </a:cubicBezTo>
                  <a:cubicBezTo>
                    <a:pt x="141" y="30"/>
                    <a:pt x="141" y="30"/>
                    <a:pt x="141" y="30"/>
                  </a:cubicBezTo>
                  <a:cubicBezTo>
                    <a:pt x="142" y="30"/>
                    <a:pt x="142" y="30"/>
                    <a:pt x="143" y="30"/>
                  </a:cubicBezTo>
                  <a:close/>
                  <a:moveTo>
                    <a:pt x="180" y="137"/>
                  </a:moveTo>
                  <a:cubicBezTo>
                    <a:pt x="179" y="137"/>
                    <a:pt x="174" y="138"/>
                    <a:pt x="169" y="139"/>
                  </a:cubicBezTo>
                  <a:cubicBezTo>
                    <a:pt x="174" y="138"/>
                    <a:pt x="180" y="137"/>
                    <a:pt x="180" y="137"/>
                  </a:cubicBezTo>
                  <a:close/>
                  <a:moveTo>
                    <a:pt x="137" y="44"/>
                  </a:moveTo>
                  <a:cubicBezTo>
                    <a:pt x="137" y="45"/>
                    <a:pt x="136" y="45"/>
                    <a:pt x="135" y="45"/>
                  </a:cubicBezTo>
                  <a:cubicBezTo>
                    <a:pt x="135" y="45"/>
                    <a:pt x="135" y="45"/>
                    <a:pt x="135" y="45"/>
                  </a:cubicBezTo>
                  <a:cubicBezTo>
                    <a:pt x="136" y="45"/>
                    <a:pt x="136" y="45"/>
                    <a:pt x="137" y="44"/>
                  </a:cubicBezTo>
                  <a:cubicBezTo>
                    <a:pt x="137" y="44"/>
                    <a:pt x="137" y="44"/>
                    <a:pt x="137" y="44"/>
                  </a:cubicBezTo>
                  <a:close/>
                  <a:moveTo>
                    <a:pt x="250" y="126"/>
                  </a:moveTo>
                  <a:cubicBezTo>
                    <a:pt x="252" y="126"/>
                    <a:pt x="263" y="119"/>
                    <a:pt x="263" y="119"/>
                  </a:cubicBezTo>
                  <a:cubicBezTo>
                    <a:pt x="263" y="118"/>
                    <a:pt x="250" y="126"/>
                    <a:pt x="250" y="126"/>
                  </a:cubicBezTo>
                  <a:close/>
                  <a:moveTo>
                    <a:pt x="242" y="116"/>
                  </a:moveTo>
                  <a:cubicBezTo>
                    <a:pt x="242" y="116"/>
                    <a:pt x="242" y="116"/>
                    <a:pt x="242" y="116"/>
                  </a:cubicBezTo>
                  <a:cubicBezTo>
                    <a:pt x="242" y="116"/>
                    <a:pt x="242" y="116"/>
                    <a:pt x="242" y="116"/>
                  </a:cubicBezTo>
                  <a:close/>
                  <a:moveTo>
                    <a:pt x="172" y="33"/>
                  </a:moveTo>
                  <a:cubicBezTo>
                    <a:pt x="171" y="32"/>
                    <a:pt x="153" y="39"/>
                    <a:pt x="137" y="44"/>
                  </a:cubicBezTo>
                  <a:cubicBezTo>
                    <a:pt x="137" y="45"/>
                    <a:pt x="135" y="46"/>
                    <a:pt x="135" y="45"/>
                  </a:cubicBezTo>
                  <a:cubicBezTo>
                    <a:pt x="132" y="46"/>
                    <a:pt x="130" y="47"/>
                    <a:pt x="127" y="48"/>
                  </a:cubicBezTo>
                  <a:cubicBezTo>
                    <a:pt x="127" y="48"/>
                    <a:pt x="127" y="48"/>
                    <a:pt x="127" y="48"/>
                  </a:cubicBezTo>
                  <a:cubicBezTo>
                    <a:pt x="144" y="43"/>
                    <a:pt x="172" y="34"/>
                    <a:pt x="172" y="33"/>
                  </a:cubicBezTo>
                  <a:close/>
                  <a:moveTo>
                    <a:pt x="101" y="53"/>
                  </a:moveTo>
                  <a:cubicBezTo>
                    <a:pt x="101" y="53"/>
                    <a:pt x="101" y="53"/>
                    <a:pt x="101" y="53"/>
                  </a:cubicBezTo>
                  <a:cubicBezTo>
                    <a:pt x="101" y="53"/>
                    <a:pt x="101" y="53"/>
                    <a:pt x="101" y="53"/>
                  </a:cubicBezTo>
                  <a:close/>
                  <a:moveTo>
                    <a:pt x="219" y="126"/>
                  </a:moveTo>
                  <a:cubicBezTo>
                    <a:pt x="220" y="126"/>
                    <a:pt x="220" y="126"/>
                    <a:pt x="221" y="126"/>
                  </a:cubicBezTo>
                  <a:cubicBezTo>
                    <a:pt x="221" y="126"/>
                    <a:pt x="220" y="126"/>
                    <a:pt x="219" y="126"/>
                  </a:cubicBezTo>
                  <a:close/>
                  <a:moveTo>
                    <a:pt x="248" y="113"/>
                  </a:moveTo>
                  <a:cubicBezTo>
                    <a:pt x="248" y="113"/>
                    <a:pt x="249" y="113"/>
                    <a:pt x="250" y="113"/>
                  </a:cubicBezTo>
                  <a:cubicBezTo>
                    <a:pt x="249" y="113"/>
                    <a:pt x="249" y="113"/>
                    <a:pt x="248" y="113"/>
                  </a:cubicBezTo>
                  <a:close/>
                  <a:moveTo>
                    <a:pt x="283" y="107"/>
                  </a:moveTo>
                  <a:cubicBezTo>
                    <a:pt x="284" y="107"/>
                    <a:pt x="284" y="106"/>
                    <a:pt x="285" y="105"/>
                  </a:cubicBezTo>
                  <a:cubicBezTo>
                    <a:pt x="285" y="105"/>
                    <a:pt x="282" y="107"/>
                    <a:pt x="283" y="107"/>
                  </a:cubicBezTo>
                  <a:close/>
                  <a:moveTo>
                    <a:pt x="272" y="115"/>
                  </a:moveTo>
                  <a:cubicBezTo>
                    <a:pt x="271" y="115"/>
                    <a:pt x="270" y="115"/>
                    <a:pt x="269" y="116"/>
                  </a:cubicBezTo>
                  <a:cubicBezTo>
                    <a:pt x="270" y="116"/>
                    <a:pt x="271" y="115"/>
                    <a:pt x="272" y="115"/>
                  </a:cubicBezTo>
                  <a:close/>
                  <a:moveTo>
                    <a:pt x="275" y="96"/>
                  </a:moveTo>
                  <a:cubicBezTo>
                    <a:pt x="274" y="96"/>
                    <a:pt x="270" y="99"/>
                    <a:pt x="266" y="102"/>
                  </a:cubicBezTo>
                  <a:cubicBezTo>
                    <a:pt x="266" y="102"/>
                    <a:pt x="265" y="102"/>
                    <a:pt x="266" y="102"/>
                  </a:cubicBezTo>
                  <a:cubicBezTo>
                    <a:pt x="266" y="103"/>
                    <a:pt x="274" y="96"/>
                    <a:pt x="275" y="96"/>
                  </a:cubicBezTo>
                  <a:close/>
                  <a:moveTo>
                    <a:pt x="310" y="64"/>
                  </a:moveTo>
                  <a:cubicBezTo>
                    <a:pt x="310" y="65"/>
                    <a:pt x="311" y="62"/>
                    <a:pt x="311" y="61"/>
                  </a:cubicBezTo>
                  <a:cubicBezTo>
                    <a:pt x="310" y="62"/>
                    <a:pt x="310" y="63"/>
                    <a:pt x="310" y="64"/>
                  </a:cubicBezTo>
                  <a:close/>
                  <a:moveTo>
                    <a:pt x="292" y="75"/>
                  </a:moveTo>
                  <a:cubicBezTo>
                    <a:pt x="291" y="76"/>
                    <a:pt x="291" y="77"/>
                    <a:pt x="292" y="77"/>
                  </a:cubicBezTo>
                  <a:cubicBezTo>
                    <a:pt x="292" y="76"/>
                    <a:pt x="294" y="74"/>
                    <a:pt x="292" y="75"/>
                  </a:cubicBezTo>
                  <a:close/>
                  <a:moveTo>
                    <a:pt x="290" y="78"/>
                  </a:moveTo>
                  <a:cubicBezTo>
                    <a:pt x="290" y="78"/>
                    <a:pt x="289" y="79"/>
                    <a:pt x="289" y="80"/>
                  </a:cubicBezTo>
                  <a:cubicBezTo>
                    <a:pt x="290" y="79"/>
                    <a:pt x="290" y="79"/>
                    <a:pt x="290" y="78"/>
                  </a:cubicBezTo>
                  <a:close/>
                  <a:moveTo>
                    <a:pt x="278" y="30"/>
                  </a:moveTo>
                  <a:cubicBezTo>
                    <a:pt x="270" y="28"/>
                    <a:pt x="253" y="22"/>
                    <a:pt x="245" y="25"/>
                  </a:cubicBezTo>
                  <a:cubicBezTo>
                    <a:pt x="247" y="25"/>
                    <a:pt x="259" y="28"/>
                    <a:pt x="263" y="28"/>
                  </a:cubicBezTo>
                  <a:cubicBezTo>
                    <a:pt x="270" y="29"/>
                    <a:pt x="277" y="34"/>
                    <a:pt x="284" y="35"/>
                  </a:cubicBezTo>
                  <a:cubicBezTo>
                    <a:pt x="293" y="36"/>
                    <a:pt x="304" y="54"/>
                    <a:pt x="301" y="59"/>
                  </a:cubicBezTo>
                  <a:cubicBezTo>
                    <a:pt x="309" y="47"/>
                    <a:pt x="287" y="34"/>
                    <a:pt x="278" y="30"/>
                  </a:cubicBezTo>
                  <a:close/>
                  <a:moveTo>
                    <a:pt x="278" y="32"/>
                  </a:moveTo>
                  <a:cubicBezTo>
                    <a:pt x="278" y="31"/>
                    <a:pt x="278" y="32"/>
                    <a:pt x="278" y="32"/>
                  </a:cubicBezTo>
                  <a:close/>
                  <a:moveTo>
                    <a:pt x="291" y="82"/>
                  </a:moveTo>
                  <a:cubicBezTo>
                    <a:pt x="290" y="82"/>
                    <a:pt x="293" y="79"/>
                    <a:pt x="293" y="79"/>
                  </a:cubicBezTo>
                  <a:cubicBezTo>
                    <a:pt x="292" y="80"/>
                    <a:pt x="291" y="80"/>
                    <a:pt x="291" y="82"/>
                  </a:cubicBezTo>
                  <a:close/>
                  <a:moveTo>
                    <a:pt x="128" y="51"/>
                  </a:moveTo>
                  <a:cubicBezTo>
                    <a:pt x="128" y="47"/>
                    <a:pt x="180" y="36"/>
                    <a:pt x="186" y="34"/>
                  </a:cubicBezTo>
                  <a:cubicBezTo>
                    <a:pt x="186" y="34"/>
                    <a:pt x="185" y="33"/>
                    <a:pt x="185" y="33"/>
                  </a:cubicBezTo>
                  <a:cubicBezTo>
                    <a:pt x="193" y="31"/>
                    <a:pt x="203" y="31"/>
                    <a:pt x="210" y="29"/>
                  </a:cubicBezTo>
                  <a:cubicBezTo>
                    <a:pt x="211" y="29"/>
                    <a:pt x="212" y="28"/>
                    <a:pt x="213" y="28"/>
                  </a:cubicBezTo>
                  <a:cubicBezTo>
                    <a:pt x="205" y="29"/>
                    <a:pt x="197" y="29"/>
                    <a:pt x="195" y="30"/>
                  </a:cubicBezTo>
                  <a:cubicBezTo>
                    <a:pt x="190" y="31"/>
                    <a:pt x="128" y="45"/>
                    <a:pt x="128" y="51"/>
                  </a:cubicBezTo>
                  <a:close/>
                  <a:moveTo>
                    <a:pt x="174" y="33"/>
                  </a:moveTo>
                  <a:cubicBezTo>
                    <a:pt x="175" y="33"/>
                    <a:pt x="186" y="31"/>
                    <a:pt x="185" y="30"/>
                  </a:cubicBezTo>
                  <a:cubicBezTo>
                    <a:pt x="185" y="28"/>
                    <a:pt x="175" y="33"/>
                    <a:pt x="174" y="33"/>
                  </a:cubicBezTo>
                  <a:close/>
                  <a:moveTo>
                    <a:pt x="7" y="126"/>
                  </a:moveTo>
                  <a:cubicBezTo>
                    <a:pt x="7" y="126"/>
                    <a:pt x="7" y="125"/>
                    <a:pt x="7" y="125"/>
                  </a:cubicBezTo>
                  <a:cubicBezTo>
                    <a:pt x="6" y="125"/>
                    <a:pt x="6" y="125"/>
                    <a:pt x="7" y="126"/>
                  </a:cubicBezTo>
                  <a:close/>
                  <a:moveTo>
                    <a:pt x="133" y="49"/>
                  </a:moveTo>
                  <a:cubicBezTo>
                    <a:pt x="134" y="49"/>
                    <a:pt x="135" y="48"/>
                    <a:pt x="136" y="48"/>
                  </a:cubicBezTo>
                  <a:cubicBezTo>
                    <a:pt x="135" y="48"/>
                    <a:pt x="134" y="48"/>
                    <a:pt x="133" y="49"/>
                  </a:cubicBezTo>
                  <a:close/>
                  <a:moveTo>
                    <a:pt x="303" y="56"/>
                  </a:moveTo>
                  <a:cubicBezTo>
                    <a:pt x="303" y="57"/>
                    <a:pt x="303" y="58"/>
                    <a:pt x="303" y="58"/>
                  </a:cubicBezTo>
                  <a:cubicBezTo>
                    <a:pt x="303" y="58"/>
                    <a:pt x="303" y="57"/>
                    <a:pt x="303" y="56"/>
                  </a:cubicBezTo>
                  <a:close/>
                  <a:moveTo>
                    <a:pt x="315" y="48"/>
                  </a:moveTo>
                  <a:cubicBezTo>
                    <a:pt x="315" y="48"/>
                    <a:pt x="315" y="47"/>
                    <a:pt x="314" y="47"/>
                  </a:cubicBezTo>
                  <a:cubicBezTo>
                    <a:pt x="314" y="47"/>
                    <a:pt x="314" y="48"/>
                    <a:pt x="315" y="48"/>
                  </a:cubicBezTo>
                  <a:close/>
                  <a:moveTo>
                    <a:pt x="182" y="138"/>
                  </a:moveTo>
                  <a:cubicBezTo>
                    <a:pt x="182" y="138"/>
                    <a:pt x="187" y="137"/>
                    <a:pt x="187" y="136"/>
                  </a:cubicBezTo>
                  <a:cubicBezTo>
                    <a:pt x="187" y="136"/>
                    <a:pt x="181" y="136"/>
                    <a:pt x="182" y="138"/>
                  </a:cubicBezTo>
                  <a:close/>
                  <a:moveTo>
                    <a:pt x="316" y="62"/>
                  </a:moveTo>
                  <a:cubicBezTo>
                    <a:pt x="316" y="62"/>
                    <a:pt x="316" y="56"/>
                    <a:pt x="316" y="56"/>
                  </a:cubicBezTo>
                  <a:cubicBezTo>
                    <a:pt x="316" y="57"/>
                    <a:pt x="315" y="62"/>
                    <a:pt x="316" y="62"/>
                  </a:cubicBezTo>
                  <a:close/>
                  <a:moveTo>
                    <a:pt x="279" y="92"/>
                  </a:moveTo>
                  <a:cubicBezTo>
                    <a:pt x="278" y="93"/>
                    <a:pt x="278" y="93"/>
                    <a:pt x="278" y="94"/>
                  </a:cubicBezTo>
                  <a:cubicBezTo>
                    <a:pt x="278" y="93"/>
                    <a:pt x="279" y="93"/>
                    <a:pt x="279" y="92"/>
                  </a:cubicBezTo>
                  <a:close/>
                  <a:moveTo>
                    <a:pt x="244" y="21"/>
                  </a:moveTo>
                  <a:cubicBezTo>
                    <a:pt x="247" y="21"/>
                    <a:pt x="245" y="21"/>
                    <a:pt x="244" y="21"/>
                  </a:cubicBezTo>
                  <a:close/>
                  <a:moveTo>
                    <a:pt x="216" y="128"/>
                  </a:moveTo>
                  <a:cubicBezTo>
                    <a:pt x="215" y="127"/>
                    <a:pt x="216" y="128"/>
                    <a:pt x="216" y="128"/>
                  </a:cubicBezTo>
                  <a:close/>
                  <a:moveTo>
                    <a:pt x="261" y="106"/>
                  </a:moveTo>
                  <a:cubicBezTo>
                    <a:pt x="262" y="106"/>
                    <a:pt x="261" y="105"/>
                    <a:pt x="261" y="106"/>
                  </a:cubicBezTo>
                  <a:close/>
                  <a:moveTo>
                    <a:pt x="211" y="26"/>
                  </a:moveTo>
                  <a:cubicBezTo>
                    <a:pt x="211" y="26"/>
                    <a:pt x="211" y="25"/>
                    <a:pt x="211" y="26"/>
                  </a:cubicBezTo>
                  <a:close/>
                  <a:moveTo>
                    <a:pt x="196" y="145"/>
                  </a:moveTo>
                  <a:cubicBezTo>
                    <a:pt x="196" y="144"/>
                    <a:pt x="195" y="144"/>
                    <a:pt x="194" y="145"/>
                  </a:cubicBezTo>
                  <a:cubicBezTo>
                    <a:pt x="192" y="146"/>
                    <a:pt x="197" y="144"/>
                    <a:pt x="196" y="145"/>
                  </a:cubicBezTo>
                  <a:close/>
                  <a:moveTo>
                    <a:pt x="106" y="158"/>
                  </a:moveTo>
                  <a:cubicBezTo>
                    <a:pt x="106" y="158"/>
                    <a:pt x="110" y="158"/>
                    <a:pt x="110" y="158"/>
                  </a:cubicBezTo>
                  <a:cubicBezTo>
                    <a:pt x="109" y="158"/>
                    <a:pt x="107" y="158"/>
                    <a:pt x="106" y="158"/>
                  </a:cubicBezTo>
                  <a:close/>
                  <a:moveTo>
                    <a:pt x="284" y="22"/>
                  </a:moveTo>
                  <a:cubicBezTo>
                    <a:pt x="279" y="20"/>
                    <a:pt x="274" y="18"/>
                    <a:pt x="269" y="17"/>
                  </a:cubicBezTo>
                  <a:cubicBezTo>
                    <a:pt x="266" y="16"/>
                    <a:pt x="258" y="17"/>
                    <a:pt x="255" y="16"/>
                  </a:cubicBezTo>
                  <a:cubicBezTo>
                    <a:pt x="257" y="17"/>
                    <a:pt x="260" y="16"/>
                    <a:pt x="261" y="17"/>
                  </a:cubicBezTo>
                  <a:cubicBezTo>
                    <a:pt x="257" y="14"/>
                    <a:pt x="239" y="15"/>
                    <a:pt x="233" y="15"/>
                  </a:cubicBezTo>
                  <a:cubicBezTo>
                    <a:pt x="227" y="15"/>
                    <a:pt x="220" y="16"/>
                    <a:pt x="214" y="17"/>
                  </a:cubicBezTo>
                  <a:cubicBezTo>
                    <a:pt x="211" y="17"/>
                    <a:pt x="209" y="19"/>
                    <a:pt x="206" y="18"/>
                  </a:cubicBezTo>
                  <a:cubicBezTo>
                    <a:pt x="207" y="18"/>
                    <a:pt x="208" y="18"/>
                    <a:pt x="209" y="17"/>
                  </a:cubicBezTo>
                  <a:cubicBezTo>
                    <a:pt x="199" y="15"/>
                    <a:pt x="183" y="22"/>
                    <a:pt x="173" y="25"/>
                  </a:cubicBezTo>
                  <a:cubicBezTo>
                    <a:pt x="159" y="28"/>
                    <a:pt x="146" y="32"/>
                    <a:pt x="133" y="37"/>
                  </a:cubicBezTo>
                  <a:cubicBezTo>
                    <a:pt x="126" y="39"/>
                    <a:pt x="104" y="43"/>
                    <a:pt x="100" y="51"/>
                  </a:cubicBezTo>
                  <a:cubicBezTo>
                    <a:pt x="100" y="50"/>
                    <a:pt x="101" y="53"/>
                    <a:pt x="101" y="53"/>
                  </a:cubicBezTo>
                  <a:cubicBezTo>
                    <a:pt x="102" y="53"/>
                    <a:pt x="103" y="53"/>
                    <a:pt x="104" y="53"/>
                  </a:cubicBezTo>
                  <a:cubicBezTo>
                    <a:pt x="103" y="54"/>
                    <a:pt x="103" y="54"/>
                    <a:pt x="102" y="55"/>
                  </a:cubicBezTo>
                  <a:cubicBezTo>
                    <a:pt x="103" y="55"/>
                    <a:pt x="113" y="50"/>
                    <a:pt x="113" y="52"/>
                  </a:cubicBezTo>
                  <a:cubicBezTo>
                    <a:pt x="113" y="52"/>
                    <a:pt x="103" y="58"/>
                    <a:pt x="104" y="58"/>
                  </a:cubicBezTo>
                  <a:cubicBezTo>
                    <a:pt x="110" y="58"/>
                    <a:pt x="114" y="59"/>
                    <a:pt x="122" y="54"/>
                  </a:cubicBezTo>
                  <a:cubicBezTo>
                    <a:pt x="122" y="54"/>
                    <a:pt x="107" y="56"/>
                    <a:pt x="108" y="57"/>
                  </a:cubicBezTo>
                  <a:cubicBezTo>
                    <a:pt x="107" y="55"/>
                    <a:pt x="117" y="53"/>
                    <a:pt x="118" y="53"/>
                  </a:cubicBezTo>
                  <a:cubicBezTo>
                    <a:pt x="117" y="53"/>
                    <a:pt x="116" y="53"/>
                    <a:pt x="116" y="52"/>
                  </a:cubicBezTo>
                  <a:cubicBezTo>
                    <a:pt x="117" y="52"/>
                    <a:pt x="121" y="50"/>
                    <a:pt x="127" y="48"/>
                  </a:cubicBezTo>
                  <a:cubicBezTo>
                    <a:pt x="127" y="48"/>
                    <a:pt x="127" y="48"/>
                    <a:pt x="127" y="48"/>
                  </a:cubicBezTo>
                  <a:cubicBezTo>
                    <a:pt x="127" y="48"/>
                    <a:pt x="127" y="48"/>
                    <a:pt x="127" y="48"/>
                  </a:cubicBezTo>
                  <a:cubicBezTo>
                    <a:pt x="122" y="50"/>
                    <a:pt x="118" y="51"/>
                    <a:pt x="117" y="51"/>
                  </a:cubicBezTo>
                  <a:cubicBezTo>
                    <a:pt x="118" y="51"/>
                    <a:pt x="124" y="48"/>
                    <a:pt x="126" y="47"/>
                  </a:cubicBezTo>
                  <a:cubicBezTo>
                    <a:pt x="125" y="47"/>
                    <a:pt x="125" y="47"/>
                    <a:pt x="125" y="46"/>
                  </a:cubicBezTo>
                  <a:cubicBezTo>
                    <a:pt x="129" y="43"/>
                    <a:pt x="139" y="42"/>
                    <a:pt x="145" y="40"/>
                  </a:cubicBezTo>
                  <a:cubicBezTo>
                    <a:pt x="160" y="35"/>
                    <a:pt x="175" y="31"/>
                    <a:pt x="190" y="27"/>
                  </a:cubicBezTo>
                  <a:cubicBezTo>
                    <a:pt x="214" y="22"/>
                    <a:pt x="242" y="18"/>
                    <a:pt x="266" y="23"/>
                  </a:cubicBezTo>
                  <a:cubicBezTo>
                    <a:pt x="275" y="25"/>
                    <a:pt x="283" y="28"/>
                    <a:pt x="291" y="33"/>
                  </a:cubicBezTo>
                  <a:cubicBezTo>
                    <a:pt x="298" y="37"/>
                    <a:pt x="310" y="50"/>
                    <a:pt x="305" y="60"/>
                  </a:cubicBezTo>
                  <a:cubicBezTo>
                    <a:pt x="304" y="61"/>
                    <a:pt x="304" y="64"/>
                    <a:pt x="303" y="65"/>
                  </a:cubicBezTo>
                  <a:cubicBezTo>
                    <a:pt x="300" y="73"/>
                    <a:pt x="295" y="80"/>
                    <a:pt x="289" y="86"/>
                  </a:cubicBezTo>
                  <a:cubicBezTo>
                    <a:pt x="278" y="97"/>
                    <a:pt x="266" y="106"/>
                    <a:pt x="252" y="113"/>
                  </a:cubicBezTo>
                  <a:cubicBezTo>
                    <a:pt x="202" y="141"/>
                    <a:pt x="140" y="152"/>
                    <a:pt x="83" y="149"/>
                  </a:cubicBezTo>
                  <a:cubicBezTo>
                    <a:pt x="56" y="148"/>
                    <a:pt x="12" y="143"/>
                    <a:pt x="14" y="108"/>
                  </a:cubicBezTo>
                  <a:cubicBezTo>
                    <a:pt x="15" y="96"/>
                    <a:pt x="20" y="85"/>
                    <a:pt x="27" y="75"/>
                  </a:cubicBezTo>
                  <a:cubicBezTo>
                    <a:pt x="24" y="80"/>
                    <a:pt x="22" y="85"/>
                    <a:pt x="20" y="89"/>
                  </a:cubicBezTo>
                  <a:cubicBezTo>
                    <a:pt x="16" y="101"/>
                    <a:pt x="11" y="113"/>
                    <a:pt x="18" y="125"/>
                  </a:cubicBezTo>
                  <a:cubicBezTo>
                    <a:pt x="24" y="135"/>
                    <a:pt x="36" y="140"/>
                    <a:pt x="47" y="143"/>
                  </a:cubicBezTo>
                  <a:cubicBezTo>
                    <a:pt x="71" y="149"/>
                    <a:pt x="97" y="149"/>
                    <a:pt x="122" y="147"/>
                  </a:cubicBezTo>
                  <a:cubicBezTo>
                    <a:pt x="132" y="147"/>
                    <a:pt x="143" y="146"/>
                    <a:pt x="153" y="144"/>
                  </a:cubicBezTo>
                  <a:cubicBezTo>
                    <a:pt x="155" y="144"/>
                    <a:pt x="163" y="141"/>
                    <a:pt x="169" y="139"/>
                  </a:cubicBezTo>
                  <a:cubicBezTo>
                    <a:pt x="166" y="140"/>
                    <a:pt x="163" y="141"/>
                    <a:pt x="163" y="141"/>
                  </a:cubicBezTo>
                  <a:cubicBezTo>
                    <a:pt x="162" y="139"/>
                    <a:pt x="193" y="135"/>
                    <a:pt x="194" y="134"/>
                  </a:cubicBezTo>
                  <a:cubicBezTo>
                    <a:pt x="194" y="133"/>
                    <a:pt x="191" y="135"/>
                    <a:pt x="191" y="135"/>
                  </a:cubicBezTo>
                  <a:cubicBezTo>
                    <a:pt x="191" y="135"/>
                    <a:pt x="199" y="132"/>
                    <a:pt x="202" y="130"/>
                  </a:cubicBezTo>
                  <a:cubicBezTo>
                    <a:pt x="201" y="131"/>
                    <a:pt x="200" y="132"/>
                    <a:pt x="199" y="133"/>
                  </a:cubicBezTo>
                  <a:cubicBezTo>
                    <a:pt x="199" y="133"/>
                    <a:pt x="213" y="129"/>
                    <a:pt x="213" y="129"/>
                  </a:cubicBezTo>
                  <a:cubicBezTo>
                    <a:pt x="212" y="129"/>
                    <a:pt x="211" y="129"/>
                    <a:pt x="210" y="129"/>
                  </a:cubicBezTo>
                  <a:cubicBezTo>
                    <a:pt x="210" y="127"/>
                    <a:pt x="216" y="126"/>
                    <a:pt x="219" y="126"/>
                  </a:cubicBezTo>
                  <a:cubicBezTo>
                    <a:pt x="219" y="126"/>
                    <a:pt x="218" y="126"/>
                    <a:pt x="217" y="125"/>
                  </a:cubicBezTo>
                  <a:cubicBezTo>
                    <a:pt x="218" y="126"/>
                    <a:pt x="225" y="122"/>
                    <a:pt x="226" y="123"/>
                  </a:cubicBezTo>
                  <a:cubicBezTo>
                    <a:pt x="225" y="124"/>
                    <a:pt x="225" y="124"/>
                    <a:pt x="224" y="125"/>
                  </a:cubicBezTo>
                  <a:cubicBezTo>
                    <a:pt x="224" y="125"/>
                    <a:pt x="235" y="120"/>
                    <a:pt x="242" y="116"/>
                  </a:cubicBezTo>
                  <a:cubicBezTo>
                    <a:pt x="242" y="116"/>
                    <a:pt x="242" y="116"/>
                    <a:pt x="242" y="116"/>
                  </a:cubicBezTo>
                  <a:cubicBezTo>
                    <a:pt x="242" y="116"/>
                    <a:pt x="242" y="116"/>
                    <a:pt x="242" y="116"/>
                  </a:cubicBezTo>
                  <a:cubicBezTo>
                    <a:pt x="244" y="115"/>
                    <a:pt x="246" y="114"/>
                    <a:pt x="248" y="113"/>
                  </a:cubicBezTo>
                  <a:cubicBezTo>
                    <a:pt x="247" y="113"/>
                    <a:pt x="247" y="114"/>
                    <a:pt x="247" y="114"/>
                  </a:cubicBezTo>
                  <a:cubicBezTo>
                    <a:pt x="249" y="113"/>
                    <a:pt x="258" y="107"/>
                    <a:pt x="266" y="102"/>
                  </a:cubicBezTo>
                  <a:cubicBezTo>
                    <a:pt x="268" y="100"/>
                    <a:pt x="288" y="83"/>
                    <a:pt x="287" y="82"/>
                  </a:cubicBezTo>
                  <a:cubicBezTo>
                    <a:pt x="287" y="82"/>
                    <a:pt x="256" y="105"/>
                    <a:pt x="255" y="105"/>
                  </a:cubicBezTo>
                  <a:cubicBezTo>
                    <a:pt x="244" y="113"/>
                    <a:pt x="230" y="116"/>
                    <a:pt x="218" y="123"/>
                  </a:cubicBezTo>
                  <a:cubicBezTo>
                    <a:pt x="209" y="129"/>
                    <a:pt x="195" y="131"/>
                    <a:pt x="185" y="133"/>
                  </a:cubicBezTo>
                  <a:cubicBezTo>
                    <a:pt x="174" y="135"/>
                    <a:pt x="161" y="137"/>
                    <a:pt x="150" y="140"/>
                  </a:cubicBezTo>
                  <a:cubicBezTo>
                    <a:pt x="133" y="145"/>
                    <a:pt x="113" y="140"/>
                    <a:pt x="96" y="144"/>
                  </a:cubicBezTo>
                  <a:cubicBezTo>
                    <a:pt x="85" y="147"/>
                    <a:pt x="68" y="143"/>
                    <a:pt x="58" y="141"/>
                  </a:cubicBezTo>
                  <a:cubicBezTo>
                    <a:pt x="47" y="138"/>
                    <a:pt x="36" y="135"/>
                    <a:pt x="27" y="128"/>
                  </a:cubicBezTo>
                  <a:cubicBezTo>
                    <a:pt x="11" y="115"/>
                    <a:pt x="23" y="90"/>
                    <a:pt x="33" y="76"/>
                  </a:cubicBezTo>
                  <a:cubicBezTo>
                    <a:pt x="42" y="64"/>
                    <a:pt x="55" y="54"/>
                    <a:pt x="68" y="46"/>
                  </a:cubicBezTo>
                  <a:cubicBezTo>
                    <a:pt x="68" y="46"/>
                    <a:pt x="67" y="46"/>
                    <a:pt x="67" y="46"/>
                  </a:cubicBezTo>
                  <a:cubicBezTo>
                    <a:pt x="68" y="45"/>
                    <a:pt x="68" y="45"/>
                    <a:pt x="69" y="45"/>
                  </a:cubicBezTo>
                  <a:cubicBezTo>
                    <a:pt x="69" y="45"/>
                    <a:pt x="69" y="45"/>
                    <a:pt x="69" y="45"/>
                  </a:cubicBezTo>
                  <a:cubicBezTo>
                    <a:pt x="72" y="43"/>
                    <a:pt x="75" y="42"/>
                    <a:pt x="77" y="40"/>
                  </a:cubicBezTo>
                  <a:cubicBezTo>
                    <a:pt x="86" y="35"/>
                    <a:pt x="94" y="30"/>
                    <a:pt x="103" y="26"/>
                  </a:cubicBezTo>
                  <a:cubicBezTo>
                    <a:pt x="105" y="25"/>
                    <a:pt x="120" y="16"/>
                    <a:pt x="121" y="16"/>
                  </a:cubicBezTo>
                  <a:cubicBezTo>
                    <a:pt x="114" y="16"/>
                    <a:pt x="106" y="19"/>
                    <a:pt x="99" y="22"/>
                  </a:cubicBezTo>
                  <a:cubicBezTo>
                    <a:pt x="109" y="17"/>
                    <a:pt x="117" y="13"/>
                    <a:pt x="116" y="11"/>
                  </a:cubicBezTo>
                  <a:cubicBezTo>
                    <a:pt x="115" y="9"/>
                    <a:pt x="126" y="8"/>
                    <a:pt x="124" y="6"/>
                  </a:cubicBezTo>
                  <a:cubicBezTo>
                    <a:pt x="124" y="5"/>
                    <a:pt x="122" y="3"/>
                    <a:pt x="121" y="3"/>
                  </a:cubicBezTo>
                  <a:cubicBezTo>
                    <a:pt x="122" y="2"/>
                    <a:pt x="123" y="0"/>
                    <a:pt x="123" y="0"/>
                  </a:cubicBezTo>
                  <a:cubicBezTo>
                    <a:pt x="122" y="1"/>
                    <a:pt x="118" y="2"/>
                    <a:pt x="114" y="3"/>
                  </a:cubicBezTo>
                  <a:cubicBezTo>
                    <a:pt x="115" y="3"/>
                    <a:pt x="116" y="2"/>
                    <a:pt x="116" y="2"/>
                  </a:cubicBezTo>
                  <a:cubicBezTo>
                    <a:pt x="117" y="1"/>
                    <a:pt x="116" y="1"/>
                    <a:pt x="115" y="1"/>
                  </a:cubicBezTo>
                  <a:cubicBezTo>
                    <a:pt x="107" y="2"/>
                    <a:pt x="98" y="8"/>
                    <a:pt x="91" y="11"/>
                  </a:cubicBezTo>
                  <a:cubicBezTo>
                    <a:pt x="83" y="15"/>
                    <a:pt x="69" y="20"/>
                    <a:pt x="63" y="27"/>
                  </a:cubicBezTo>
                  <a:cubicBezTo>
                    <a:pt x="64" y="27"/>
                    <a:pt x="65" y="26"/>
                    <a:pt x="66" y="26"/>
                  </a:cubicBezTo>
                  <a:cubicBezTo>
                    <a:pt x="66" y="26"/>
                    <a:pt x="61" y="29"/>
                    <a:pt x="60" y="30"/>
                  </a:cubicBezTo>
                  <a:cubicBezTo>
                    <a:pt x="60" y="29"/>
                    <a:pt x="61" y="29"/>
                    <a:pt x="61" y="29"/>
                  </a:cubicBezTo>
                  <a:cubicBezTo>
                    <a:pt x="59" y="31"/>
                    <a:pt x="47" y="37"/>
                    <a:pt x="46" y="38"/>
                  </a:cubicBezTo>
                  <a:cubicBezTo>
                    <a:pt x="39" y="44"/>
                    <a:pt x="32" y="50"/>
                    <a:pt x="26" y="57"/>
                  </a:cubicBezTo>
                  <a:cubicBezTo>
                    <a:pt x="17" y="68"/>
                    <a:pt x="8" y="80"/>
                    <a:pt x="4" y="95"/>
                  </a:cubicBezTo>
                  <a:cubicBezTo>
                    <a:pt x="0" y="109"/>
                    <a:pt x="0" y="125"/>
                    <a:pt x="11" y="137"/>
                  </a:cubicBezTo>
                  <a:cubicBezTo>
                    <a:pt x="13" y="139"/>
                    <a:pt x="29" y="151"/>
                    <a:pt x="33" y="152"/>
                  </a:cubicBezTo>
                  <a:cubicBezTo>
                    <a:pt x="42" y="161"/>
                    <a:pt x="123" y="162"/>
                    <a:pt x="134" y="160"/>
                  </a:cubicBezTo>
                  <a:cubicBezTo>
                    <a:pt x="137" y="161"/>
                    <a:pt x="144" y="155"/>
                    <a:pt x="146" y="157"/>
                  </a:cubicBezTo>
                  <a:cubicBezTo>
                    <a:pt x="145" y="158"/>
                    <a:pt x="144" y="158"/>
                    <a:pt x="143" y="158"/>
                  </a:cubicBezTo>
                  <a:cubicBezTo>
                    <a:pt x="144" y="160"/>
                    <a:pt x="149" y="158"/>
                    <a:pt x="152" y="157"/>
                  </a:cubicBezTo>
                  <a:cubicBezTo>
                    <a:pt x="158" y="158"/>
                    <a:pt x="169" y="155"/>
                    <a:pt x="173" y="154"/>
                  </a:cubicBezTo>
                  <a:cubicBezTo>
                    <a:pt x="181" y="151"/>
                    <a:pt x="190" y="149"/>
                    <a:pt x="198" y="147"/>
                  </a:cubicBezTo>
                  <a:cubicBezTo>
                    <a:pt x="201" y="147"/>
                    <a:pt x="219" y="140"/>
                    <a:pt x="228" y="137"/>
                  </a:cubicBezTo>
                  <a:cubicBezTo>
                    <a:pt x="229" y="137"/>
                    <a:pt x="229" y="137"/>
                    <a:pt x="230" y="136"/>
                  </a:cubicBezTo>
                  <a:cubicBezTo>
                    <a:pt x="230" y="136"/>
                    <a:pt x="230" y="136"/>
                    <a:pt x="230" y="136"/>
                  </a:cubicBezTo>
                  <a:cubicBezTo>
                    <a:pt x="232" y="135"/>
                    <a:pt x="233" y="135"/>
                    <a:pt x="233" y="135"/>
                  </a:cubicBezTo>
                  <a:cubicBezTo>
                    <a:pt x="234" y="137"/>
                    <a:pt x="245" y="128"/>
                    <a:pt x="246" y="128"/>
                  </a:cubicBezTo>
                  <a:cubicBezTo>
                    <a:pt x="238" y="129"/>
                    <a:pt x="229" y="135"/>
                    <a:pt x="221" y="138"/>
                  </a:cubicBezTo>
                  <a:cubicBezTo>
                    <a:pt x="211" y="141"/>
                    <a:pt x="201" y="145"/>
                    <a:pt x="191" y="147"/>
                  </a:cubicBezTo>
                  <a:cubicBezTo>
                    <a:pt x="184" y="149"/>
                    <a:pt x="180" y="150"/>
                    <a:pt x="173" y="152"/>
                  </a:cubicBezTo>
                  <a:cubicBezTo>
                    <a:pt x="172" y="152"/>
                    <a:pt x="170" y="152"/>
                    <a:pt x="168" y="152"/>
                  </a:cubicBezTo>
                  <a:cubicBezTo>
                    <a:pt x="169" y="152"/>
                    <a:pt x="169" y="152"/>
                    <a:pt x="170" y="152"/>
                  </a:cubicBezTo>
                  <a:cubicBezTo>
                    <a:pt x="169" y="152"/>
                    <a:pt x="169" y="152"/>
                    <a:pt x="168" y="152"/>
                  </a:cubicBezTo>
                  <a:cubicBezTo>
                    <a:pt x="163" y="153"/>
                    <a:pt x="158" y="153"/>
                    <a:pt x="155" y="154"/>
                  </a:cubicBezTo>
                  <a:cubicBezTo>
                    <a:pt x="150" y="155"/>
                    <a:pt x="143" y="155"/>
                    <a:pt x="139" y="155"/>
                  </a:cubicBezTo>
                  <a:cubicBezTo>
                    <a:pt x="148" y="154"/>
                    <a:pt x="158" y="153"/>
                    <a:pt x="167" y="151"/>
                  </a:cubicBezTo>
                  <a:cubicBezTo>
                    <a:pt x="202" y="143"/>
                    <a:pt x="239" y="132"/>
                    <a:pt x="269" y="111"/>
                  </a:cubicBezTo>
                  <a:cubicBezTo>
                    <a:pt x="280" y="103"/>
                    <a:pt x="293" y="94"/>
                    <a:pt x="301" y="83"/>
                  </a:cubicBezTo>
                  <a:cubicBezTo>
                    <a:pt x="305" y="76"/>
                    <a:pt x="307" y="71"/>
                    <a:pt x="309" y="64"/>
                  </a:cubicBezTo>
                  <a:cubicBezTo>
                    <a:pt x="310" y="60"/>
                    <a:pt x="311" y="56"/>
                    <a:pt x="312" y="55"/>
                  </a:cubicBezTo>
                  <a:cubicBezTo>
                    <a:pt x="313" y="54"/>
                    <a:pt x="310" y="45"/>
                    <a:pt x="309" y="44"/>
                  </a:cubicBezTo>
                  <a:cubicBezTo>
                    <a:pt x="305" y="33"/>
                    <a:pt x="294" y="26"/>
                    <a:pt x="284" y="22"/>
                  </a:cubicBezTo>
                  <a:close/>
                  <a:moveTo>
                    <a:pt x="121" y="45"/>
                  </a:moveTo>
                  <a:cubicBezTo>
                    <a:pt x="122" y="45"/>
                    <a:pt x="122" y="45"/>
                    <a:pt x="123" y="44"/>
                  </a:cubicBezTo>
                  <a:cubicBezTo>
                    <a:pt x="122" y="45"/>
                    <a:pt x="122" y="45"/>
                    <a:pt x="121" y="45"/>
                  </a:cubicBezTo>
                  <a:close/>
                  <a:moveTo>
                    <a:pt x="154" y="33"/>
                  </a:moveTo>
                  <a:cubicBezTo>
                    <a:pt x="154" y="34"/>
                    <a:pt x="153" y="34"/>
                    <a:pt x="152" y="34"/>
                  </a:cubicBezTo>
                  <a:cubicBezTo>
                    <a:pt x="153" y="34"/>
                    <a:pt x="154" y="33"/>
                    <a:pt x="154" y="33"/>
                  </a:cubicBezTo>
                  <a:close/>
                  <a:moveTo>
                    <a:pt x="142" y="34"/>
                  </a:moveTo>
                  <a:cubicBezTo>
                    <a:pt x="143" y="34"/>
                    <a:pt x="144" y="34"/>
                    <a:pt x="145" y="34"/>
                  </a:cubicBezTo>
                  <a:cubicBezTo>
                    <a:pt x="145" y="35"/>
                    <a:pt x="142" y="35"/>
                    <a:pt x="142" y="34"/>
                  </a:cubicBezTo>
                  <a:close/>
                  <a:moveTo>
                    <a:pt x="144" y="37"/>
                  </a:moveTo>
                  <a:cubicBezTo>
                    <a:pt x="144" y="36"/>
                    <a:pt x="145" y="36"/>
                    <a:pt x="146" y="36"/>
                  </a:cubicBezTo>
                  <a:cubicBezTo>
                    <a:pt x="145" y="37"/>
                    <a:pt x="145" y="37"/>
                    <a:pt x="144" y="37"/>
                  </a:cubicBezTo>
                  <a:close/>
                  <a:moveTo>
                    <a:pt x="152" y="37"/>
                  </a:moveTo>
                  <a:cubicBezTo>
                    <a:pt x="153" y="36"/>
                    <a:pt x="155" y="35"/>
                    <a:pt x="156" y="35"/>
                  </a:cubicBezTo>
                  <a:cubicBezTo>
                    <a:pt x="156" y="35"/>
                    <a:pt x="152" y="37"/>
                    <a:pt x="152" y="37"/>
                  </a:cubicBezTo>
                  <a:close/>
                  <a:moveTo>
                    <a:pt x="166" y="29"/>
                  </a:moveTo>
                  <a:cubicBezTo>
                    <a:pt x="166" y="28"/>
                    <a:pt x="167" y="31"/>
                    <a:pt x="166" y="29"/>
                  </a:cubicBezTo>
                  <a:close/>
                  <a:moveTo>
                    <a:pt x="168" y="28"/>
                  </a:moveTo>
                  <a:cubicBezTo>
                    <a:pt x="167" y="27"/>
                    <a:pt x="168" y="28"/>
                    <a:pt x="168" y="28"/>
                  </a:cubicBezTo>
                  <a:close/>
                  <a:moveTo>
                    <a:pt x="169" y="32"/>
                  </a:moveTo>
                  <a:cubicBezTo>
                    <a:pt x="169" y="31"/>
                    <a:pt x="172" y="31"/>
                    <a:pt x="172" y="31"/>
                  </a:cubicBezTo>
                  <a:cubicBezTo>
                    <a:pt x="171" y="32"/>
                    <a:pt x="170" y="32"/>
                    <a:pt x="169" y="32"/>
                  </a:cubicBezTo>
                  <a:close/>
                  <a:moveTo>
                    <a:pt x="179" y="26"/>
                  </a:moveTo>
                  <a:cubicBezTo>
                    <a:pt x="179" y="26"/>
                    <a:pt x="183" y="24"/>
                    <a:pt x="184" y="25"/>
                  </a:cubicBezTo>
                  <a:cubicBezTo>
                    <a:pt x="184" y="27"/>
                    <a:pt x="179" y="26"/>
                    <a:pt x="179" y="26"/>
                  </a:cubicBezTo>
                  <a:close/>
                  <a:moveTo>
                    <a:pt x="191" y="24"/>
                  </a:moveTo>
                  <a:cubicBezTo>
                    <a:pt x="190" y="24"/>
                    <a:pt x="195" y="23"/>
                    <a:pt x="196" y="23"/>
                  </a:cubicBezTo>
                  <a:cubicBezTo>
                    <a:pt x="195" y="23"/>
                    <a:pt x="191" y="25"/>
                    <a:pt x="191" y="24"/>
                  </a:cubicBezTo>
                  <a:close/>
                  <a:moveTo>
                    <a:pt x="201" y="22"/>
                  </a:moveTo>
                  <a:cubicBezTo>
                    <a:pt x="200" y="22"/>
                    <a:pt x="199" y="23"/>
                    <a:pt x="198" y="22"/>
                  </a:cubicBezTo>
                  <a:cubicBezTo>
                    <a:pt x="197" y="22"/>
                    <a:pt x="202" y="22"/>
                    <a:pt x="201" y="22"/>
                  </a:cubicBezTo>
                  <a:close/>
                  <a:moveTo>
                    <a:pt x="203" y="22"/>
                  </a:moveTo>
                  <a:cubicBezTo>
                    <a:pt x="204" y="21"/>
                    <a:pt x="212" y="20"/>
                    <a:pt x="212" y="20"/>
                  </a:cubicBezTo>
                  <a:cubicBezTo>
                    <a:pt x="213" y="22"/>
                    <a:pt x="204" y="21"/>
                    <a:pt x="203" y="22"/>
                  </a:cubicBezTo>
                  <a:close/>
                  <a:moveTo>
                    <a:pt x="223" y="16"/>
                  </a:moveTo>
                  <a:cubicBezTo>
                    <a:pt x="223" y="15"/>
                    <a:pt x="223" y="17"/>
                    <a:pt x="223" y="16"/>
                  </a:cubicBezTo>
                  <a:close/>
                  <a:moveTo>
                    <a:pt x="215" y="22"/>
                  </a:moveTo>
                  <a:cubicBezTo>
                    <a:pt x="211" y="21"/>
                    <a:pt x="218" y="21"/>
                    <a:pt x="218" y="21"/>
                  </a:cubicBezTo>
                  <a:cubicBezTo>
                    <a:pt x="217" y="22"/>
                    <a:pt x="216" y="22"/>
                    <a:pt x="215" y="22"/>
                  </a:cubicBezTo>
                  <a:close/>
                  <a:moveTo>
                    <a:pt x="233" y="19"/>
                  </a:moveTo>
                  <a:cubicBezTo>
                    <a:pt x="233" y="19"/>
                    <a:pt x="233" y="20"/>
                    <a:pt x="234" y="20"/>
                  </a:cubicBezTo>
                  <a:cubicBezTo>
                    <a:pt x="234" y="20"/>
                    <a:pt x="215" y="20"/>
                    <a:pt x="215" y="20"/>
                  </a:cubicBezTo>
                  <a:cubicBezTo>
                    <a:pt x="217" y="20"/>
                    <a:pt x="242" y="17"/>
                    <a:pt x="242" y="18"/>
                  </a:cubicBezTo>
                  <a:cubicBezTo>
                    <a:pt x="242" y="16"/>
                    <a:pt x="247" y="18"/>
                    <a:pt x="248" y="18"/>
                  </a:cubicBezTo>
                  <a:cubicBezTo>
                    <a:pt x="247" y="17"/>
                    <a:pt x="235" y="18"/>
                    <a:pt x="233" y="19"/>
                  </a:cubicBezTo>
                  <a:close/>
                  <a:moveTo>
                    <a:pt x="298" y="30"/>
                  </a:moveTo>
                  <a:cubicBezTo>
                    <a:pt x="298" y="31"/>
                    <a:pt x="297" y="31"/>
                    <a:pt x="297" y="29"/>
                  </a:cubicBezTo>
                  <a:cubicBezTo>
                    <a:pt x="295" y="27"/>
                    <a:pt x="298" y="31"/>
                    <a:pt x="298" y="30"/>
                  </a:cubicBezTo>
                  <a:close/>
                  <a:moveTo>
                    <a:pt x="274" y="24"/>
                  </a:moveTo>
                  <a:cubicBezTo>
                    <a:pt x="273" y="25"/>
                    <a:pt x="264" y="22"/>
                    <a:pt x="264" y="22"/>
                  </a:cubicBezTo>
                  <a:cubicBezTo>
                    <a:pt x="264" y="21"/>
                    <a:pt x="275" y="24"/>
                    <a:pt x="274" y="24"/>
                  </a:cubicBezTo>
                  <a:close/>
                  <a:moveTo>
                    <a:pt x="277" y="20"/>
                  </a:moveTo>
                  <a:cubicBezTo>
                    <a:pt x="276" y="20"/>
                    <a:pt x="275" y="20"/>
                    <a:pt x="275" y="20"/>
                  </a:cubicBezTo>
                  <a:cubicBezTo>
                    <a:pt x="275" y="19"/>
                    <a:pt x="277" y="20"/>
                    <a:pt x="277" y="20"/>
                  </a:cubicBezTo>
                  <a:close/>
                  <a:moveTo>
                    <a:pt x="283" y="25"/>
                  </a:moveTo>
                  <a:cubicBezTo>
                    <a:pt x="284" y="25"/>
                    <a:pt x="285" y="26"/>
                    <a:pt x="286" y="26"/>
                  </a:cubicBezTo>
                  <a:cubicBezTo>
                    <a:pt x="286" y="26"/>
                    <a:pt x="290" y="29"/>
                    <a:pt x="291" y="29"/>
                  </a:cubicBezTo>
                  <a:cubicBezTo>
                    <a:pt x="289" y="29"/>
                    <a:pt x="284" y="27"/>
                    <a:pt x="283" y="25"/>
                  </a:cubicBezTo>
                  <a:close/>
                  <a:moveTo>
                    <a:pt x="296" y="35"/>
                  </a:moveTo>
                  <a:cubicBezTo>
                    <a:pt x="297" y="35"/>
                    <a:pt x="297" y="36"/>
                    <a:pt x="297" y="37"/>
                  </a:cubicBezTo>
                  <a:cubicBezTo>
                    <a:pt x="297" y="36"/>
                    <a:pt x="295" y="36"/>
                    <a:pt x="296" y="35"/>
                  </a:cubicBezTo>
                  <a:close/>
                  <a:moveTo>
                    <a:pt x="295" y="33"/>
                  </a:moveTo>
                  <a:cubicBezTo>
                    <a:pt x="294" y="32"/>
                    <a:pt x="298" y="35"/>
                    <a:pt x="299" y="36"/>
                  </a:cubicBezTo>
                  <a:cubicBezTo>
                    <a:pt x="298" y="34"/>
                    <a:pt x="296" y="34"/>
                    <a:pt x="295" y="33"/>
                  </a:cubicBezTo>
                  <a:close/>
                  <a:moveTo>
                    <a:pt x="235" y="119"/>
                  </a:moveTo>
                  <a:cubicBezTo>
                    <a:pt x="235" y="119"/>
                    <a:pt x="234" y="120"/>
                    <a:pt x="233" y="120"/>
                  </a:cubicBezTo>
                  <a:cubicBezTo>
                    <a:pt x="233" y="121"/>
                    <a:pt x="232" y="121"/>
                    <a:pt x="231" y="121"/>
                  </a:cubicBezTo>
                  <a:cubicBezTo>
                    <a:pt x="229" y="121"/>
                    <a:pt x="237" y="118"/>
                    <a:pt x="235" y="119"/>
                  </a:cubicBezTo>
                  <a:close/>
                  <a:moveTo>
                    <a:pt x="228" y="120"/>
                  </a:moveTo>
                  <a:cubicBezTo>
                    <a:pt x="228" y="121"/>
                    <a:pt x="227" y="121"/>
                    <a:pt x="226" y="121"/>
                  </a:cubicBezTo>
                  <a:cubicBezTo>
                    <a:pt x="227" y="121"/>
                    <a:pt x="227" y="120"/>
                    <a:pt x="228" y="120"/>
                  </a:cubicBezTo>
                  <a:close/>
                  <a:moveTo>
                    <a:pt x="229" y="121"/>
                  </a:moveTo>
                  <a:cubicBezTo>
                    <a:pt x="230" y="123"/>
                    <a:pt x="226" y="122"/>
                    <a:pt x="226" y="122"/>
                  </a:cubicBezTo>
                  <a:cubicBezTo>
                    <a:pt x="227" y="122"/>
                    <a:pt x="228" y="121"/>
                    <a:pt x="229" y="121"/>
                  </a:cubicBezTo>
                  <a:close/>
                  <a:moveTo>
                    <a:pt x="209" y="129"/>
                  </a:moveTo>
                  <a:cubicBezTo>
                    <a:pt x="210" y="129"/>
                    <a:pt x="205" y="130"/>
                    <a:pt x="205" y="130"/>
                  </a:cubicBezTo>
                  <a:cubicBezTo>
                    <a:pt x="207" y="127"/>
                    <a:pt x="210" y="129"/>
                    <a:pt x="209" y="129"/>
                  </a:cubicBezTo>
                  <a:close/>
                  <a:moveTo>
                    <a:pt x="159" y="142"/>
                  </a:moveTo>
                  <a:cubicBezTo>
                    <a:pt x="158" y="142"/>
                    <a:pt x="150" y="144"/>
                    <a:pt x="150" y="143"/>
                  </a:cubicBezTo>
                  <a:cubicBezTo>
                    <a:pt x="150" y="142"/>
                    <a:pt x="164" y="141"/>
                    <a:pt x="159" y="142"/>
                  </a:cubicBezTo>
                  <a:close/>
                  <a:moveTo>
                    <a:pt x="138" y="145"/>
                  </a:moveTo>
                  <a:cubicBezTo>
                    <a:pt x="135" y="145"/>
                    <a:pt x="133" y="145"/>
                    <a:pt x="130" y="146"/>
                  </a:cubicBezTo>
                  <a:cubicBezTo>
                    <a:pt x="133" y="145"/>
                    <a:pt x="136" y="145"/>
                    <a:pt x="138" y="145"/>
                  </a:cubicBezTo>
                  <a:close/>
                  <a:moveTo>
                    <a:pt x="117" y="146"/>
                  </a:moveTo>
                  <a:cubicBezTo>
                    <a:pt x="116" y="146"/>
                    <a:pt x="115" y="146"/>
                    <a:pt x="115" y="146"/>
                  </a:cubicBezTo>
                  <a:cubicBezTo>
                    <a:pt x="115" y="146"/>
                    <a:pt x="116" y="146"/>
                    <a:pt x="117" y="146"/>
                  </a:cubicBezTo>
                  <a:close/>
                  <a:moveTo>
                    <a:pt x="100" y="146"/>
                  </a:moveTo>
                  <a:cubicBezTo>
                    <a:pt x="101" y="146"/>
                    <a:pt x="102" y="146"/>
                    <a:pt x="103" y="146"/>
                  </a:cubicBezTo>
                  <a:cubicBezTo>
                    <a:pt x="103" y="147"/>
                    <a:pt x="100" y="146"/>
                    <a:pt x="100" y="146"/>
                  </a:cubicBezTo>
                  <a:close/>
                  <a:moveTo>
                    <a:pt x="93" y="147"/>
                  </a:moveTo>
                  <a:cubicBezTo>
                    <a:pt x="93" y="147"/>
                    <a:pt x="92" y="147"/>
                    <a:pt x="91" y="147"/>
                  </a:cubicBezTo>
                  <a:cubicBezTo>
                    <a:pt x="92" y="146"/>
                    <a:pt x="93" y="146"/>
                    <a:pt x="93" y="147"/>
                  </a:cubicBezTo>
                  <a:close/>
                  <a:moveTo>
                    <a:pt x="71" y="146"/>
                  </a:moveTo>
                  <a:cubicBezTo>
                    <a:pt x="70" y="146"/>
                    <a:pt x="69" y="146"/>
                    <a:pt x="68" y="146"/>
                  </a:cubicBezTo>
                  <a:cubicBezTo>
                    <a:pt x="69" y="145"/>
                    <a:pt x="70" y="145"/>
                    <a:pt x="71" y="146"/>
                  </a:cubicBezTo>
                  <a:close/>
                  <a:moveTo>
                    <a:pt x="113" y="19"/>
                  </a:moveTo>
                  <a:cubicBezTo>
                    <a:pt x="113" y="19"/>
                    <a:pt x="108" y="21"/>
                    <a:pt x="108" y="21"/>
                  </a:cubicBezTo>
                  <a:cubicBezTo>
                    <a:pt x="107" y="19"/>
                    <a:pt x="113" y="19"/>
                    <a:pt x="113" y="19"/>
                  </a:cubicBezTo>
                  <a:close/>
                  <a:moveTo>
                    <a:pt x="90" y="29"/>
                  </a:moveTo>
                  <a:cubicBezTo>
                    <a:pt x="91" y="28"/>
                    <a:pt x="95" y="28"/>
                    <a:pt x="95" y="27"/>
                  </a:cubicBezTo>
                  <a:cubicBezTo>
                    <a:pt x="95" y="27"/>
                    <a:pt x="89" y="30"/>
                    <a:pt x="90" y="29"/>
                  </a:cubicBezTo>
                  <a:close/>
                  <a:moveTo>
                    <a:pt x="106" y="6"/>
                  </a:moveTo>
                  <a:cubicBezTo>
                    <a:pt x="99" y="8"/>
                    <a:pt x="92" y="12"/>
                    <a:pt x="92" y="13"/>
                  </a:cubicBezTo>
                  <a:cubicBezTo>
                    <a:pt x="93" y="10"/>
                    <a:pt x="100" y="8"/>
                    <a:pt x="106" y="6"/>
                  </a:cubicBezTo>
                  <a:close/>
                  <a:moveTo>
                    <a:pt x="89" y="15"/>
                  </a:moveTo>
                  <a:cubicBezTo>
                    <a:pt x="88" y="16"/>
                    <a:pt x="86" y="17"/>
                    <a:pt x="85" y="17"/>
                  </a:cubicBezTo>
                  <a:cubicBezTo>
                    <a:pt x="85" y="15"/>
                    <a:pt x="89" y="15"/>
                    <a:pt x="89" y="15"/>
                  </a:cubicBezTo>
                  <a:close/>
                  <a:moveTo>
                    <a:pt x="83" y="18"/>
                  </a:moveTo>
                  <a:cubicBezTo>
                    <a:pt x="83" y="18"/>
                    <a:pt x="79" y="21"/>
                    <a:pt x="79" y="20"/>
                  </a:cubicBezTo>
                  <a:cubicBezTo>
                    <a:pt x="78" y="20"/>
                    <a:pt x="83" y="18"/>
                    <a:pt x="83" y="18"/>
                  </a:cubicBezTo>
                  <a:close/>
                  <a:moveTo>
                    <a:pt x="92" y="25"/>
                  </a:moveTo>
                  <a:cubicBezTo>
                    <a:pt x="90" y="26"/>
                    <a:pt x="89" y="27"/>
                    <a:pt x="88" y="28"/>
                  </a:cubicBezTo>
                  <a:cubicBezTo>
                    <a:pt x="85" y="29"/>
                    <a:pt x="81" y="31"/>
                    <a:pt x="77" y="33"/>
                  </a:cubicBezTo>
                  <a:cubicBezTo>
                    <a:pt x="82" y="31"/>
                    <a:pt x="87" y="28"/>
                    <a:pt x="92" y="25"/>
                  </a:cubicBezTo>
                  <a:close/>
                  <a:moveTo>
                    <a:pt x="69" y="26"/>
                  </a:moveTo>
                  <a:cubicBezTo>
                    <a:pt x="70" y="25"/>
                    <a:pt x="72" y="23"/>
                    <a:pt x="74" y="22"/>
                  </a:cubicBezTo>
                  <a:cubicBezTo>
                    <a:pt x="71" y="24"/>
                    <a:pt x="67" y="28"/>
                    <a:pt x="64" y="29"/>
                  </a:cubicBezTo>
                  <a:cubicBezTo>
                    <a:pt x="65" y="29"/>
                    <a:pt x="69" y="26"/>
                    <a:pt x="69" y="26"/>
                  </a:cubicBezTo>
                  <a:close/>
                  <a:moveTo>
                    <a:pt x="58" y="36"/>
                  </a:moveTo>
                  <a:cubicBezTo>
                    <a:pt x="57" y="37"/>
                    <a:pt x="55" y="37"/>
                    <a:pt x="54" y="38"/>
                  </a:cubicBezTo>
                  <a:cubicBezTo>
                    <a:pt x="55" y="37"/>
                    <a:pt x="57" y="36"/>
                    <a:pt x="58" y="36"/>
                  </a:cubicBezTo>
                  <a:close/>
                  <a:moveTo>
                    <a:pt x="29" y="60"/>
                  </a:moveTo>
                  <a:cubicBezTo>
                    <a:pt x="30" y="58"/>
                    <a:pt x="31" y="57"/>
                    <a:pt x="32" y="57"/>
                  </a:cubicBezTo>
                  <a:cubicBezTo>
                    <a:pt x="32" y="57"/>
                    <a:pt x="28" y="61"/>
                    <a:pt x="29" y="60"/>
                  </a:cubicBezTo>
                  <a:close/>
                  <a:moveTo>
                    <a:pt x="23" y="67"/>
                  </a:moveTo>
                  <a:cubicBezTo>
                    <a:pt x="21" y="70"/>
                    <a:pt x="16" y="78"/>
                    <a:pt x="16" y="78"/>
                  </a:cubicBezTo>
                  <a:cubicBezTo>
                    <a:pt x="17" y="74"/>
                    <a:pt x="21" y="71"/>
                    <a:pt x="23" y="67"/>
                  </a:cubicBezTo>
                  <a:close/>
                  <a:moveTo>
                    <a:pt x="12" y="82"/>
                  </a:moveTo>
                  <a:cubicBezTo>
                    <a:pt x="12" y="80"/>
                    <a:pt x="13" y="79"/>
                    <a:pt x="14" y="78"/>
                  </a:cubicBezTo>
                  <a:cubicBezTo>
                    <a:pt x="14" y="79"/>
                    <a:pt x="11" y="84"/>
                    <a:pt x="12" y="82"/>
                  </a:cubicBezTo>
                  <a:close/>
                  <a:moveTo>
                    <a:pt x="28" y="149"/>
                  </a:moveTo>
                  <a:cubicBezTo>
                    <a:pt x="25" y="148"/>
                    <a:pt x="9" y="131"/>
                    <a:pt x="7" y="126"/>
                  </a:cubicBezTo>
                  <a:cubicBezTo>
                    <a:pt x="7" y="127"/>
                    <a:pt x="7" y="127"/>
                    <a:pt x="7" y="128"/>
                  </a:cubicBezTo>
                  <a:cubicBezTo>
                    <a:pt x="4" y="126"/>
                    <a:pt x="5" y="112"/>
                    <a:pt x="5" y="109"/>
                  </a:cubicBezTo>
                  <a:cubicBezTo>
                    <a:pt x="6" y="99"/>
                    <a:pt x="11" y="91"/>
                    <a:pt x="14" y="82"/>
                  </a:cubicBezTo>
                  <a:cubicBezTo>
                    <a:pt x="14" y="87"/>
                    <a:pt x="9" y="95"/>
                    <a:pt x="8" y="99"/>
                  </a:cubicBezTo>
                  <a:cubicBezTo>
                    <a:pt x="5" y="108"/>
                    <a:pt x="5" y="118"/>
                    <a:pt x="9" y="126"/>
                  </a:cubicBezTo>
                  <a:cubicBezTo>
                    <a:pt x="14" y="136"/>
                    <a:pt x="22" y="142"/>
                    <a:pt x="32" y="147"/>
                  </a:cubicBezTo>
                  <a:cubicBezTo>
                    <a:pt x="27" y="145"/>
                    <a:pt x="23" y="143"/>
                    <a:pt x="23" y="143"/>
                  </a:cubicBezTo>
                  <a:cubicBezTo>
                    <a:pt x="25" y="144"/>
                    <a:pt x="32" y="148"/>
                    <a:pt x="33" y="149"/>
                  </a:cubicBezTo>
                  <a:cubicBezTo>
                    <a:pt x="33" y="148"/>
                    <a:pt x="27" y="149"/>
                    <a:pt x="28" y="149"/>
                  </a:cubicBezTo>
                  <a:close/>
                  <a:moveTo>
                    <a:pt x="37" y="150"/>
                  </a:moveTo>
                  <a:cubicBezTo>
                    <a:pt x="37" y="150"/>
                    <a:pt x="42" y="152"/>
                    <a:pt x="41" y="153"/>
                  </a:cubicBezTo>
                  <a:cubicBezTo>
                    <a:pt x="41" y="153"/>
                    <a:pt x="37" y="151"/>
                    <a:pt x="37" y="150"/>
                  </a:cubicBezTo>
                  <a:close/>
                  <a:moveTo>
                    <a:pt x="49" y="156"/>
                  </a:moveTo>
                  <a:cubicBezTo>
                    <a:pt x="48" y="156"/>
                    <a:pt x="47" y="155"/>
                    <a:pt x="46" y="155"/>
                  </a:cubicBezTo>
                  <a:cubicBezTo>
                    <a:pt x="44" y="154"/>
                    <a:pt x="52" y="154"/>
                    <a:pt x="49" y="156"/>
                  </a:cubicBezTo>
                  <a:close/>
                  <a:moveTo>
                    <a:pt x="54" y="155"/>
                  </a:moveTo>
                  <a:cubicBezTo>
                    <a:pt x="55" y="155"/>
                    <a:pt x="56" y="155"/>
                    <a:pt x="57" y="156"/>
                  </a:cubicBezTo>
                  <a:cubicBezTo>
                    <a:pt x="56" y="156"/>
                    <a:pt x="55" y="156"/>
                    <a:pt x="54" y="155"/>
                  </a:cubicBezTo>
                  <a:close/>
                  <a:moveTo>
                    <a:pt x="78" y="158"/>
                  </a:moveTo>
                  <a:cubicBezTo>
                    <a:pt x="79" y="158"/>
                    <a:pt x="80" y="158"/>
                    <a:pt x="82" y="158"/>
                  </a:cubicBezTo>
                  <a:cubicBezTo>
                    <a:pt x="80" y="159"/>
                    <a:pt x="79" y="158"/>
                    <a:pt x="78" y="158"/>
                  </a:cubicBezTo>
                  <a:close/>
                  <a:moveTo>
                    <a:pt x="70" y="158"/>
                  </a:moveTo>
                  <a:cubicBezTo>
                    <a:pt x="67" y="159"/>
                    <a:pt x="54" y="155"/>
                    <a:pt x="42" y="150"/>
                  </a:cubicBezTo>
                  <a:cubicBezTo>
                    <a:pt x="45" y="151"/>
                    <a:pt x="48" y="152"/>
                    <a:pt x="51" y="153"/>
                  </a:cubicBezTo>
                  <a:cubicBezTo>
                    <a:pt x="61" y="155"/>
                    <a:pt x="72" y="157"/>
                    <a:pt x="84" y="157"/>
                  </a:cubicBezTo>
                  <a:cubicBezTo>
                    <a:pt x="79" y="157"/>
                    <a:pt x="73" y="158"/>
                    <a:pt x="70" y="158"/>
                  </a:cubicBezTo>
                  <a:close/>
                  <a:moveTo>
                    <a:pt x="103" y="160"/>
                  </a:moveTo>
                  <a:cubicBezTo>
                    <a:pt x="104" y="160"/>
                    <a:pt x="105" y="160"/>
                    <a:pt x="105" y="160"/>
                  </a:cubicBezTo>
                  <a:cubicBezTo>
                    <a:pt x="107" y="161"/>
                    <a:pt x="103" y="160"/>
                    <a:pt x="103" y="160"/>
                  </a:cubicBezTo>
                  <a:close/>
                  <a:moveTo>
                    <a:pt x="113" y="160"/>
                  </a:moveTo>
                  <a:cubicBezTo>
                    <a:pt x="114" y="160"/>
                    <a:pt x="115" y="160"/>
                    <a:pt x="116" y="160"/>
                  </a:cubicBezTo>
                  <a:cubicBezTo>
                    <a:pt x="116" y="161"/>
                    <a:pt x="113" y="160"/>
                    <a:pt x="113" y="160"/>
                  </a:cubicBezTo>
                  <a:close/>
                  <a:moveTo>
                    <a:pt x="116" y="158"/>
                  </a:moveTo>
                  <a:cubicBezTo>
                    <a:pt x="116" y="158"/>
                    <a:pt x="127" y="158"/>
                    <a:pt x="127" y="157"/>
                  </a:cubicBezTo>
                  <a:cubicBezTo>
                    <a:pt x="127" y="157"/>
                    <a:pt x="114" y="158"/>
                    <a:pt x="113" y="158"/>
                  </a:cubicBezTo>
                  <a:cubicBezTo>
                    <a:pt x="113" y="158"/>
                    <a:pt x="114" y="159"/>
                    <a:pt x="114" y="159"/>
                  </a:cubicBezTo>
                  <a:cubicBezTo>
                    <a:pt x="112" y="159"/>
                    <a:pt x="85" y="160"/>
                    <a:pt x="85" y="158"/>
                  </a:cubicBezTo>
                  <a:cubicBezTo>
                    <a:pt x="85" y="159"/>
                    <a:pt x="89" y="158"/>
                    <a:pt x="89" y="158"/>
                  </a:cubicBezTo>
                  <a:cubicBezTo>
                    <a:pt x="89" y="158"/>
                    <a:pt x="88" y="158"/>
                    <a:pt x="87" y="158"/>
                  </a:cubicBezTo>
                  <a:cubicBezTo>
                    <a:pt x="89" y="158"/>
                    <a:pt x="91" y="158"/>
                    <a:pt x="92" y="158"/>
                  </a:cubicBezTo>
                  <a:cubicBezTo>
                    <a:pt x="92" y="158"/>
                    <a:pt x="92" y="158"/>
                    <a:pt x="91" y="158"/>
                  </a:cubicBezTo>
                  <a:cubicBezTo>
                    <a:pt x="91" y="158"/>
                    <a:pt x="92" y="158"/>
                    <a:pt x="92" y="158"/>
                  </a:cubicBezTo>
                  <a:cubicBezTo>
                    <a:pt x="105" y="158"/>
                    <a:pt x="119" y="158"/>
                    <a:pt x="132" y="156"/>
                  </a:cubicBezTo>
                  <a:cubicBezTo>
                    <a:pt x="131" y="156"/>
                    <a:pt x="131" y="156"/>
                    <a:pt x="131" y="157"/>
                  </a:cubicBezTo>
                  <a:cubicBezTo>
                    <a:pt x="131" y="157"/>
                    <a:pt x="133" y="157"/>
                    <a:pt x="134" y="157"/>
                  </a:cubicBezTo>
                  <a:cubicBezTo>
                    <a:pt x="129" y="158"/>
                    <a:pt x="116" y="160"/>
                    <a:pt x="116" y="158"/>
                  </a:cubicBezTo>
                  <a:close/>
                  <a:moveTo>
                    <a:pt x="222" y="138"/>
                  </a:moveTo>
                  <a:cubicBezTo>
                    <a:pt x="222" y="138"/>
                    <a:pt x="221" y="138"/>
                    <a:pt x="222" y="138"/>
                  </a:cubicBezTo>
                  <a:close/>
                  <a:moveTo>
                    <a:pt x="219" y="140"/>
                  </a:moveTo>
                  <a:cubicBezTo>
                    <a:pt x="219" y="141"/>
                    <a:pt x="219" y="138"/>
                    <a:pt x="219" y="140"/>
                  </a:cubicBezTo>
                  <a:close/>
                  <a:moveTo>
                    <a:pt x="214" y="141"/>
                  </a:moveTo>
                  <a:cubicBezTo>
                    <a:pt x="217" y="141"/>
                    <a:pt x="211" y="142"/>
                    <a:pt x="211" y="142"/>
                  </a:cubicBezTo>
                  <a:cubicBezTo>
                    <a:pt x="212" y="141"/>
                    <a:pt x="213" y="141"/>
                    <a:pt x="214" y="141"/>
                  </a:cubicBezTo>
                  <a:close/>
                  <a:moveTo>
                    <a:pt x="189" y="149"/>
                  </a:moveTo>
                  <a:cubicBezTo>
                    <a:pt x="189" y="149"/>
                    <a:pt x="188" y="150"/>
                    <a:pt x="187" y="150"/>
                  </a:cubicBezTo>
                  <a:cubicBezTo>
                    <a:pt x="188" y="149"/>
                    <a:pt x="188" y="149"/>
                    <a:pt x="189" y="149"/>
                  </a:cubicBezTo>
                  <a:close/>
                  <a:moveTo>
                    <a:pt x="164" y="153"/>
                  </a:moveTo>
                  <a:cubicBezTo>
                    <a:pt x="161" y="154"/>
                    <a:pt x="158" y="154"/>
                    <a:pt x="155" y="154"/>
                  </a:cubicBezTo>
                  <a:cubicBezTo>
                    <a:pt x="157" y="153"/>
                    <a:pt x="161" y="153"/>
                    <a:pt x="164" y="153"/>
                  </a:cubicBezTo>
                  <a:close/>
                  <a:moveTo>
                    <a:pt x="155" y="157"/>
                  </a:moveTo>
                  <a:cubicBezTo>
                    <a:pt x="154" y="157"/>
                    <a:pt x="154" y="157"/>
                    <a:pt x="153" y="157"/>
                  </a:cubicBezTo>
                  <a:cubicBezTo>
                    <a:pt x="154" y="157"/>
                    <a:pt x="155" y="157"/>
                    <a:pt x="155" y="157"/>
                  </a:cubicBezTo>
                  <a:close/>
                  <a:moveTo>
                    <a:pt x="150" y="156"/>
                  </a:moveTo>
                  <a:cubicBezTo>
                    <a:pt x="148" y="156"/>
                    <a:pt x="145" y="157"/>
                    <a:pt x="144" y="156"/>
                  </a:cubicBezTo>
                  <a:cubicBezTo>
                    <a:pt x="143" y="156"/>
                    <a:pt x="153" y="155"/>
                    <a:pt x="150" y="156"/>
                  </a:cubicBezTo>
                  <a:close/>
                  <a:moveTo>
                    <a:pt x="274" y="107"/>
                  </a:moveTo>
                  <a:cubicBezTo>
                    <a:pt x="274" y="108"/>
                    <a:pt x="273" y="108"/>
                    <a:pt x="272" y="108"/>
                  </a:cubicBezTo>
                  <a:cubicBezTo>
                    <a:pt x="272" y="108"/>
                    <a:pt x="275" y="105"/>
                    <a:pt x="274" y="107"/>
                  </a:cubicBezTo>
                  <a:close/>
                  <a:moveTo>
                    <a:pt x="290" y="91"/>
                  </a:moveTo>
                  <a:cubicBezTo>
                    <a:pt x="290" y="90"/>
                    <a:pt x="290" y="90"/>
                    <a:pt x="291" y="90"/>
                  </a:cubicBezTo>
                  <a:cubicBezTo>
                    <a:pt x="291" y="90"/>
                    <a:pt x="290" y="91"/>
                    <a:pt x="290" y="91"/>
                  </a:cubicBezTo>
                  <a:close/>
                  <a:moveTo>
                    <a:pt x="293" y="85"/>
                  </a:moveTo>
                  <a:cubicBezTo>
                    <a:pt x="293" y="84"/>
                    <a:pt x="294" y="84"/>
                    <a:pt x="295" y="84"/>
                  </a:cubicBezTo>
                  <a:cubicBezTo>
                    <a:pt x="296" y="85"/>
                    <a:pt x="293" y="86"/>
                    <a:pt x="293" y="85"/>
                  </a:cubicBezTo>
                  <a:close/>
                  <a:moveTo>
                    <a:pt x="294" y="89"/>
                  </a:moveTo>
                  <a:cubicBezTo>
                    <a:pt x="294" y="88"/>
                    <a:pt x="294" y="88"/>
                    <a:pt x="295" y="87"/>
                  </a:cubicBezTo>
                  <a:cubicBezTo>
                    <a:pt x="295" y="88"/>
                    <a:pt x="294" y="89"/>
                    <a:pt x="294" y="89"/>
                  </a:cubicBezTo>
                  <a:close/>
                  <a:moveTo>
                    <a:pt x="295" y="81"/>
                  </a:moveTo>
                  <a:cubicBezTo>
                    <a:pt x="296" y="80"/>
                    <a:pt x="298" y="77"/>
                    <a:pt x="298" y="78"/>
                  </a:cubicBezTo>
                  <a:cubicBezTo>
                    <a:pt x="299" y="79"/>
                    <a:pt x="296" y="80"/>
                    <a:pt x="295" y="81"/>
                  </a:cubicBezTo>
                  <a:close/>
                  <a:moveTo>
                    <a:pt x="299" y="77"/>
                  </a:moveTo>
                  <a:cubicBezTo>
                    <a:pt x="298" y="77"/>
                    <a:pt x="300" y="73"/>
                    <a:pt x="300" y="74"/>
                  </a:cubicBezTo>
                  <a:cubicBezTo>
                    <a:pt x="300" y="75"/>
                    <a:pt x="299" y="76"/>
                    <a:pt x="299" y="77"/>
                  </a:cubicBezTo>
                  <a:close/>
                  <a:moveTo>
                    <a:pt x="303" y="74"/>
                  </a:moveTo>
                  <a:cubicBezTo>
                    <a:pt x="303" y="76"/>
                    <a:pt x="302" y="76"/>
                    <a:pt x="302" y="76"/>
                  </a:cubicBezTo>
                  <a:cubicBezTo>
                    <a:pt x="302" y="75"/>
                    <a:pt x="302" y="75"/>
                    <a:pt x="303" y="74"/>
                  </a:cubicBezTo>
                  <a:close/>
                  <a:moveTo>
                    <a:pt x="303" y="77"/>
                  </a:moveTo>
                  <a:cubicBezTo>
                    <a:pt x="302" y="78"/>
                    <a:pt x="302" y="78"/>
                    <a:pt x="303" y="76"/>
                  </a:cubicBezTo>
                  <a:cubicBezTo>
                    <a:pt x="304" y="76"/>
                    <a:pt x="304" y="76"/>
                    <a:pt x="303" y="77"/>
                  </a:cubicBezTo>
                  <a:close/>
                  <a:moveTo>
                    <a:pt x="304" y="66"/>
                  </a:moveTo>
                  <a:cubicBezTo>
                    <a:pt x="304" y="68"/>
                    <a:pt x="304" y="66"/>
                    <a:pt x="304" y="66"/>
                  </a:cubicBezTo>
                  <a:close/>
                  <a:moveTo>
                    <a:pt x="306" y="39"/>
                  </a:moveTo>
                  <a:cubicBezTo>
                    <a:pt x="305" y="38"/>
                    <a:pt x="305" y="38"/>
                    <a:pt x="305" y="37"/>
                  </a:cubicBezTo>
                  <a:cubicBezTo>
                    <a:pt x="305" y="37"/>
                    <a:pt x="306" y="38"/>
                    <a:pt x="306" y="39"/>
                  </a:cubicBezTo>
                  <a:close/>
                  <a:moveTo>
                    <a:pt x="306" y="46"/>
                  </a:moveTo>
                  <a:cubicBezTo>
                    <a:pt x="305" y="45"/>
                    <a:pt x="305" y="44"/>
                    <a:pt x="304" y="43"/>
                  </a:cubicBezTo>
                  <a:cubicBezTo>
                    <a:pt x="304" y="41"/>
                    <a:pt x="306" y="46"/>
                    <a:pt x="306" y="46"/>
                  </a:cubicBezTo>
                  <a:close/>
                  <a:moveTo>
                    <a:pt x="305" y="50"/>
                  </a:moveTo>
                  <a:cubicBezTo>
                    <a:pt x="307" y="51"/>
                    <a:pt x="306" y="50"/>
                    <a:pt x="305" y="50"/>
                  </a:cubicBezTo>
                  <a:close/>
                  <a:moveTo>
                    <a:pt x="307" y="62"/>
                  </a:moveTo>
                  <a:cubicBezTo>
                    <a:pt x="307" y="63"/>
                    <a:pt x="307" y="64"/>
                    <a:pt x="306" y="65"/>
                  </a:cubicBezTo>
                  <a:cubicBezTo>
                    <a:pt x="306" y="64"/>
                    <a:pt x="306" y="63"/>
                    <a:pt x="307" y="62"/>
                  </a:cubicBezTo>
                  <a:close/>
                  <a:moveTo>
                    <a:pt x="306" y="69"/>
                  </a:moveTo>
                  <a:cubicBezTo>
                    <a:pt x="306" y="68"/>
                    <a:pt x="306" y="68"/>
                    <a:pt x="307" y="67"/>
                  </a:cubicBezTo>
                  <a:cubicBezTo>
                    <a:pt x="308" y="67"/>
                    <a:pt x="306" y="69"/>
                    <a:pt x="306" y="69"/>
                  </a:cubicBezTo>
                  <a:close/>
                  <a:moveTo>
                    <a:pt x="306" y="47"/>
                  </a:moveTo>
                  <a:cubicBezTo>
                    <a:pt x="307" y="48"/>
                    <a:pt x="307" y="49"/>
                    <a:pt x="307" y="50"/>
                  </a:cubicBezTo>
                  <a:cubicBezTo>
                    <a:pt x="307" y="50"/>
                    <a:pt x="306" y="47"/>
                    <a:pt x="306" y="47"/>
                  </a:cubicBezTo>
                  <a:close/>
                  <a:moveTo>
                    <a:pt x="232" y="27"/>
                  </a:moveTo>
                  <a:cubicBezTo>
                    <a:pt x="232" y="28"/>
                    <a:pt x="237" y="27"/>
                    <a:pt x="237" y="27"/>
                  </a:cubicBezTo>
                  <a:cubicBezTo>
                    <a:pt x="237" y="27"/>
                    <a:pt x="237" y="26"/>
                    <a:pt x="236" y="26"/>
                  </a:cubicBezTo>
                  <a:cubicBezTo>
                    <a:pt x="235" y="26"/>
                    <a:pt x="233" y="26"/>
                    <a:pt x="232" y="27"/>
                  </a:cubicBezTo>
                  <a:cubicBezTo>
                    <a:pt x="232" y="27"/>
                    <a:pt x="232" y="27"/>
                    <a:pt x="233" y="27"/>
                  </a:cubicBezTo>
                  <a:cubicBezTo>
                    <a:pt x="233" y="27"/>
                    <a:pt x="233" y="27"/>
                    <a:pt x="232" y="27"/>
                  </a:cubicBezTo>
                  <a:close/>
                  <a:moveTo>
                    <a:pt x="63" y="156"/>
                  </a:moveTo>
                  <a:cubicBezTo>
                    <a:pt x="63" y="157"/>
                    <a:pt x="63" y="156"/>
                    <a:pt x="63" y="156"/>
                  </a:cubicBezTo>
                  <a:close/>
                  <a:moveTo>
                    <a:pt x="66" y="157"/>
                  </a:moveTo>
                  <a:cubicBezTo>
                    <a:pt x="67" y="157"/>
                    <a:pt x="68" y="158"/>
                    <a:pt x="70" y="158"/>
                  </a:cubicBezTo>
                  <a:cubicBezTo>
                    <a:pt x="70" y="158"/>
                    <a:pt x="70" y="158"/>
                    <a:pt x="70" y="158"/>
                  </a:cubicBezTo>
                  <a:cubicBezTo>
                    <a:pt x="69" y="157"/>
                    <a:pt x="68" y="157"/>
                    <a:pt x="66" y="157"/>
                  </a:cubicBezTo>
                  <a:close/>
                  <a:moveTo>
                    <a:pt x="75" y="158"/>
                  </a:moveTo>
                  <a:cubicBezTo>
                    <a:pt x="74" y="157"/>
                    <a:pt x="73" y="157"/>
                    <a:pt x="73" y="158"/>
                  </a:cubicBezTo>
                  <a:cubicBezTo>
                    <a:pt x="73" y="158"/>
                    <a:pt x="74" y="158"/>
                    <a:pt x="75" y="158"/>
                  </a:cubicBezTo>
                  <a:close/>
                  <a:moveTo>
                    <a:pt x="97" y="158"/>
                  </a:moveTo>
                  <a:cubicBezTo>
                    <a:pt x="98" y="159"/>
                    <a:pt x="100" y="159"/>
                    <a:pt x="102" y="158"/>
                  </a:cubicBezTo>
                  <a:cubicBezTo>
                    <a:pt x="101" y="158"/>
                    <a:pt x="97" y="158"/>
                    <a:pt x="97" y="158"/>
                  </a:cubicBezTo>
                  <a:close/>
                  <a:moveTo>
                    <a:pt x="59" y="52"/>
                  </a:moveTo>
                  <a:cubicBezTo>
                    <a:pt x="58" y="52"/>
                    <a:pt x="58" y="53"/>
                    <a:pt x="57" y="54"/>
                  </a:cubicBezTo>
                  <a:cubicBezTo>
                    <a:pt x="58" y="54"/>
                    <a:pt x="59" y="53"/>
                    <a:pt x="59" y="52"/>
                  </a:cubicBezTo>
                  <a:close/>
                  <a:moveTo>
                    <a:pt x="95" y="30"/>
                  </a:moveTo>
                  <a:cubicBezTo>
                    <a:pt x="95" y="31"/>
                    <a:pt x="93" y="33"/>
                    <a:pt x="95" y="30"/>
                  </a:cubicBezTo>
                  <a:close/>
                  <a:moveTo>
                    <a:pt x="213" y="28"/>
                  </a:moveTo>
                  <a:cubicBezTo>
                    <a:pt x="220" y="28"/>
                    <a:pt x="226" y="27"/>
                    <a:pt x="232" y="27"/>
                  </a:cubicBezTo>
                  <a:cubicBezTo>
                    <a:pt x="227" y="26"/>
                    <a:pt x="219" y="27"/>
                    <a:pt x="213" y="28"/>
                  </a:cubicBezTo>
                  <a:close/>
                  <a:moveTo>
                    <a:pt x="99" y="29"/>
                  </a:moveTo>
                  <a:cubicBezTo>
                    <a:pt x="100" y="28"/>
                    <a:pt x="101" y="28"/>
                    <a:pt x="102" y="27"/>
                  </a:cubicBezTo>
                  <a:cubicBezTo>
                    <a:pt x="101" y="27"/>
                    <a:pt x="100" y="28"/>
                    <a:pt x="99" y="29"/>
                  </a:cubicBezTo>
                  <a:close/>
                  <a:moveTo>
                    <a:pt x="191" y="146"/>
                  </a:moveTo>
                  <a:cubicBezTo>
                    <a:pt x="190" y="146"/>
                    <a:pt x="183" y="147"/>
                    <a:pt x="183" y="148"/>
                  </a:cubicBezTo>
                  <a:cubicBezTo>
                    <a:pt x="183" y="148"/>
                    <a:pt x="191" y="146"/>
                    <a:pt x="191" y="146"/>
                  </a:cubicBezTo>
                  <a:close/>
                  <a:moveTo>
                    <a:pt x="236" y="26"/>
                  </a:moveTo>
                  <a:cubicBezTo>
                    <a:pt x="236" y="26"/>
                    <a:pt x="236" y="26"/>
                    <a:pt x="236" y="26"/>
                  </a:cubicBezTo>
                  <a:cubicBezTo>
                    <a:pt x="239" y="26"/>
                    <a:pt x="240" y="26"/>
                    <a:pt x="241" y="26"/>
                  </a:cubicBezTo>
                  <a:cubicBezTo>
                    <a:pt x="240" y="26"/>
                    <a:pt x="236" y="26"/>
                    <a:pt x="236" y="26"/>
                  </a:cubicBezTo>
                  <a:close/>
                  <a:moveTo>
                    <a:pt x="180" y="149"/>
                  </a:moveTo>
                  <a:cubicBezTo>
                    <a:pt x="180" y="149"/>
                    <a:pt x="174" y="150"/>
                    <a:pt x="174" y="150"/>
                  </a:cubicBezTo>
                  <a:cubicBezTo>
                    <a:pt x="175" y="150"/>
                    <a:pt x="180" y="150"/>
                    <a:pt x="180" y="1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2"/>
                </a:solidFill>
                <a:latin typeface="inpin heiti" charset="-122"/>
                <a:ea typeface="inpin heiti" charset="-122"/>
              </a:endParaRPr>
            </a:p>
          </p:txBody>
        </p:sp>
      </p:grpSp>
      <p:sp>
        <p:nvSpPr>
          <p:cNvPr id="32" name="TextBox 31"/>
          <p:cNvSpPr txBox="1"/>
          <p:nvPr/>
        </p:nvSpPr>
        <p:spPr>
          <a:xfrm>
            <a:off x="396285" y="4990744"/>
            <a:ext cx="2881722" cy="523220"/>
          </a:xfrm>
          <a:prstGeom prst="rect">
            <a:avLst/>
          </a:prstGeom>
          <a:solidFill>
            <a:srgbClr val="72D5AE"/>
          </a:solidFill>
          <a:ln>
            <a:no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2. HỌC SINH</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38" name="椭圆 58"/>
          <p:cNvSpPr/>
          <p:nvPr/>
        </p:nvSpPr>
        <p:spPr>
          <a:xfrm>
            <a:off x="962326" y="1418705"/>
            <a:ext cx="1794171" cy="1794173"/>
          </a:xfrm>
          <a:prstGeom prst="ellipse">
            <a:avLst/>
          </a:prstGeom>
          <a:blipFill dpi="0" rotWithShape="1">
            <a:blip r:embed="rId3"/>
            <a:srcRect/>
            <a:stretch>
              <a:fillRect/>
            </a:stretch>
          </a:blipFill>
          <a:ln w="57150" cap="rnd">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0040" tIns="320041" rIns="835448" bIns="835448" numCol="1" spcCol="1270" anchor="ctr" anchorCtr="0">
            <a:noAutofit/>
          </a:bodyPr>
          <a:lstStyle/>
          <a:p>
            <a:pPr algn="ctr" defTabSz="2000250">
              <a:lnSpc>
                <a:spcPct val="90000"/>
              </a:lnSpc>
              <a:spcBef>
                <a:spcPct val="0"/>
              </a:spcBef>
              <a:spcAft>
                <a:spcPct val="35000"/>
              </a:spcAft>
            </a:pPr>
            <a:endParaRPr lang="zh-CN" altLang="en-US" sz="4500">
              <a:solidFill>
                <a:schemeClr val="accent2"/>
              </a:solidFill>
              <a:latin typeface="inpin heiti" charset="-122"/>
              <a:ea typeface="inpin heiti" charset="-122"/>
            </a:endParaRPr>
          </a:p>
        </p:txBody>
      </p:sp>
      <p:sp>
        <p:nvSpPr>
          <p:cNvPr id="46" name="Freeform 16"/>
          <p:cNvSpPr>
            <a:spLocks noEditPoints="1"/>
          </p:cNvSpPr>
          <p:nvPr/>
        </p:nvSpPr>
        <p:spPr bwMode="auto">
          <a:xfrm>
            <a:off x="500199" y="1587788"/>
            <a:ext cx="2695848" cy="1456009"/>
          </a:xfrm>
          <a:custGeom>
            <a:avLst/>
            <a:gdLst>
              <a:gd name="T0" fmla="*/ 256 w 316"/>
              <a:gd name="T1" fmla="*/ 124 h 162"/>
              <a:gd name="T2" fmla="*/ 152 w 316"/>
              <a:gd name="T3" fmla="*/ 27 h 162"/>
              <a:gd name="T4" fmla="*/ 122 w 316"/>
              <a:gd name="T5" fmla="*/ 17 h 162"/>
              <a:gd name="T6" fmla="*/ 143 w 316"/>
              <a:gd name="T7" fmla="*/ 30 h 162"/>
              <a:gd name="T8" fmla="*/ 250 w 316"/>
              <a:gd name="T9" fmla="*/ 126 h 162"/>
              <a:gd name="T10" fmla="*/ 127 w 316"/>
              <a:gd name="T11" fmla="*/ 48 h 162"/>
              <a:gd name="T12" fmla="*/ 248 w 316"/>
              <a:gd name="T13" fmla="*/ 113 h 162"/>
              <a:gd name="T14" fmla="*/ 275 w 316"/>
              <a:gd name="T15" fmla="*/ 96 h 162"/>
              <a:gd name="T16" fmla="*/ 292 w 316"/>
              <a:gd name="T17" fmla="*/ 75 h 162"/>
              <a:gd name="T18" fmla="*/ 278 w 316"/>
              <a:gd name="T19" fmla="*/ 30 h 162"/>
              <a:gd name="T20" fmla="*/ 210 w 316"/>
              <a:gd name="T21" fmla="*/ 29 h 162"/>
              <a:gd name="T22" fmla="*/ 7 w 316"/>
              <a:gd name="T23" fmla="*/ 126 h 162"/>
              <a:gd name="T24" fmla="*/ 315 w 316"/>
              <a:gd name="T25" fmla="*/ 48 h 162"/>
              <a:gd name="T26" fmla="*/ 279 w 316"/>
              <a:gd name="T27" fmla="*/ 92 h 162"/>
              <a:gd name="T28" fmla="*/ 196 w 316"/>
              <a:gd name="T29" fmla="*/ 145 h 162"/>
              <a:gd name="T30" fmla="*/ 261 w 316"/>
              <a:gd name="T31" fmla="*/ 17 h 162"/>
              <a:gd name="T32" fmla="*/ 104 w 316"/>
              <a:gd name="T33" fmla="*/ 53 h 162"/>
              <a:gd name="T34" fmla="*/ 127 w 316"/>
              <a:gd name="T35" fmla="*/ 48 h 162"/>
              <a:gd name="T36" fmla="*/ 305 w 316"/>
              <a:gd name="T37" fmla="*/ 60 h 162"/>
              <a:gd name="T38" fmla="*/ 47 w 316"/>
              <a:gd name="T39" fmla="*/ 143 h 162"/>
              <a:gd name="T40" fmla="*/ 213 w 316"/>
              <a:gd name="T41" fmla="*/ 129 h 162"/>
              <a:gd name="T42" fmla="*/ 248 w 316"/>
              <a:gd name="T43" fmla="*/ 113 h 162"/>
              <a:gd name="T44" fmla="*/ 58 w 316"/>
              <a:gd name="T45" fmla="*/ 141 h 162"/>
              <a:gd name="T46" fmla="*/ 121 w 316"/>
              <a:gd name="T47" fmla="*/ 16 h 162"/>
              <a:gd name="T48" fmla="*/ 91 w 316"/>
              <a:gd name="T49" fmla="*/ 11 h 162"/>
              <a:gd name="T50" fmla="*/ 33 w 316"/>
              <a:gd name="T51" fmla="*/ 152 h 162"/>
              <a:gd name="T52" fmla="*/ 230 w 316"/>
              <a:gd name="T53" fmla="*/ 136 h 162"/>
              <a:gd name="T54" fmla="*/ 155 w 316"/>
              <a:gd name="T55" fmla="*/ 154 h 162"/>
              <a:gd name="T56" fmla="*/ 121 w 316"/>
              <a:gd name="T57" fmla="*/ 45 h 162"/>
              <a:gd name="T58" fmla="*/ 144 w 316"/>
              <a:gd name="T59" fmla="*/ 37 h 162"/>
              <a:gd name="T60" fmla="*/ 168 w 316"/>
              <a:gd name="T61" fmla="*/ 28 h 162"/>
              <a:gd name="T62" fmla="*/ 191 w 316"/>
              <a:gd name="T63" fmla="*/ 24 h 162"/>
              <a:gd name="T64" fmla="*/ 215 w 316"/>
              <a:gd name="T65" fmla="*/ 22 h 162"/>
              <a:gd name="T66" fmla="*/ 298 w 316"/>
              <a:gd name="T67" fmla="*/ 30 h 162"/>
              <a:gd name="T68" fmla="*/ 283 w 316"/>
              <a:gd name="T69" fmla="*/ 25 h 162"/>
              <a:gd name="T70" fmla="*/ 295 w 316"/>
              <a:gd name="T71" fmla="*/ 33 h 162"/>
              <a:gd name="T72" fmla="*/ 226 w 316"/>
              <a:gd name="T73" fmla="*/ 122 h 162"/>
              <a:gd name="T74" fmla="*/ 130 w 316"/>
              <a:gd name="T75" fmla="*/ 146 h 162"/>
              <a:gd name="T76" fmla="*/ 91 w 316"/>
              <a:gd name="T77" fmla="*/ 147 h 162"/>
              <a:gd name="T78" fmla="*/ 95 w 316"/>
              <a:gd name="T79" fmla="*/ 27 h 162"/>
              <a:gd name="T80" fmla="*/ 79 w 316"/>
              <a:gd name="T81" fmla="*/ 20 h 162"/>
              <a:gd name="T82" fmla="*/ 69 w 316"/>
              <a:gd name="T83" fmla="*/ 26 h 162"/>
              <a:gd name="T84" fmla="*/ 23 w 316"/>
              <a:gd name="T85" fmla="*/ 67 h 162"/>
              <a:gd name="T86" fmla="*/ 8 w 316"/>
              <a:gd name="T87" fmla="*/ 99 h 162"/>
              <a:gd name="T88" fmla="*/ 49 w 316"/>
              <a:gd name="T89" fmla="*/ 156 h 162"/>
              <a:gd name="T90" fmla="*/ 70 w 316"/>
              <a:gd name="T91" fmla="*/ 158 h 162"/>
              <a:gd name="T92" fmla="*/ 116 w 316"/>
              <a:gd name="T93" fmla="*/ 160 h 162"/>
              <a:gd name="T94" fmla="*/ 92 w 316"/>
              <a:gd name="T95" fmla="*/ 158 h 162"/>
              <a:gd name="T96" fmla="*/ 219 w 316"/>
              <a:gd name="T97" fmla="*/ 140 h 162"/>
              <a:gd name="T98" fmla="*/ 155 w 316"/>
              <a:gd name="T99" fmla="*/ 154 h 162"/>
              <a:gd name="T100" fmla="*/ 272 w 316"/>
              <a:gd name="T101" fmla="*/ 108 h 162"/>
              <a:gd name="T102" fmla="*/ 295 w 316"/>
              <a:gd name="T103" fmla="*/ 87 h 162"/>
              <a:gd name="T104" fmla="*/ 302 w 316"/>
              <a:gd name="T105" fmla="*/ 76 h 162"/>
              <a:gd name="T106" fmla="*/ 306 w 316"/>
              <a:gd name="T107" fmla="*/ 39 h 162"/>
              <a:gd name="T108" fmla="*/ 306 w 316"/>
              <a:gd name="T109" fmla="*/ 69 h 162"/>
              <a:gd name="T110" fmla="*/ 232 w 316"/>
              <a:gd name="T111" fmla="*/ 27 h 162"/>
              <a:gd name="T112" fmla="*/ 75 w 316"/>
              <a:gd name="T113" fmla="*/ 158 h 162"/>
              <a:gd name="T114" fmla="*/ 95 w 316"/>
              <a:gd name="T115" fmla="*/ 30 h 162"/>
              <a:gd name="T116" fmla="*/ 183 w 316"/>
              <a:gd name="T117" fmla="*/ 14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 h="162">
                <a:moveTo>
                  <a:pt x="260" y="122"/>
                </a:moveTo>
                <a:cubicBezTo>
                  <a:pt x="259" y="122"/>
                  <a:pt x="258" y="122"/>
                  <a:pt x="258" y="123"/>
                </a:cubicBezTo>
                <a:cubicBezTo>
                  <a:pt x="258" y="123"/>
                  <a:pt x="259" y="123"/>
                  <a:pt x="260" y="122"/>
                </a:cubicBezTo>
                <a:close/>
                <a:moveTo>
                  <a:pt x="245" y="130"/>
                </a:moveTo>
                <a:cubicBezTo>
                  <a:pt x="246" y="129"/>
                  <a:pt x="248" y="129"/>
                  <a:pt x="249" y="128"/>
                </a:cubicBezTo>
                <a:cubicBezTo>
                  <a:pt x="250" y="128"/>
                  <a:pt x="252" y="127"/>
                  <a:pt x="253" y="126"/>
                </a:cubicBezTo>
                <a:cubicBezTo>
                  <a:pt x="253" y="125"/>
                  <a:pt x="246" y="128"/>
                  <a:pt x="245" y="130"/>
                </a:cubicBezTo>
                <a:close/>
                <a:moveTo>
                  <a:pt x="256" y="125"/>
                </a:moveTo>
                <a:cubicBezTo>
                  <a:pt x="257" y="124"/>
                  <a:pt x="257" y="124"/>
                  <a:pt x="256" y="124"/>
                </a:cubicBezTo>
                <a:cubicBezTo>
                  <a:pt x="255" y="124"/>
                  <a:pt x="253" y="125"/>
                  <a:pt x="256" y="125"/>
                </a:cubicBezTo>
                <a:close/>
                <a:moveTo>
                  <a:pt x="71" y="160"/>
                </a:moveTo>
                <a:cubicBezTo>
                  <a:pt x="71" y="161"/>
                  <a:pt x="72" y="159"/>
                  <a:pt x="71" y="160"/>
                </a:cubicBezTo>
                <a:close/>
                <a:moveTo>
                  <a:pt x="307" y="32"/>
                </a:moveTo>
                <a:cubicBezTo>
                  <a:pt x="308" y="32"/>
                  <a:pt x="304" y="30"/>
                  <a:pt x="304" y="30"/>
                </a:cubicBezTo>
                <a:cubicBezTo>
                  <a:pt x="305" y="31"/>
                  <a:pt x="306" y="32"/>
                  <a:pt x="307" y="32"/>
                </a:cubicBezTo>
                <a:close/>
                <a:moveTo>
                  <a:pt x="152" y="27"/>
                </a:moveTo>
                <a:cubicBezTo>
                  <a:pt x="152" y="25"/>
                  <a:pt x="147" y="28"/>
                  <a:pt x="147" y="28"/>
                </a:cubicBezTo>
                <a:cubicBezTo>
                  <a:pt x="148" y="29"/>
                  <a:pt x="153" y="28"/>
                  <a:pt x="152" y="27"/>
                </a:cubicBezTo>
                <a:close/>
                <a:moveTo>
                  <a:pt x="117" y="38"/>
                </a:moveTo>
                <a:cubicBezTo>
                  <a:pt x="117" y="38"/>
                  <a:pt x="117" y="37"/>
                  <a:pt x="117" y="37"/>
                </a:cubicBezTo>
                <a:cubicBezTo>
                  <a:pt x="116" y="37"/>
                  <a:pt x="115" y="37"/>
                  <a:pt x="114" y="38"/>
                </a:cubicBezTo>
                <a:cubicBezTo>
                  <a:pt x="113" y="38"/>
                  <a:pt x="105" y="45"/>
                  <a:pt x="105" y="45"/>
                </a:cubicBezTo>
                <a:cubicBezTo>
                  <a:pt x="106" y="45"/>
                  <a:pt x="144" y="30"/>
                  <a:pt x="144" y="30"/>
                </a:cubicBezTo>
                <a:cubicBezTo>
                  <a:pt x="144" y="29"/>
                  <a:pt x="144" y="30"/>
                  <a:pt x="143" y="30"/>
                </a:cubicBezTo>
                <a:cubicBezTo>
                  <a:pt x="142" y="30"/>
                  <a:pt x="142" y="30"/>
                  <a:pt x="141" y="30"/>
                </a:cubicBezTo>
                <a:cubicBezTo>
                  <a:pt x="135" y="33"/>
                  <a:pt x="119" y="39"/>
                  <a:pt x="117" y="38"/>
                </a:cubicBezTo>
                <a:close/>
                <a:moveTo>
                  <a:pt x="122" y="17"/>
                </a:moveTo>
                <a:cubicBezTo>
                  <a:pt x="122" y="17"/>
                  <a:pt x="126" y="15"/>
                  <a:pt x="126" y="15"/>
                </a:cubicBezTo>
                <a:cubicBezTo>
                  <a:pt x="126" y="16"/>
                  <a:pt x="125" y="16"/>
                  <a:pt x="125" y="17"/>
                </a:cubicBezTo>
                <a:cubicBezTo>
                  <a:pt x="125" y="17"/>
                  <a:pt x="132" y="13"/>
                  <a:pt x="128" y="14"/>
                </a:cubicBezTo>
                <a:cubicBezTo>
                  <a:pt x="127" y="14"/>
                  <a:pt x="122" y="16"/>
                  <a:pt x="122" y="17"/>
                </a:cubicBezTo>
                <a:close/>
                <a:moveTo>
                  <a:pt x="143" y="30"/>
                </a:moveTo>
                <a:cubicBezTo>
                  <a:pt x="143" y="30"/>
                  <a:pt x="143" y="30"/>
                  <a:pt x="143" y="30"/>
                </a:cubicBezTo>
                <a:cubicBezTo>
                  <a:pt x="142" y="30"/>
                  <a:pt x="142" y="30"/>
                  <a:pt x="141" y="30"/>
                </a:cubicBezTo>
                <a:cubicBezTo>
                  <a:pt x="141" y="30"/>
                  <a:pt x="141" y="30"/>
                  <a:pt x="141" y="30"/>
                </a:cubicBezTo>
                <a:cubicBezTo>
                  <a:pt x="142" y="30"/>
                  <a:pt x="142" y="30"/>
                  <a:pt x="143" y="30"/>
                </a:cubicBezTo>
                <a:close/>
                <a:moveTo>
                  <a:pt x="180" y="137"/>
                </a:moveTo>
                <a:cubicBezTo>
                  <a:pt x="179" y="137"/>
                  <a:pt x="174" y="138"/>
                  <a:pt x="169" y="139"/>
                </a:cubicBezTo>
                <a:cubicBezTo>
                  <a:pt x="174" y="138"/>
                  <a:pt x="180" y="137"/>
                  <a:pt x="180" y="137"/>
                </a:cubicBezTo>
                <a:close/>
                <a:moveTo>
                  <a:pt x="137" y="44"/>
                </a:moveTo>
                <a:cubicBezTo>
                  <a:pt x="137" y="45"/>
                  <a:pt x="136" y="45"/>
                  <a:pt x="135" y="45"/>
                </a:cubicBezTo>
                <a:cubicBezTo>
                  <a:pt x="135" y="45"/>
                  <a:pt x="135" y="45"/>
                  <a:pt x="135" y="45"/>
                </a:cubicBezTo>
                <a:cubicBezTo>
                  <a:pt x="136" y="45"/>
                  <a:pt x="136" y="45"/>
                  <a:pt x="137" y="44"/>
                </a:cubicBezTo>
                <a:cubicBezTo>
                  <a:pt x="137" y="44"/>
                  <a:pt x="137" y="44"/>
                  <a:pt x="137" y="44"/>
                </a:cubicBezTo>
                <a:close/>
                <a:moveTo>
                  <a:pt x="250" y="126"/>
                </a:moveTo>
                <a:cubicBezTo>
                  <a:pt x="252" y="126"/>
                  <a:pt x="263" y="119"/>
                  <a:pt x="263" y="119"/>
                </a:cubicBezTo>
                <a:cubicBezTo>
                  <a:pt x="263" y="118"/>
                  <a:pt x="250" y="126"/>
                  <a:pt x="250" y="126"/>
                </a:cubicBezTo>
                <a:close/>
                <a:moveTo>
                  <a:pt x="242" y="116"/>
                </a:moveTo>
                <a:cubicBezTo>
                  <a:pt x="242" y="116"/>
                  <a:pt x="242" y="116"/>
                  <a:pt x="242" y="116"/>
                </a:cubicBezTo>
                <a:cubicBezTo>
                  <a:pt x="242" y="116"/>
                  <a:pt x="242" y="116"/>
                  <a:pt x="242" y="116"/>
                </a:cubicBezTo>
                <a:close/>
                <a:moveTo>
                  <a:pt x="172" y="33"/>
                </a:moveTo>
                <a:cubicBezTo>
                  <a:pt x="171" y="32"/>
                  <a:pt x="153" y="39"/>
                  <a:pt x="137" y="44"/>
                </a:cubicBezTo>
                <a:cubicBezTo>
                  <a:pt x="137" y="45"/>
                  <a:pt x="135" y="46"/>
                  <a:pt x="135" y="45"/>
                </a:cubicBezTo>
                <a:cubicBezTo>
                  <a:pt x="132" y="46"/>
                  <a:pt x="130" y="47"/>
                  <a:pt x="127" y="48"/>
                </a:cubicBezTo>
                <a:cubicBezTo>
                  <a:pt x="127" y="48"/>
                  <a:pt x="127" y="48"/>
                  <a:pt x="127" y="48"/>
                </a:cubicBezTo>
                <a:cubicBezTo>
                  <a:pt x="144" y="43"/>
                  <a:pt x="172" y="34"/>
                  <a:pt x="172" y="33"/>
                </a:cubicBezTo>
                <a:close/>
                <a:moveTo>
                  <a:pt x="101" y="53"/>
                </a:moveTo>
                <a:cubicBezTo>
                  <a:pt x="101" y="53"/>
                  <a:pt x="101" y="53"/>
                  <a:pt x="101" y="53"/>
                </a:cubicBezTo>
                <a:cubicBezTo>
                  <a:pt x="101" y="53"/>
                  <a:pt x="101" y="53"/>
                  <a:pt x="101" y="53"/>
                </a:cubicBezTo>
                <a:close/>
                <a:moveTo>
                  <a:pt x="219" y="126"/>
                </a:moveTo>
                <a:cubicBezTo>
                  <a:pt x="220" y="126"/>
                  <a:pt x="220" y="126"/>
                  <a:pt x="221" y="126"/>
                </a:cubicBezTo>
                <a:cubicBezTo>
                  <a:pt x="221" y="126"/>
                  <a:pt x="220" y="126"/>
                  <a:pt x="219" y="126"/>
                </a:cubicBezTo>
                <a:close/>
                <a:moveTo>
                  <a:pt x="248" y="113"/>
                </a:moveTo>
                <a:cubicBezTo>
                  <a:pt x="248" y="113"/>
                  <a:pt x="249" y="113"/>
                  <a:pt x="250" y="113"/>
                </a:cubicBezTo>
                <a:cubicBezTo>
                  <a:pt x="249" y="113"/>
                  <a:pt x="249" y="113"/>
                  <a:pt x="248" y="113"/>
                </a:cubicBezTo>
                <a:close/>
                <a:moveTo>
                  <a:pt x="283" y="107"/>
                </a:moveTo>
                <a:cubicBezTo>
                  <a:pt x="284" y="107"/>
                  <a:pt x="284" y="106"/>
                  <a:pt x="285" y="105"/>
                </a:cubicBezTo>
                <a:cubicBezTo>
                  <a:pt x="285" y="105"/>
                  <a:pt x="282" y="107"/>
                  <a:pt x="283" y="107"/>
                </a:cubicBezTo>
                <a:close/>
                <a:moveTo>
                  <a:pt x="272" y="115"/>
                </a:moveTo>
                <a:cubicBezTo>
                  <a:pt x="271" y="115"/>
                  <a:pt x="270" y="115"/>
                  <a:pt x="269" y="116"/>
                </a:cubicBezTo>
                <a:cubicBezTo>
                  <a:pt x="270" y="116"/>
                  <a:pt x="271" y="115"/>
                  <a:pt x="272" y="115"/>
                </a:cubicBezTo>
                <a:close/>
                <a:moveTo>
                  <a:pt x="275" y="96"/>
                </a:moveTo>
                <a:cubicBezTo>
                  <a:pt x="274" y="96"/>
                  <a:pt x="270" y="99"/>
                  <a:pt x="266" y="102"/>
                </a:cubicBezTo>
                <a:cubicBezTo>
                  <a:pt x="266" y="102"/>
                  <a:pt x="265" y="102"/>
                  <a:pt x="266" y="102"/>
                </a:cubicBezTo>
                <a:cubicBezTo>
                  <a:pt x="266" y="103"/>
                  <a:pt x="274" y="96"/>
                  <a:pt x="275" y="96"/>
                </a:cubicBezTo>
                <a:close/>
                <a:moveTo>
                  <a:pt x="310" y="64"/>
                </a:moveTo>
                <a:cubicBezTo>
                  <a:pt x="310" y="65"/>
                  <a:pt x="311" y="62"/>
                  <a:pt x="311" y="61"/>
                </a:cubicBezTo>
                <a:cubicBezTo>
                  <a:pt x="310" y="62"/>
                  <a:pt x="310" y="63"/>
                  <a:pt x="310" y="64"/>
                </a:cubicBezTo>
                <a:close/>
                <a:moveTo>
                  <a:pt x="292" y="75"/>
                </a:moveTo>
                <a:cubicBezTo>
                  <a:pt x="291" y="76"/>
                  <a:pt x="291" y="77"/>
                  <a:pt x="292" y="77"/>
                </a:cubicBezTo>
                <a:cubicBezTo>
                  <a:pt x="292" y="76"/>
                  <a:pt x="294" y="74"/>
                  <a:pt x="292" y="75"/>
                </a:cubicBezTo>
                <a:close/>
                <a:moveTo>
                  <a:pt x="290" y="78"/>
                </a:moveTo>
                <a:cubicBezTo>
                  <a:pt x="290" y="78"/>
                  <a:pt x="289" y="79"/>
                  <a:pt x="289" y="80"/>
                </a:cubicBezTo>
                <a:cubicBezTo>
                  <a:pt x="290" y="79"/>
                  <a:pt x="290" y="79"/>
                  <a:pt x="290" y="78"/>
                </a:cubicBezTo>
                <a:close/>
                <a:moveTo>
                  <a:pt x="278" y="30"/>
                </a:moveTo>
                <a:cubicBezTo>
                  <a:pt x="270" y="28"/>
                  <a:pt x="253" y="22"/>
                  <a:pt x="245" y="25"/>
                </a:cubicBezTo>
                <a:cubicBezTo>
                  <a:pt x="247" y="25"/>
                  <a:pt x="259" y="28"/>
                  <a:pt x="263" y="28"/>
                </a:cubicBezTo>
                <a:cubicBezTo>
                  <a:pt x="270" y="29"/>
                  <a:pt x="277" y="34"/>
                  <a:pt x="284" y="35"/>
                </a:cubicBezTo>
                <a:cubicBezTo>
                  <a:pt x="293" y="36"/>
                  <a:pt x="304" y="54"/>
                  <a:pt x="301" y="59"/>
                </a:cubicBezTo>
                <a:cubicBezTo>
                  <a:pt x="309" y="47"/>
                  <a:pt x="287" y="34"/>
                  <a:pt x="278" y="30"/>
                </a:cubicBezTo>
                <a:close/>
                <a:moveTo>
                  <a:pt x="278" y="32"/>
                </a:moveTo>
                <a:cubicBezTo>
                  <a:pt x="278" y="31"/>
                  <a:pt x="278" y="32"/>
                  <a:pt x="278" y="32"/>
                </a:cubicBezTo>
                <a:close/>
                <a:moveTo>
                  <a:pt x="291" y="82"/>
                </a:moveTo>
                <a:cubicBezTo>
                  <a:pt x="290" y="82"/>
                  <a:pt x="293" y="79"/>
                  <a:pt x="293" y="79"/>
                </a:cubicBezTo>
                <a:cubicBezTo>
                  <a:pt x="292" y="80"/>
                  <a:pt x="291" y="80"/>
                  <a:pt x="291" y="82"/>
                </a:cubicBezTo>
                <a:close/>
                <a:moveTo>
                  <a:pt x="128" y="51"/>
                </a:moveTo>
                <a:cubicBezTo>
                  <a:pt x="128" y="47"/>
                  <a:pt x="180" y="36"/>
                  <a:pt x="186" y="34"/>
                </a:cubicBezTo>
                <a:cubicBezTo>
                  <a:pt x="186" y="34"/>
                  <a:pt x="185" y="33"/>
                  <a:pt x="185" y="33"/>
                </a:cubicBezTo>
                <a:cubicBezTo>
                  <a:pt x="193" y="31"/>
                  <a:pt x="203" y="31"/>
                  <a:pt x="210" y="29"/>
                </a:cubicBezTo>
                <a:cubicBezTo>
                  <a:pt x="211" y="29"/>
                  <a:pt x="212" y="28"/>
                  <a:pt x="213" y="28"/>
                </a:cubicBezTo>
                <a:cubicBezTo>
                  <a:pt x="205" y="29"/>
                  <a:pt x="197" y="29"/>
                  <a:pt x="195" y="30"/>
                </a:cubicBezTo>
                <a:cubicBezTo>
                  <a:pt x="190" y="31"/>
                  <a:pt x="128" y="45"/>
                  <a:pt x="128" y="51"/>
                </a:cubicBezTo>
                <a:close/>
                <a:moveTo>
                  <a:pt x="174" y="33"/>
                </a:moveTo>
                <a:cubicBezTo>
                  <a:pt x="175" y="33"/>
                  <a:pt x="186" y="31"/>
                  <a:pt x="185" y="30"/>
                </a:cubicBezTo>
                <a:cubicBezTo>
                  <a:pt x="185" y="28"/>
                  <a:pt x="175" y="33"/>
                  <a:pt x="174" y="33"/>
                </a:cubicBezTo>
                <a:close/>
                <a:moveTo>
                  <a:pt x="7" y="126"/>
                </a:moveTo>
                <a:cubicBezTo>
                  <a:pt x="7" y="126"/>
                  <a:pt x="7" y="125"/>
                  <a:pt x="7" y="125"/>
                </a:cubicBezTo>
                <a:cubicBezTo>
                  <a:pt x="6" y="125"/>
                  <a:pt x="6" y="125"/>
                  <a:pt x="7" y="126"/>
                </a:cubicBezTo>
                <a:close/>
                <a:moveTo>
                  <a:pt x="133" y="49"/>
                </a:moveTo>
                <a:cubicBezTo>
                  <a:pt x="134" y="49"/>
                  <a:pt x="135" y="48"/>
                  <a:pt x="136" y="48"/>
                </a:cubicBezTo>
                <a:cubicBezTo>
                  <a:pt x="135" y="48"/>
                  <a:pt x="134" y="48"/>
                  <a:pt x="133" y="49"/>
                </a:cubicBezTo>
                <a:close/>
                <a:moveTo>
                  <a:pt x="303" y="56"/>
                </a:moveTo>
                <a:cubicBezTo>
                  <a:pt x="303" y="57"/>
                  <a:pt x="303" y="58"/>
                  <a:pt x="303" y="58"/>
                </a:cubicBezTo>
                <a:cubicBezTo>
                  <a:pt x="303" y="58"/>
                  <a:pt x="303" y="57"/>
                  <a:pt x="303" y="56"/>
                </a:cubicBezTo>
                <a:close/>
                <a:moveTo>
                  <a:pt x="315" y="48"/>
                </a:moveTo>
                <a:cubicBezTo>
                  <a:pt x="315" y="48"/>
                  <a:pt x="315" y="47"/>
                  <a:pt x="314" y="47"/>
                </a:cubicBezTo>
                <a:cubicBezTo>
                  <a:pt x="314" y="47"/>
                  <a:pt x="314" y="48"/>
                  <a:pt x="315" y="48"/>
                </a:cubicBezTo>
                <a:close/>
                <a:moveTo>
                  <a:pt x="182" y="138"/>
                </a:moveTo>
                <a:cubicBezTo>
                  <a:pt x="182" y="138"/>
                  <a:pt x="187" y="137"/>
                  <a:pt x="187" y="136"/>
                </a:cubicBezTo>
                <a:cubicBezTo>
                  <a:pt x="187" y="136"/>
                  <a:pt x="181" y="136"/>
                  <a:pt x="182" y="138"/>
                </a:cubicBezTo>
                <a:close/>
                <a:moveTo>
                  <a:pt x="316" y="62"/>
                </a:moveTo>
                <a:cubicBezTo>
                  <a:pt x="316" y="62"/>
                  <a:pt x="316" y="56"/>
                  <a:pt x="316" y="56"/>
                </a:cubicBezTo>
                <a:cubicBezTo>
                  <a:pt x="316" y="57"/>
                  <a:pt x="315" y="62"/>
                  <a:pt x="316" y="62"/>
                </a:cubicBezTo>
                <a:close/>
                <a:moveTo>
                  <a:pt x="279" y="92"/>
                </a:moveTo>
                <a:cubicBezTo>
                  <a:pt x="278" y="93"/>
                  <a:pt x="278" y="93"/>
                  <a:pt x="278" y="94"/>
                </a:cubicBezTo>
                <a:cubicBezTo>
                  <a:pt x="278" y="93"/>
                  <a:pt x="279" y="93"/>
                  <a:pt x="279" y="92"/>
                </a:cubicBezTo>
                <a:close/>
                <a:moveTo>
                  <a:pt x="244" y="21"/>
                </a:moveTo>
                <a:cubicBezTo>
                  <a:pt x="247" y="21"/>
                  <a:pt x="245" y="21"/>
                  <a:pt x="244" y="21"/>
                </a:cubicBezTo>
                <a:close/>
                <a:moveTo>
                  <a:pt x="216" y="128"/>
                </a:moveTo>
                <a:cubicBezTo>
                  <a:pt x="215" y="127"/>
                  <a:pt x="216" y="128"/>
                  <a:pt x="216" y="128"/>
                </a:cubicBezTo>
                <a:close/>
                <a:moveTo>
                  <a:pt x="261" y="106"/>
                </a:moveTo>
                <a:cubicBezTo>
                  <a:pt x="262" y="106"/>
                  <a:pt x="261" y="105"/>
                  <a:pt x="261" y="106"/>
                </a:cubicBezTo>
                <a:close/>
                <a:moveTo>
                  <a:pt x="211" y="26"/>
                </a:moveTo>
                <a:cubicBezTo>
                  <a:pt x="211" y="26"/>
                  <a:pt x="211" y="25"/>
                  <a:pt x="211" y="26"/>
                </a:cubicBezTo>
                <a:close/>
                <a:moveTo>
                  <a:pt x="196" y="145"/>
                </a:moveTo>
                <a:cubicBezTo>
                  <a:pt x="196" y="144"/>
                  <a:pt x="195" y="144"/>
                  <a:pt x="194" y="145"/>
                </a:cubicBezTo>
                <a:cubicBezTo>
                  <a:pt x="192" y="146"/>
                  <a:pt x="197" y="144"/>
                  <a:pt x="196" y="145"/>
                </a:cubicBezTo>
                <a:close/>
                <a:moveTo>
                  <a:pt x="106" y="158"/>
                </a:moveTo>
                <a:cubicBezTo>
                  <a:pt x="106" y="158"/>
                  <a:pt x="110" y="158"/>
                  <a:pt x="110" y="158"/>
                </a:cubicBezTo>
                <a:cubicBezTo>
                  <a:pt x="109" y="158"/>
                  <a:pt x="107" y="158"/>
                  <a:pt x="106" y="158"/>
                </a:cubicBezTo>
                <a:close/>
                <a:moveTo>
                  <a:pt x="284" y="22"/>
                </a:moveTo>
                <a:cubicBezTo>
                  <a:pt x="279" y="20"/>
                  <a:pt x="274" y="18"/>
                  <a:pt x="269" y="17"/>
                </a:cubicBezTo>
                <a:cubicBezTo>
                  <a:pt x="266" y="16"/>
                  <a:pt x="258" y="17"/>
                  <a:pt x="255" y="16"/>
                </a:cubicBezTo>
                <a:cubicBezTo>
                  <a:pt x="257" y="17"/>
                  <a:pt x="260" y="16"/>
                  <a:pt x="261" y="17"/>
                </a:cubicBezTo>
                <a:cubicBezTo>
                  <a:pt x="257" y="14"/>
                  <a:pt x="239" y="15"/>
                  <a:pt x="233" y="15"/>
                </a:cubicBezTo>
                <a:cubicBezTo>
                  <a:pt x="227" y="15"/>
                  <a:pt x="220" y="16"/>
                  <a:pt x="214" y="17"/>
                </a:cubicBezTo>
                <a:cubicBezTo>
                  <a:pt x="211" y="17"/>
                  <a:pt x="209" y="19"/>
                  <a:pt x="206" y="18"/>
                </a:cubicBezTo>
                <a:cubicBezTo>
                  <a:pt x="207" y="18"/>
                  <a:pt x="208" y="18"/>
                  <a:pt x="209" y="17"/>
                </a:cubicBezTo>
                <a:cubicBezTo>
                  <a:pt x="199" y="15"/>
                  <a:pt x="183" y="22"/>
                  <a:pt x="173" y="25"/>
                </a:cubicBezTo>
                <a:cubicBezTo>
                  <a:pt x="159" y="28"/>
                  <a:pt x="146" y="32"/>
                  <a:pt x="133" y="37"/>
                </a:cubicBezTo>
                <a:cubicBezTo>
                  <a:pt x="126" y="39"/>
                  <a:pt x="104" y="43"/>
                  <a:pt x="100" y="51"/>
                </a:cubicBezTo>
                <a:cubicBezTo>
                  <a:pt x="100" y="50"/>
                  <a:pt x="101" y="53"/>
                  <a:pt x="101" y="53"/>
                </a:cubicBezTo>
                <a:cubicBezTo>
                  <a:pt x="102" y="53"/>
                  <a:pt x="103" y="53"/>
                  <a:pt x="104" y="53"/>
                </a:cubicBezTo>
                <a:cubicBezTo>
                  <a:pt x="103" y="54"/>
                  <a:pt x="103" y="54"/>
                  <a:pt x="102" y="55"/>
                </a:cubicBezTo>
                <a:cubicBezTo>
                  <a:pt x="103" y="55"/>
                  <a:pt x="113" y="50"/>
                  <a:pt x="113" y="52"/>
                </a:cubicBezTo>
                <a:cubicBezTo>
                  <a:pt x="113" y="52"/>
                  <a:pt x="103" y="58"/>
                  <a:pt x="104" y="58"/>
                </a:cubicBezTo>
                <a:cubicBezTo>
                  <a:pt x="110" y="58"/>
                  <a:pt x="114" y="59"/>
                  <a:pt x="122" y="54"/>
                </a:cubicBezTo>
                <a:cubicBezTo>
                  <a:pt x="122" y="54"/>
                  <a:pt x="107" y="56"/>
                  <a:pt x="108" y="57"/>
                </a:cubicBezTo>
                <a:cubicBezTo>
                  <a:pt x="107" y="55"/>
                  <a:pt x="117" y="53"/>
                  <a:pt x="118" y="53"/>
                </a:cubicBezTo>
                <a:cubicBezTo>
                  <a:pt x="117" y="53"/>
                  <a:pt x="116" y="53"/>
                  <a:pt x="116" y="52"/>
                </a:cubicBezTo>
                <a:cubicBezTo>
                  <a:pt x="117" y="52"/>
                  <a:pt x="121" y="50"/>
                  <a:pt x="127" y="48"/>
                </a:cubicBezTo>
                <a:cubicBezTo>
                  <a:pt x="127" y="48"/>
                  <a:pt x="127" y="48"/>
                  <a:pt x="127" y="48"/>
                </a:cubicBezTo>
                <a:cubicBezTo>
                  <a:pt x="127" y="48"/>
                  <a:pt x="127" y="48"/>
                  <a:pt x="127" y="48"/>
                </a:cubicBezTo>
                <a:cubicBezTo>
                  <a:pt x="122" y="50"/>
                  <a:pt x="118" y="51"/>
                  <a:pt x="117" y="51"/>
                </a:cubicBezTo>
                <a:cubicBezTo>
                  <a:pt x="118" y="51"/>
                  <a:pt x="124" y="48"/>
                  <a:pt x="126" y="47"/>
                </a:cubicBezTo>
                <a:cubicBezTo>
                  <a:pt x="125" y="47"/>
                  <a:pt x="125" y="47"/>
                  <a:pt x="125" y="46"/>
                </a:cubicBezTo>
                <a:cubicBezTo>
                  <a:pt x="129" y="43"/>
                  <a:pt x="139" y="42"/>
                  <a:pt x="145" y="40"/>
                </a:cubicBezTo>
                <a:cubicBezTo>
                  <a:pt x="160" y="35"/>
                  <a:pt x="175" y="31"/>
                  <a:pt x="190" y="27"/>
                </a:cubicBezTo>
                <a:cubicBezTo>
                  <a:pt x="214" y="22"/>
                  <a:pt x="242" y="18"/>
                  <a:pt x="266" y="23"/>
                </a:cubicBezTo>
                <a:cubicBezTo>
                  <a:pt x="275" y="25"/>
                  <a:pt x="283" y="28"/>
                  <a:pt x="291" y="33"/>
                </a:cubicBezTo>
                <a:cubicBezTo>
                  <a:pt x="298" y="37"/>
                  <a:pt x="310" y="50"/>
                  <a:pt x="305" y="60"/>
                </a:cubicBezTo>
                <a:cubicBezTo>
                  <a:pt x="304" y="61"/>
                  <a:pt x="304" y="64"/>
                  <a:pt x="303" y="65"/>
                </a:cubicBezTo>
                <a:cubicBezTo>
                  <a:pt x="300" y="73"/>
                  <a:pt x="295" y="80"/>
                  <a:pt x="289" y="86"/>
                </a:cubicBezTo>
                <a:cubicBezTo>
                  <a:pt x="278" y="97"/>
                  <a:pt x="266" y="106"/>
                  <a:pt x="252" y="113"/>
                </a:cubicBezTo>
                <a:cubicBezTo>
                  <a:pt x="202" y="141"/>
                  <a:pt x="140" y="152"/>
                  <a:pt x="83" y="149"/>
                </a:cubicBezTo>
                <a:cubicBezTo>
                  <a:pt x="56" y="148"/>
                  <a:pt x="12" y="143"/>
                  <a:pt x="14" y="108"/>
                </a:cubicBezTo>
                <a:cubicBezTo>
                  <a:pt x="15" y="96"/>
                  <a:pt x="20" y="85"/>
                  <a:pt x="27" y="75"/>
                </a:cubicBezTo>
                <a:cubicBezTo>
                  <a:pt x="24" y="80"/>
                  <a:pt x="22" y="85"/>
                  <a:pt x="20" y="89"/>
                </a:cubicBezTo>
                <a:cubicBezTo>
                  <a:pt x="16" y="101"/>
                  <a:pt x="11" y="113"/>
                  <a:pt x="18" y="125"/>
                </a:cubicBezTo>
                <a:cubicBezTo>
                  <a:pt x="24" y="135"/>
                  <a:pt x="36" y="140"/>
                  <a:pt x="47" y="143"/>
                </a:cubicBezTo>
                <a:cubicBezTo>
                  <a:pt x="71" y="149"/>
                  <a:pt x="97" y="149"/>
                  <a:pt x="122" y="147"/>
                </a:cubicBezTo>
                <a:cubicBezTo>
                  <a:pt x="132" y="147"/>
                  <a:pt x="143" y="146"/>
                  <a:pt x="153" y="144"/>
                </a:cubicBezTo>
                <a:cubicBezTo>
                  <a:pt x="155" y="144"/>
                  <a:pt x="163" y="141"/>
                  <a:pt x="169" y="139"/>
                </a:cubicBezTo>
                <a:cubicBezTo>
                  <a:pt x="166" y="140"/>
                  <a:pt x="163" y="141"/>
                  <a:pt x="163" y="141"/>
                </a:cubicBezTo>
                <a:cubicBezTo>
                  <a:pt x="162" y="139"/>
                  <a:pt x="193" y="135"/>
                  <a:pt x="194" y="134"/>
                </a:cubicBezTo>
                <a:cubicBezTo>
                  <a:pt x="194" y="133"/>
                  <a:pt x="191" y="135"/>
                  <a:pt x="191" y="135"/>
                </a:cubicBezTo>
                <a:cubicBezTo>
                  <a:pt x="191" y="135"/>
                  <a:pt x="199" y="132"/>
                  <a:pt x="202" y="130"/>
                </a:cubicBezTo>
                <a:cubicBezTo>
                  <a:pt x="201" y="131"/>
                  <a:pt x="200" y="132"/>
                  <a:pt x="199" y="133"/>
                </a:cubicBezTo>
                <a:cubicBezTo>
                  <a:pt x="199" y="133"/>
                  <a:pt x="213" y="129"/>
                  <a:pt x="213" y="129"/>
                </a:cubicBezTo>
                <a:cubicBezTo>
                  <a:pt x="212" y="129"/>
                  <a:pt x="211" y="129"/>
                  <a:pt x="210" y="129"/>
                </a:cubicBezTo>
                <a:cubicBezTo>
                  <a:pt x="210" y="127"/>
                  <a:pt x="216" y="126"/>
                  <a:pt x="219" y="126"/>
                </a:cubicBezTo>
                <a:cubicBezTo>
                  <a:pt x="219" y="126"/>
                  <a:pt x="218" y="126"/>
                  <a:pt x="217" y="125"/>
                </a:cubicBezTo>
                <a:cubicBezTo>
                  <a:pt x="218" y="126"/>
                  <a:pt x="225" y="122"/>
                  <a:pt x="226" y="123"/>
                </a:cubicBezTo>
                <a:cubicBezTo>
                  <a:pt x="225" y="124"/>
                  <a:pt x="225" y="124"/>
                  <a:pt x="224" y="125"/>
                </a:cubicBezTo>
                <a:cubicBezTo>
                  <a:pt x="224" y="125"/>
                  <a:pt x="235" y="120"/>
                  <a:pt x="242" y="116"/>
                </a:cubicBezTo>
                <a:cubicBezTo>
                  <a:pt x="242" y="116"/>
                  <a:pt x="242" y="116"/>
                  <a:pt x="242" y="116"/>
                </a:cubicBezTo>
                <a:cubicBezTo>
                  <a:pt x="242" y="116"/>
                  <a:pt x="242" y="116"/>
                  <a:pt x="242" y="116"/>
                </a:cubicBezTo>
                <a:cubicBezTo>
                  <a:pt x="244" y="115"/>
                  <a:pt x="246" y="114"/>
                  <a:pt x="248" y="113"/>
                </a:cubicBezTo>
                <a:cubicBezTo>
                  <a:pt x="247" y="113"/>
                  <a:pt x="247" y="114"/>
                  <a:pt x="247" y="114"/>
                </a:cubicBezTo>
                <a:cubicBezTo>
                  <a:pt x="249" y="113"/>
                  <a:pt x="258" y="107"/>
                  <a:pt x="266" y="102"/>
                </a:cubicBezTo>
                <a:cubicBezTo>
                  <a:pt x="268" y="100"/>
                  <a:pt x="288" y="83"/>
                  <a:pt x="287" y="82"/>
                </a:cubicBezTo>
                <a:cubicBezTo>
                  <a:pt x="287" y="82"/>
                  <a:pt x="256" y="105"/>
                  <a:pt x="255" y="105"/>
                </a:cubicBezTo>
                <a:cubicBezTo>
                  <a:pt x="244" y="113"/>
                  <a:pt x="230" y="116"/>
                  <a:pt x="218" y="123"/>
                </a:cubicBezTo>
                <a:cubicBezTo>
                  <a:pt x="209" y="129"/>
                  <a:pt x="195" y="131"/>
                  <a:pt x="185" y="133"/>
                </a:cubicBezTo>
                <a:cubicBezTo>
                  <a:pt x="174" y="135"/>
                  <a:pt x="161" y="137"/>
                  <a:pt x="150" y="140"/>
                </a:cubicBezTo>
                <a:cubicBezTo>
                  <a:pt x="133" y="145"/>
                  <a:pt x="113" y="140"/>
                  <a:pt x="96" y="144"/>
                </a:cubicBezTo>
                <a:cubicBezTo>
                  <a:pt x="85" y="147"/>
                  <a:pt x="68" y="143"/>
                  <a:pt x="58" y="141"/>
                </a:cubicBezTo>
                <a:cubicBezTo>
                  <a:pt x="47" y="138"/>
                  <a:pt x="36" y="135"/>
                  <a:pt x="27" y="128"/>
                </a:cubicBezTo>
                <a:cubicBezTo>
                  <a:pt x="11" y="115"/>
                  <a:pt x="23" y="90"/>
                  <a:pt x="33" y="76"/>
                </a:cubicBezTo>
                <a:cubicBezTo>
                  <a:pt x="42" y="64"/>
                  <a:pt x="55" y="54"/>
                  <a:pt x="68" y="46"/>
                </a:cubicBezTo>
                <a:cubicBezTo>
                  <a:pt x="68" y="46"/>
                  <a:pt x="67" y="46"/>
                  <a:pt x="67" y="46"/>
                </a:cubicBezTo>
                <a:cubicBezTo>
                  <a:pt x="68" y="45"/>
                  <a:pt x="68" y="45"/>
                  <a:pt x="69" y="45"/>
                </a:cubicBezTo>
                <a:cubicBezTo>
                  <a:pt x="69" y="45"/>
                  <a:pt x="69" y="45"/>
                  <a:pt x="69" y="45"/>
                </a:cubicBezTo>
                <a:cubicBezTo>
                  <a:pt x="72" y="43"/>
                  <a:pt x="75" y="42"/>
                  <a:pt x="77" y="40"/>
                </a:cubicBezTo>
                <a:cubicBezTo>
                  <a:pt x="86" y="35"/>
                  <a:pt x="94" y="30"/>
                  <a:pt x="103" y="26"/>
                </a:cubicBezTo>
                <a:cubicBezTo>
                  <a:pt x="105" y="25"/>
                  <a:pt x="120" y="16"/>
                  <a:pt x="121" y="16"/>
                </a:cubicBezTo>
                <a:cubicBezTo>
                  <a:pt x="114" y="16"/>
                  <a:pt x="106" y="19"/>
                  <a:pt x="99" y="22"/>
                </a:cubicBezTo>
                <a:cubicBezTo>
                  <a:pt x="109" y="17"/>
                  <a:pt x="117" y="13"/>
                  <a:pt x="116" y="11"/>
                </a:cubicBezTo>
                <a:cubicBezTo>
                  <a:pt x="115" y="9"/>
                  <a:pt x="126" y="8"/>
                  <a:pt x="124" y="6"/>
                </a:cubicBezTo>
                <a:cubicBezTo>
                  <a:pt x="124" y="5"/>
                  <a:pt x="122" y="3"/>
                  <a:pt x="121" y="3"/>
                </a:cubicBezTo>
                <a:cubicBezTo>
                  <a:pt x="122" y="2"/>
                  <a:pt x="123" y="0"/>
                  <a:pt x="123" y="0"/>
                </a:cubicBezTo>
                <a:cubicBezTo>
                  <a:pt x="122" y="1"/>
                  <a:pt x="118" y="2"/>
                  <a:pt x="114" y="3"/>
                </a:cubicBezTo>
                <a:cubicBezTo>
                  <a:pt x="115" y="3"/>
                  <a:pt x="116" y="2"/>
                  <a:pt x="116" y="2"/>
                </a:cubicBezTo>
                <a:cubicBezTo>
                  <a:pt x="117" y="1"/>
                  <a:pt x="116" y="1"/>
                  <a:pt x="115" y="1"/>
                </a:cubicBezTo>
                <a:cubicBezTo>
                  <a:pt x="107" y="2"/>
                  <a:pt x="98" y="8"/>
                  <a:pt x="91" y="11"/>
                </a:cubicBezTo>
                <a:cubicBezTo>
                  <a:pt x="83" y="15"/>
                  <a:pt x="69" y="20"/>
                  <a:pt x="63" y="27"/>
                </a:cubicBezTo>
                <a:cubicBezTo>
                  <a:pt x="64" y="27"/>
                  <a:pt x="65" y="26"/>
                  <a:pt x="66" y="26"/>
                </a:cubicBezTo>
                <a:cubicBezTo>
                  <a:pt x="66" y="26"/>
                  <a:pt x="61" y="29"/>
                  <a:pt x="60" y="30"/>
                </a:cubicBezTo>
                <a:cubicBezTo>
                  <a:pt x="60" y="29"/>
                  <a:pt x="61" y="29"/>
                  <a:pt x="61" y="29"/>
                </a:cubicBezTo>
                <a:cubicBezTo>
                  <a:pt x="59" y="31"/>
                  <a:pt x="47" y="37"/>
                  <a:pt x="46" y="38"/>
                </a:cubicBezTo>
                <a:cubicBezTo>
                  <a:pt x="39" y="44"/>
                  <a:pt x="32" y="50"/>
                  <a:pt x="26" y="57"/>
                </a:cubicBezTo>
                <a:cubicBezTo>
                  <a:pt x="17" y="68"/>
                  <a:pt x="8" y="80"/>
                  <a:pt x="4" y="95"/>
                </a:cubicBezTo>
                <a:cubicBezTo>
                  <a:pt x="0" y="109"/>
                  <a:pt x="0" y="125"/>
                  <a:pt x="11" y="137"/>
                </a:cubicBezTo>
                <a:cubicBezTo>
                  <a:pt x="13" y="139"/>
                  <a:pt x="29" y="151"/>
                  <a:pt x="33" y="152"/>
                </a:cubicBezTo>
                <a:cubicBezTo>
                  <a:pt x="42" y="161"/>
                  <a:pt x="123" y="162"/>
                  <a:pt x="134" y="160"/>
                </a:cubicBezTo>
                <a:cubicBezTo>
                  <a:pt x="137" y="161"/>
                  <a:pt x="144" y="155"/>
                  <a:pt x="146" y="157"/>
                </a:cubicBezTo>
                <a:cubicBezTo>
                  <a:pt x="145" y="158"/>
                  <a:pt x="144" y="158"/>
                  <a:pt x="143" y="158"/>
                </a:cubicBezTo>
                <a:cubicBezTo>
                  <a:pt x="144" y="160"/>
                  <a:pt x="149" y="158"/>
                  <a:pt x="152" y="157"/>
                </a:cubicBezTo>
                <a:cubicBezTo>
                  <a:pt x="158" y="158"/>
                  <a:pt x="169" y="155"/>
                  <a:pt x="173" y="154"/>
                </a:cubicBezTo>
                <a:cubicBezTo>
                  <a:pt x="181" y="151"/>
                  <a:pt x="190" y="149"/>
                  <a:pt x="198" y="147"/>
                </a:cubicBezTo>
                <a:cubicBezTo>
                  <a:pt x="201" y="147"/>
                  <a:pt x="219" y="140"/>
                  <a:pt x="228" y="137"/>
                </a:cubicBezTo>
                <a:cubicBezTo>
                  <a:pt x="229" y="137"/>
                  <a:pt x="229" y="137"/>
                  <a:pt x="230" y="136"/>
                </a:cubicBezTo>
                <a:cubicBezTo>
                  <a:pt x="230" y="136"/>
                  <a:pt x="230" y="136"/>
                  <a:pt x="230" y="136"/>
                </a:cubicBezTo>
                <a:cubicBezTo>
                  <a:pt x="232" y="135"/>
                  <a:pt x="233" y="135"/>
                  <a:pt x="233" y="135"/>
                </a:cubicBezTo>
                <a:cubicBezTo>
                  <a:pt x="234" y="137"/>
                  <a:pt x="245" y="128"/>
                  <a:pt x="246" y="128"/>
                </a:cubicBezTo>
                <a:cubicBezTo>
                  <a:pt x="238" y="129"/>
                  <a:pt x="229" y="135"/>
                  <a:pt x="221" y="138"/>
                </a:cubicBezTo>
                <a:cubicBezTo>
                  <a:pt x="211" y="141"/>
                  <a:pt x="201" y="145"/>
                  <a:pt x="191" y="147"/>
                </a:cubicBezTo>
                <a:cubicBezTo>
                  <a:pt x="184" y="149"/>
                  <a:pt x="180" y="150"/>
                  <a:pt x="173" y="152"/>
                </a:cubicBezTo>
                <a:cubicBezTo>
                  <a:pt x="172" y="152"/>
                  <a:pt x="170" y="152"/>
                  <a:pt x="168" y="152"/>
                </a:cubicBezTo>
                <a:cubicBezTo>
                  <a:pt x="169" y="152"/>
                  <a:pt x="169" y="152"/>
                  <a:pt x="170" y="152"/>
                </a:cubicBezTo>
                <a:cubicBezTo>
                  <a:pt x="169" y="152"/>
                  <a:pt x="169" y="152"/>
                  <a:pt x="168" y="152"/>
                </a:cubicBezTo>
                <a:cubicBezTo>
                  <a:pt x="163" y="153"/>
                  <a:pt x="158" y="153"/>
                  <a:pt x="155" y="154"/>
                </a:cubicBezTo>
                <a:cubicBezTo>
                  <a:pt x="150" y="155"/>
                  <a:pt x="143" y="155"/>
                  <a:pt x="139" y="155"/>
                </a:cubicBezTo>
                <a:cubicBezTo>
                  <a:pt x="148" y="154"/>
                  <a:pt x="158" y="153"/>
                  <a:pt x="167" y="151"/>
                </a:cubicBezTo>
                <a:cubicBezTo>
                  <a:pt x="202" y="143"/>
                  <a:pt x="239" y="132"/>
                  <a:pt x="269" y="111"/>
                </a:cubicBezTo>
                <a:cubicBezTo>
                  <a:pt x="280" y="103"/>
                  <a:pt x="293" y="94"/>
                  <a:pt x="301" y="83"/>
                </a:cubicBezTo>
                <a:cubicBezTo>
                  <a:pt x="305" y="76"/>
                  <a:pt x="307" y="71"/>
                  <a:pt x="309" y="64"/>
                </a:cubicBezTo>
                <a:cubicBezTo>
                  <a:pt x="310" y="60"/>
                  <a:pt x="311" y="56"/>
                  <a:pt x="312" y="55"/>
                </a:cubicBezTo>
                <a:cubicBezTo>
                  <a:pt x="313" y="54"/>
                  <a:pt x="310" y="45"/>
                  <a:pt x="309" y="44"/>
                </a:cubicBezTo>
                <a:cubicBezTo>
                  <a:pt x="305" y="33"/>
                  <a:pt x="294" y="26"/>
                  <a:pt x="284" y="22"/>
                </a:cubicBezTo>
                <a:close/>
                <a:moveTo>
                  <a:pt x="121" y="45"/>
                </a:moveTo>
                <a:cubicBezTo>
                  <a:pt x="122" y="45"/>
                  <a:pt x="122" y="45"/>
                  <a:pt x="123" y="44"/>
                </a:cubicBezTo>
                <a:cubicBezTo>
                  <a:pt x="122" y="45"/>
                  <a:pt x="122" y="45"/>
                  <a:pt x="121" y="45"/>
                </a:cubicBezTo>
                <a:close/>
                <a:moveTo>
                  <a:pt x="154" y="33"/>
                </a:moveTo>
                <a:cubicBezTo>
                  <a:pt x="154" y="34"/>
                  <a:pt x="153" y="34"/>
                  <a:pt x="152" y="34"/>
                </a:cubicBezTo>
                <a:cubicBezTo>
                  <a:pt x="153" y="34"/>
                  <a:pt x="154" y="33"/>
                  <a:pt x="154" y="33"/>
                </a:cubicBezTo>
                <a:close/>
                <a:moveTo>
                  <a:pt x="142" y="34"/>
                </a:moveTo>
                <a:cubicBezTo>
                  <a:pt x="143" y="34"/>
                  <a:pt x="144" y="34"/>
                  <a:pt x="145" y="34"/>
                </a:cubicBezTo>
                <a:cubicBezTo>
                  <a:pt x="145" y="35"/>
                  <a:pt x="142" y="35"/>
                  <a:pt x="142" y="34"/>
                </a:cubicBezTo>
                <a:close/>
                <a:moveTo>
                  <a:pt x="144" y="37"/>
                </a:moveTo>
                <a:cubicBezTo>
                  <a:pt x="144" y="36"/>
                  <a:pt x="145" y="36"/>
                  <a:pt x="146" y="36"/>
                </a:cubicBezTo>
                <a:cubicBezTo>
                  <a:pt x="145" y="37"/>
                  <a:pt x="145" y="37"/>
                  <a:pt x="144" y="37"/>
                </a:cubicBezTo>
                <a:close/>
                <a:moveTo>
                  <a:pt x="152" y="37"/>
                </a:moveTo>
                <a:cubicBezTo>
                  <a:pt x="153" y="36"/>
                  <a:pt x="155" y="35"/>
                  <a:pt x="156" y="35"/>
                </a:cubicBezTo>
                <a:cubicBezTo>
                  <a:pt x="156" y="35"/>
                  <a:pt x="152" y="37"/>
                  <a:pt x="152" y="37"/>
                </a:cubicBezTo>
                <a:close/>
                <a:moveTo>
                  <a:pt x="166" y="29"/>
                </a:moveTo>
                <a:cubicBezTo>
                  <a:pt x="166" y="28"/>
                  <a:pt x="167" y="31"/>
                  <a:pt x="166" y="29"/>
                </a:cubicBezTo>
                <a:close/>
                <a:moveTo>
                  <a:pt x="168" y="28"/>
                </a:moveTo>
                <a:cubicBezTo>
                  <a:pt x="167" y="27"/>
                  <a:pt x="168" y="28"/>
                  <a:pt x="168" y="28"/>
                </a:cubicBezTo>
                <a:close/>
                <a:moveTo>
                  <a:pt x="169" y="32"/>
                </a:moveTo>
                <a:cubicBezTo>
                  <a:pt x="169" y="31"/>
                  <a:pt x="172" y="31"/>
                  <a:pt x="172" y="31"/>
                </a:cubicBezTo>
                <a:cubicBezTo>
                  <a:pt x="171" y="32"/>
                  <a:pt x="170" y="32"/>
                  <a:pt x="169" y="32"/>
                </a:cubicBezTo>
                <a:close/>
                <a:moveTo>
                  <a:pt x="179" y="26"/>
                </a:moveTo>
                <a:cubicBezTo>
                  <a:pt x="179" y="26"/>
                  <a:pt x="183" y="24"/>
                  <a:pt x="184" y="25"/>
                </a:cubicBezTo>
                <a:cubicBezTo>
                  <a:pt x="184" y="27"/>
                  <a:pt x="179" y="26"/>
                  <a:pt x="179" y="26"/>
                </a:cubicBezTo>
                <a:close/>
                <a:moveTo>
                  <a:pt x="191" y="24"/>
                </a:moveTo>
                <a:cubicBezTo>
                  <a:pt x="190" y="24"/>
                  <a:pt x="195" y="23"/>
                  <a:pt x="196" y="23"/>
                </a:cubicBezTo>
                <a:cubicBezTo>
                  <a:pt x="195" y="23"/>
                  <a:pt x="191" y="25"/>
                  <a:pt x="191" y="24"/>
                </a:cubicBezTo>
                <a:close/>
                <a:moveTo>
                  <a:pt x="201" y="22"/>
                </a:moveTo>
                <a:cubicBezTo>
                  <a:pt x="200" y="22"/>
                  <a:pt x="199" y="23"/>
                  <a:pt x="198" y="22"/>
                </a:cubicBezTo>
                <a:cubicBezTo>
                  <a:pt x="197" y="22"/>
                  <a:pt x="202" y="22"/>
                  <a:pt x="201" y="22"/>
                </a:cubicBezTo>
                <a:close/>
                <a:moveTo>
                  <a:pt x="203" y="22"/>
                </a:moveTo>
                <a:cubicBezTo>
                  <a:pt x="204" y="21"/>
                  <a:pt x="212" y="20"/>
                  <a:pt x="212" y="20"/>
                </a:cubicBezTo>
                <a:cubicBezTo>
                  <a:pt x="213" y="22"/>
                  <a:pt x="204" y="21"/>
                  <a:pt x="203" y="22"/>
                </a:cubicBezTo>
                <a:close/>
                <a:moveTo>
                  <a:pt x="223" y="16"/>
                </a:moveTo>
                <a:cubicBezTo>
                  <a:pt x="223" y="15"/>
                  <a:pt x="223" y="17"/>
                  <a:pt x="223" y="16"/>
                </a:cubicBezTo>
                <a:close/>
                <a:moveTo>
                  <a:pt x="215" y="22"/>
                </a:moveTo>
                <a:cubicBezTo>
                  <a:pt x="211" y="21"/>
                  <a:pt x="218" y="21"/>
                  <a:pt x="218" y="21"/>
                </a:cubicBezTo>
                <a:cubicBezTo>
                  <a:pt x="217" y="22"/>
                  <a:pt x="216" y="22"/>
                  <a:pt x="215" y="22"/>
                </a:cubicBezTo>
                <a:close/>
                <a:moveTo>
                  <a:pt x="233" y="19"/>
                </a:moveTo>
                <a:cubicBezTo>
                  <a:pt x="233" y="19"/>
                  <a:pt x="233" y="20"/>
                  <a:pt x="234" y="20"/>
                </a:cubicBezTo>
                <a:cubicBezTo>
                  <a:pt x="234" y="20"/>
                  <a:pt x="215" y="20"/>
                  <a:pt x="215" y="20"/>
                </a:cubicBezTo>
                <a:cubicBezTo>
                  <a:pt x="217" y="20"/>
                  <a:pt x="242" y="17"/>
                  <a:pt x="242" y="18"/>
                </a:cubicBezTo>
                <a:cubicBezTo>
                  <a:pt x="242" y="16"/>
                  <a:pt x="247" y="18"/>
                  <a:pt x="248" y="18"/>
                </a:cubicBezTo>
                <a:cubicBezTo>
                  <a:pt x="247" y="17"/>
                  <a:pt x="235" y="18"/>
                  <a:pt x="233" y="19"/>
                </a:cubicBezTo>
                <a:close/>
                <a:moveTo>
                  <a:pt x="298" y="30"/>
                </a:moveTo>
                <a:cubicBezTo>
                  <a:pt x="298" y="31"/>
                  <a:pt x="297" y="31"/>
                  <a:pt x="297" y="29"/>
                </a:cubicBezTo>
                <a:cubicBezTo>
                  <a:pt x="295" y="27"/>
                  <a:pt x="298" y="31"/>
                  <a:pt x="298" y="30"/>
                </a:cubicBezTo>
                <a:close/>
                <a:moveTo>
                  <a:pt x="274" y="24"/>
                </a:moveTo>
                <a:cubicBezTo>
                  <a:pt x="273" y="25"/>
                  <a:pt x="264" y="22"/>
                  <a:pt x="264" y="22"/>
                </a:cubicBezTo>
                <a:cubicBezTo>
                  <a:pt x="264" y="21"/>
                  <a:pt x="275" y="24"/>
                  <a:pt x="274" y="24"/>
                </a:cubicBezTo>
                <a:close/>
                <a:moveTo>
                  <a:pt x="277" y="20"/>
                </a:moveTo>
                <a:cubicBezTo>
                  <a:pt x="276" y="20"/>
                  <a:pt x="275" y="20"/>
                  <a:pt x="275" y="20"/>
                </a:cubicBezTo>
                <a:cubicBezTo>
                  <a:pt x="275" y="19"/>
                  <a:pt x="277" y="20"/>
                  <a:pt x="277" y="20"/>
                </a:cubicBezTo>
                <a:close/>
                <a:moveTo>
                  <a:pt x="283" y="25"/>
                </a:moveTo>
                <a:cubicBezTo>
                  <a:pt x="284" y="25"/>
                  <a:pt x="285" y="26"/>
                  <a:pt x="286" y="26"/>
                </a:cubicBezTo>
                <a:cubicBezTo>
                  <a:pt x="286" y="26"/>
                  <a:pt x="290" y="29"/>
                  <a:pt x="291" y="29"/>
                </a:cubicBezTo>
                <a:cubicBezTo>
                  <a:pt x="289" y="29"/>
                  <a:pt x="284" y="27"/>
                  <a:pt x="283" y="25"/>
                </a:cubicBezTo>
                <a:close/>
                <a:moveTo>
                  <a:pt x="296" y="35"/>
                </a:moveTo>
                <a:cubicBezTo>
                  <a:pt x="297" y="35"/>
                  <a:pt x="297" y="36"/>
                  <a:pt x="297" y="37"/>
                </a:cubicBezTo>
                <a:cubicBezTo>
                  <a:pt x="297" y="36"/>
                  <a:pt x="295" y="36"/>
                  <a:pt x="296" y="35"/>
                </a:cubicBezTo>
                <a:close/>
                <a:moveTo>
                  <a:pt x="295" y="33"/>
                </a:moveTo>
                <a:cubicBezTo>
                  <a:pt x="294" y="32"/>
                  <a:pt x="298" y="35"/>
                  <a:pt x="299" y="36"/>
                </a:cubicBezTo>
                <a:cubicBezTo>
                  <a:pt x="298" y="34"/>
                  <a:pt x="296" y="34"/>
                  <a:pt x="295" y="33"/>
                </a:cubicBezTo>
                <a:close/>
                <a:moveTo>
                  <a:pt x="235" y="119"/>
                </a:moveTo>
                <a:cubicBezTo>
                  <a:pt x="235" y="119"/>
                  <a:pt x="234" y="120"/>
                  <a:pt x="233" y="120"/>
                </a:cubicBezTo>
                <a:cubicBezTo>
                  <a:pt x="233" y="121"/>
                  <a:pt x="232" y="121"/>
                  <a:pt x="231" y="121"/>
                </a:cubicBezTo>
                <a:cubicBezTo>
                  <a:pt x="229" y="121"/>
                  <a:pt x="237" y="118"/>
                  <a:pt x="235" y="119"/>
                </a:cubicBezTo>
                <a:close/>
                <a:moveTo>
                  <a:pt x="228" y="120"/>
                </a:moveTo>
                <a:cubicBezTo>
                  <a:pt x="228" y="121"/>
                  <a:pt x="227" y="121"/>
                  <a:pt x="226" y="121"/>
                </a:cubicBezTo>
                <a:cubicBezTo>
                  <a:pt x="227" y="121"/>
                  <a:pt x="227" y="120"/>
                  <a:pt x="228" y="120"/>
                </a:cubicBezTo>
                <a:close/>
                <a:moveTo>
                  <a:pt x="229" y="121"/>
                </a:moveTo>
                <a:cubicBezTo>
                  <a:pt x="230" y="123"/>
                  <a:pt x="226" y="122"/>
                  <a:pt x="226" y="122"/>
                </a:cubicBezTo>
                <a:cubicBezTo>
                  <a:pt x="227" y="122"/>
                  <a:pt x="228" y="121"/>
                  <a:pt x="229" y="121"/>
                </a:cubicBezTo>
                <a:close/>
                <a:moveTo>
                  <a:pt x="209" y="129"/>
                </a:moveTo>
                <a:cubicBezTo>
                  <a:pt x="210" y="129"/>
                  <a:pt x="205" y="130"/>
                  <a:pt x="205" y="130"/>
                </a:cubicBezTo>
                <a:cubicBezTo>
                  <a:pt x="207" y="127"/>
                  <a:pt x="210" y="129"/>
                  <a:pt x="209" y="129"/>
                </a:cubicBezTo>
                <a:close/>
                <a:moveTo>
                  <a:pt x="159" y="142"/>
                </a:moveTo>
                <a:cubicBezTo>
                  <a:pt x="158" y="142"/>
                  <a:pt x="150" y="144"/>
                  <a:pt x="150" y="143"/>
                </a:cubicBezTo>
                <a:cubicBezTo>
                  <a:pt x="150" y="142"/>
                  <a:pt x="164" y="141"/>
                  <a:pt x="159" y="142"/>
                </a:cubicBezTo>
                <a:close/>
                <a:moveTo>
                  <a:pt x="138" y="145"/>
                </a:moveTo>
                <a:cubicBezTo>
                  <a:pt x="135" y="145"/>
                  <a:pt x="133" y="145"/>
                  <a:pt x="130" y="146"/>
                </a:cubicBezTo>
                <a:cubicBezTo>
                  <a:pt x="133" y="145"/>
                  <a:pt x="136" y="145"/>
                  <a:pt x="138" y="145"/>
                </a:cubicBezTo>
                <a:close/>
                <a:moveTo>
                  <a:pt x="117" y="146"/>
                </a:moveTo>
                <a:cubicBezTo>
                  <a:pt x="116" y="146"/>
                  <a:pt x="115" y="146"/>
                  <a:pt x="115" y="146"/>
                </a:cubicBezTo>
                <a:cubicBezTo>
                  <a:pt x="115" y="146"/>
                  <a:pt x="116" y="146"/>
                  <a:pt x="117" y="146"/>
                </a:cubicBezTo>
                <a:close/>
                <a:moveTo>
                  <a:pt x="100" y="146"/>
                </a:moveTo>
                <a:cubicBezTo>
                  <a:pt x="101" y="146"/>
                  <a:pt x="102" y="146"/>
                  <a:pt x="103" y="146"/>
                </a:cubicBezTo>
                <a:cubicBezTo>
                  <a:pt x="103" y="147"/>
                  <a:pt x="100" y="146"/>
                  <a:pt x="100" y="146"/>
                </a:cubicBezTo>
                <a:close/>
                <a:moveTo>
                  <a:pt x="93" y="147"/>
                </a:moveTo>
                <a:cubicBezTo>
                  <a:pt x="93" y="147"/>
                  <a:pt x="92" y="147"/>
                  <a:pt x="91" y="147"/>
                </a:cubicBezTo>
                <a:cubicBezTo>
                  <a:pt x="92" y="146"/>
                  <a:pt x="93" y="146"/>
                  <a:pt x="93" y="147"/>
                </a:cubicBezTo>
                <a:close/>
                <a:moveTo>
                  <a:pt x="71" y="146"/>
                </a:moveTo>
                <a:cubicBezTo>
                  <a:pt x="70" y="146"/>
                  <a:pt x="69" y="146"/>
                  <a:pt x="68" y="146"/>
                </a:cubicBezTo>
                <a:cubicBezTo>
                  <a:pt x="69" y="145"/>
                  <a:pt x="70" y="145"/>
                  <a:pt x="71" y="146"/>
                </a:cubicBezTo>
                <a:close/>
                <a:moveTo>
                  <a:pt x="113" y="19"/>
                </a:moveTo>
                <a:cubicBezTo>
                  <a:pt x="113" y="19"/>
                  <a:pt x="108" y="21"/>
                  <a:pt x="108" y="21"/>
                </a:cubicBezTo>
                <a:cubicBezTo>
                  <a:pt x="107" y="19"/>
                  <a:pt x="113" y="19"/>
                  <a:pt x="113" y="19"/>
                </a:cubicBezTo>
                <a:close/>
                <a:moveTo>
                  <a:pt x="90" y="29"/>
                </a:moveTo>
                <a:cubicBezTo>
                  <a:pt x="91" y="28"/>
                  <a:pt x="95" y="28"/>
                  <a:pt x="95" y="27"/>
                </a:cubicBezTo>
                <a:cubicBezTo>
                  <a:pt x="95" y="27"/>
                  <a:pt x="89" y="30"/>
                  <a:pt x="90" y="29"/>
                </a:cubicBezTo>
                <a:close/>
                <a:moveTo>
                  <a:pt x="106" y="6"/>
                </a:moveTo>
                <a:cubicBezTo>
                  <a:pt x="99" y="8"/>
                  <a:pt x="92" y="12"/>
                  <a:pt x="92" y="13"/>
                </a:cubicBezTo>
                <a:cubicBezTo>
                  <a:pt x="93" y="10"/>
                  <a:pt x="100" y="8"/>
                  <a:pt x="106" y="6"/>
                </a:cubicBezTo>
                <a:close/>
                <a:moveTo>
                  <a:pt x="89" y="15"/>
                </a:moveTo>
                <a:cubicBezTo>
                  <a:pt x="88" y="16"/>
                  <a:pt x="86" y="17"/>
                  <a:pt x="85" y="17"/>
                </a:cubicBezTo>
                <a:cubicBezTo>
                  <a:pt x="85" y="15"/>
                  <a:pt x="89" y="15"/>
                  <a:pt x="89" y="15"/>
                </a:cubicBezTo>
                <a:close/>
                <a:moveTo>
                  <a:pt x="83" y="18"/>
                </a:moveTo>
                <a:cubicBezTo>
                  <a:pt x="83" y="18"/>
                  <a:pt x="79" y="21"/>
                  <a:pt x="79" y="20"/>
                </a:cubicBezTo>
                <a:cubicBezTo>
                  <a:pt x="78" y="20"/>
                  <a:pt x="83" y="18"/>
                  <a:pt x="83" y="18"/>
                </a:cubicBezTo>
                <a:close/>
                <a:moveTo>
                  <a:pt x="92" y="25"/>
                </a:moveTo>
                <a:cubicBezTo>
                  <a:pt x="90" y="26"/>
                  <a:pt x="89" y="27"/>
                  <a:pt x="88" y="28"/>
                </a:cubicBezTo>
                <a:cubicBezTo>
                  <a:pt x="85" y="29"/>
                  <a:pt x="81" y="31"/>
                  <a:pt x="77" y="33"/>
                </a:cubicBezTo>
                <a:cubicBezTo>
                  <a:pt x="82" y="31"/>
                  <a:pt x="87" y="28"/>
                  <a:pt x="92" y="25"/>
                </a:cubicBezTo>
                <a:close/>
                <a:moveTo>
                  <a:pt x="69" y="26"/>
                </a:moveTo>
                <a:cubicBezTo>
                  <a:pt x="70" y="25"/>
                  <a:pt x="72" y="23"/>
                  <a:pt x="74" y="22"/>
                </a:cubicBezTo>
                <a:cubicBezTo>
                  <a:pt x="71" y="24"/>
                  <a:pt x="67" y="28"/>
                  <a:pt x="64" y="29"/>
                </a:cubicBezTo>
                <a:cubicBezTo>
                  <a:pt x="65" y="29"/>
                  <a:pt x="69" y="26"/>
                  <a:pt x="69" y="26"/>
                </a:cubicBezTo>
                <a:close/>
                <a:moveTo>
                  <a:pt x="58" y="36"/>
                </a:moveTo>
                <a:cubicBezTo>
                  <a:pt x="57" y="37"/>
                  <a:pt x="55" y="37"/>
                  <a:pt x="54" y="38"/>
                </a:cubicBezTo>
                <a:cubicBezTo>
                  <a:pt x="55" y="37"/>
                  <a:pt x="57" y="36"/>
                  <a:pt x="58" y="36"/>
                </a:cubicBezTo>
                <a:close/>
                <a:moveTo>
                  <a:pt x="29" y="60"/>
                </a:moveTo>
                <a:cubicBezTo>
                  <a:pt x="30" y="58"/>
                  <a:pt x="31" y="57"/>
                  <a:pt x="32" y="57"/>
                </a:cubicBezTo>
                <a:cubicBezTo>
                  <a:pt x="32" y="57"/>
                  <a:pt x="28" y="61"/>
                  <a:pt x="29" y="60"/>
                </a:cubicBezTo>
                <a:close/>
                <a:moveTo>
                  <a:pt x="23" y="67"/>
                </a:moveTo>
                <a:cubicBezTo>
                  <a:pt x="21" y="70"/>
                  <a:pt x="16" y="78"/>
                  <a:pt x="16" y="78"/>
                </a:cubicBezTo>
                <a:cubicBezTo>
                  <a:pt x="17" y="74"/>
                  <a:pt x="21" y="71"/>
                  <a:pt x="23" y="67"/>
                </a:cubicBezTo>
                <a:close/>
                <a:moveTo>
                  <a:pt x="12" y="82"/>
                </a:moveTo>
                <a:cubicBezTo>
                  <a:pt x="12" y="80"/>
                  <a:pt x="13" y="79"/>
                  <a:pt x="14" y="78"/>
                </a:cubicBezTo>
                <a:cubicBezTo>
                  <a:pt x="14" y="79"/>
                  <a:pt x="11" y="84"/>
                  <a:pt x="12" y="82"/>
                </a:cubicBezTo>
                <a:close/>
                <a:moveTo>
                  <a:pt x="28" y="149"/>
                </a:moveTo>
                <a:cubicBezTo>
                  <a:pt x="25" y="148"/>
                  <a:pt x="9" y="131"/>
                  <a:pt x="7" y="126"/>
                </a:cubicBezTo>
                <a:cubicBezTo>
                  <a:pt x="7" y="127"/>
                  <a:pt x="7" y="127"/>
                  <a:pt x="7" y="128"/>
                </a:cubicBezTo>
                <a:cubicBezTo>
                  <a:pt x="4" y="126"/>
                  <a:pt x="5" y="112"/>
                  <a:pt x="5" y="109"/>
                </a:cubicBezTo>
                <a:cubicBezTo>
                  <a:pt x="6" y="99"/>
                  <a:pt x="11" y="91"/>
                  <a:pt x="14" y="82"/>
                </a:cubicBezTo>
                <a:cubicBezTo>
                  <a:pt x="14" y="87"/>
                  <a:pt x="9" y="95"/>
                  <a:pt x="8" y="99"/>
                </a:cubicBezTo>
                <a:cubicBezTo>
                  <a:pt x="5" y="108"/>
                  <a:pt x="5" y="118"/>
                  <a:pt x="9" y="126"/>
                </a:cubicBezTo>
                <a:cubicBezTo>
                  <a:pt x="14" y="136"/>
                  <a:pt x="22" y="142"/>
                  <a:pt x="32" y="147"/>
                </a:cubicBezTo>
                <a:cubicBezTo>
                  <a:pt x="27" y="145"/>
                  <a:pt x="23" y="143"/>
                  <a:pt x="23" y="143"/>
                </a:cubicBezTo>
                <a:cubicBezTo>
                  <a:pt x="25" y="144"/>
                  <a:pt x="32" y="148"/>
                  <a:pt x="33" y="149"/>
                </a:cubicBezTo>
                <a:cubicBezTo>
                  <a:pt x="33" y="148"/>
                  <a:pt x="27" y="149"/>
                  <a:pt x="28" y="149"/>
                </a:cubicBezTo>
                <a:close/>
                <a:moveTo>
                  <a:pt x="37" y="150"/>
                </a:moveTo>
                <a:cubicBezTo>
                  <a:pt x="37" y="150"/>
                  <a:pt x="42" y="152"/>
                  <a:pt x="41" y="153"/>
                </a:cubicBezTo>
                <a:cubicBezTo>
                  <a:pt x="41" y="153"/>
                  <a:pt x="37" y="151"/>
                  <a:pt x="37" y="150"/>
                </a:cubicBezTo>
                <a:close/>
                <a:moveTo>
                  <a:pt x="49" y="156"/>
                </a:moveTo>
                <a:cubicBezTo>
                  <a:pt x="48" y="156"/>
                  <a:pt x="47" y="155"/>
                  <a:pt x="46" y="155"/>
                </a:cubicBezTo>
                <a:cubicBezTo>
                  <a:pt x="44" y="154"/>
                  <a:pt x="52" y="154"/>
                  <a:pt x="49" y="156"/>
                </a:cubicBezTo>
                <a:close/>
                <a:moveTo>
                  <a:pt x="54" y="155"/>
                </a:moveTo>
                <a:cubicBezTo>
                  <a:pt x="55" y="155"/>
                  <a:pt x="56" y="155"/>
                  <a:pt x="57" y="156"/>
                </a:cubicBezTo>
                <a:cubicBezTo>
                  <a:pt x="56" y="156"/>
                  <a:pt x="55" y="156"/>
                  <a:pt x="54" y="155"/>
                </a:cubicBezTo>
                <a:close/>
                <a:moveTo>
                  <a:pt x="78" y="158"/>
                </a:moveTo>
                <a:cubicBezTo>
                  <a:pt x="79" y="158"/>
                  <a:pt x="80" y="158"/>
                  <a:pt x="82" y="158"/>
                </a:cubicBezTo>
                <a:cubicBezTo>
                  <a:pt x="80" y="159"/>
                  <a:pt x="79" y="158"/>
                  <a:pt x="78" y="158"/>
                </a:cubicBezTo>
                <a:close/>
                <a:moveTo>
                  <a:pt x="70" y="158"/>
                </a:moveTo>
                <a:cubicBezTo>
                  <a:pt x="67" y="159"/>
                  <a:pt x="54" y="155"/>
                  <a:pt x="42" y="150"/>
                </a:cubicBezTo>
                <a:cubicBezTo>
                  <a:pt x="45" y="151"/>
                  <a:pt x="48" y="152"/>
                  <a:pt x="51" y="153"/>
                </a:cubicBezTo>
                <a:cubicBezTo>
                  <a:pt x="61" y="155"/>
                  <a:pt x="72" y="157"/>
                  <a:pt x="84" y="157"/>
                </a:cubicBezTo>
                <a:cubicBezTo>
                  <a:pt x="79" y="157"/>
                  <a:pt x="73" y="158"/>
                  <a:pt x="70" y="158"/>
                </a:cubicBezTo>
                <a:close/>
                <a:moveTo>
                  <a:pt x="103" y="160"/>
                </a:moveTo>
                <a:cubicBezTo>
                  <a:pt x="104" y="160"/>
                  <a:pt x="105" y="160"/>
                  <a:pt x="105" y="160"/>
                </a:cubicBezTo>
                <a:cubicBezTo>
                  <a:pt x="107" y="161"/>
                  <a:pt x="103" y="160"/>
                  <a:pt x="103" y="160"/>
                </a:cubicBezTo>
                <a:close/>
                <a:moveTo>
                  <a:pt x="113" y="160"/>
                </a:moveTo>
                <a:cubicBezTo>
                  <a:pt x="114" y="160"/>
                  <a:pt x="115" y="160"/>
                  <a:pt x="116" y="160"/>
                </a:cubicBezTo>
                <a:cubicBezTo>
                  <a:pt x="116" y="161"/>
                  <a:pt x="113" y="160"/>
                  <a:pt x="113" y="160"/>
                </a:cubicBezTo>
                <a:close/>
                <a:moveTo>
                  <a:pt x="116" y="158"/>
                </a:moveTo>
                <a:cubicBezTo>
                  <a:pt x="116" y="158"/>
                  <a:pt x="127" y="158"/>
                  <a:pt x="127" y="157"/>
                </a:cubicBezTo>
                <a:cubicBezTo>
                  <a:pt x="127" y="157"/>
                  <a:pt x="114" y="158"/>
                  <a:pt x="113" y="158"/>
                </a:cubicBezTo>
                <a:cubicBezTo>
                  <a:pt x="113" y="158"/>
                  <a:pt x="114" y="159"/>
                  <a:pt x="114" y="159"/>
                </a:cubicBezTo>
                <a:cubicBezTo>
                  <a:pt x="112" y="159"/>
                  <a:pt x="85" y="160"/>
                  <a:pt x="85" y="158"/>
                </a:cubicBezTo>
                <a:cubicBezTo>
                  <a:pt x="85" y="159"/>
                  <a:pt x="89" y="158"/>
                  <a:pt x="89" y="158"/>
                </a:cubicBezTo>
                <a:cubicBezTo>
                  <a:pt x="89" y="158"/>
                  <a:pt x="88" y="158"/>
                  <a:pt x="87" y="158"/>
                </a:cubicBezTo>
                <a:cubicBezTo>
                  <a:pt x="89" y="158"/>
                  <a:pt x="91" y="158"/>
                  <a:pt x="92" y="158"/>
                </a:cubicBezTo>
                <a:cubicBezTo>
                  <a:pt x="92" y="158"/>
                  <a:pt x="92" y="158"/>
                  <a:pt x="91" y="158"/>
                </a:cubicBezTo>
                <a:cubicBezTo>
                  <a:pt x="91" y="158"/>
                  <a:pt x="92" y="158"/>
                  <a:pt x="92" y="158"/>
                </a:cubicBezTo>
                <a:cubicBezTo>
                  <a:pt x="105" y="158"/>
                  <a:pt x="119" y="158"/>
                  <a:pt x="132" y="156"/>
                </a:cubicBezTo>
                <a:cubicBezTo>
                  <a:pt x="131" y="156"/>
                  <a:pt x="131" y="156"/>
                  <a:pt x="131" y="157"/>
                </a:cubicBezTo>
                <a:cubicBezTo>
                  <a:pt x="131" y="157"/>
                  <a:pt x="133" y="157"/>
                  <a:pt x="134" y="157"/>
                </a:cubicBezTo>
                <a:cubicBezTo>
                  <a:pt x="129" y="158"/>
                  <a:pt x="116" y="160"/>
                  <a:pt x="116" y="158"/>
                </a:cubicBezTo>
                <a:close/>
                <a:moveTo>
                  <a:pt x="222" y="138"/>
                </a:moveTo>
                <a:cubicBezTo>
                  <a:pt x="222" y="138"/>
                  <a:pt x="221" y="138"/>
                  <a:pt x="222" y="138"/>
                </a:cubicBezTo>
                <a:close/>
                <a:moveTo>
                  <a:pt x="219" y="140"/>
                </a:moveTo>
                <a:cubicBezTo>
                  <a:pt x="219" y="141"/>
                  <a:pt x="219" y="138"/>
                  <a:pt x="219" y="140"/>
                </a:cubicBezTo>
                <a:close/>
                <a:moveTo>
                  <a:pt x="214" y="141"/>
                </a:moveTo>
                <a:cubicBezTo>
                  <a:pt x="217" y="141"/>
                  <a:pt x="211" y="142"/>
                  <a:pt x="211" y="142"/>
                </a:cubicBezTo>
                <a:cubicBezTo>
                  <a:pt x="212" y="141"/>
                  <a:pt x="213" y="141"/>
                  <a:pt x="214" y="141"/>
                </a:cubicBezTo>
                <a:close/>
                <a:moveTo>
                  <a:pt x="189" y="149"/>
                </a:moveTo>
                <a:cubicBezTo>
                  <a:pt x="189" y="149"/>
                  <a:pt x="188" y="150"/>
                  <a:pt x="187" y="150"/>
                </a:cubicBezTo>
                <a:cubicBezTo>
                  <a:pt x="188" y="149"/>
                  <a:pt x="188" y="149"/>
                  <a:pt x="189" y="149"/>
                </a:cubicBezTo>
                <a:close/>
                <a:moveTo>
                  <a:pt x="164" y="153"/>
                </a:moveTo>
                <a:cubicBezTo>
                  <a:pt x="161" y="154"/>
                  <a:pt x="158" y="154"/>
                  <a:pt x="155" y="154"/>
                </a:cubicBezTo>
                <a:cubicBezTo>
                  <a:pt x="157" y="153"/>
                  <a:pt x="161" y="153"/>
                  <a:pt x="164" y="153"/>
                </a:cubicBezTo>
                <a:close/>
                <a:moveTo>
                  <a:pt x="155" y="157"/>
                </a:moveTo>
                <a:cubicBezTo>
                  <a:pt x="154" y="157"/>
                  <a:pt x="154" y="157"/>
                  <a:pt x="153" y="157"/>
                </a:cubicBezTo>
                <a:cubicBezTo>
                  <a:pt x="154" y="157"/>
                  <a:pt x="155" y="157"/>
                  <a:pt x="155" y="157"/>
                </a:cubicBezTo>
                <a:close/>
                <a:moveTo>
                  <a:pt x="150" y="156"/>
                </a:moveTo>
                <a:cubicBezTo>
                  <a:pt x="148" y="156"/>
                  <a:pt x="145" y="157"/>
                  <a:pt x="144" y="156"/>
                </a:cubicBezTo>
                <a:cubicBezTo>
                  <a:pt x="143" y="156"/>
                  <a:pt x="153" y="155"/>
                  <a:pt x="150" y="156"/>
                </a:cubicBezTo>
                <a:close/>
                <a:moveTo>
                  <a:pt x="274" y="107"/>
                </a:moveTo>
                <a:cubicBezTo>
                  <a:pt x="274" y="108"/>
                  <a:pt x="273" y="108"/>
                  <a:pt x="272" y="108"/>
                </a:cubicBezTo>
                <a:cubicBezTo>
                  <a:pt x="272" y="108"/>
                  <a:pt x="275" y="105"/>
                  <a:pt x="274" y="107"/>
                </a:cubicBezTo>
                <a:close/>
                <a:moveTo>
                  <a:pt x="290" y="91"/>
                </a:moveTo>
                <a:cubicBezTo>
                  <a:pt x="290" y="90"/>
                  <a:pt x="290" y="90"/>
                  <a:pt x="291" y="90"/>
                </a:cubicBezTo>
                <a:cubicBezTo>
                  <a:pt x="291" y="90"/>
                  <a:pt x="290" y="91"/>
                  <a:pt x="290" y="91"/>
                </a:cubicBezTo>
                <a:close/>
                <a:moveTo>
                  <a:pt x="293" y="85"/>
                </a:moveTo>
                <a:cubicBezTo>
                  <a:pt x="293" y="84"/>
                  <a:pt x="294" y="84"/>
                  <a:pt x="295" y="84"/>
                </a:cubicBezTo>
                <a:cubicBezTo>
                  <a:pt x="296" y="85"/>
                  <a:pt x="293" y="86"/>
                  <a:pt x="293" y="85"/>
                </a:cubicBezTo>
                <a:close/>
                <a:moveTo>
                  <a:pt x="294" y="89"/>
                </a:moveTo>
                <a:cubicBezTo>
                  <a:pt x="294" y="88"/>
                  <a:pt x="294" y="88"/>
                  <a:pt x="295" y="87"/>
                </a:cubicBezTo>
                <a:cubicBezTo>
                  <a:pt x="295" y="88"/>
                  <a:pt x="294" y="89"/>
                  <a:pt x="294" y="89"/>
                </a:cubicBezTo>
                <a:close/>
                <a:moveTo>
                  <a:pt x="295" y="81"/>
                </a:moveTo>
                <a:cubicBezTo>
                  <a:pt x="296" y="80"/>
                  <a:pt x="298" y="77"/>
                  <a:pt x="298" y="78"/>
                </a:cubicBezTo>
                <a:cubicBezTo>
                  <a:pt x="299" y="79"/>
                  <a:pt x="296" y="80"/>
                  <a:pt x="295" y="81"/>
                </a:cubicBezTo>
                <a:close/>
                <a:moveTo>
                  <a:pt x="299" y="77"/>
                </a:moveTo>
                <a:cubicBezTo>
                  <a:pt x="298" y="77"/>
                  <a:pt x="300" y="73"/>
                  <a:pt x="300" y="74"/>
                </a:cubicBezTo>
                <a:cubicBezTo>
                  <a:pt x="300" y="75"/>
                  <a:pt x="299" y="76"/>
                  <a:pt x="299" y="77"/>
                </a:cubicBezTo>
                <a:close/>
                <a:moveTo>
                  <a:pt x="303" y="74"/>
                </a:moveTo>
                <a:cubicBezTo>
                  <a:pt x="303" y="76"/>
                  <a:pt x="302" y="76"/>
                  <a:pt x="302" y="76"/>
                </a:cubicBezTo>
                <a:cubicBezTo>
                  <a:pt x="302" y="75"/>
                  <a:pt x="302" y="75"/>
                  <a:pt x="303" y="74"/>
                </a:cubicBezTo>
                <a:close/>
                <a:moveTo>
                  <a:pt x="303" y="77"/>
                </a:moveTo>
                <a:cubicBezTo>
                  <a:pt x="302" y="78"/>
                  <a:pt x="302" y="78"/>
                  <a:pt x="303" y="76"/>
                </a:cubicBezTo>
                <a:cubicBezTo>
                  <a:pt x="304" y="76"/>
                  <a:pt x="304" y="76"/>
                  <a:pt x="303" y="77"/>
                </a:cubicBezTo>
                <a:close/>
                <a:moveTo>
                  <a:pt x="304" y="66"/>
                </a:moveTo>
                <a:cubicBezTo>
                  <a:pt x="304" y="68"/>
                  <a:pt x="304" y="66"/>
                  <a:pt x="304" y="66"/>
                </a:cubicBezTo>
                <a:close/>
                <a:moveTo>
                  <a:pt x="306" y="39"/>
                </a:moveTo>
                <a:cubicBezTo>
                  <a:pt x="305" y="38"/>
                  <a:pt x="305" y="38"/>
                  <a:pt x="305" y="37"/>
                </a:cubicBezTo>
                <a:cubicBezTo>
                  <a:pt x="305" y="37"/>
                  <a:pt x="306" y="38"/>
                  <a:pt x="306" y="39"/>
                </a:cubicBezTo>
                <a:close/>
                <a:moveTo>
                  <a:pt x="306" y="46"/>
                </a:moveTo>
                <a:cubicBezTo>
                  <a:pt x="305" y="45"/>
                  <a:pt x="305" y="44"/>
                  <a:pt x="304" y="43"/>
                </a:cubicBezTo>
                <a:cubicBezTo>
                  <a:pt x="304" y="41"/>
                  <a:pt x="306" y="46"/>
                  <a:pt x="306" y="46"/>
                </a:cubicBezTo>
                <a:close/>
                <a:moveTo>
                  <a:pt x="305" y="50"/>
                </a:moveTo>
                <a:cubicBezTo>
                  <a:pt x="307" y="51"/>
                  <a:pt x="306" y="50"/>
                  <a:pt x="305" y="50"/>
                </a:cubicBezTo>
                <a:close/>
                <a:moveTo>
                  <a:pt x="307" y="62"/>
                </a:moveTo>
                <a:cubicBezTo>
                  <a:pt x="307" y="63"/>
                  <a:pt x="307" y="64"/>
                  <a:pt x="306" y="65"/>
                </a:cubicBezTo>
                <a:cubicBezTo>
                  <a:pt x="306" y="64"/>
                  <a:pt x="306" y="63"/>
                  <a:pt x="307" y="62"/>
                </a:cubicBezTo>
                <a:close/>
                <a:moveTo>
                  <a:pt x="306" y="69"/>
                </a:moveTo>
                <a:cubicBezTo>
                  <a:pt x="306" y="68"/>
                  <a:pt x="306" y="68"/>
                  <a:pt x="307" y="67"/>
                </a:cubicBezTo>
                <a:cubicBezTo>
                  <a:pt x="308" y="67"/>
                  <a:pt x="306" y="69"/>
                  <a:pt x="306" y="69"/>
                </a:cubicBezTo>
                <a:close/>
                <a:moveTo>
                  <a:pt x="306" y="47"/>
                </a:moveTo>
                <a:cubicBezTo>
                  <a:pt x="307" y="48"/>
                  <a:pt x="307" y="49"/>
                  <a:pt x="307" y="50"/>
                </a:cubicBezTo>
                <a:cubicBezTo>
                  <a:pt x="307" y="50"/>
                  <a:pt x="306" y="47"/>
                  <a:pt x="306" y="47"/>
                </a:cubicBezTo>
                <a:close/>
                <a:moveTo>
                  <a:pt x="232" y="27"/>
                </a:moveTo>
                <a:cubicBezTo>
                  <a:pt x="232" y="28"/>
                  <a:pt x="237" y="27"/>
                  <a:pt x="237" y="27"/>
                </a:cubicBezTo>
                <a:cubicBezTo>
                  <a:pt x="237" y="27"/>
                  <a:pt x="237" y="26"/>
                  <a:pt x="236" y="26"/>
                </a:cubicBezTo>
                <a:cubicBezTo>
                  <a:pt x="235" y="26"/>
                  <a:pt x="233" y="26"/>
                  <a:pt x="232" y="27"/>
                </a:cubicBezTo>
                <a:cubicBezTo>
                  <a:pt x="232" y="27"/>
                  <a:pt x="232" y="27"/>
                  <a:pt x="233" y="27"/>
                </a:cubicBezTo>
                <a:cubicBezTo>
                  <a:pt x="233" y="27"/>
                  <a:pt x="233" y="27"/>
                  <a:pt x="232" y="27"/>
                </a:cubicBezTo>
                <a:close/>
                <a:moveTo>
                  <a:pt x="63" y="156"/>
                </a:moveTo>
                <a:cubicBezTo>
                  <a:pt x="63" y="157"/>
                  <a:pt x="63" y="156"/>
                  <a:pt x="63" y="156"/>
                </a:cubicBezTo>
                <a:close/>
                <a:moveTo>
                  <a:pt x="66" y="157"/>
                </a:moveTo>
                <a:cubicBezTo>
                  <a:pt x="67" y="157"/>
                  <a:pt x="68" y="158"/>
                  <a:pt x="70" y="158"/>
                </a:cubicBezTo>
                <a:cubicBezTo>
                  <a:pt x="70" y="158"/>
                  <a:pt x="70" y="158"/>
                  <a:pt x="70" y="158"/>
                </a:cubicBezTo>
                <a:cubicBezTo>
                  <a:pt x="69" y="157"/>
                  <a:pt x="68" y="157"/>
                  <a:pt x="66" y="157"/>
                </a:cubicBezTo>
                <a:close/>
                <a:moveTo>
                  <a:pt x="75" y="158"/>
                </a:moveTo>
                <a:cubicBezTo>
                  <a:pt x="74" y="157"/>
                  <a:pt x="73" y="157"/>
                  <a:pt x="73" y="158"/>
                </a:cubicBezTo>
                <a:cubicBezTo>
                  <a:pt x="73" y="158"/>
                  <a:pt x="74" y="158"/>
                  <a:pt x="75" y="158"/>
                </a:cubicBezTo>
                <a:close/>
                <a:moveTo>
                  <a:pt x="97" y="158"/>
                </a:moveTo>
                <a:cubicBezTo>
                  <a:pt x="98" y="159"/>
                  <a:pt x="100" y="159"/>
                  <a:pt x="102" y="158"/>
                </a:cubicBezTo>
                <a:cubicBezTo>
                  <a:pt x="101" y="158"/>
                  <a:pt x="97" y="158"/>
                  <a:pt x="97" y="158"/>
                </a:cubicBezTo>
                <a:close/>
                <a:moveTo>
                  <a:pt x="59" y="52"/>
                </a:moveTo>
                <a:cubicBezTo>
                  <a:pt x="58" y="52"/>
                  <a:pt x="58" y="53"/>
                  <a:pt x="57" y="54"/>
                </a:cubicBezTo>
                <a:cubicBezTo>
                  <a:pt x="58" y="54"/>
                  <a:pt x="59" y="53"/>
                  <a:pt x="59" y="52"/>
                </a:cubicBezTo>
                <a:close/>
                <a:moveTo>
                  <a:pt x="95" y="30"/>
                </a:moveTo>
                <a:cubicBezTo>
                  <a:pt x="95" y="31"/>
                  <a:pt x="93" y="33"/>
                  <a:pt x="95" y="30"/>
                </a:cubicBezTo>
                <a:close/>
                <a:moveTo>
                  <a:pt x="213" y="28"/>
                </a:moveTo>
                <a:cubicBezTo>
                  <a:pt x="220" y="28"/>
                  <a:pt x="226" y="27"/>
                  <a:pt x="232" y="27"/>
                </a:cubicBezTo>
                <a:cubicBezTo>
                  <a:pt x="227" y="26"/>
                  <a:pt x="219" y="27"/>
                  <a:pt x="213" y="28"/>
                </a:cubicBezTo>
                <a:close/>
                <a:moveTo>
                  <a:pt x="99" y="29"/>
                </a:moveTo>
                <a:cubicBezTo>
                  <a:pt x="100" y="28"/>
                  <a:pt x="101" y="28"/>
                  <a:pt x="102" y="27"/>
                </a:cubicBezTo>
                <a:cubicBezTo>
                  <a:pt x="101" y="27"/>
                  <a:pt x="100" y="28"/>
                  <a:pt x="99" y="29"/>
                </a:cubicBezTo>
                <a:close/>
                <a:moveTo>
                  <a:pt x="191" y="146"/>
                </a:moveTo>
                <a:cubicBezTo>
                  <a:pt x="190" y="146"/>
                  <a:pt x="183" y="147"/>
                  <a:pt x="183" y="148"/>
                </a:cubicBezTo>
                <a:cubicBezTo>
                  <a:pt x="183" y="148"/>
                  <a:pt x="191" y="146"/>
                  <a:pt x="191" y="146"/>
                </a:cubicBezTo>
                <a:close/>
                <a:moveTo>
                  <a:pt x="236" y="26"/>
                </a:moveTo>
                <a:cubicBezTo>
                  <a:pt x="236" y="26"/>
                  <a:pt x="236" y="26"/>
                  <a:pt x="236" y="26"/>
                </a:cubicBezTo>
                <a:cubicBezTo>
                  <a:pt x="239" y="26"/>
                  <a:pt x="240" y="26"/>
                  <a:pt x="241" y="26"/>
                </a:cubicBezTo>
                <a:cubicBezTo>
                  <a:pt x="240" y="26"/>
                  <a:pt x="236" y="26"/>
                  <a:pt x="236" y="26"/>
                </a:cubicBezTo>
                <a:close/>
                <a:moveTo>
                  <a:pt x="180" y="149"/>
                </a:moveTo>
                <a:cubicBezTo>
                  <a:pt x="180" y="149"/>
                  <a:pt x="174" y="150"/>
                  <a:pt x="174" y="150"/>
                </a:cubicBezTo>
                <a:cubicBezTo>
                  <a:pt x="175" y="150"/>
                  <a:pt x="180" y="150"/>
                  <a:pt x="180" y="1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2"/>
              </a:solidFill>
              <a:latin typeface="inpin heiti" charset="-122"/>
              <a:ea typeface="inpin heiti" charset="-122"/>
            </a:endParaRPr>
          </a:p>
        </p:txBody>
      </p:sp>
      <p:sp>
        <p:nvSpPr>
          <p:cNvPr id="47" name="TextBox 46"/>
          <p:cNvSpPr txBox="1"/>
          <p:nvPr/>
        </p:nvSpPr>
        <p:spPr>
          <a:xfrm>
            <a:off x="403326" y="2095674"/>
            <a:ext cx="2881722" cy="523220"/>
          </a:xfrm>
          <a:prstGeom prst="rect">
            <a:avLst/>
          </a:prstGeom>
          <a:solidFill>
            <a:srgbClr val="FF858E"/>
          </a:solidFill>
          <a:ln>
            <a:no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1. GIÁO VIÊN</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658173" y="1508701"/>
            <a:ext cx="7445255" cy="1384995"/>
          </a:xfrm>
          <a:prstGeom prst="rect">
            <a:avLst/>
          </a:prstGeom>
          <a:noFill/>
        </p:spPr>
        <p:txBody>
          <a:bodyPr wrap="square" rtlCol="0">
            <a:spAutoFit/>
          </a:bodyPr>
          <a:lstStyle/>
          <a:p>
            <a:pPr marL="457200" indent="-457200">
              <a:buFontTx/>
              <a:buChar char="-"/>
            </a:pPr>
            <a:r>
              <a:rPr lang="en-US" sz="2800" smtClean="0">
                <a:solidFill>
                  <a:srgbClr val="FFC000"/>
                </a:solidFill>
                <a:latin typeface="Times New Roman" panose="02020603050405020304" pitchFamily="18" charset="0"/>
                <a:cs typeface="Times New Roman" panose="02020603050405020304" pitchFamily="18" charset="0"/>
              </a:rPr>
              <a:t>SÁCH GIÁO KHOA, PHIẾU HỌC TẬP, THƯỚC THẲNG</a:t>
            </a:r>
          </a:p>
          <a:p>
            <a:pPr marL="457200" indent="-457200">
              <a:buFontTx/>
              <a:buChar char="-"/>
            </a:pPr>
            <a:r>
              <a:rPr lang="en-US" sz="2800" smtClean="0">
                <a:solidFill>
                  <a:srgbClr val="FFC000"/>
                </a:solidFill>
                <a:latin typeface="Times New Roman" panose="02020603050405020304" pitchFamily="18" charset="0"/>
                <a:cs typeface="Times New Roman" panose="02020603050405020304" pitchFamily="18" charset="0"/>
              </a:rPr>
              <a:t>4 BẢNG PHỤ GHI BÀI TẬP 53/SGK/TR 89</a:t>
            </a:r>
            <a:endParaRPr lang="en-US" sz="2800">
              <a:solidFill>
                <a:srgbClr val="FFC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799215" y="4513690"/>
            <a:ext cx="7040880" cy="954107"/>
          </a:xfrm>
          <a:prstGeom prst="rect">
            <a:avLst/>
          </a:prstGeom>
          <a:noFill/>
        </p:spPr>
        <p:txBody>
          <a:bodyPr wrap="square" rtlCol="0">
            <a:spAutoFit/>
          </a:bodyPr>
          <a:lstStyle/>
          <a:p>
            <a:r>
              <a:rPr lang="en-US" sz="2800" smtClean="0">
                <a:solidFill>
                  <a:srgbClr val="FFC000"/>
                </a:solidFill>
                <a:latin typeface="Times New Roman" panose="02020603050405020304" pitchFamily="18" charset="0"/>
                <a:cs typeface="Times New Roman" panose="02020603050405020304" pitchFamily="18" charset="0"/>
              </a:rPr>
              <a:t>- SÁCH GIÁO KHOA, THƯỚC THẲNG, BẢNG NHÓM</a:t>
            </a:r>
            <a:endParaRPr lang="en-US" sz="280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245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outHorizontal)">
                                      <p:cBhvr>
                                        <p:cTn id="12" dur="500"/>
                                        <p:tgtEl>
                                          <p:spTgt spid="38"/>
                                        </p:tgtEl>
                                      </p:cBhvr>
                                    </p:animEffect>
                                  </p:childTnLst>
                                </p:cTn>
                              </p:par>
                              <p:par>
                                <p:cTn id="13" presetID="16" presetClass="entr" presetSubtype="42"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barn(outHorizontal)">
                                      <p:cBhvr>
                                        <p:cTn id="15" dur="500"/>
                                        <p:tgtEl>
                                          <p:spTgt spid="46"/>
                                        </p:tgtEl>
                                      </p:cBhvr>
                                    </p:animEffect>
                                  </p:childTnLst>
                                </p:cTn>
                              </p:par>
                              <p:par>
                                <p:cTn id="16" presetID="16" presetClass="entr" presetSubtype="42"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barn(outHorizontal)">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left)">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left)">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barn(inVertical)">
                                      <p:cBhvr>
                                        <p:cTn id="33" dur="500"/>
                                        <p:tgtEl>
                                          <p:spTgt spid="2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arn(inVertical)">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animBg="1"/>
      <p:bldP spid="38" grpId="0" animBg="1"/>
      <p:bldP spid="46" grpId="0" animBg="1"/>
      <p:bldP spid="47" grpId="0" animBg="1"/>
      <p:bldP spid="3" grpId="0" build="p"/>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8443E"/>
        </a:solidFill>
        <a:effectLst/>
      </p:bgPr>
    </p:bg>
    <p:spTree>
      <p:nvGrpSpPr>
        <p:cNvPr id="1" name=""/>
        <p:cNvGrpSpPr/>
        <p:nvPr/>
      </p:nvGrpSpPr>
      <p:grpSpPr>
        <a:xfrm>
          <a:off x="0" y="0"/>
          <a:ext cx="0" cy="0"/>
          <a:chOff x="0" y="0"/>
          <a:chExt cx="0" cy="0"/>
        </a:xfrm>
      </p:grpSpPr>
      <p:sp>
        <p:nvSpPr>
          <p:cNvPr id="3" name="TextBox 2"/>
          <p:cNvSpPr txBox="1"/>
          <p:nvPr/>
        </p:nvSpPr>
        <p:spPr>
          <a:xfrm>
            <a:off x="962773" y="189245"/>
            <a:ext cx="9109275" cy="523220"/>
          </a:xfrm>
          <a:prstGeom prst="rect">
            <a:avLst/>
          </a:prstGeom>
          <a:solidFill>
            <a:srgbClr val="72D5AE"/>
          </a:solidFill>
          <a:ln>
            <a:noFill/>
          </a:ln>
          <a:effectLst>
            <a:outerShdw blurRad="50800" dist="38100" dir="18900000" algn="b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 Trong các hình sau hình nào nội tiếp đường tròn</a:t>
            </a:r>
            <a:endParaRPr lang="en-US" sz="2800" b="1">
              <a:solidFill>
                <a:schemeClr val="bg1"/>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78580" y="57161"/>
            <a:ext cx="741488" cy="765799"/>
            <a:chOff x="9106535" y="2755647"/>
            <a:chExt cx="2390775" cy="2962275"/>
          </a:xfrm>
        </p:grpSpPr>
        <p:pic>
          <p:nvPicPr>
            <p:cNvPr id="5" name="Picture 4"/>
            <p:cNvPicPr>
              <a:picLocks noChangeAspect="1"/>
            </p:cNvPicPr>
            <p:nvPr/>
          </p:nvPicPr>
          <p:blipFill>
            <a:blip r:embed="rId4"/>
            <a:stretch>
              <a:fillRect/>
            </a:stretch>
          </p:blipFill>
          <p:spPr>
            <a:xfrm>
              <a:off x="9106535" y="2755647"/>
              <a:ext cx="2390775" cy="2962275"/>
            </a:xfrm>
            <a:prstGeom prst="rect">
              <a:avLst/>
            </a:prstGeom>
          </p:spPr>
        </p:pic>
        <p:sp>
          <p:nvSpPr>
            <p:cNvPr id="6" name="Rectangle 5"/>
            <p:cNvSpPr/>
            <p:nvPr/>
          </p:nvSpPr>
          <p:spPr>
            <a:xfrm>
              <a:off x="9120603" y="2757268"/>
              <a:ext cx="586105" cy="190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711687" y="1428063"/>
            <a:ext cx="2743200" cy="1449977"/>
          </a:xfrm>
          <a:prstGeom prst="rect">
            <a:avLst/>
          </a:prstGeom>
          <a:noFill/>
          <a:ln w="2857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smtClean="0">
                <a:solidFill>
                  <a:srgbClr val="E17932"/>
                </a:solidFill>
                <a:latin typeface="Times New Roman" panose="02020603050405020304" pitchFamily="18" charset="0"/>
                <a:cs typeface="Times New Roman" panose="02020603050405020304" pitchFamily="18" charset="0"/>
              </a:rPr>
              <a:t>Hình chữ nhật</a:t>
            </a:r>
            <a:endParaRPr lang="en-US" sz="2800">
              <a:solidFill>
                <a:srgbClr val="E17932"/>
              </a:solidFill>
              <a:latin typeface="Times New Roman" panose="02020603050405020304" pitchFamily="18" charset="0"/>
              <a:cs typeface="Times New Roman" panose="02020603050405020304" pitchFamily="18" charset="0"/>
            </a:endParaRPr>
          </a:p>
        </p:txBody>
      </p:sp>
      <p:sp>
        <p:nvSpPr>
          <p:cNvPr id="8" name="Rectangle 7"/>
          <p:cNvSpPr/>
          <p:nvPr/>
        </p:nvSpPr>
        <p:spPr>
          <a:xfrm>
            <a:off x="4746701" y="1336623"/>
            <a:ext cx="1541417" cy="1541417"/>
          </a:xfrm>
          <a:prstGeom prst="rect">
            <a:avLst/>
          </a:prstGeom>
          <a:noFill/>
          <a:ln w="2857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2400" smtClean="0">
                <a:solidFill>
                  <a:srgbClr val="E17932"/>
                </a:solidFill>
                <a:latin typeface="Times New Roman" panose="02020603050405020304" pitchFamily="18" charset="0"/>
                <a:cs typeface="Times New Roman" panose="02020603050405020304" pitchFamily="18" charset="0"/>
              </a:rPr>
              <a:t>Hình vuông</a:t>
            </a:r>
            <a:endParaRPr lang="en-US" sz="2400">
              <a:solidFill>
                <a:srgbClr val="E17932"/>
              </a:solidFill>
              <a:latin typeface="Times New Roman" panose="02020603050405020304" pitchFamily="18" charset="0"/>
              <a:cs typeface="Times New Roman" panose="02020603050405020304" pitchFamily="18" charset="0"/>
            </a:endParaRPr>
          </a:p>
        </p:txBody>
      </p:sp>
      <p:sp>
        <p:nvSpPr>
          <p:cNvPr id="9" name="Parallelogram 8"/>
          <p:cNvSpPr/>
          <p:nvPr/>
        </p:nvSpPr>
        <p:spPr>
          <a:xfrm>
            <a:off x="7746273" y="1401938"/>
            <a:ext cx="3323371" cy="1476102"/>
          </a:xfrm>
          <a:prstGeom prst="parallelogram">
            <a:avLst>
              <a:gd name="adj" fmla="val 42645"/>
            </a:avLst>
          </a:prstGeom>
          <a:noFill/>
          <a:ln w="2857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2400" smtClean="0">
                <a:solidFill>
                  <a:srgbClr val="E17932"/>
                </a:solidFill>
                <a:latin typeface="Times New Roman" panose="02020603050405020304" pitchFamily="18" charset="0"/>
                <a:cs typeface="Times New Roman" panose="02020603050405020304" pitchFamily="18" charset="0"/>
              </a:rPr>
              <a:t>Hình bình hành</a:t>
            </a:r>
            <a:endParaRPr lang="en-US" sz="2400">
              <a:solidFill>
                <a:srgbClr val="E17932"/>
              </a:solidFill>
              <a:latin typeface="Times New Roman" panose="02020603050405020304" pitchFamily="18" charset="0"/>
              <a:cs typeface="Times New Roman" panose="02020603050405020304" pitchFamily="18" charset="0"/>
            </a:endParaRPr>
          </a:p>
        </p:txBody>
      </p:sp>
      <p:sp>
        <p:nvSpPr>
          <p:cNvPr id="10" name="Trapezoid 9"/>
          <p:cNvSpPr/>
          <p:nvPr/>
        </p:nvSpPr>
        <p:spPr>
          <a:xfrm>
            <a:off x="711687" y="4168200"/>
            <a:ext cx="2743200" cy="1541417"/>
          </a:xfrm>
          <a:prstGeom prst="trapezoid">
            <a:avLst>
              <a:gd name="adj" fmla="val 42797"/>
            </a:avLst>
          </a:prstGeom>
          <a:noFill/>
          <a:ln w="2857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2400" smtClean="0">
                <a:solidFill>
                  <a:srgbClr val="E17932"/>
                </a:solidFill>
                <a:latin typeface="Times New Roman" panose="02020603050405020304" pitchFamily="18" charset="0"/>
                <a:cs typeface="Times New Roman" panose="02020603050405020304" pitchFamily="18" charset="0"/>
              </a:rPr>
              <a:t>Hình thang cân</a:t>
            </a:r>
            <a:endParaRPr lang="en-US" sz="2400">
              <a:solidFill>
                <a:srgbClr val="E17932"/>
              </a:solidFill>
              <a:latin typeface="Times New Roman" panose="02020603050405020304" pitchFamily="18" charset="0"/>
              <a:cs typeface="Times New Roman" panose="02020603050405020304" pitchFamily="18" charset="0"/>
            </a:endParaRPr>
          </a:p>
        </p:txBody>
      </p:sp>
      <p:sp>
        <p:nvSpPr>
          <p:cNvPr id="11" name="Diamond 10"/>
          <p:cNvSpPr/>
          <p:nvPr/>
        </p:nvSpPr>
        <p:spPr>
          <a:xfrm>
            <a:off x="8078737" y="3949978"/>
            <a:ext cx="3986621" cy="1616142"/>
          </a:xfrm>
          <a:prstGeom prst="diamond">
            <a:avLst/>
          </a:prstGeom>
          <a:noFill/>
          <a:ln w="2857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2400" smtClean="0">
                <a:solidFill>
                  <a:srgbClr val="E17932"/>
                </a:solidFill>
                <a:latin typeface="Times New Roman" panose="02020603050405020304" pitchFamily="18" charset="0"/>
                <a:cs typeface="Times New Roman" panose="02020603050405020304" pitchFamily="18" charset="0"/>
              </a:rPr>
              <a:t>Hình thoi</a:t>
            </a:r>
            <a:endParaRPr lang="en-US" sz="2400">
              <a:solidFill>
                <a:srgbClr val="E17932"/>
              </a:solidFill>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4557608" y="3944983"/>
            <a:ext cx="3461020" cy="1764634"/>
            <a:chOff x="4557608" y="3944983"/>
            <a:chExt cx="3461020" cy="1764634"/>
          </a:xfrm>
        </p:grpSpPr>
        <p:sp>
          <p:nvSpPr>
            <p:cNvPr id="13" name="Flowchart: Manual Input 12"/>
            <p:cNvSpPr/>
            <p:nvPr/>
          </p:nvSpPr>
          <p:spPr>
            <a:xfrm rot="5400000">
              <a:off x="5405801" y="3096790"/>
              <a:ext cx="1764634" cy="3461020"/>
            </a:xfrm>
            <a:prstGeom prst="flowChartManualInput">
              <a:avLst/>
            </a:prstGeom>
            <a:noFill/>
            <a:ln w="2857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4" name="TextBox 13"/>
            <p:cNvSpPr txBox="1"/>
            <p:nvPr/>
          </p:nvSpPr>
          <p:spPr>
            <a:xfrm>
              <a:off x="5003073" y="4678328"/>
              <a:ext cx="2743200" cy="461665"/>
            </a:xfrm>
            <a:prstGeom prst="rect">
              <a:avLst/>
            </a:prstGeom>
            <a:noFill/>
          </p:spPr>
          <p:txBody>
            <a:bodyPr wrap="square" rtlCol="0">
              <a:spAutoFit/>
            </a:bodyPr>
            <a:lstStyle/>
            <a:p>
              <a:r>
                <a:rPr lang="en-US" sz="2400" smtClean="0">
                  <a:solidFill>
                    <a:srgbClr val="E17932"/>
                  </a:solidFill>
                  <a:latin typeface="Times New Roman" panose="02020603050405020304" pitchFamily="18" charset="0"/>
                  <a:cs typeface="Times New Roman" panose="02020603050405020304" pitchFamily="18" charset="0"/>
                </a:rPr>
                <a:t>Hình thang vuông</a:t>
              </a:r>
              <a:endParaRPr lang="en-US" sz="2400">
                <a:solidFill>
                  <a:srgbClr val="E17932"/>
                </a:solidFill>
                <a:latin typeface="Times New Roman" panose="02020603050405020304" pitchFamily="18" charset="0"/>
                <a:cs typeface="Times New Roman" panose="02020603050405020304" pitchFamily="18" charset="0"/>
              </a:endParaRPr>
            </a:p>
          </p:txBody>
        </p:sp>
      </p:grpSp>
      <p:sp>
        <p:nvSpPr>
          <p:cNvPr id="16" name="D1"/>
          <p:cNvSpPr/>
          <p:nvPr/>
        </p:nvSpPr>
        <p:spPr>
          <a:xfrm>
            <a:off x="1896633" y="3083692"/>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17" name="D2" descr="Kết quả hình ảnh cho đúng sai png"/>
          <p:cNvPicPr>
            <a:picLocks noChangeAspect="1" noChangeArrowheads="1"/>
          </p:cNvPicPr>
          <p:nvPr/>
        </p:nvPicPr>
        <p:blipFill>
          <a:blip r:embed="rId5"/>
          <a:srcRect/>
          <a:stretch>
            <a:fillRect/>
          </a:stretch>
        </p:blipFill>
        <p:spPr bwMode="auto">
          <a:xfrm>
            <a:off x="1858533" y="3045592"/>
            <a:ext cx="304800" cy="304800"/>
          </a:xfrm>
          <a:prstGeom prst="rect">
            <a:avLst/>
          </a:prstGeom>
          <a:noFill/>
          <a:ln w="9525">
            <a:noFill/>
            <a:miter lim="800000"/>
            <a:headEnd/>
            <a:tailEnd/>
          </a:ln>
        </p:spPr>
      </p:pic>
      <p:sp>
        <p:nvSpPr>
          <p:cNvPr id="18" name="S3"/>
          <p:cNvSpPr/>
          <p:nvPr/>
        </p:nvSpPr>
        <p:spPr>
          <a:xfrm>
            <a:off x="9133954" y="3045592"/>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19" name="SS3" descr="Hình ảnh có liên quan"/>
          <p:cNvPicPr>
            <a:picLocks noChangeAspect="1" noChangeArrowheads="1"/>
          </p:cNvPicPr>
          <p:nvPr/>
        </p:nvPicPr>
        <p:blipFill>
          <a:blip r:embed="rId6"/>
          <a:srcRect l="14398" t="13542" r="14490" b="14236"/>
          <a:stretch>
            <a:fillRect/>
          </a:stretch>
        </p:blipFill>
        <p:spPr bwMode="auto">
          <a:xfrm>
            <a:off x="9121255" y="3028131"/>
            <a:ext cx="252413" cy="255587"/>
          </a:xfrm>
          <a:prstGeom prst="rect">
            <a:avLst/>
          </a:prstGeom>
          <a:noFill/>
          <a:ln w="9525">
            <a:noFill/>
            <a:miter lim="800000"/>
            <a:headEnd/>
            <a:tailEnd/>
          </a:ln>
        </p:spPr>
      </p:pic>
      <p:sp>
        <p:nvSpPr>
          <p:cNvPr id="20" name="S3"/>
          <p:cNvSpPr/>
          <p:nvPr/>
        </p:nvSpPr>
        <p:spPr>
          <a:xfrm>
            <a:off x="6048404" y="6003511"/>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21" name="SS3" descr="Hình ảnh có liên quan"/>
          <p:cNvPicPr>
            <a:picLocks noChangeAspect="1" noChangeArrowheads="1"/>
          </p:cNvPicPr>
          <p:nvPr/>
        </p:nvPicPr>
        <p:blipFill>
          <a:blip r:embed="rId6"/>
          <a:srcRect l="14398" t="13542" r="14490" b="14236"/>
          <a:stretch>
            <a:fillRect/>
          </a:stretch>
        </p:blipFill>
        <p:spPr bwMode="auto">
          <a:xfrm>
            <a:off x="6035705" y="5986050"/>
            <a:ext cx="252413" cy="255587"/>
          </a:xfrm>
          <a:prstGeom prst="rect">
            <a:avLst/>
          </a:prstGeom>
          <a:noFill/>
          <a:ln w="9525">
            <a:noFill/>
            <a:miter lim="800000"/>
            <a:headEnd/>
            <a:tailEnd/>
          </a:ln>
        </p:spPr>
      </p:pic>
      <p:sp>
        <p:nvSpPr>
          <p:cNvPr id="22" name="S3"/>
          <p:cNvSpPr/>
          <p:nvPr/>
        </p:nvSpPr>
        <p:spPr>
          <a:xfrm>
            <a:off x="10084747" y="5875718"/>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23" name="SS3" descr="Hình ảnh có liên quan"/>
          <p:cNvPicPr>
            <a:picLocks noChangeAspect="1" noChangeArrowheads="1"/>
          </p:cNvPicPr>
          <p:nvPr/>
        </p:nvPicPr>
        <p:blipFill>
          <a:blip r:embed="rId6"/>
          <a:srcRect l="14398" t="13542" r="14490" b="14236"/>
          <a:stretch>
            <a:fillRect/>
          </a:stretch>
        </p:blipFill>
        <p:spPr bwMode="auto">
          <a:xfrm>
            <a:off x="10072048" y="5858257"/>
            <a:ext cx="252413" cy="255587"/>
          </a:xfrm>
          <a:prstGeom prst="rect">
            <a:avLst/>
          </a:prstGeom>
          <a:noFill/>
          <a:ln w="9525">
            <a:noFill/>
            <a:miter lim="800000"/>
            <a:headEnd/>
            <a:tailEnd/>
          </a:ln>
        </p:spPr>
      </p:pic>
      <p:sp>
        <p:nvSpPr>
          <p:cNvPr id="24" name="D1"/>
          <p:cNvSpPr/>
          <p:nvPr/>
        </p:nvSpPr>
        <p:spPr>
          <a:xfrm>
            <a:off x="5375594" y="3108659"/>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25" name="D2" descr="Kết quả hình ảnh cho đúng sai png"/>
          <p:cNvPicPr>
            <a:picLocks noChangeAspect="1" noChangeArrowheads="1"/>
          </p:cNvPicPr>
          <p:nvPr/>
        </p:nvPicPr>
        <p:blipFill>
          <a:blip r:embed="rId5"/>
          <a:srcRect/>
          <a:stretch>
            <a:fillRect/>
          </a:stretch>
        </p:blipFill>
        <p:spPr bwMode="auto">
          <a:xfrm>
            <a:off x="5337494" y="3070559"/>
            <a:ext cx="304800" cy="304800"/>
          </a:xfrm>
          <a:prstGeom prst="rect">
            <a:avLst/>
          </a:prstGeom>
          <a:noFill/>
          <a:ln w="9525">
            <a:noFill/>
            <a:miter lim="800000"/>
            <a:headEnd/>
            <a:tailEnd/>
          </a:ln>
        </p:spPr>
      </p:pic>
      <p:sp>
        <p:nvSpPr>
          <p:cNvPr id="26" name="D1"/>
          <p:cNvSpPr/>
          <p:nvPr/>
        </p:nvSpPr>
        <p:spPr>
          <a:xfrm>
            <a:off x="1782333" y="5913818"/>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27" name="D2" descr="Kết quả hình ảnh cho đúng sai png"/>
          <p:cNvPicPr>
            <a:picLocks noChangeAspect="1" noChangeArrowheads="1"/>
          </p:cNvPicPr>
          <p:nvPr/>
        </p:nvPicPr>
        <p:blipFill>
          <a:blip r:embed="rId5"/>
          <a:srcRect/>
          <a:stretch>
            <a:fillRect/>
          </a:stretch>
        </p:blipFill>
        <p:spPr bwMode="auto">
          <a:xfrm>
            <a:off x="1744233" y="5875718"/>
            <a:ext cx="304800" cy="304800"/>
          </a:xfrm>
          <a:prstGeom prst="rect">
            <a:avLst/>
          </a:prstGeom>
          <a:noFill/>
          <a:ln w="9525">
            <a:noFill/>
            <a:miter lim="800000"/>
            <a:headEnd/>
            <a:tailEnd/>
          </a:ln>
        </p:spPr>
      </p:pic>
    </p:spTree>
    <p:extLst>
      <p:ext uri="{BB962C8B-B14F-4D97-AF65-F5344CB8AC3E}">
        <p14:creationId xmlns:p14="http://schemas.microsoft.com/office/powerpoint/2010/main" val="22085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47"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par>
                          <p:cTn id="22" fill="hold">
                            <p:stCondLst>
                              <p:cond delay="500"/>
                            </p:stCondLst>
                            <p:childTnLst>
                              <p:par>
                                <p:cTn id="23" presetID="19" presetClass="emph" presetSubtype="0" fill="hold" nodeType="afterEffect">
                                  <p:stCondLst>
                                    <p:cond delay="0"/>
                                  </p:stCondLst>
                                  <p:childTnLst>
                                    <p:animClr clrSpc="rgb" dir="cw">
                                      <p:cBhvr override="childStyle">
                                        <p:cTn id="24" dur="500" fill="hold"/>
                                        <p:tgtEl>
                                          <p:spTgt spid="16"/>
                                        </p:tgtEl>
                                        <p:attrNameLst>
                                          <p:attrName>style.color</p:attrName>
                                        </p:attrNameLst>
                                      </p:cBhvr>
                                      <p:to>
                                        <a:schemeClr val="accent2"/>
                                      </p:to>
                                    </p:animClr>
                                    <p:animClr clrSpc="rgb" dir="cw">
                                      <p:cBhvr>
                                        <p:cTn id="25" dur="500" fill="hold"/>
                                        <p:tgtEl>
                                          <p:spTgt spid="16"/>
                                        </p:tgtEl>
                                        <p:attrNameLst>
                                          <p:attrName>fillcolor</p:attrName>
                                        </p:attrNameLst>
                                      </p:cBhvr>
                                      <p:to>
                                        <a:schemeClr val="accent2"/>
                                      </p:to>
                                    </p:animClr>
                                    <p:set>
                                      <p:cBhvr>
                                        <p:cTn id="26" dur="500" fill="hold"/>
                                        <p:tgtEl>
                                          <p:spTgt spid="16"/>
                                        </p:tgtEl>
                                        <p:attrNameLst>
                                          <p:attrName>fill.type</p:attrName>
                                        </p:attrNameLst>
                                      </p:cBhvr>
                                      <p:to>
                                        <p:strVal val="solid"/>
                                      </p:to>
                                    </p:set>
                                    <p:set>
                                      <p:cBhvr>
                                        <p:cTn id="27" dur="500" fill="hold"/>
                                        <p:tgtEl>
                                          <p:spTgt spid="16"/>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2" name="DUNG_(new).wav"/>
                                        </p:tgtEl>
                                      </p:cMediaNode>
                                    </p:audio>
                                  </p:subTnLst>
                                </p:cTn>
                              </p:par>
                            </p:childTnLst>
                          </p:cTn>
                        </p:par>
                      </p:childTnLst>
                    </p:cTn>
                  </p:par>
                </p:childTnLst>
              </p:cTn>
              <p:nextCondLst>
                <p:cond evt="onClick" delay="0">
                  <p:tgtEl>
                    <p:spTgt spid="16"/>
                  </p:tgtEl>
                </p:cond>
              </p:nextCondLst>
            </p:seq>
            <p:seq concurrent="1" nextAc="seek">
              <p:cTn id="28" restart="whenNotActive" fill="hold" evtFilter="cancelBubble" nodeType="interactiveSeq">
                <p:stCondLst>
                  <p:cond evt="onClick" delay="0">
                    <p:tgtEl>
                      <p:spTgt spid="18"/>
                    </p:tgtEl>
                  </p:cond>
                </p:stCondLst>
                <p:endSync evt="end" delay="0">
                  <p:rtn val="all"/>
                </p:endSync>
                <p:childTnLst>
                  <p:par>
                    <p:cTn id="29" fill="hold">
                      <p:stCondLst>
                        <p:cond delay="0"/>
                      </p:stCondLst>
                      <p:childTnLst>
                        <p:par>
                          <p:cTn id="30" fill="hold">
                            <p:stCondLst>
                              <p:cond delay="0"/>
                            </p:stCondLst>
                            <p:childTnLst>
                              <p:par>
                                <p:cTn id="31" presetID="19" presetClass="emph" presetSubtype="0" fill="hold" grpId="0" nodeType="clickEffect">
                                  <p:stCondLst>
                                    <p:cond delay="0"/>
                                  </p:stCondLst>
                                  <p:childTnLst>
                                    <p:animClr clrSpc="rgb" dir="cw">
                                      <p:cBhvr override="childStyle">
                                        <p:cTn id="32" dur="500" fill="hold"/>
                                        <p:tgtEl>
                                          <p:spTgt spid="18"/>
                                        </p:tgtEl>
                                        <p:attrNameLst>
                                          <p:attrName>style.color</p:attrName>
                                        </p:attrNameLst>
                                      </p:cBhvr>
                                      <p:to>
                                        <a:schemeClr val="accent2"/>
                                      </p:to>
                                    </p:animClr>
                                    <p:animClr clrSpc="rgb" dir="cw">
                                      <p:cBhvr>
                                        <p:cTn id="33" dur="500" fill="hold"/>
                                        <p:tgtEl>
                                          <p:spTgt spid="18"/>
                                        </p:tgtEl>
                                        <p:attrNameLst>
                                          <p:attrName>fillcolor</p:attrName>
                                        </p:attrNameLst>
                                      </p:cBhvr>
                                      <p:to>
                                        <a:schemeClr val="accent2"/>
                                      </p:to>
                                    </p:animClr>
                                    <p:set>
                                      <p:cBhvr>
                                        <p:cTn id="34" dur="500" fill="hold"/>
                                        <p:tgtEl>
                                          <p:spTgt spid="18"/>
                                        </p:tgtEl>
                                        <p:attrNameLst>
                                          <p:attrName>fill.type</p:attrName>
                                        </p:attrNameLst>
                                      </p:cBhvr>
                                      <p:to>
                                        <p:strVal val="solid"/>
                                      </p:to>
                                    </p:set>
                                    <p:set>
                                      <p:cBhvr>
                                        <p:cTn id="35" dur="500" fill="hold"/>
                                        <p:tgtEl>
                                          <p:spTgt spid="18"/>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3" name="SAI2_(new).wav"/>
                                        </p:tgtEl>
                                      </p:cMediaNode>
                                    </p:audio>
                                  </p:sub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nextCondLst>
                <p:cond evt="onClick" delay="0">
                  <p:tgtEl>
                    <p:spTgt spid="18"/>
                  </p:tgtEl>
                </p:cond>
              </p:nextCondLst>
            </p:seq>
            <p:seq concurrent="1" nextAc="seek">
              <p:cTn id="40" restart="whenNotActive" fill="hold" evtFilter="cancelBubble" nodeType="interactiveSeq">
                <p:stCondLst>
                  <p:cond evt="onClick" delay="0">
                    <p:tgtEl>
                      <p:spTgt spid="20"/>
                    </p:tgtEl>
                  </p:cond>
                </p:stCondLst>
                <p:endSync evt="end" delay="0">
                  <p:rtn val="all"/>
                </p:endSync>
                <p:childTnLst>
                  <p:par>
                    <p:cTn id="41" fill="hold">
                      <p:stCondLst>
                        <p:cond delay="0"/>
                      </p:stCondLst>
                      <p:childTnLst>
                        <p:par>
                          <p:cTn id="42" fill="hold">
                            <p:stCondLst>
                              <p:cond delay="0"/>
                            </p:stCondLst>
                            <p:childTnLst>
                              <p:par>
                                <p:cTn id="43" presetID="19" presetClass="emph" presetSubtype="0" fill="hold" grpId="0" nodeType="clickEffect">
                                  <p:stCondLst>
                                    <p:cond delay="0"/>
                                  </p:stCondLst>
                                  <p:childTnLst>
                                    <p:animClr clrSpc="rgb" dir="cw">
                                      <p:cBhvr override="childStyle">
                                        <p:cTn id="44" dur="500" fill="hold"/>
                                        <p:tgtEl>
                                          <p:spTgt spid="20"/>
                                        </p:tgtEl>
                                        <p:attrNameLst>
                                          <p:attrName>style.color</p:attrName>
                                        </p:attrNameLst>
                                      </p:cBhvr>
                                      <p:to>
                                        <a:schemeClr val="accent2"/>
                                      </p:to>
                                    </p:animClr>
                                    <p:animClr clrSpc="rgb" dir="cw">
                                      <p:cBhvr>
                                        <p:cTn id="45" dur="500" fill="hold"/>
                                        <p:tgtEl>
                                          <p:spTgt spid="20"/>
                                        </p:tgtEl>
                                        <p:attrNameLst>
                                          <p:attrName>fillcolor</p:attrName>
                                        </p:attrNameLst>
                                      </p:cBhvr>
                                      <p:to>
                                        <a:schemeClr val="accent2"/>
                                      </p:to>
                                    </p:animClr>
                                    <p:set>
                                      <p:cBhvr>
                                        <p:cTn id="46" dur="500" fill="hold"/>
                                        <p:tgtEl>
                                          <p:spTgt spid="20"/>
                                        </p:tgtEl>
                                        <p:attrNameLst>
                                          <p:attrName>fill.type</p:attrName>
                                        </p:attrNameLst>
                                      </p:cBhvr>
                                      <p:to>
                                        <p:strVal val="solid"/>
                                      </p:to>
                                    </p:set>
                                    <p:set>
                                      <p:cBhvr>
                                        <p:cTn id="47" dur="500" fill="hold"/>
                                        <p:tgtEl>
                                          <p:spTgt spid="20"/>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SAI2_(new).wav"/>
                                        </p:tgtEl>
                                      </p:cMediaNode>
                                    </p:audio>
                                  </p:sub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childTnLst>
              </p:cTn>
              <p:nextCondLst>
                <p:cond evt="onClick" delay="0">
                  <p:tgtEl>
                    <p:spTgt spid="20"/>
                  </p:tgtEl>
                </p:cond>
              </p:nextCondLst>
            </p:seq>
            <p:seq concurrent="1" nextAc="seek">
              <p:cTn id="52" restart="whenNotActive" fill="hold" evtFilter="cancelBubble" nodeType="interactiveSeq">
                <p:stCondLst>
                  <p:cond evt="onClick" delay="0">
                    <p:tgtEl>
                      <p:spTgt spid="22"/>
                    </p:tgtEl>
                  </p:cond>
                </p:stCondLst>
                <p:endSync evt="end" delay="0">
                  <p:rtn val="all"/>
                </p:endSync>
                <p:childTnLst>
                  <p:par>
                    <p:cTn id="53" fill="hold">
                      <p:stCondLst>
                        <p:cond delay="0"/>
                      </p:stCondLst>
                      <p:childTnLst>
                        <p:par>
                          <p:cTn id="54" fill="hold">
                            <p:stCondLst>
                              <p:cond delay="0"/>
                            </p:stCondLst>
                            <p:childTnLst>
                              <p:par>
                                <p:cTn id="55" presetID="19" presetClass="emph" presetSubtype="0" fill="hold" grpId="0" nodeType="clickEffect">
                                  <p:stCondLst>
                                    <p:cond delay="0"/>
                                  </p:stCondLst>
                                  <p:childTnLst>
                                    <p:animClr clrSpc="rgb" dir="cw">
                                      <p:cBhvr override="childStyle">
                                        <p:cTn id="56" dur="500" fill="hold"/>
                                        <p:tgtEl>
                                          <p:spTgt spid="22"/>
                                        </p:tgtEl>
                                        <p:attrNameLst>
                                          <p:attrName>style.color</p:attrName>
                                        </p:attrNameLst>
                                      </p:cBhvr>
                                      <p:to>
                                        <a:schemeClr val="accent2"/>
                                      </p:to>
                                    </p:animClr>
                                    <p:animClr clrSpc="rgb" dir="cw">
                                      <p:cBhvr>
                                        <p:cTn id="57" dur="500" fill="hold"/>
                                        <p:tgtEl>
                                          <p:spTgt spid="22"/>
                                        </p:tgtEl>
                                        <p:attrNameLst>
                                          <p:attrName>fillcolor</p:attrName>
                                        </p:attrNameLst>
                                      </p:cBhvr>
                                      <p:to>
                                        <a:schemeClr val="accent2"/>
                                      </p:to>
                                    </p:animClr>
                                    <p:set>
                                      <p:cBhvr>
                                        <p:cTn id="58" dur="500" fill="hold"/>
                                        <p:tgtEl>
                                          <p:spTgt spid="22"/>
                                        </p:tgtEl>
                                        <p:attrNameLst>
                                          <p:attrName>fill.type</p:attrName>
                                        </p:attrNameLst>
                                      </p:cBhvr>
                                      <p:to>
                                        <p:strVal val="solid"/>
                                      </p:to>
                                    </p:set>
                                    <p:set>
                                      <p:cBhvr>
                                        <p:cTn id="59" dur="500" fill="hold"/>
                                        <p:tgtEl>
                                          <p:spTgt spid="22"/>
                                        </p:tgtEl>
                                        <p:attrNameLst>
                                          <p:attrName>fill.on</p:attrName>
                                        </p:attrNameLst>
                                      </p:cBhvr>
                                      <p:to>
                                        <p:strVal val="true"/>
                                      </p:to>
                                    </p:set>
                                  </p:childTnLst>
                                  <p:subTnLst>
                                    <p:audio>
                                      <p:cMediaNode>
                                        <p:cTn display="0" masterRel="sameClick">
                                          <p:stCondLst>
                                            <p:cond evt="begin" delay="0">
                                              <p:tn val="55"/>
                                            </p:cond>
                                          </p:stCondLst>
                                          <p:endCondLst>
                                            <p:cond evt="onStopAudio" delay="0">
                                              <p:tgtEl>
                                                <p:sldTgt/>
                                              </p:tgtEl>
                                            </p:cond>
                                          </p:endCondLst>
                                        </p:cTn>
                                        <p:tgtEl>
                                          <p:sndTgt r:embed="rId3" name="SAI2_(new).wav"/>
                                        </p:tgtEl>
                                      </p:cMediaNode>
                                    </p:audio>
                                  </p:sub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childTnLst>
                    </p:cTn>
                  </p:par>
                </p:childTnLst>
              </p:cTn>
              <p:nextCondLst>
                <p:cond evt="onClick" delay="0">
                  <p:tgtEl>
                    <p:spTgt spid="22"/>
                  </p:tgtEl>
                </p:cond>
              </p:nextCondLst>
            </p:seq>
            <p:seq concurrent="1" nextAc="seek">
              <p:cTn id="64" restart="whenNotActive" fill="hold" evtFilter="cancelBubble" nodeType="interactiveSeq">
                <p:stCondLst>
                  <p:cond evt="onClick" delay="0">
                    <p:tgtEl>
                      <p:spTgt spid="24"/>
                    </p:tgtEl>
                  </p:cond>
                </p:stCondLst>
                <p:endSync evt="end" delay="0">
                  <p:rtn val="all"/>
                </p:endSync>
                <p:childTnLst>
                  <p:par>
                    <p:cTn id="65" fill="hold">
                      <p:stCondLst>
                        <p:cond delay="0"/>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childTnLst>
                          </p:cTn>
                        </p:par>
                        <p:par>
                          <p:cTn id="70" fill="hold">
                            <p:stCondLst>
                              <p:cond delay="500"/>
                            </p:stCondLst>
                            <p:childTnLst>
                              <p:par>
                                <p:cTn id="71" presetID="19" presetClass="emph" presetSubtype="0" fill="hold" nodeType="afterEffect">
                                  <p:stCondLst>
                                    <p:cond delay="0"/>
                                  </p:stCondLst>
                                  <p:childTnLst>
                                    <p:animClr clrSpc="rgb" dir="cw">
                                      <p:cBhvr override="childStyle">
                                        <p:cTn id="72" dur="500" fill="hold"/>
                                        <p:tgtEl>
                                          <p:spTgt spid="24"/>
                                        </p:tgtEl>
                                        <p:attrNameLst>
                                          <p:attrName>style.color</p:attrName>
                                        </p:attrNameLst>
                                      </p:cBhvr>
                                      <p:to>
                                        <a:schemeClr val="accent2"/>
                                      </p:to>
                                    </p:animClr>
                                    <p:animClr clrSpc="rgb" dir="cw">
                                      <p:cBhvr>
                                        <p:cTn id="73" dur="500" fill="hold"/>
                                        <p:tgtEl>
                                          <p:spTgt spid="24"/>
                                        </p:tgtEl>
                                        <p:attrNameLst>
                                          <p:attrName>fillcolor</p:attrName>
                                        </p:attrNameLst>
                                      </p:cBhvr>
                                      <p:to>
                                        <a:schemeClr val="accent2"/>
                                      </p:to>
                                    </p:animClr>
                                    <p:set>
                                      <p:cBhvr>
                                        <p:cTn id="74" dur="500" fill="hold"/>
                                        <p:tgtEl>
                                          <p:spTgt spid="24"/>
                                        </p:tgtEl>
                                        <p:attrNameLst>
                                          <p:attrName>fill.type</p:attrName>
                                        </p:attrNameLst>
                                      </p:cBhvr>
                                      <p:to>
                                        <p:strVal val="solid"/>
                                      </p:to>
                                    </p:set>
                                    <p:set>
                                      <p:cBhvr>
                                        <p:cTn id="75" dur="500" fill="hold"/>
                                        <p:tgtEl>
                                          <p:spTgt spid="24"/>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2" name="DUNG_(new).wav"/>
                                        </p:tgtEl>
                                      </p:cMediaNode>
                                    </p:audio>
                                  </p:subTnLst>
                                </p:cTn>
                              </p:par>
                            </p:childTnLst>
                          </p:cTn>
                        </p:par>
                      </p:childTnLst>
                    </p:cTn>
                  </p:par>
                </p:childTnLst>
              </p:cTn>
              <p:nextCondLst>
                <p:cond evt="onClick" delay="0">
                  <p:tgtEl>
                    <p:spTgt spid="24"/>
                  </p:tgtEl>
                </p:cond>
              </p:nextCondLst>
            </p:seq>
            <p:seq concurrent="1" nextAc="seek">
              <p:cTn id="76" restart="whenNotActive" fill="hold" evtFilter="cancelBubble" nodeType="interactiveSeq">
                <p:stCondLst>
                  <p:cond evt="onClick" delay="0">
                    <p:tgtEl>
                      <p:spTgt spid="26"/>
                    </p:tgtEl>
                  </p:cond>
                </p:stCondLst>
                <p:endSync evt="end" delay="0">
                  <p:rtn val="all"/>
                </p:endSync>
                <p:childTnLst>
                  <p:par>
                    <p:cTn id="77" fill="hold">
                      <p:stCondLst>
                        <p:cond delay="0"/>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500"/>
                                        <p:tgtEl>
                                          <p:spTgt spid="27"/>
                                        </p:tgtEl>
                                      </p:cBhvr>
                                    </p:animEffect>
                                  </p:childTnLst>
                                </p:cTn>
                              </p:par>
                            </p:childTnLst>
                          </p:cTn>
                        </p:par>
                        <p:par>
                          <p:cTn id="82" fill="hold">
                            <p:stCondLst>
                              <p:cond delay="500"/>
                            </p:stCondLst>
                            <p:childTnLst>
                              <p:par>
                                <p:cTn id="83" presetID="19" presetClass="emph" presetSubtype="0" fill="hold" nodeType="afterEffect">
                                  <p:stCondLst>
                                    <p:cond delay="0"/>
                                  </p:stCondLst>
                                  <p:childTnLst>
                                    <p:animClr clrSpc="rgb" dir="cw">
                                      <p:cBhvr override="childStyle">
                                        <p:cTn id="84" dur="500" fill="hold"/>
                                        <p:tgtEl>
                                          <p:spTgt spid="26"/>
                                        </p:tgtEl>
                                        <p:attrNameLst>
                                          <p:attrName>style.color</p:attrName>
                                        </p:attrNameLst>
                                      </p:cBhvr>
                                      <p:to>
                                        <a:schemeClr val="accent2"/>
                                      </p:to>
                                    </p:animClr>
                                    <p:animClr clrSpc="rgb" dir="cw">
                                      <p:cBhvr>
                                        <p:cTn id="85" dur="500" fill="hold"/>
                                        <p:tgtEl>
                                          <p:spTgt spid="26"/>
                                        </p:tgtEl>
                                        <p:attrNameLst>
                                          <p:attrName>fillcolor</p:attrName>
                                        </p:attrNameLst>
                                      </p:cBhvr>
                                      <p:to>
                                        <a:schemeClr val="accent2"/>
                                      </p:to>
                                    </p:animClr>
                                    <p:set>
                                      <p:cBhvr>
                                        <p:cTn id="86" dur="500" fill="hold"/>
                                        <p:tgtEl>
                                          <p:spTgt spid="26"/>
                                        </p:tgtEl>
                                        <p:attrNameLst>
                                          <p:attrName>fill.type</p:attrName>
                                        </p:attrNameLst>
                                      </p:cBhvr>
                                      <p:to>
                                        <p:strVal val="solid"/>
                                      </p:to>
                                    </p:set>
                                    <p:set>
                                      <p:cBhvr>
                                        <p:cTn id="87" dur="500" fill="hold"/>
                                        <p:tgtEl>
                                          <p:spTgt spid="26"/>
                                        </p:tgtEl>
                                        <p:attrNameLst>
                                          <p:attrName>fill.on</p:attrName>
                                        </p:attrNameLst>
                                      </p:cBhvr>
                                      <p:to>
                                        <p:strVal val="true"/>
                                      </p:to>
                                    </p:set>
                                  </p:childTnLst>
                                  <p:subTnLst>
                                    <p:audio>
                                      <p:cMediaNode>
                                        <p:cTn display="0" masterRel="sameClick">
                                          <p:stCondLst>
                                            <p:cond evt="begin" delay="0">
                                              <p:tn val="83"/>
                                            </p:cond>
                                          </p:stCondLst>
                                          <p:endCondLst>
                                            <p:cond evt="onStopAudio" delay="0">
                                              <p:tgtEl>
                                                <p:sldTgt/>
                                              </p:tgtEl>
                                            </p:cond>
                                          </p:endCondLst>
                                        </p:cTn>
                                        <p:tgtEl>
                                          <p:sndTgt r:embed="rId2" name="DUNG_(new).wav"/>
                                        </p:tgtEl>
                                      </p:cMediaNode>
                                    </p:audio>
                                  </p:subTnLst>
                                </p:cTn>
                              </p:par>
                            </p:childTnLst>
                          </p:cTn>
                        </p:par>
                      </p:childTnLst>
                    </p:cTn>
                  </p:par>
                </p:childTnLst>
              </p:cTn>
              <p:nextCondLst>
                <p:cond evt="onClick" delay="0">
                  <p:tgtEl>
                    <p:spTgt spid="26"/>
                  </p:tgtEl>
                </p:cond>
              </p:nextCondLst>
            </p:seq>
          </p:childTnLst>
        </p:cTn>
      </p:par>
    </p:tnLst>
    <p:bldLst>
      <p:bldP spid="3" grpId="0" animBg="1"/>
      <p:bldP spid="18" grpId="0" animBg="1"/>
      <p:bldP spid="20"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6009430" y="582528"/>
            <a:ext cx="5143500" cy="2228850"/>
            <a:chOff x="6009430" y="582528"/>
            <a:chExt cx="5143500" cy="2228850"/>
          </a:xfrm>
        </p:grpSpPr>
        <p:pic>
          <p:nvPicPr>
            <p:cNvPr id="3" name="Picture 2"/>
            <p:cNvPicPr>
              <a:picLocks noChangeAspect="1"/>
            </p:cNvPicPr>
            <p:nvPr/>
          </p:nvPicPr>
          <p:blipFill>
            <a:blip r:embed="rId2"/>
            <a:stretch>
              <a:fillRect/>
            </a:stretch>
          </p:blipFill>
          <p:spPr>
            <a:xfrm>
              <a:off x="6009430" y="582528"/>
              <a:ext cx="5143500" cy="2228850"/>
            </a:xfrm>
            <a:prstGeom prst="rect">
              <a:avLst/>
            </a:prstGeom>
          </p:spPr>
        </p:pic>
        <p:sp>
          <p:nvSpPr>
            <p:cNvPr id="28" name="Rectangle 27"/>
            <p:cNvSpPr/>
            <p:nvPr/>
          </p:nvSpPr>
          <p:spPr>
            <a:xfrm>
              <a:off x="8065477" y="1887415"/>
              <a:ext cx="1348154" cy="56270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6" name="Group 5"/>
          <p:cNvGrpSpPr/>
          <p:nvPr/>
        </p:nvGrpSpPr>
        <p:grpSpPr>
          <a:xfrm>
            <a:off x="855739" y="337008"/>
            <a:ext cx="4562475" cy="4010025"/>
            <a:chOff x="855739" y="337008"/>
            <a:chExt cx="4562475" cy="4010025"/>
          </a:xfrm>
        </p:grpSpPr>
        <p:pic>
          <p:nvPicPr>
            <p:cNvPr id="4" name="Picture 3"/>
            <p:cNvPicPr>
              <a:picLocks noChangeAspect="1"/>
            </p:cNvPicPr>
            <p:nvPr/>
          </p:nvPicPr>
          <p:blipFill>
            <a:blip r:embed="rId3"/>
            <a:stretch>
              <a:fillRect/>
            </a:stretch>
          </p:blipFill>
          <p:spPr>
            <a:xfrm>
              <a:off x="855739" y="337008"/>
              <a:ext cx="4562475" cy="4010025"/>
            </a:xfrm>
            <a:prstGeom prst="rect">
              <a:avLst/>
            </a:prstGeom>
          </p:spPr>
        </p:pic>
        <p:sp>
          <p:nvSpPr>
            <p:cNvPr id="2" name="TextBox 1"/>
            <p:cNvSpPr txBox="1"/>
            <p:nvPr/>
          </p:nvSpPr>
          <p:spPr>
            <a:xfrm>
              <a:off x="2029790" y="964025"/>
              <a:ext cx="530530" cy="261610"/>
            </a:xfrm>
            <a:prstGeom prst="rect">
              <a:avLst/>
            </a:prstGeom>
            <a:noFill/>
          </p:spPr>
          <p:txBody>
            <a:bodyPr wrap="square" rtlCol="0">
              <a:spAutoFit/>
            </a:bodyPr>
            <a:lstStyle/>
            <a:p>
              <a:r>
                <a:rPr lang="en-US" sz="1050" smtClean="0"/>
                <a:t>0</a:t>
              </a:r>
              <a:endParaRPr lang="en-US" sz="1050"/>
            </a:p>
          </p:txBody>
        </p:sp>
      </p:grpSp>
      <p:grpSp>
        <p:nvGrpSpPr>
          <p:cNvPr id="7" name="Group 6"/>
          <p:cNvGrpSpPr/>
          <p:nvPr/>
        </p:nvGrpSpPr>
        <p:grpSpPr>
          <a:xfrm>
            <a:off x="6580134" y="2989898"/>
            <a:ext cx="5200650" cy="3448050"/>
            <a:chOff x="6580134" y="2989898"/>
            <a:chExt cx="5200650" cy="3448050"/>
          </a:xfrm>
        </p:grpSpPr>
        <p:pic>
          <p:nvPicPr>
            <p:cNvPr id="5" name="Picture 4"/>
            <p:cNvPicPr>
              <a:picLocks noChangeAspect="1"/>
            </p:cNvPicPr>
            <p:nvPr/>
          </p:nvPicPr>
          <p:blipFill>
            <a:blip r:embed="rId4"/>
            <a:stretch>
              <a:fillRect/>
            </a:stretch>
          </p:blipFill>
          <p:spPr>
            <a:xfrm rot="429216">
              <a:off x="6580134" y="2989898"/>
              <a:ext cx="5200650" cy="3448050"/>
            </a:xfrm>
            <a:prstGeom prst="rect">
              <a:avLst/>
            </a:prstGeom>
          </p:spPr>
        </p:pic>
        <p:sp>
          <p:nvSpPr>
            <p:cNvPr id="26" name="TextBox 25"/>
            <p:cNvSpPr txBox="1"/>
            <p:nvPr/>
          </p:nvSpPr>
          <p:spPr>
            <a:xfrm>
              <a:off x="10692608" y="3653084"/>
              <a:ext cx="530530" cy="261610"/>
            </a:xfrm>
            <a:prstGeom prst="rect">
              <a:avLst/>
            </a:prstGeom>
            <a:noFill/>
          </p:spPr>
          <p:txBody>
            <a:bodyPr wrap="square" rtlCol="0">
              <a:spAutoFit/>
            </a:bodyPr>
            <a:lstStyle/>
            <a:p>
              <a:r>
                <a:rPr lang="en-US" sz="1050" smtClean="0"/>
                <a:t>0</a:t>
              </a:r>
              <a:endParaRPr lang="en-US" sz="1050"/>
            </a:p>
          </p:txBody>
        </p:sp>
        <p:sp>
          <p:nvSpPr>
            <p:cNvPr id="32" name="TextBox 31"/>
            <p:cNvSpPr txBox="1"/>
            <p:nvPr/>
          </p:nvSpPr>
          <p:spPr>
            <a:xfrm>
              <a:off x="11139730" y="5844106"/>
              <a:ext cx="530530" cy="261610"/>
            </a:xfrm>
            <a:prstGeom prst="rect">
              <a:avLst/>
            </a:prstGeom>
            <a:noFill/>
          </p:spPr>
          <p:txBody>
            <a:bodyPr wrap="square" rtlCol="0">
              <a:spAutoFit/>
            </a:bodyPr>
            <a:lstStyle/>
            <a:p>
              <a:r>
                <a:rPr lang="en-US" sz="1050" smtClean="0"/>
                <a:t>0</a:t>
              </a:r>
              <a:endParaRPr lang="en-US" sz="1050"/>
            </a:p>
          </p:txBody>
        </p:sp>
      </p:grpSp>
      <p:pic>
        <p:nvPicPr>
          <p:cNvPr id="33" name="Picture 32"/>
          <p:cNvPicPr>
            <a:picLocks noChangeAspect="1"/>
          </p:cNvPicPr>
          <p:nvPr/>
        </p:nvPicPr>
        <p:blipFill>
          <a:blip r:embed="rId5"/>
          <a:stretch>
            <a:fillRect/>
          </a:stretch>
        </p:blipFill>
        <p:spPr>
          <a:xfrm>
            <a:off x="4418440" y="2648385"/>
            <a:ext cx="2828925" cy="1285875"/>
          </a:xfrm>
          <a:prstGeom prst="ellipse">
            <a:avLst/>
          </a:prstGeom>
          <a:ln>
            <a:noFill/>
          </a:ln>
          <a:effectLst>
            <a:softEdge rad="112500"/>
          </a:effectLst>
        </p:spPr>
      </p:pic>
      <p:grpSp>
        <p:nvGrpSpPr>
          <p:cNvPr id="34" name="Group 33"/>
          <p:cNvGrpSpPr/>
          <p:nvPr/>
        </p:nvGrpSpPr>
        <p:grpSpPr>
          <a:xfrm rot="4226010">
            <a:off x="4540580" y="3658258"/>
            <a:ext cx="2584645" cy="2620478"/>
            <a:chOff x="2547345" y="3630571"/>
            <a:chExt cx="3375547" cy="3466554"/>
          </a:xfrm>
        </p:grpSpPr>
        <p:sp>
          <p:nvSpPr>
            <p:cNvPr id="35" name="Oval 34"/>
            <p:cNvSpPr/>
            <p:nvPr/>
          </p:nvSpPr>
          <p:spPr>
            <a:xfrm>
              <a:off x="3127440" y="3789748"/>
              <a:ext cx="2795452" cy="2795452"/>
            </a:xfrm>
            <a:prstGeom prst="ellipse">
              <a:avLst/>
            </a:prstGeom>
            <a:noFill/>
            <a:ln w="2857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36" name="Straight Connector 35"/>
            <p:cNvCxnSpPr/>
            <p:nvPr/>
          </p:nvCxnSpPr>
          <p:spPr>
            <a:xfrm>
              <a:off x="3226143" y="5696988"/>
              <a:ext cx="1237641" cy="9178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46" idx="4"/>
              <a:endCxn id="47" idx="0"/>
            </p:cNvCxnSpPr>
            <p:nvPr/>
          </p:nvCxnSpPr>
          <p:spPr>
            <a:xfrm flipH="1">
              <a:off x="3204710" y="4140941"/>
              <a:ext cx="440763" cy="14963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49" idx="3"/>
              <a:endCxn id="48" idx="3"/>
            </p:cNvCxnSpPr>
            <p:nvPr/>
          </p:nvCxnSpPr>
          <p:spPr>
            <a:xfrm flipV="1">
              <a:off x="4404998" y="4182951"/>
              <a:ext cx="999563" cy="24460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2"/>
              <a:endCxn id="46" idx="6"/>
            </p:cNvCxnSpPr>
            <p:nvPr/>
          </p:nvCxnSpPr>
          <p:spPr>
            <a:xfrm flipH="1" flipV="1">
              <a:off x="3688809" y="4093771"/>
              <a:ext cx="1703059" cy="558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2547345" y="3630571"/>
              <a:ext cx="3338329" cy="3466554"/>
              <a:chOff x="3793025" y="1982365"/>
              <a:chExt cx="3338329" cy="3466554"/>
            </a:xfrm>
          </p:grpSpPr>
          <p:grpSp>
            <p:nvGrpSpPr>
              <p:cNvPr id="41" name="Group 40"/>
              <p:cNvGrpSpPr/>
              <p:nvPr/>
            </p:nvGrpSpPr>
            <p:grpSpPr>
              <a:xfrm>
                <a:off x="4407053" y="2398395"/>
                <a:ext cx="2317167" cy="2596208"/>
                <a:chOff x="7359007" y="2671040"/>
                <a:chExt cx="2317167" cy="2596208"/>
              </a:xfrm>
            </p:grpSpPr>
            <p:sp>
              <p:nvSpPr>
                <p:cNvPr id="46" name="Oval 45"/>
                <p:cNvSpPr/>
                <p:nvPr/>
              </p:nvSpPr>
              <p:spPr>
                <a:xfrm>
                  <a:off x="7799770" y="2671040"/>
                  <a:ext cx="86673" cy="94340"/>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359007" y="4261762"/>
                  <a:ext cx="86673" cy="943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9589502" y="2726866"/>
                  <a:ext cx="86672" cy="94340"/>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8589950" y="5172908"/>
                  <a:ext cx="86673" cy="943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p:cNvSpPr txBox="1"/>
              <p:nvPr/>
            </p:nvSpPr>
            <p:spPr>
              <a:xfrm rot="17373990">
                <a:off x="3836807" y="3776659"/>
                <a:ext cx="428984" cy="516548"/>
              </a:xfrm>
              <a:prstGeom prst="rect">
                <a:avLst/>
              </a:prstGeom>
              <a:noFill/>
              <a:ln>
                <a:noFill/>
              </a:ln>
            </p:spPr>
            <p:txBody>
              <a:bodyPr wrap="none" rtlCol="0">
                <a:spAutoFit/>
              </a:bodyPr>
              <a:lstStyle/>
              <a:p>
                <a:r>
                  <a:rPr lang="en-US" sz="2800" smtClean="0">
                    <a:latin typeface="Times New Roman" panose="02020603050405020304" pitchFamily="18" charset="0"/>
                    <a:cs typeface="Times New Roman" panose="02020603050405020304" pitchFamily="18" charset="0"/>
                  </a:rPr>
                  <a:t>B</a:t>
                </a:r>
                <a:endParaRPr lang="en-US" sz="2800">
                  <a:latin typeface="Times New Roman" panose="02020603050405020304" pitchFamily="18" charset="0"/>
                  <a:cs typeface="Times New Roman" panose="02020603050405020304" pitchFamily="18" charset="0"/>
                </a:endParaRPr>
              </a:p>
            </p:txBody>
          </p:sp>
          <p:sp>
            <p:nvSpPr>
              <p:cNvPr id="43" name="TextBox 42"/>
              <p:cNvSpPr txBox="1"/>
              <p:nvPr/>
            </p:nvSpPr>
            <p:spPr>
              <a:xfrm rot="17373990">
                <a:off x="4368814" y="1949137"/>
                <a:ext cx="450092" cy="516548"/>
              </a:xfrm>
              <a:prstGeom prst="rect">
                <a:avLst/>
              </a:prstGeom>
              <a:noFill/>
              <a:ln>
                <a:noFill/>
              </a:ln>
            </p:spPr>
            <p:txBody>
              <a:bodyPr wrap="none" rtlCol="0">
                <a:spAutoFit/>
              </a:bodyPr>
              <a:lstStyle/>
              <a:p>
                <a:r>
                  <a:rPr lang="en-US" sz="2800" smtClean="0">
                    <a:latin typeface="Times New Roman" panose="02020603050405020304" pitchFamily="18" charset="0"/>
                    <a:cs typeface="Times New Roman" panose="02020603050405020304" pitchFamily="18" charset="0"/>
                  </a:rPr>
                  <a:t>A</a:t>
                </a:r>
                <a:endParaRPr lang="en-US" sz="2800">
                  <a:latin typeface="Times New Roman" panose="02020603050405020304" pitchFamily="18" charset="0"/>
                  <a:cs typeface="Times New Roman" panose="02020603050405020304" pitchFamily="18" charset="0"/>
                </a:endParaRPr>
              </a:p>
            </p:txBody>
          </p:sp>
          <p:sp>
            <p:nvSpPr>
              <p:cNvPr id="44" name="TextBox 43"/>
              <p:cNvSpPr txBox="1"/>
              <p:nvPr/>
            </p:nvSpPr>
            <p:spPr>
              <a:xfrm rot="17196304">
                <a:off x="6648034" y="2145842"/>
                <a:ext cx="450092" cy="516548"/>
              </a:xfrm>
              <a:prstGeom prst="rect">
                <a:avLst/>
              </a:prstGeom>
              <a:noFill/>
              <a:ln>
                <a:noFill/>
              </a:ln>
            </p:spPr>
            <p:txBody>
              <a:bodyPr wrap="none" rtlCol="0">
                <a:spAutoFit/>
              </a:bodyPr>
              <a:lstStyle/>
              <a:p>
                <a:r>
                  <a:rPr lang="en-US" sz="2800" smtClean="0">
                    <a:latin typeface="Times New Roman" panose="02020603050405020304" pitchFamily="18" charset="0"/>
                    <a:cs typeface="Times New Roman" panose="02020603050405020304" pitchFamily="18" charset="0"/>
                  </a:rPr>
                  <a:t>D</a:t>
                </a:r>
                <a:endParaRPr lang="en-US" sz="2800">
                  <a:latin typeface="Times New Roman" panose="02020603050405020304" pitchFamily="18" charset="0"/>
                  <a:cs typeface="Times New Roman" panose="02020603050405020304" pitchFamily="18" charset="0"/>
                </a:endParaRPr>
              </a:p>
            </p:txBody>
          </p:sp>
          <p:sp>
            <p:nvSpPr>
              <p:cNvPr id="45" name="TextBox 44"/>
              <p:cNvSpPr txBox="1"/>
              <p:nvPr/>
            </p:nvSpPr>
            <p:spPr>
              <a:xfrm rot="16914812">
                <a:off x="5439047" y="4976153"/>
                <a:ext cx="428985" cy="516548"/>
              </a:xfrm>
              <a:prstGeom prst="rect">
                <a:avLst/>
              </a:prstGeom>
              <a:noFill/>
              <a:ln>
                <a:noFill/>
              </a:ln>
            </p:spPr>
            <p:txBody>
              <a:bodyPr wrap="none" rtlCol="0">
                <a:spAutoFit/>
              </a:bodyPr>
              <a:lstStyle/>
              <a:p>
                <a:r>
                  <a:rPr lang="en-US" sz="2800" smtClean="0">
                    <a:latin typeface="Times New Roman" panose="02020603050405020304" pitchFamily="18" charset="0"/>
                    <a:cs typeface="Times New Roman" panose="02020603050405020304" pitchFamily="18" charset="0"/>
                  </a:rPr>
                  <a:t>C</a:t>
                </a:r>
                <a:endParaRPr lang="en-US" sz="2800">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74794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ết quả hình ảnh cho hình nền màu xanh ng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ết quả hình ảnh cho virut corona"/>
          <p:cNvPicPr>
            <a:picLocks noChangeAspect="1" noChangeArrowheads="1"/>
          </p:cNvPicPr>
          <p:nvPr/>
        </p:nvPicPr>
        <p:blipFill rotWithShape="1">
          <a:blip r:embed="rId3">
            <a:extLst>
              <a:ext uri="{28A0092B-C50C-407E-A947-70E740481C1C}">
                <a14:useLocalDpi xmlns:a14="http://schemas.microsoft.com/office/drawing/2010/main" val="0"/>
              </a:ext>
            </a:extLst>
          </a:blip>
          <a:srcRect r="52634"/>
          <a:stretch/>
        </p:blipFill>
        <p:spPr bwMode="auto">
          <a:xfrm>
            <a:off x="1551198" y="1562100"/>
            <a:ext cx="3744686" cy="5295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Kết quả hình ảnh cho virut corona"/>
          <p:cNvPicPr>
            <a:picLocks noChangeAspect="1" noChangeArrowheads="1"/>
          </p:cNvPicPr>
          <p:nvPr/>
        </p:nvPicPr>
        <p:blipFill rotWithShape="1">
          <a:blip r:embed="rId4">
            <a:extLst>
              <a:ext uri="{28A0092B-C50C-407E-A947-70E740481C1C}">
                <a14:useLocalDpi xmlns:a14="http://schemas.microsoft.com/office/drawing/2010/main" val="0"/>
              </a:ext>
            </a:extLst>
          </a:blip>
          <a:srcRect l="45255" t="7066" r="20597" b="40313"/>
          <a:stretch/>
        </p:blipFill>
        <p:spPr bwMode="auto">
          <a:xfrm>
            <a:off x="6270171" y="2960915"/>
            <a:ext cx="2699657" cy="27867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Kết quả hình ảnh cho virut corona"/>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432" b="59892" l="42892" r="77349"/>
                    </a14:imgEffect>
                  </a14:imgLayer>
                </a14:imgProps>
              </a:ext>
              <a:ext uri="{28A0092B-C50C-407E-A947-70E740481C1C}">
                <a14:useLocalDpi xmlns:a14="http://schemas.microsoft.com/office/drawing/2010/main" val="0"/>
              </a:ext>
            </a:extLst>
          </a:blip>
          <a:srcRect l="45255" t="7066" r="20597" b="40313"/>
          <a:stretch/>
        </p:blipFill>
        <p:spPr bwMode="auto">
          <a:xfrm>
            <a:off x="6270171" y="2079989"/>
            <a:ext cx="986973" cy="10188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Kết quả hình ảnh cho virut corona"/>
          <p:cNvPicPr>
            <a:picLocks noChangeAspect="1" noChangeArrowheads="1"/>
          </p:cNvPicPr>
          <p:nvPr/>
        </p:nvPicPr>
        <p:blipFill rotWithShape="1">
          <a:blip r:embed="rId4">
            <a:extLst>
              <a:ext uri="{28A0092B-C50C-407E-A947-70E740481C1C}">
                <a14:useLocalDpi xmlns:a14="http://schemas.microsoft.com/office/drawing/2010/main" val="0"/>
              </a:ext>
            </a:extLst>
          </a:blip>
          <a:srcRect l="45255" t="7066" r="20597" b="40313"/>
          <a:stretch/>
        </p:blipFill>
        <p:spPr bwMode="auto">
          <a:xfrm>
            <a:off x="8939881" y="261002"/>
            <a:ext cx="1370919" cy="14151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Kết quả hình ảnh cho virut corona"/>
          <p:cNvPicPr>
            <a:picLocks noChangeAspect="1" noChangeArrowheads="1"/>
          </p:cNvPicPr>
          <p:nvPr/>
        </p:nvPicPr>
        <p:blipFill rotWithShape="1">
          <a:blip r:embed="rId4">
            <a:extLst>
              <a:ext uri="{28A0092B-C50C-407E-A947-70E740481C1C}">
                <a14:useLocalDpi xmlns:a14="http://schemas.microsoft.com/office/drawing/2010/main" val="0"/>
              </a:ext>
            </a:extLst>
          </a:blip>
          <a:srcRect l="45255" t="7066" r="20597" b="40313"/>
          <a:stretch/>
        </p:blipFill>
        <p:spPr bwMode="auto">
          <a:xfrm>
            <a:off x="9067769" y="2046515"/>
            <a:ext cx="1659165"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ết quả hình ảnh cho virut corona"/>
          <p:cNvPicPr>
            <a:picLocks noChangeAspect="1" noChangeArrowheads="1"/>
          </p:cNvPicPr>
          <p:nvPr/>
        </p:nvPicPr>
        <p:blipFill rotWithShape="1">
          <a:blip r:embed="rId4">
            <a:extLst>
              <a:ext uri="{28A0092B-C50C-407E-A947-70E740481C1C}">
                <a14:useLocalDpi xmlns:a14="http://schemas.microsoft.com/office/drawing/2010/main" val="0"/>
              </a:ext>
            </a:extLst>
          </a:blip>
          <a:srcRect l="45255" t="7066" r="20597" b="40313"/>
          <a:stretch/>
        </p:blipFill>
        <p:spPr bwMode="auto">
          <a:xfrm>
            <a:off x="8712169" y="5167087"/>
            <a:ext cx="1370919" cy="14151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Kết quả hình ảnh cho virut corona"/>
          <p:cNvPicPr>
            <a:picLocks noChangeAspect="1" noChangeArrowheads="1"/>
          </p:cNvPicPr>
          <p:nvPr/>
        </p:nvPicPr>
        <p:blipFill rotWithShape="1">
          <a:blip r:embed="rId4">
            <a:extLst>
              <a:ext uri="{28A0092B-C50C-407E-A947-70E740481C1C}">
                <a14:useLocalDpi xmlns:a14="http://schemas.microsoft.com/office/drawing/2010/main" val="0"/>
              </a:ext>
            </a:extLst>
          </a:blip>
          <a:srcRect l="45255" t="7066" r="20597" b="40313"/>
          <a:stretch/>
        </p:blipFill>
        <p:spPr bwMode="auto">
          <a:xfrm>
            <a:off x="7690516" y="1989628"/>
            <a:ext cx="1278627" cy="131987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Kết quả hình ảnh cho bắn súng pn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0979" y="4444097"/>
            <a:ext cx="1503135" cy="15031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ết quả hình ảnh cho tiêu diệt 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423" t="10158" r="7352" b="9652"/>
          <a:stretch/>
        </p:blipFill>
        <p:spPr bwMode="auto">
          <a:xfrm>
            <a:off x="5643892" y="102475"/>
            <a:ext cx="904216" cy="8609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01867" y="133477"/>
            <a:ext cx="3968073" cy="923330"/>
          </a:xfrm>
          <a:prstGeom prst="rect">
            <a:avLst/>
          </a:prstGeom>
          <a:noFill/>
        </p:spPr>
        <p:txBody>
          <a:bodyPr wrap="none" lIns="91440" tIns="45720" rIns="91440" bIns="45720">
            <a:spAutoFit/>
          </a:bodyPr>
          <a:lstStyle/>
          <a:p>
            <a:pPr algn="ctr"/>
            <a:r>
              <a:rPr lang="en-US" sz="5400" b="1" spc="50" dirty="0">
                <a:ln w="9525" cmpd="sng">
                  <a:solidFill>
                    <a:schemeClr val="accent1"/>
                  </a:solidFill>
                  <a:prstDash val="solid"/>
                </a:ln>
                <a:solidFill>
                  <a:srgbClr val="FFFF00"/>
                </a:solidFill>
                <a:effectLst>
                  <a:glow rad="38100">
                    <a:schemeClr val="accent1">
                      <a:alpha val="40000"/>
                    </a:schemeClr>
                  </a:glow>
                </a:effectLst>
                <a:latin typeface="Times New Roman" panose="02020603050405020304" pitchFamily="18" charset="0"/>
                <a:cs typeface="Times New Roman" panose="02020603050405020304" pitchFamily="18" charset="0"/>
              </a:rPr>
              <a:t>TIÊU DIỆT </a:t>
            </a:r>
          </a:p>
        </p:txBody>
      </p:sp>
      <p:sp>
        <p:nvSpPr>
          <p:cNvPr id="13" name="Rectangle 12"/>
          <p:cNvSpPr/>
          <p:nvPr/>
        </p:nvSpPr>
        <p:spPr>
          <a:xfrm>
            <a:off x="556727" y="913332"/>
            <a:ext cx="5539273" cy="923330"/>
          </a:xfrm>
          <a:prstGeom prst="rect">
            <a:avLst/>
          </a:prstGeom>
          <a:noFill/>
        </p:spPr>
        <p:txBody>
          <a:bodyPr wrap="none" lIns="91440" tIns="45720" rIns="91440" bIns="45720">
            <a:spAutoFit/>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CORONA VIRUS</a:t>
            </a:r>
            <a:endPar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pic>
        <p:nvPicPr>
          <p:cNvPr id="3078" name="Picture 6" descr="Kết quả hình ảnh cho play p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75539" y="5874659"/>
            <a:ext cx="895817" cy="89581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794114" y="6029408"/>
            <a:ext cx="1463030"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PLAY</a:t>
            </a:r>
          </a:p>
        </p:txBody>
      </p:sp>
    </p:spTree>
    <p:extLst>
      <p:ext uri="{BB962C8B-B14F-4D97-AF65-F5344CB8AC3E}">
        <p14:creationId xmlns:p14="http://schemas.microsoft.com/office/powerpoint/2010/main" val="317989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500" tmFilter="0, 0; .2, .5; .8, .5; 1, 0"/>
                                        <p:tgtEl>
                                          <p:spTgt spid="13"/>
                                        </p:tgtEl>
                                      </p:cBhvr>
                                    </p:animEffect>
                                    <p:animScale>
                                      <p:cBhvr>
                                        <p:cTn id="10" dur="250" autoRev="1" fill="hold"/>
                                        <p:tgtEl>
                                          <p:spTgt spid="13"/>
                                        </p:tgtEl>
                                      </p:cBhvr>
                                      <p:by x="105000" y="105000"/>
                                    </p:animScale>
                                  </p:childTnLst>
                                </p:cTn>
                              </p:par>
                              <p:par>
                                <p:cTn id="11" presetID="26" presetClass="emph" presetSubtype="0" repeatCount="indefinite" fill="hold" nodeType="withEffect">
                                  <p:stCondLst>
                                    <p:cond delay="0"/>
                                  </p:stCondLst>
                                  <p:childTnLst>
                                    <p:animEffect transition="out" filter="fade">
                                      <p:cBhvr>
                                        <p:cTn id="12" dur="500" tmFilter="0, 0; .2, .5; .8, .5; 1, 0"/>
                                        <p:tgtEl>
                                          <p:spTgt spid="6"/>
                                        </p:tgtEl>
                                      </p:cBhvr>
                                    </p:animEffect>
                                    <p:animScale>
                                      <p:cBhvr>
                                        <p:cTn id="13" dur="250" autoRev="1" fill="hold"/>
                                        <p:tgtEl>
                                          <p:spTgt spid="6"/>
                                        </p:tgtEl>
                                      </p:cBhvr>
                                      <p:by x="105000" y="105000"/>
                                    </p:animScale>
                                  </p:childTnLst>
                                </p:cTn>
                              </p:par>
                              <p:par>
                                <p:cTn id="14" presetID="26" presetClass="emph" presetSubtype="0" repeatCount="indefinite" fill="hold" nodeType="withEffect">
                                  <p:stCondLst>
                                    <p:cond delay="0"/>
                                  </p:stCondLst>
                                  <p:childTnLst>
                                    <p:animEffect transition="out" filter="fade">
                                      <p:cBhvr>
                                        <p:cTn id="15" dur="500" tmFilter="0, 0; .2, .5; .8, .5; 1, 0"/>
                                        <p:tgtEl>
                                          <p:spTgt spid="9"/>
                                        </p:tgtEl>
                                      </p:cBhvr>
                                    </p:animEffect>
                                    <p:animScale>
                                      <p:cBhvr>
                                        <p:cTn id="16" dur="250" autoRev="1" fill="hold"/>
                                        <p:tgtEl>
                                          <p:spTgt spid="9"/>
                                        </p:tgtEl>
                                      </p:cBhvr>
                                      <p:by x="105000" y="105000"/>
                                    </p:animScale>
                                  </p:childTnLst>
                                </p:cTn>
                              </p:par>
                              <p:par>
                                <p:cTn id="17" presetID="6" presetClass="emph" presetSubtype="0" repeatCount="indefinite" fill="hold" nodeType="withEffect">
                                  <p:stCondLst>
                                    <p:cond delay="0"/>
                                  </p:stCondLst>
                                  <p:childTnLst>
                                    <p:animScale>
                                      <p:cBhvr>
                                        <p:cTn id="18" dur="2000" fill="hold"/>
                                        <p:tgtEl>
                                          <p:spTgt spid="11"/>
                                        </p:tgtEl>
                                      </p:cBhvr>
                                      <p:by x="150000" y="150000"/>
                                    </p:animScale>
                                  </p:childTnLst>
                                </p:cTn>
                              </p:par>
                              <p:par>
                                <p:cTn id="19" presetID="6" presetClass="emph" presetSubtype="0" repeatCount="indefinite" fill="hold" nodeType="withEffect">
                                  <p:stCondLst>
                                    <p:cond delay="0"/>
                                  </p:stCondLst>
                                  <p:childTnLst>
                                    <p:animScale>
                                      <p:cBhvr>
                                        <p:cTn id="20" dur="2000" fill="hold"/>
                                        <p:tgtEl>
                                          <p:spTgt spid="10"/>
                                        </p:tgtEl>
                                      </p:cBhvr>
                                      <p:by x="150000" y="150000"/>
                                    </p:animScale>
                                  </p:childTnLst>
                                </p:cTn>
                              </p:par>
                              <p:par>
                                <p:cTn id="21" presetID="8" presetClass="emph" presetSubtype="0" repeatCount="indefinite" fill="hold" nodeType="withEffect">
                                  <p:stCondLst>
                                    <p:cond delay="0"/>
                                  </p:stCondLst>
                                  <p:childTnLst>
                                    <p:animRot by="21600000">
                                      <p:cBhvr>
                                        <p:cTn id="22" dur="2000" fill="hold"/>
                                        <p:tgtEl>
                                          <p:spTgt spid="7"/>
                                        </p:tgtEl>
                                        <p:attrNameLst>
                                          <p:attrName>r</p:attrName>
                                        </p:attrNameLst>
                                      </p:cBhvr>
                                    </p:animRot>
                                  </p:childTnLst>
                                </p:cTn>
                              </p:par>
                              <p:par>
                                <p:cTn id="23" presetID="8" presetClass="emph" presetSubtype="0" repeatCount="indefinite" fill="hold" nodeType="withEffect">
                                  <p:stCondLst>
                                    <p:cond delay="0"/>
                                  </p:stCondLst>
                                  <p:childTnLst>
                                    <p:animRot by="21600000">
                                      <p:cBhvr>
                                        <p:cTn id="24" dur="2000" fill="hold"/>
                                        <p:tgtEl>
                                          <p:spTgt spid="8"/>
                                        </p:tgtEl>
                                        <p:attrNameLst>
                                          <p:attrName>r</p:attrName>
                                        </p:attrNameLst>
                                      </p:cBhvr>
                                    </p:animRot>
                                  </p:childTnLst>
                                </p:cTn>
                              </p:par>
                              <p:par>
                                <p:cTn id="25" presetID="26" presetClass="emph" presetSubtype="0" repeatCount="indefinite" fill="hold" nodeType="withEffect">
                                  <p:stCondLst>
                                    <p:cond delay="0"/>
                                  </p:stCondLst>
                                  <p:childTnLst>
                                    <p:animEffect transition="out" filter="fade">
                                      <p:cBhvr>
                                        <p:cTn id="26" dur="500" tmFilter="0, 0; .2, .5; .8, .5; 1, 0"/>
                                        <p:tgtEl>
                                          <p:spTgt spid="5"/>
                                        </p:tgtEl>
                                      </p:cBhvr>
                                    </p:animEffect>
                                    <p:animScale>
                                      <p:cBhvr>
                                        <p:cTn id="27" dur="250" autoRev="1" fill="hold"/>
                                        <p:tgtEl>
                                          <p:spTgt spid="5"/>
                                        </p:tgtEl>
                                      </p:cBhvr>
                                      <p:by x="105000" y="105000"/>
                                    </p:animScale>
                                  </p:childTnLst>
                                </p:cTn>
                              </p:par>
                              <p:par>
                                <p:cTn id="28" presetID="17" presetClass="path" presetSubtype="0" repeatCount="indefinite" accel="50000" decel="50000" fill="hold" nodeType="withEffect">
                                  <p:stCondLst>
                                    <p:cond delay="0"/>
                                  </p:stCondLst>
                                  <p:childTnLst>
                                    <p:animMotion origin="layout" path="M 0.09236 -0.42894 L 0.20903 -0.42894 L 0.29184 -0.53033 L 0.3724 -0.42894 L 0.48906 -0.42894 L 0.48906 -0.28611 L 0.56962 -0.18542 L 0.48906 -0.08635 L 0.48906 0.05648 L 0.3724 0.05648 L 0.29184 0.15486 L 0.20903 0.05648 L 0.09236 0.05648 L 0.09236 -0.08635 L 0.00955 -0.18542 L 0.09236 -0.28611 L 0.09236 -0.42894 Z " pathEditMode="relative" rAng="0" ptsTypes="AAAAAAAAAAAAAAAAA">
                                      <p:cBhvr>
                                        <p:cTn id="29" dur="3000" fill="hold"/>
                                        <p:tgtEl>
                                          <p:spTgt spid="12"/>
                                        </p:tgtEl>
                                        <p:attrNameLst>
                                          <p:attrName>ppt_x</p:attrName>
                                          <p:attrName>ppt_y</p:attrName>
                                        </p:attrNameLst>
                                      </p:cBhvr>
                                      <p:rCtr x="19722" y="241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17932"/>
        </a:solidFill>
        <a:effectLst/>
      </p:bgPr>
    </p:bg>
    <p:spTree>
      <p:nvGrpSpPr>
        <p:cNvPr id="1" name=""/>
        <p:cNvGrpSpPr/>
        <p:nvPr/>
      </p:nvGrpSpPr>
      <p:grpSpPr>
        <a:xfrm>
          <a:off x="0" y="0"/>
          <a:ext cx="0" cy="0"/>
          <a:chOff x="0" y="0"/>
          <a:chExt cx="0" cy="0"/>
        </a:xfrm>
      </p:grpSpPr>
      <p:sp>
        <p:nvSpPr>
          <p:cNvPr id="5" name="Rectangle 4"/>
          <p:cNvSpPr/>
          <p:nvPr/>
        </p:nvSpPr>
        <p:spPr>
          <a:xfrm>
            <a:off x="784436" y="1838036"/>
            <a:ext cx="10808296" cy="3323987"/>
          </a:xfrm>
          <a:prstGeom prst="rect">
            <a:avLst/>
          </a:prstGeom>
        </p:spPr>
        <p:txBody>
          <a:bodyPr wrap="square">
            <a:spAutoFit/>
          </a:bodyPr>
          <a:lstStyle/>
          <a:p>
            <a:pPr algn="just">
              <a:lnSpc>
                <a:spcPct val="150000"/>
              </a:lnSpc>
            </a:pPr>
            <a:r>
              <a:rPr lang="vi-VN" sz="2800" b="1" dirty="0">
                <a:latin typeface="Times New Roman" panose="02020603050405020304" pitchFamily="18" charset="0"/>
                <a:cs typeface="Times New Roman" panose="02020603050405020304" pitchFamily="18" charset="0"/>
              </a:rPr>
              <a:t>Dịch virus </a:t>
            </a:r>
            <a:r>
              <a:rPr lang="en-US" sz="2800" b="1" dirty="0">
                <a:latin typeface="Times New Roman" panose="02020603050405020304" pitchFamily="18" charset="0"/>
                <a:cs typeface="Times New Roman" panose="02020603050405020304" pitchFamily="18" charset="0"/>
              </a:rPr>
              <a:t>C</a:t>
            </a:r>
            <a:r>
              <a:rPr lang="vi-VN" sz="2800" b="1" dirty="0">
                <a:latin typeface="Times New Roman" panose="02020603050405020304" pitchFamily="18" charset="0"/>
                <a:cs typeface="Times New Roman" panose="02020603050405020304" pitchFamily="18" charset="0"/>
              </a:rPr>
              <a:t>orona</a:t>
            </a:r>
            <a:r>
              <a:rPr lang="vi-VN" sz="2800" dirty="0">
                <a:latin typeface="Times New Roman" panose="02020603050405020304" pitchFamily="18" charset="0"/>
                <a:cs typeface="Times New Roman" panose="02020603050405020304" pitchFamily="18" charset="0"/>
              </a:rPr>
              <a:t>, còn được gọi là </a:t>
            </a:r>
            <a:r>
              <a:rPr lang="vi-VN" sz="2800" b="1" dirty="0">
                <a:latin typeface="Times New Roman" panose="02020603050405020304" pitchFamily="18" charset="0"/>
                <a:cs typeface="Times New Roman" panose="02020603050405020304" pitchFamily="18" charset="0"/>
              </a:rPr>
              <a:t>dịch viêm phổi cấp do chủng mới của virus corona</a:t>
            </a:r>
            <a:r>
              <a:rPr lang="vi-VN" sz="2800" dirty="0">
                <a:latin typeface="Times New Roman" panose="02020603050405020304" pitchFamily="18" charset="0"/>
                <a:cs typeface="Times New Roman" panose="02020603050405020304" pitchFamily="18" charset="0"/>
              </a:rPr>
              <a:t> hay </a:t>
            </a:r>
            <a:r>
              <a:rPr lang="vi-VN" sz="2800" b="1" dirty="0">
                <a:latin typeface="Times New Roman" panose="02020603050405020304" pitchFamily="18" charset="0"/>
                <a:cs typeface="Times New Roman" panose="02020603050405020304" pitchFamily="18" charset="0"/>
              </a:rPr>
              <a:t>dịch viêm phổi Vũ Hán</a:t>
            </a:r>
            <a:r>
              <a:rPr lang="vi-VN" sz="2800" dirty="0">
                <a:latin typeface="Times New Roman" panose="02020603050405020304" pitchFamily="18" charset="0"/>
                <a:cs typeface="Times New Roman" panose="02020603050405020304" pitchFamily="18" charset="0"/>
              </a:rPr>
              <a:t> (bệnh được gọi chính thức là </a:t>
            </a:r>
            <a:r>
              <a:rPr lang="vi-VN" sz="2800" b="1" dirty="0">
                <a:latin typeface="Times New Roman" panose="02020603050405020304" pitchFamily="18" charset="0"/>
                <a:cs typeface="Times New Roman" panose="02020603050405020304" pitchFamily="18" charset="0"/>
              </a:rPr>
              <a:t>COVID-19</a:t>
            </a:r>
            <a:r>
              <a:rPr lang="vi-VN" sz="2800" dirty="0">
                <a:latin typeface="Times New Roman" panose="02020603050405020304" pitchFamily="18" charset="0"/>
                <a:cs typeface="Times New Roman" panose="02020603050405020304" pitchFamily="18" charset="0"/>
              </a:rPr>
              <a:t> bởi WHO) là một dịch bệnh truyền nhiễm gây ra bởi virus SARS 2 (SARS-CoV 2) đang ảnh </a:t>
            </a:r>
            <a:r>
              <a:rPr lang="vi-VN" sz="2800">
                <a:latin typeface="Times New Roman" panose="02020603050405020304" pitchFamily="18" charset="0"/>
                <a:cs typeface="Times New Roman" panose="02020603050405020304" pitchFamily="18" charset="0"/>
              </a:rPr>
              <a:t>hưởng </a:t>
            </a:r>
            <a:r>
              <a:rPr lang="en-US" sz="2800" smtClean="0">
                <a:latin typeface="Times New Roman" panose="02020603050405020304" pitchFamily="18" charset="0"/>
                <a:cs typeface="Times New Roman" panose="02020603050405020304" pitchFamily="18" charset="0"/>
              </a:rPr>
              <a:t>nhiều quốc gia trên thế giới, trong đó có Việt Nam.</a:t>
            </a:r>
            <a:endParaRPr lang="en-US" sz="2800" b="1" dirty="0">
              <a:solidFill>
                <a:srgbClr val="333333"/>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900314" y="334369"/>
            <a:ext cx="6037943" cy="776904"/>
          </a:xfrm>
          <a:prstGeom prst="round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GIỚI THIỆU</a:t>
            </a:r>
          </a:p>
        </p:txBody>
      </p:sp>
      <p:pic>
        <p:nvPicPr>
          <p:cNvPr id="12294" name="Picture 6" descr="Kết quả hình ảnh cho địa cầu 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1902" y="121938"/>
            <a:ext cx="1562912" cy="1499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456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17932"/>
        </a:solidFill>
        <a:effectLst/>
      </p:bgPr>
    </p:bg>
    <p:spTree>
      <p:nvGrpSpPr>
        <p:cNvPr id="1" name=""/>
        <p:cNvGrpSpPr/>
        <p:nvPr/>
      </p:nvGrpSpPr>
      <p:grpSpPr>
        <a:xfrm>
          <a:off x="0" y="0"/>
          <a:ext cx="0" cy="0"/>
          <a:chOff x="0" y="0"/>
          <a:chExt cx="0" cy="0"/>
        </a:xfrm>
      </p:grpSpPr>
      <p:sp>
        <p:nvSpPr>
          <p:cNvPr id="4" name="Rectangle 3"/>
          <p:cNvSpPr/>
          <p:nvPr/>
        </p:nvSpPr>
        <p:spPr>
          <a:xfrm>
            <a:off x="573436" y="1358125"/>
            <a:ext cx="11391255" cy="4616648"/>
          </a:xfrm>
          <a:prstGeom prst="rect">
            <a:avLst/>
          </a:prstGeom>
        </p:spPr>
        <p:txBody>
          <a:bodyPr wrap="square">
            <a:spAutoFit/>
          </a:bodyPr>
          <a:lstStyle/>
          <a:p>
            <a:pPr algn="just">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diệt</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đượ</a:t>
            </a: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khuẩn</a:t>
            </a:r>
            <a:r>
              <a:rPr lang="en-US" sz="2800" dirty="0">
                <a:latin typeface="Times New Roman" panose="02020603050405020304" pitchFamily="18" charset="0"/>
                <a:cs typeface="Times New Roman" panose="02020603050405020304" pitchFamily="18" charset="0"/>
              </a:rPr>
              <a:t> virus corona.</a:t>
            </a:r>
          </a:p>
          <a:p>
            <a:pPr algn="just">
              <a:lnSpc>
                <a:spcPct val="150000"/>
              </a:lnSpc>
            </a:pP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Hãy</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tiêu</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diệt</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hết</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tất</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cả</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các</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khuẩn</a:t>
            </a:r>
            <a:r>
              <a:rPr lang="en-US" sz="2800" dirty="0">
                <a:solidFill>
                  <a:srgbClr val="333333"/>
                </a:solidFill>
                <a:latin typeface="Times New Roman" panose="02020603050405020304" pitchFamily="18" charset="0"/>
                <a:cs typeface="Times New Roman" panose="02020603050405020304" pitchFamily="18" charset="0"/>
              </a:rPr>
              <a:t> virus </a:t>
            </a:r>
            <a:r>
              <a:rPr lang="en-US" sz="2800" dirty="0" err="1">
                <a:solidFill>
                  <a:srgbClr val="333333"/>
                </a:solidFill>
                <a:latin typeface="Times New Roman" panose="02020603050405020304" pitchFamily="18" charset="0"/>
                <a:cs typeface="Times New Roman" panose="02020603050405020304" pitchFamily="18" charset="0"/>
              </a:rPr>
              <a:t>này</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và</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giúp</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thế</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giới</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của</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chúng</a:t>
            </a:r>
            <a:r>
              <a:rPr lang="en-US" sz="2800" dirty="0">
                <a:solidFill>
                  <a:srgbClr val="333333"/>
                </a:solidFill>
                <a:latin typeface="Times New Roman" panose="02020603050405020304" pitchFamily="18" charset="0"/>
                <a:cs typeface="Times New Roman" panose="02020603050405020304" pitchFamily="18" charset="0"/>
              </a:rPr>
              <a:t> ta </a:t>
            </a:r>
            <a:r>
              <a:rPr lang="en-US" sz="2800" dirty="0" err="1">
                <a:solidFill>
                  <a:srgbClr val="333333"/>
                </a:solidFill>
                <a:latin typeface="Times New Roman" panose="02020603050405020304" pitchFamily="18" charset="0"/>
                <a:cs typeface="Times New Roman" panose="02020603050405020304" pitchFamily="18" charset="0"/>
              </a:rPr>
              <a:t>trở</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nên</a:t>
            </a:r>
            <a:r>
              <a:rPr lang="en-US" sz="2800" dirty="0">
                <a:solidFill>
                  <a:srgbClr val="333333"/>
                </a:solidFill>
                <a:latin typeface="Times New Roman" panose="02020603050405020304" pitchFamily="18" charset="0"/>
                <a:cs typeface="Times New Roman" panose="02020603050405020304" pitchFamily="18" charset="0"/>
              </a:rPr>
              <a:t> an </a:t>
            </a:r>
            <a:r>
              <a:rPr lang="en-US" sz="2800" dirty="0" err="1">
                <a:solidFill>
                  <a:srgbClr val="333333"/>
                </a:solidFill>
                <a:latin typeface="Times New Roman" panose="02020603050405020304" pitchFamily="18" charset="0"/>
                <a:cs typeface="Times New Roman" panose="02020603050405020304" pitchFamily="18" charset="0"/>
              </a:rPr>
              <a:t>toàn</a:t>
            </a:r>
            <a:r>
              <a:rPr lang="en-US" sz="2800" dirty="0">
                <a:solidFill>
                  <a:srgbClr val="333333"/>
                </a:solidFill>
                <a:latin typeface="Times New Roman" panose="02020603050405020304" pitchFamily="18" charset="0"/>
                <a:cs typeface="Times New Roman" panose="02020603050405020304" pitchFamily="18" charset="0"/>
              </a:rPr>
              <a:t> h</a:t>
            </a:r>
            <a:r>
              <a:rPr lang="vi-VN" sz="2800" dirty="0">
                <a:solidFill>
                  <a:srgbClr val="333333"/>
                </a:solidFill>
                <a:latin typeface="Times New Roman" panose="02020603050405020304" pitchFamily="18" charset="0"/>
                <a:cs typeface="Times New Roman" panose="02020603050405020304" pitchFamily="18" charset="0"/>
              </a:rPr>
              <a:t>ơ</a:t>
            </a:r>
            <a:r>
              <a:rPr lang="en-US" sz="2800" dirty="0">
                <a:solidFill>
                  <a:srgbClr val="333333"/>
                </a:solidFill>
                <a:latin typeface="Times New Roman" panose="02020603050405020304" pitchFamily="18" charset="0"/>
                <a:cs typeface="Times New Roman" panose="02020603050405020304" pitchFamily="18" charset="0"/>
              </a:rPr>
              <a:t>n.</a:t>
            </a:r>
          </a:p>
          <a:p>
            <a:pPr marL="342900" indent="-342900" algn="just">
              <a:lnSpc>
                <a:spcPct val="150000"/>
              </a:lnSpc>
              <a:buFontTx/>
              <a:buChar char="-"/>
            </a:pPr>
            <a:r>
              <a:rPr lang="en-US" sz="2800" dirty="0" err="1">
                <a:solidFill>
                  <a:srgbClr val="333333"/>
                </a:solidFill>
                <a:latin typeface="Times New Roman" panose="02020603050405020304" pitchFamily="18" charset="0"/>
                <a:cs typeface="Times New Roman" panose="02020603050405020304" pitchFamily="18" charset="0"/>
              </a:rPr>
              <a:t>Thời</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gian</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suy</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nghĩ</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cho</a:t>
            </a:r>
            <a:r>
              <a:rPr lang="en-US" sz="2800" dirty="0">
                <a:solidFill>
                  <a:srgbClr val="333333"/>
                </a:solidFill>
                <a:latin typeface="Times New Roman" panose="02020603050405020304" pitchFamily="18" charset="0"/>
                <a:cs typeface="Times New Roman" panose="02020603050405020304" pitchFamily="18" charset="0"/>
              </a:rPr>
              <a:t> </a:t>
            </a:r>
            <a:r>
              <a:rPr lang="en-US" sz="2800" err="1">
                <a:solidFill>
                  <a:srgbClr val="0000CC"/>
                </a:solidFill>
                <a:latin typeface="Times New Roman" panose="02020603050405020304" pitchFamily="18" charset="0"/>
                <a:cs typeface="Times New Roman" panose="02020603050405020304" pitchFamily="18" charset="0"/>
              </a:rPr>
              <a:t>câu</a:t>
            </a:r>
            <a:r>
              <a:rPr lang="en-US" sz="2800">
                <a:solidFill>
                  <a:srgbClr val="0000CC"/>
                </a:solidFill>
                <a:latin typeface="Times New Roman" panose="02020603050405020304" pitchFamily="18" charset="0"/>
                <a:cs typeface="Times New Roman" panose="02020603050405020304" pitchFamily="18" charset="0"/>
              </a:rPr>
              <a:t> </a:t>
            </a:r>
            <a:r>
              <a:rPr lang="en-US" sz="2800" smtClean="0">
                <a:solidFill>
                  <a:srgbClr val="0000CC"/>
                </a:solidFill>
                <a:latin typeface="Times New Roman" panose="02020603050405020304" pitchFamily="18" charset="0"/>
                <a:cs typeface="Times New Roman" panose="02020603050405020304" pitchFamily="18" charset="0"/>
              </a:rPr>
              <a:t>1; 2; 3 </a:t>
            </a:r>
            <a:r>
              <a:rPr lang="en-US" sz="2800" err="1">
                <a:solidFill>
                  <a:srgbClr val="0000CC"/>
                </a:solidFill>
                <a:latin typeface="Times New Roman" panose="02020603050405020304" pitchFamily="18" charset="0"/>
                <a:cs typeface="Times New Roman" panose="02020603050405020304" pitchFamily="18" charset="0"/>
              </a:rPr>
              <a:t>là</a:t>
            </a:r>
            <a:r>
              <a:rPr lang="en-US" sz="2800">
                <a:solidFill>
                  <a:srgbClr val="0000CC"/>
                </a:solidFill>
                <a:latin typeface="Times New Roman" panose="02020603050405020304" pitchFamily="18" charset="0"/>
                <a:cs typeface="Times New Roman" panose="02020603050405020304" pitchFamily="18" charset="0"/>
              </a:rPr>
              <a:t> 2</a:t>
            </a:r>
            <a:r>
              <a:rPr lang="en-US" sz="2800" smtClean="0">
                <a:solidFill>
                  <a:srgbClr val="0000CC"/>
                </a:solidFill>
                <a:latin typeface="Times New Roman" panose="02020603050405020304" pitchFamily="18" charset="0"/>
                <a:cs typeface="Times New Roman" panose="02020603050405020304" pitchFamily="18" charset="0"/>
              </a:rPr>
              <a:t>0 </a:t>
            </a:r>
            <a:r>
              <a:rPr lang="en-US" sz="2800" dirty="0" err="1">
                <a:solidFill>
                  <a:srgbClr val="0000CC"/>
                </a:solidFill>
                <a:latin typeface="Times New Roman" panose="02020603050405020304" pitchFamily="18" charset="0"/>
                <a:cs typeface="Times New Roman" panose="02020603050405020304" pitchFamily="18" charset="0"/>
              </a:rPr>
              <a:t>giây</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câu</a:t>
            </a:r>
            <a:r>
              <a:rPr lang="en-US" sz="2800" dirty="0">
                <a:solidFill>
                  <a:srgbClr val="0000CC"/>
                </a:solidFill>
                <a:latin typeface="Times New Roman" panose="02020603050405020304" pitchFamily="18" charset="0"/>
                <a:cs typeface="Times New Roman" panose="02020603050405020304" pitchFamily="18" charset="0"/>
              </a:rPr>
              <a:t> 4 </a:t>
            </a:r>
            <a:r>
              <a:rPr lang="en-US" sz="2800" dirty="0" err="1">
                <a:solidFill>
                  <a:srgbClr val="0000CC"/>
                </a:solidFill>
                <a:latin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cs typeface="Times New Roman" panose="02020603050405020304" pitchFamily="18" charset="0"/>
              </a:rPr>
              <a:t> 2 </a:t>
            </a:r>
            <a:r>
              <a:rPr lang="en-US" sz="2800" dirty="0" err="1">
                <a:solidFill>
                  <a:srgbClr val="0000CC"/>
                </a:solidFill>
                <a:latin typeface="Times New Roman" panose="02020603050405020304" pitchFamily="18" charset="0"/>
                <a:cs typeface="Times New Roman" panose="02020603050405020304" pitchFamily="18" charset="0"/>
              </a:rPr>
              <a:t>phút</a:t>
            </a:r>
            <a:r>
              <a:rPr lang="en-US" sz="2800" dirty="0">
                <a:solidFill>
                  <a:srgbClr val="333333"/>
                </a:solidFill>
                <a:latin typeface="Times New Roman" panose="02020603050405020304" pitchFamily="18" charset="0"/>
                <a:cs typeface="Times New Roman" panose="02020603050405020304" pitchFamily="18" charset="0"/>
              </a:rPr>
              <a:t>.</a:t>
            </a:r>
          </a:p>
          <a:p>
            <a:pPr marL="342900" indent="-342900" algn="just">
              <a:lnSpc>
                <a:spcPct val="150000"/>
              </a:lnSpc>
              <a:buFontTx/>
              <a:buChar char="-"/>
            </a:pPr>
            <a:r>
              <a:rPr lang="en-US" sz="2800" dirty="0" err="1">
                <a:solidFill>
                  <a:srgbClr val="333333"/>
                </a:solidFill>
                <a:latin typeface="Times New Roman" panose="02020603050405020304" pitchFamily="18" charset="0"/>
                <a:cs typeface="Times New Roman" panose="02020603050405020304" pitchFamily="18" charset="0"/>
              </a:rPr>
              <a:t>Các</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em</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sẽ</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hoạt</a:t>
            </a:r>
            <a:r>
              <a:rPr lang="en-US" sz="2800" dirty="0">
                <a:solidFill>
                  <a:srgbClr val="333333"/>
                </a:solidFill>
                <a:latin typeface="Times New Roman" panose="02020603050405020304" pitchFamily="18" charset="0"/>
                <a:cs typeface="Times New Roman" panose="02020603050405020304" pitchFamily="18" charset="0"/>
              </a:rPr>
              <a:t> </a:t>
            </a:r>
            <a:r>
              <a:rPr lang="en-US" sz="2800" err="1">
                <a:solidFill>
                  <a:srgbClr val="333333"/>
                </a:solidFill>
                <a:latin typeface="Times New Roman" panose="02020603050405020304" pitchFamily="18" charset="0"/>
                <a:cs typeface="Times New Roman" panose="02020603050405020304" pitchFamily="18" charset="0"/>
              </a:rPr>
              <a:t>động</a:t>
            </a:r>
            <a:r>
              <a:rPr lang="en-US" sz="2800">
                <a:solidFill>
                  <a:srgbClr val="333333"/>
                </a:solidFill>
                <a:latin typeface="Times New Roman" panose="02020603050405020304" pitchFamily="18" charset="0"/>
                <a:cs typeface="Times New Roman" panose="02020603050405020304" pitchFamily="18" charset="0"/>
              </a:rPr>
              <a:t> </a:t>
            </a:r>
            <a:r>
              <a:rPr lang="en-US" sz="2800" smtClean="0">
                <a:solidFill>
                  <a:srgbClr val="333333"/>
                </a:solidFill>
                <a:latin typeface="Times New Roman" panose="02020603050405020304" pitchFamily="18" charset="0"/>
                <a:cs typeface="Times New Roman" panose="02020603050405020304" pitchFamily="18" charset="0"/>
              </a:rPr>
              <a:t>cá nhân </a:t>
            </a:r>
            <a:r>
              <a:rPr lang="en-US" sz="2800" dirty="0" err="1">
                <a:solidFill>
                  <a:srgbClr val="333333"/>
                </a:solidFill>
                <a:latin typeface="Times New Roman" panose="02020603050405020304" pitchFamily="18" charset="0"/>
                <a:cs typeface="Times New Roman" panose="02020603050405020304" pitchFamily="18" charset="0"/>
              </a:rPr>
              <a:t>và</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hoàn</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thiện</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vào</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phiếu</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bài</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tập</a:t>
            </a:r>
            <a:endParaRPr lang="en-US" sz="2800" dirty="0">
              <a:solidFill>
                <a:srgbClr val="333333"/>
              </a:solidFill>
              <a:latin typeface="Times New Roman" panose="02020603050405020304" pitchFamily="18" charset="0"/>
              <a:cs typeface="Times New Roman" panose="02020603050405020304" pitchFamily="18" charset="0"/>
            </a:endParaRPr>
          </a:p>
          <a:p>
            <a:pPr marL="342900" indent="-342900" algn="just">
              <a:lnSpc>
                <a:spcPct val="150000"/>
              </a:lnSpc>
              <a:buFontTx/>
              <a:buChar char="-"/>
            </a:pPr>
            <a:r>
              <a:rPr lang="en-US" sz="2800" dirty="0" err="1">
                <a:solidFill>
                  <a:srgbClr val="333333"/>
                </a:solidFill>
                <a:latin typeface="Times New Roman" panose="02020603050405020304" pitchFamily="18" charset="0"/>
                <a:cs typeface="Times New Roman" panose="02020603050405020304" pitchFamily="18" charset="0"/>
              </a:rPr>
              <a:t>Chúc</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các</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em</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thành</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công</a:t>
            </a:r>
            <a:r>
              <a:rPr lang="en-US" sz="2800" dirty="0">
                <a:solidFill>
                  <a:srgbClr val="333333"/>
                </a:solidFill>
                <a:latin typeface="Times New Roman" panose="02020603050405020304" pitchFamily="18" charset="0"/>
                <a:cs typeface="Times New Roman" panose="02020603050405020304" pitchFamily="18" charset="0"/>
              </a:rPr>
              <a:t>!</a:t>
            </a:r>
          </a:p>
        </p:txBody>
      </p:sp>
      <p:sp>
        <p:nvSpPr>
          <p:cNvPr id="5" name="Rounded Rectangle 4"/>
          <p:cNvSpPr/>
          <p:nvPr/>
        </p:nvSpPr>
        <p:spPr>
          <a:xfrm>
            <a:off x="1534332" y="322296"/>
            <a:ext cx="6037943" cy="776904"/>
          </a:xfrm>
          <a:prstGeom prst="round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CÁCH CH</a:t>
            </a:r>
            <a:r>
              <a:rPr lang="vi-VN" sz="3600" b="1" dirty="0">
                <a:solidFill>
                  <a:srgbClr val="FF0000"/>
                </a:solidFill>
                <a:latin typeface="Times New Roman" panose="02020603050405020304" pitchFamily="18" charset="0"/>
                <a:cs typeface="Times New Roman" panose="02020603050405020304" pitchFamily="18" charset="0"/>
              </a:rPr>
              <a:t>ƠI</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11266" name="Picture 2" descr="Kết quả hình ảnh cho start png">
            <a:hlinkClick r:id="rId2" action="ppaction://hlinksldjump"/>
          </p:cNvPr>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37104" y="5638037"/>
            <a:ext cx="1884726" cy="10880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Kết quả hình ảnh cho địa cầu 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89" y="63371"/>
            <a:ext cx="1554921" cy="149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2974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ết quả hình ảnh cho hình nền màu xanh ng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ết quả hình ảnh cho virut corona"/>
          <p:cNvPicPr>
            <a:picLocks noChangeAspect="1" noChangeArrowheads="1"/>
          </p:cNvPicPr>
          <p:nvPr/>
        </p:nvPicPr>
        <p:blipFill rotWithShape="1">
          <a:blip r:embed="rId3">
            <a:extLst>
              <a:ext uri="{28A0092B-C50C-407E-A947-70E740481C1C}">
                <a14:useLocalDpi xmlns:a14="http://schemas.microsoft.com/office/drawing/2010/main" val="0"/>
              </a:ext>
            </a:extLst>
          </a:blip>
          <a:srcRect r="52634"/>
          <a:stretch/>
        </p:blipFill>
        <p:spPr bwMode="auto">
          <a:xfrm>
            <a:off x="1551199" y="3098799"/>
            <a:ext cx="2658099" cy="37592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ết quả hình ảnh cho tiêu diệt png">
            <a:hlinkClick r:id="rId4" action="ppaction://hlinksldjump"/>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423" t="10158" r="7352" b="9652"/>
          <a:stretch/>
        </p:blipFill>
        <p:spPr bwMode="auto">
          <a:xfrm>
            <a:off x="5643892" y="102475"/>
            <a:ext cx="904216" cy="8609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23436" y="178755"/>
            <a:ext cx="3968073" cy="923330"/>
          </a:xfrm>
          <a:prstGeom prst="rect">
            <a:avLst/>
          </a:prstGeom>
          <a:noFill/>
        </p:spPr>
        <p:txBody>
          <a:bodyPr wrap="none" lIns="91440" tIns="45720" rIns="91440" bIns="45720">
            <a:spAutoFit/>
          </a:bodyPr>
          <a:lstStyle/>
          <a:p>
            <a:pPr algn="ctr"/>
            <a:r>
              <a:rPr lang="en-US" sz="5400" b="1" spc="50" dirty="0">
                <a:ln w="9525" cmpd="sng">
                  <a:solidFill>
                    <a:schemeClr val="accent1"/>
                  </a:solidFill>
                  <a:prstDash val="solid"/>
                </a:ln>
                <a:solidFill>
                  <a:srgbClr val="FFFF00"/>
                </a:solidFill>
                <a:effectLst>
                  <a:glow rad="38100">
                    <a:schemeClr val="accent1">
                      <a:alpha val="40000"/>
                    </a:schemeClr>
                  </a:glow>
                </a:effectLst>
                <a:latin typeface="Times New Roman" panose="02020603050405020304" pitchFamily="18" charset="0"/>
                <a:cs typeface="Times New Roman" panose="02020603050405020304" pitchFamily="18" charset="0"/>
              </a:rPr>
              <a:t>TIÊU DIỆT </a:t>
            </a:r>
          </a:p>
        </p:txBody>
      </p:sp>
      <p:sp>
        <p:nvSpPr>
          <p:cNvPr id="13" name="Rectangle 12"/>
          <p:cNvSpPr/>
          <p:nvPr/>
        </p:nvSpPr>
        <p:spPr>
          <a:xfrm>
            <a:off x="1176797" y="1142876"/>
            <a:ext cx="5539273" cy="923330"/>
          </a:xfrm>
          <a:prstGeom prst="rect">
            <a:avLst/>
          </a:prstGeom>
          <a:noFill/>
        </p:spPr>
        <p:txBody>
          <a:bodyPr wrap="none" lIns="91440" tIns="45720" rIns="91440" bIns="45720">
            <a:spAutoFit/>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CORONA VIRUS</a:t>
            </a:r>
            <a:endPar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pic>
        <p:nvPicPr>
          <p:cNvPr id="18" name="V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91715" y="2147483"/>
            <a:ext cx="1987468" cy="1950889"/>
          </a:xfrm>
          <a:prstGeom prst="rect">
            <a:avLst/>
          </a:prstGeom>
        </p:spPr>
      </p:pic>
      <p:pic>
        <p:nvPicPr>
          <p:cNvPr id="19" name="V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2459" y="2666323"/>
            <a:ext cx="1553955" cy="1525355"/>
          </a:xfrm>
          <a:prstGeom prst="rect">
            <a:avLst/>
          </a:prstGeom>
        </p:spPr>
      </p:pic>
      <p:pic>
        <p:nvPicPr>
          <p:cNvPr id="21" name="V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85344" y="4680840"/>
            <a:ext cx="1881654" cy="1847023"/>
          </a:xfrm>
          <a:prstGeom prst="rect">
            <a:avLst/>
          </a:prstGeom>
        </p:spPr>
      </p:pic>
      <p:pic>
        <p:nvPicPr>
          <p:cNvPr id="22" name="V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23060" y="4487619"/>
            <a:ext cx="1201062" cy="1178957"/>
          </a:xfrm>
          <a:prstGeom prst="rect">
            <a:avLst/>
          </a:prstGeom>
        </p:spPr>
      </p:pic>
      <p:sp>
        <p:nvSpPr>
          <p:cNvPr id="24" name="Oval 23">
            <a:hlinkClick r:id="rId10" action="ppaction://hlinksldjump"/>
          </p:cNvPr>
          <p:cNvSpPr/>
          <p:nvPr/>
        </p:nvSpPr>
        <p:spPr>
          <a:xfrm>
            <a:off x="1721268" y="2440224"/>
            <a:ext cx="396000" cy="3651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1</a:t>
            </a:r>
          </a:p>
        </p:txBody>
      </p:sp>
      <p:sp>
        <p:nvSpPr>
          <p:cNvPr id="31" name="Oval 30">
            <a:hlinkClick r:id="rId11" action="ppaction://hlinksldjump"/>
          </p:cNvPr>
          <p:cNvSpPr/>
          <p:nvPr/>
        </p:nvSpPr>
        <p:spPr>
          <a:xfrm>
            <a:off x="2211473" y="2440224"/>
            <a:ext cx="396000" cy="3651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2</a:t>
            </a:r>
          </a:p>
        </p:txBody>
      </p:sp>
      <p:sp>
        <p:nvSpPr>
          <p:cNvPr id="32" name="Oval 31">
            <a:hlinkClick r:id="rId12" action="ppaction://hlinksldjump"/>
          </p:cNvPr>
          <p:cNvSpPr/>
          <p:nvPr/>
        </p:nvSpPr>
        <p:spPr>
          <a:xfrm>
            <a:off x="2701678" y="2440224"/>
            <a:ext cx="396000" cy="3651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3</a:t>
            </a:r>
          </a:p>
        </p:txBody>
      </p:sp>
      <p:sp>
        <p:nvSpPr>
          <p:cNvPr id="33" name="Oval 32">
            <a:hlinkClick r:id="rId13" action="ppaction://hlinksldjump"/>
          </p:cNvPr>
          <p:cNvSpPr/>
          <p:nvPr/>
        </p:nvSpPr>
        <p:spPr>
          <a:xfrm>
            <a:off x="3171987" y="2440224"/>
            <a:ext cx="396000" cy="3651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4</a:t>
            </a:r>
          </a:p>
        </p:txBody>
      </p:sp>
      <p:pic>
        <p:nvPicPr>
          <p:cNvPr id="38" name="4" descr="Kết quả hình ảnh cho bắn súng png"/>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0819" y="4385471"/>
            <a:ext cx="1383250" cy="1383250"/>
          </a:xfrm>
          <a:prstGeom prst="rect">
            <a:avLst/>
          </a:prstGeom>
          <a:noFill/>
          <a:extLst>
            <a:ext uri="{909E8E84-426E-40DD-AFC4-6F175D3DCCD1}">
              <a14:hiddenFill xmlns:a14="http://schemas.microsoft.com/office/drawing/2010/main">
                <a:solidFill>
                  <a:srgbClr val="FFFFFF"/>
                </a:solidFill>
              </a14:hiddenFill>
            </a:ext>
          </a:extLst>
        </p:spPr>
      </p:pic>
      <p:pic>
        <p:nvPicPr>
          <p:cNvPr id="39" name="3" descr="Kết quả hình ảnh cho bắn súng png"/>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9731" y="4873619"/>
            <a:ext cx="1503135" cy="1503135"/>
          </a:xfrm>
          <a:prstGeom prst="rect">
            <a:avLst/>
          </a:prstGeom>
          <a:noFill/>
          <a:extLst>
            <a:ext uri="{909E8E84-426E-40DD-AFC4-6F175D3DCCD1}">
              <a14:hiddenFill xmlns:a14="http://schemas.microsoft.com/office/drawing/2010/main">
                <a:solidFill>
                  <a:srgbClr val="FFFFFF"/>
                </a:solidFill>
              </a14:hiddenFill>
            </a:ext>
          </a:extLst>
        </p:spPr>
      </p:pic>
      <p:pic>
        <p:nvPicPr>
          <p:cNvPr id="40" name="2" descr="Kết quả hình ảnh cho bắn súng png"/>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20457" y="2588567"/>
            <a:ext cx="1503135" cy="1503135"/>
          </a:xfrm>
          <a:prstGeom prst="rect">
            <a:avLst/>
          </a:prstGeom>
          <a:noFill/>
          <a:extLst>
            <a:ext uri="{909E8E84-426E-40DD-AFC4-6F175D3DCCD1}">
              <a14:hiddenFill xmlns:a14="http://schemas.microsoft.com/office/drawing/2010/main">
                <a:solidFill>
                  <a:srgbClr val="FFFFFF"/>
                </a:solidFill>
              </a14:hiddenFill>
            </a:ext>
          </a:extLst>
        </p:spPr>
      </p:pic>
      <p:pic>
        <p:nvPicPr>
          <p:cNvPr id="41" name="1" descr="Kết quả hình ảnh cho bắn súng png"/>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9754" y="2347231"/>
            <a:ext cx="1503135" cy="1503135"/>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a:hlinkClick r:id="rId15" action="ppaction://hlinksldjump"/>
          </p:cNvPr>
          <p:cNvSpPr/>
          <p:nvPr/>
        </p:nvSpPr>
        <p:spPr>
          <a:xfrm>
            <a:off x="10424160" y="6069776"/>
            <a:ext cx="1463040" cy="613955"/>
          </a:xfrm>
          <a:prstGeom prst="roundRect">
            <a:avLst/>
          </a:prstGeom>
          <a:solidFill>
            <a:srgbClr val="00C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Times New Roman" panose="02020603050405020304" pitchFamily="18" charset="0"/>
                <a:cs typeface="Times New Roman" panose="02020603050405020304" pitchFamily="18" charset="0"/>
              </a:rPr>
              <a:t>Hướng dẫn về nhà</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581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500" tmFilter="0, 0; .2, .5; .8, .5; 1, 0"/>
                                        <p:tgtEl>
                                          <p:spTgt spid="13"/>
                                        </p:tgtEl>
                                      </p:cBhvr>
                                    </p:animEffect>
                                    <p:animScale>
                                      <p:cBhvr>
                                        <p:cTn id="10" dur="250" autoRev="1" fill="hold"/>
                                        <p:tgtEl>
                                          <p:spTgt spid="13"/>
                                        </p:tgtEl>
                                      </p:cBhvr>
                                      <p:by x="105000" y="105000"/>
                                    </p:animScale>
                                  </p:childTnLst>
                                </p:cTn>
                              </p:par>
                              <p:par>
                                <p:cTn id="11" presetID="26" presetClass="emph" presetSubtype="0" repeatCount="indefinite" fill="hold" nodeType="withEffect">
                                  <p:stCondLst>
                                    <p:cond delay="0"/>
                                  </p:stCondLst>
                                  <p:childTnLst>
                                    <p:animEffect transition="out" filter="fade">
                                      <p:cBhvr>
                                        <p:cTn id="12" dur="500" tmFilter="0, 0; .2, .5; .8, .5; 1, 0"/>
                                        <p:tgtEl>
                                          <p:spTgt spid="5"/>
                                        </p:tgtEl>
                                      </p:cBhvr>
                                    </p:animEffect>
                                    <p:animScale>
                                      <p:cBhvr>
                                        <p:cTn id="13" dur="250" autoRev="1" fill="hold"/>
                                        <p:tgtEl>
                                          <p:spTgt spid="5"/>
                                        </p:tgtEl>
                                      </p:cBhvr>
                                      <p:by x="105000" y="105000"/>
                                    </p:animScale>
                                  </p:childTnLst>
                                </p:cTn>
                              </p:par>
                              <p:par>
                                <p:cTn id="14" presetID="6" presetClass="emph" presetSubtype="0" repeatCount="indefinite" fill="hold" nodeType="withEffect">
                                  <p:stCondLst>
                                    <p:cond delay="0"/>
                                  </p:stCondLst>
                                  <p:childTnLst>
                                    <p:animScale>
                                      <p:cBhvr>
                                        <p:cTn id="15" dur="2000" fill="hold"/>
                                        <p:tgtEl>
                                          <p:spTgt spid="22"/>
                                        </p:tgtEl>
                                      </p:cBhvr>
                                      <p:by x="150000" y="150000"/>
                                    </p:animScale>
                                  </p:childTnLst>
                                </p:cTn>
                              </p:par>
                              <p:par>
                                <p:cTn id="16" presetID="8" presetClass="emph" presetSubtype="0" repeatCount="indefinite" fill="hold" nodeType="withEffect">
                                  <p:stCondLst>
                                    <p:cond delay="0"/>
                                  </p:stCondLst>
                                  <p:childTnLst>
                                    <p:animRot by="21600000">
                                      <p:cBhvr>
                                        <p:cTn id="17" dur="2000" fill="hold"/>
                                        <p:tgtEl>
                                          <p:spTgt spid="18"/>
                                        </p:tgtEl>
                                        <p:attrNameLst>
                                          <p:attrName>r</p:attrName>
                                        </p:attrNameLst>
                                      </p:cBhvr>
                                    </p:animRot>
                                  </p:childTnLst>
                                </p:cTn>
                              </p:par>
                              <p:par>
                                <p:cTn id="18" presetID="8" presetClass="emph" presetSubtype="0" repeatCount="indefinite" fill="hold" nodeType="withEffect">
                                  <p:stCondLst>
                                    <p:cond delay="0"/>
                                  </p:stCondLst>
                                  <p:childTnLst>
                                    <p:animRot by="21600000">
                                      <p:cBhvr>
                                        <p:cTn id="19" dur="2000" fill="hold"/>
                                        <p:tgtEl>
                                          <p:spTgt spid="21"/>
                                        </p:tgtEl>
                                        <p:attrNameLst>
                                          <p:attrName>r</p:attrName>
                                        </p:attrNameLst>
                                      </p:cBhvr>
                                    </p:animRot>
                                  </p:childTnLst>
                                </p:cTn>
                              </p:par>
                              <p:par>
                                <p:cTn id="20" presetID="26" presetClass="emph" presetSubtype="0" repeatCount="indefinite" fill="hold" nodeType="withEffect">
                                  <p:stCondLst>
                                    <p:cond delay="0"/>
                                  </p:stCondLst>
                                  <p:childTnLst>
                                    <p:animEffect transition="out" filter="fade">
                                      <p:cBhvr>
                                        <p:cTn id="21" dur="500" tmFilter="0, 0; .2, .5; .8, .5; 1, 0"/>
                                        <p:tgtEl>
                                          <p:spTgt spid="19"/>
                                        </p:tgtEl>
                                      </p:cBhvr>
                                    </p:animEffect>
                                    <p:animScale>
                                      <p:cBhvr>
                                        <p:cTn id="22"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4"/>
                    </p:tgtEl>
                  </p:cond>
                </p:stCondLst>
                <p:endSync evt="end" delay="0">
                  <p:rtn val="all"/>
                </p:endSync>
                <p:childTnLst>
                  <p:par>
                    <p:cTn id="24" fill="hold">
                      <p:stCondLst>
                        <p:cond delay="0"/>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24"/>
                                        </p:tgtEl>
                                        <p:attrNameLst>
                                          <p:attrName>ppt_w</p:attrName>
                                        </p:attrNameLst>
                                      </p:cBhvr>
                                      <p:tavLst>
                                        <p:tav tm="0">
                                          <p:val>
                                            <p:strVal val="ppt_w"/>
                                          </p:val>
                                        </p:tav>
                                        <p:tav tm="100000">
                                          <p:val>
                                            <p:fltVal val="0"/>
                                          </p:val>
                                        </p:tav>
                                      </p:tavLst>
                                    </p:anim>
                                    <p:anim calcmode="lin" valueType="num">
                                      <p:cBhvr>
                                        <p:cTn id="28" dur="500"/>
                                        <p:tgtEl>
                                          <p:spTgt spid="24"/>
                                        </p:tgtEl>
                                        <p:attrNameLst>
                                          <p:attrName>ppt_h</p:attrName>
                                        </p:attrNameLst>
                                      </p:cBhvr>
                                      <p:tavLst>
                                        <p:tav tm="0">
                                          <p:val>
                                            <p:strVal val="ppt_h"/>
                                          </p:val>
                                        </p:tav>
                                        <p:tav tm="100000">
                                          <p:val>
                                            <p:fltVal val="0"/>
                                          </p:val>
                                        </p:tav>
                                      </p:tavLst>
                                    </p:anim>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par>
                                <p:cTn id="31" presetID="42"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1000"/>
                                        <p:tgtEl>
                                          <p:spTgt spid="41"/>
                                        </p:tgtEl>
                                      </p:cBhvr>
                                    </p:animEffect>
                                    <p:anim calcmode="lin" valueType="num">
                                      <p:cBhvr>
                                        <p:cTn id="34" dur="1000" fill="hold"/>
                                        <p:tgtEl>
                                          <p:spTgt spid="41"/>
                                        </p:tgtEl>
                                        <p:attrNameLst>
                                          <p:attrName>ppt_x</p:attrName>
                                        </p:attrNameLst>
                                      </p:cBhvr>
                                      <p:tavLst>
                                        <p:tav tm="0">
                                          <p:val>
                                            <p:strVal val="#ppt_x"/>
                                          </p:val>
                                        </p:tav>
                                        <p:tav tm="100000">
                                          <p:val>
                                            <p:strVal val="#ppt_x"/>
                                          </p:val>
                                        </p:tav>
                                      </p:tavLst>
                                    </p:anim>
                                    <p:anim calcmode="lin" valueType="num">
                                      <p:cBhvr>
                                        <p:cTn id="35"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4"/>
                  </p:tgtEl>
                </p:cond>
              </p:nextCondLst>
            </p:seq>
            <p:seq concurrent="1" nextAc="seek">
              <p:cTn id="36" restart="whenNotActive" fill="hold" evtFilter="cancelBubble" nodeType="interactiveSeq">
                <p:stCondLst>
                  <p:cond evt="onClick" delay="0">
                    <p:tgtEl>
                      <p:spTgt spid="31"/>
                    </p:tgtEl>
                  </p:cond>
                </p:stCondLst>
                <p:endSync evt="end" delay="0">
                  <p:rtn val="all"/>
                </p:endSync>
                <p:childTnLst>
                  <p:par>
                    <p:cTn id="37" fill="hold">
                      <p:stCondLst>
                        <p:cond delay="0"/>
                      </p:stCondLst>
                      <p:childTnLst>
                        <p:par>
                          <p:cTn id="38" fill="hold">
                            <p:stCondLst>
                              <p:cond delay="0"/>
                            </p:stCondLst>
                            <p:childTnLst>
                              <p:par>
                                <p:cTn id="39" presetID="53" presetClass="exit" presetSubtype="32" fill="hold" grpId="0" nodeType="clickEffect">
                                  <p:stCondLst>
                                    <p:cond delay="0"/>
                                  </p:stCondLst>
                                  <p:childTnLst>
                                    <p:anim calcmode="lin" valueType="num">
                                      <p:cBhvr>
                                        <p:cTn id="40" dur="500"/>
                                        <p:tgtEl>
                                          <p:spTgt spid="31"/>
                                        </p:tgtEl>
                                        <p:attrNameLst>
                                          <p:attrName>ppt_w</p:attrName>
                                        </p:attrNameLst>
                                      </p:cBhvr>
                                      <p:tavLst>
                                        <p:tav tm="0">
                                          <p:val>
                                            <p:strVal val="ppt_w"/>
                                          </p:val>
                                        </p:tav>
                                        <p:tav tm="100000">
                                          <p:val>
                                            <p:fltVal val="0"/>
                                          </p:val>
                                        </p:tav>
                                      </p:tavLst>
                                    </p:anim>
                                    <p:anim calcmode="lin" valueType="num">
                                      <p:cBhvr>
                                        <p:cTn id="41" dur="500"/>
                                        <p:tgtEl>
                                          <p:spTgt spid="31"/>
                                        </p:tgtEl>
                                        <p:attrNameLst>
                                          <p:attrName>ppt_h</p:attrName>
                                        </p:attrNameLst>
                                      </p:cBhvr>
                                      <p:tavLst>
                                        <p:tav tm="0">
                                          <p:val>
                                            <p:strVal val="ppt_h"/>
                                          </p:val>
                                        </p:tav>
                                        <p:tav tm="100000">
                                          <p:val>
                                            <p:fltVal val="0"/>
                                          </p:val>
                                        </p:tav>
                                      </p:tavLst>
                                    </p:anim>
                                    <p:animEffect transition="out" filter="fade">
                                      <p:cBhvr>
                                        <p:cTn id="42" dur="500"/>
                                        <p:tgtEl>
                                          <p:spTgt spid="31"/>
                                        </p:tgtEl>
                                      </p:cBhvr>
                                    </p:animEffect>
                                    <p:set>
                                      <p:cBhvr>
                                        <p:cTn id="43" dur="1" fill="hold">
                                          <p:stCondLst>
                                            <p:cond delay="499"/>
                                          </p:stCondLst>
                                        </p:cTn>
                                        <p:tgtEl>
                                          <p:spTgt spid="31"/>
                                        </p:tgtEl>
                                        <p:attrNameLst>
                                          <p:attrName>style.visibility</p:attrName>
                                        </p:attrNameLst>
                                      </p:cBhvr>
                                      <p:to>
                                        <p:strVal val="hidden"/>
                                      </p:to>
                                    </p:set>
                                  </p:childTnLst>
                                </p:cTn>
                              </p:par>
                              <p:par>
                                <p:cTn id="44" presetID="16" presetClass="entr" presetSubtype="21" fill="hold"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barn(inVertical)">
                                      <p:cBhvr>
                                        <p:cTn id="46" dur="500"/>
                                        <p:tgtEl>
                                          <p:spTgt spid="40"/>
                                        </p:tgtEl>
                                      </p:cBhvr>
                                    </p:animEffect>
                                  </p:childTnLst>
                                </p:cTn>
                              </p:par>
                            </p:childTnLst>
                          </p:cTn>
                        </p:par>
                      </p:childTnLst>
                    </p:cTn>
                  </p:par>
                </p:childTnLst>
              </p:cTn>
              <p:nextCondLst>
                <p:cond evt="onClick" delay="0">
                  <p:tgtEl>
                    <p:spTgt spid="31"/>
                  </p:tgtEl>
                </p:cond>
              </p:nextCondLst>
            </p:seq>
            <p:seq concurrent="1" nextAc="seek">
              <p:cTn id="47" restart="whenNotActive" fill="hold" evtFilter="cancelBubble" nodeType="interactiveSeq">
                <p:stCondLst>
                  <p:cond evt="onClick" delay="0">
                    <p:tgtEl>
                      <p:spTgt spid="32"/>
                    </p:tgtEl>
                  </p:cond>
                </p:stCondLst>
                <p:endSync evt="end" delay="0">
                  <p:rtn val="all"/>
                </p:endSync>
                <p:childTnLst>
                  <p:par>
                    <p:cTn id="48" fill="hold">
                      <p:stCondLst>
                        <p:cond delay="0"/>
                      </p:stCondLst>
                      <p:childTnLst>
                        <p:par>
                          <p:cTn id="49" fill="hold">
                            <p:stCondLst>
                              <p:cond delay="0"/>
                            </p:stCondLst>
                            <p:childTnLst>
                              <p:par>
                                <p:cTn id="50" presetID="53" presetClass="exit" presetSubtype="32" fill="hold" grpId="0" nodeType="clickEffect">
                                  <p:stCondLst>
                                    <p:cond delay="0"/>
                                  </p:stCondLst>
                                  <p:childTnLst>
                                    <p:anim calcmode="lin" valueType="num">
                                      <p:cBhvr>
                                        <p:cTn id="51" dur="500"/>
                                        <p:tgtEl>
                                          <p:spTgt spid="32"/>
                                        </p:tgtEl>
                                        <p:attrNameLst>
                                          <p:attrName>ppt_w</p:attrName>
                                        </p:attrNameLst>
                                      </p:cBhvr>
                                      <p:tavLst>
                                        <p:tav tm="0">
                                          <p:val>
                                            <p:strVal val="ppt_w"/>
                                          </p:val>
                                        </p:tav>
                                        <p:tav tm="100000">
                                          <p:val>
                                            <p:fltVal val="0"/>
                                          </p:val>
                                        </p:tav>
                                      </p:tavLst>
                                    </p:anim>
                                    <p:anim calcmode="lin" valueType="num">
                                      <p:cBhvr>
                                        <p:cTn id="52" dur="500"/>
                                        <p:tgtEl>
                                          <p:spTgt spid="32"/>
                                        </p:tgtEl>
                                        <p:attrNameLst>
                                          <p:attrName>ppt_h</p:attrName>
                                        </p:attrNameLst>
                                      </p:cBhvr>
                                      <p:tavLst>
                                        <p:tav tm="0">
                                          <p:val>
                                            <p:strVal val="ppt_h"/>
                                          </p:val>
                                        </p:tav>
                                        <p:tav tm="100000">
                                          <p:val>
                                            <p:fltVal val="0"/>
                                          </p:val>
                                        </p:tav>
                                      </p:tavLst>
                                    </p:anim>
                                    <p:animEffect transition="out" filter="fade">
                                      <p:cBhvr>
                                        <p:cTn id="53" dur="500"/>
                                        <p:tgtEl>
                                          <p:spTgt spid="32"/>
                                        </p:tgtEl>
                                      </p:cBhvr>
                                    </p:animEffect>
                                    <p:set>
                                      <p:cBhvr>
                                        <p:cTn id="54" dur="1" fill="hold">
                                          <p:stCondLst>
                                            <p:cond delay="499"/>
                                          </p:stCondLst>
                                        </p:cTn>
                                        <p:tgtEl>
                                          <p:spTgt spid="32"/>
                                        </p:tgtEl>
                                        <p:attrNameLst>
                                          <p:attrName>style.visibility</p:attrName>
                                        </p:attrNameLst>
                                      </p:cBhvr>
                                      <p:to>
                                        <p:strVal val="hidden"/>
                                      </p:to>
                                    </p:set>
                                  </p:childTnLst>
                                </p:cTn>
                              </p:par>
                              <p:par>
                                <p:cTn id="55" presetID="47" presetClass="entr" presetSubtype="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1000"/>
                                        <p:tgtEl>
                                          <p:spTgt spid="39"/>
                                        </p:tgtEl>
                                      </p:cBhvr>
                                    </p:animEffect>
                                    <p:anim calcmode="lin" valueType="num">
                                      <p:cBhvr>
                                        <p:cTn id="58" dur="1000" fill="hold"/>
                                        <p:tgtEl>
                                          <p:spTgt spid="39"/>
                                        </p:tgtEl>
                                        <p:attrNameLst>
                                          <p:attrName>ppt_x</p:attrName>
                                        </p:attrNameLst>
                                      </p:cBhvr>
                                      <p:tavLst>
                                        <p:tav tm="0">
                                          <p:val>
                                            <p:strVal val="#ppt_x"/>
                                          </p:val>
                                        </p:tav>
                                        <p:tav tm="100000">
                                          <p:val>
                                            <p:strVal val="#ppt_x"/>
                                          </p:val>
                                        </p:tav>
                                      </p:tavLst>
                                    </p:anim>
                                    <p:anim calcmode="lin" valueType="num">
                                      <p:cBhvr>
                                        <p:cTn id="5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2"/>
                  </p:tgtEl>
                </p:cond>
              </p:nextCondLst>
            </p:seq>
            <p:seq concurrent="1" nextAc="seek">
              <p:cTn id="60" restart="whenNotActive" fill="hold" evtFilter="cancelBubble" nodeType="interactiveSeq">
                <p:stCondLst>
                  <p:cond evt="onClick" delay="0">
                    <p:tgtEl>
                      <p:spTgt spid="33"/>
                    </p:tgtEl>
                  </p:cond>
                </p:stCondLst>
                <p:endSync evt="end" delay="0">
                  <p:rtn val="all"/>
                </p:endSync>
                <p:childTnLst>
                  <p:par>
                    <p:cTn id="61" fill="hold">
                      <p:stCondLst>
                        <p:cond delay="0"/>
                      </p:stCondLst>
                      <p:childTnLst>
                        <p:par>
                          <p:cTn id="62" fill="hold">
                            <p:stCondLst>
                              <p:cond delay="0"/>
                            </p:stCondLst>
                            <p:childTnLst>
                              <p:par>
                                <p:cTn id="63" presetID="53" presetClass="exit" presetSubtype="32" fill="hold" grpId="0" nodeType="clickEffect">
                                  <p:stCondLst>
                                    <p:cond delay="0"/>
                                  </p:stCondLst>
                                  <p:childTnLst>
                                    <p:anim calcmode="lin" valueType="num">
                                      <p:cBhvr>
                                        <p:cTn id="64" dur="500"/>
                                        <p:tgtEl>
                                          <p:spTgt spid="33"/>
                                        </p:tgtEl>
                                        <p:attrNameLst>
                                          <p:attrName>ppt_w</p:attrName>
                                        </p:attrNameLst>
                                      </p:cBhvr>
                                      <p:tavLst>
                                        <p:tav tm="0">
                                          <p:val>
                                            <p:strVal val="ppt_w"/>
                                          </p:val>
                                        </p:tav>
                                        <p:tav tm="100000">
                                          <p:val>
                                            <p:fltVal val="0"/>
                                          </p:val>
                                        </p:tav>
                                      </p:tavLst>
                                    </p:anim>
                                    <p:anim calcmode="lin" valueType="num">
                                      <p:cBhvr>
                                        <p:cTn id="65" dur="500"/>
                                        <p:tgtEl>
                                          <p:spTgt spid="33"/>
                                        </p:tgtEl>
                                        <p:attrNameLst>
                                          <p:attrName>ppt_h</p:attrName>
                                        </p:attrNameLst>
                                      </p:cBhvr>
                                      <p:tavLst>
                                        <p:tav tm="0">
                                          <p:val>
                                            <p:strVal val="ppt_h"/>
                                          </p:val>
                                        </p:tav>
                                        <p:tav tm="100000">
                                          <p:val>
                                            <p:fltVal val="0"/>
                                          </p:val>
                                        </p:tav>
                                      </p:tavLst>
                                    </p:anim>
                                    <p:animEffect transition="out" filter="fade">
                                      <p:cBhvr>
                                        <p:cTn id="66" dur="500"/>
                                        <p:tgtEl>
                                          <p:spTgt spid="33"/>
                                        </p:tgtEl>
                                      </p:cBhvr>
                                    </p:animEffect>
                                    <p:set>
                                      <p:cBhvr>
                                        <p:cTn id="67" dur="1" fill="hold">
                                          <p:stCondLst>
                                            <p:cond delay="499"/>
                                          </p:stCondLst>
                                        </p:cTn>
                                        <p:tgtEl>
                                          <p:spTgt spid="33"/>
                                        </p:tgtEl>
                                        <p:attrNameLst>
                                          <p:attrName>style.visibility</p:attrName>
                                        </p:attrNameLst>
                                      </p:cBhvr>
                                      <p:to>
                                        <p:strVal val="hidden"/>
                                      </p:to>
                                    </p:set>
                                  </p:childTnLst>
                                </p:cTn>
                              </p:par>
                              <p:par>
                                <p:cTn id="68" presetID="31" presetClass="entr" presetSubtype="0" fill="hold"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style.rotation</p:attrName>
                                        </p:attrNameLst>
                                      </p:cBhvr>
                                      <p:tavLst>
                                        <p:tav tm="0">
                                          <p:val>
                                            <p:fltVal val="90"/>
                                          </p:val>
                                        </p:tav>
                                        <p:tav tm="100000">
                                          <p:val>
                                            <p:fltVal val="0"/>
                                          </p:val>
                                        </p:tav>
                                      </p:tavLst>
                                    </p:anim>
                                    <p:animEffect transition="in" filter="fade">
                                      <p:cBhvr>
                                        <p:cTn id="73" dur="1000"/>
                                        <p:tgtEl>
                                          <p:spTgt spid="38"/>
                                        </p:tgtEl>
                                      </p:cBhvr>
                                    </p:animEffect>
                                  </p:childTnLst>
                                </p:cTn>
                              </p:par>
                            </p:childTnLst>
                          </p:cTn>
                        </p:par>
                      </p:childTnLst>
                    </p:cTn>
                  </p:par>
                </p:childTnLst>
              </p:cTn>
              <p:nextCondLst>
                <p:cond evt="onClick" delay="0">
                  <p:tgtEl>
                    <p:spTgt spid="33"/>
                  </p:tgtEl>
                </p:cond>
              </p:nextCondLst>
            </p:seq>
            <p:seq concurrent="1" nextAc="seek">
              <p:cTn id="74" restart="whenNotActive" fill="hold" evtFilter="cancelBubble" nodeType="interactiveSeq">
                <p:stCondLst>
                  <p:cond evt="onClick" delay="0">
                    <p:tgtEl>
                      <p:spTgt spid="41"/>
                    </p:tgtEl>
                  </p:cond>
                </p:stCondLst>
                <p:endSync evt="end" delay="0">
                  <p:rtn val="all"/>
                </p:endSync>
                <p:childTnLst>
                  <p:par>
                    <p:cTn id="75" fill="hold">
                      <p:stCondLst>
                        <p:cond delay="0"/>
                      </p:stCondLst>
                      <p:childTnLst>
                        <p:par>
                          <p:cTn id="76" fill="hold">
                            <p:stCondLst>
                              <p:cond delay="0"/>
                            </p:stCondLst>
                            <p:childTnLst>
                              <p:par>
                                <p:cTn id="77" presetID="35" presetClass="exit" presetSubtype="0" fill="hold" nodeType="clickEffect">
                                  <p:stCondLst>
                                    <p:cond delay="0"/>
                                  </p:stCondLst>
                                  <p:childTnLst>
                                    <p:animEffect transition="out" filter="fade">
                                      <p:cBhvr>
                                        <p:cTn id="78" dur="2000"/>
                                        <p:tgtEl>
                                          <p:spTgt spid="18"/>
                                        </p:tgtEl>
                                      </p:cBhvr>
                                    </p:animEffect>
                                    <p:anim calcmode="lin" valueType="num">
                                      <p:cBhvr>
                                        <p:cTn id="79" dur="2000"/>
                                        <p:tgtEl>
                                          <p:spTgt spid="18"/>
                                        </p:tgtEl>
                                        <p:attrNameLst>
                                          <p:attrName>style.rotation</p:attrName>
                                        </p:attrNameLst>
                                      </p:cBhvr>
                                      <p:tavLst>
                                        <p:tav tm="0">
                                          <p:val>
                                            <p:fltVal val="0"/>
                                          </p:val>
                                        </p:tav>
                                        <p:tav tm="100000">
                                          <p:val>
                                            <p:fltVal val="720"/>
                                          </p:val>
                                        </p:tav>
                                      </p:tavLst>
                                    </p:anim>
                                    <p:anim calcmode="lin" valueType="num">
                                      <p:cBhvr>
                                        <p:cTn id="80" dur="2000"/>
                                        <p:tgtEl>
                                          <p:spTgt spid="18"/>
                                        </p:tgtEl>
                                        <p:attrNameLst>
                                          <p:attrName>ppt_h</p:attrName>
                                        </p:attrNameLst>
                                      </p:cBhvr>
                                      <p:tavLst>
                                        <p:tav tm="0">
                                          <p:val>
                                            <p:strVal val="ppt_h"/>
                                          </p:val>
                                        </p:tav>
                                        <p:tav tm="100000">
                                          <p:val>
                                            <p:fltVal val="0"/>
                                          </p:val>
                                        </p:tav>
                                      </p:tavLst>
                                    </p:anim>
                                    <p:anim calcmode="lin" valueType="num">
                                      <p:cBhvr>
                                        <p:cTn id="81" dur="2000"/>
                                        <p:tgtEl>
                                          <p:spTgt spid="18"/>
                                        </p:tgtEl>
                                        <p:attrNameLst>
                                          <p:attrName>ppt_w</p:attrName>
                                        </p:attrNameLst>
                                      </p:cBhvr>
                                      <p:tavLst>
                                        <p:tav tm="0">
                                          <p:val>
                                            <p:strVal val="ppt_w"/>
                                          </p:val>
                                        </p:tav>
                                        <p:tav tm="100000">
                                          <p:val>
                                            <p:fltVal val="0"/>
                                          </p:val>
                                        </p:tav>
                                      </p:tavLst>
                                    </p:anim>
                                    <p:set>
                                      <p:cBhvr>
                                        <p:cTn id="82" dur="1" fill="hold">
                                          <p:stCondLst>
                                            <p:cond delay="1999"/>
                                          </p:stCondLst>
                                        </p:cTn>
                                        <p:tgtEl>
                                          <p:spTgt spid="18"/>
                                        </p:tgtEl>
                                        <p:attrNameLst>
                                          <p:attrName>style.visibility</p:attrName>
                                        </p:attrNameLst>
                                      </p:cBhvr>
                                      <p:to>
                                        <p:strVal val="hidden"/>
                                      </p:to>
                                    </p:set>
                                  </p:childTnLst>
                                </p:cTn>
                              </p:par>
                            </p:childTnLst>
                          </p:cTn>
                        </p:par>
                        <p:par>
                          <p:cTn id="83" fill="hold">
                            <p:stCondLst>
                              <p:cond delay="2000"/>
                            </p:stCondLst>
                            <p:childTnLst>
                              <p:par>
                                <p:cTn id="84" presetID="31" presetClass="exit" presetSubtype="0" fill="hold" nodeType="afterEffect">
                                  <p:stCondLst>
                                    <p:cond delay="0"/>
                                  </p:stCondLst>
                                  <p:childTnLst>
                                    <p:anim calcmode="lin" valueType="num">
                                      <p:cBhvr>
                                        <p:cTn id="85" dur="1000"/>
                                        <p:tgtEl>
                                          <p:spTgt spid="41"/>
                                        </p:tgtEl>
                                        <p:attrNameLst>
                                          <p:attrName>ppt_w</p:attrName>
                                        </p:attrNameLst>
                                      </p:cBhvr>
                                      <p:tavLst>
                                        <p:tav tm="0">
                                          <p:val>
                                            <p:strVal val="ppt_w"/>
                                          </p:val>
                                        </p:tav>
                                        <p:tav tm="100000">
                                          <p:val>
                                            <p:fltVal val="0"/>
                                          </p:val>
                                        </p:tav>
                                      </p:tavLst>
                                    </p:anim>
                                    <p:anim calcmode="lin" valueType="num">
                                      <p:cBhvr>
                                        <p:cTn id="86" dur="1000"/>
                                        <p:tgtEl>
                                          <p:spTgt spid="41"/>
                                        </p:tgtEl>
                                        <p:attrNameLst>
                                          <p:attrName>ppt_h</p:attrName>
                                        </p:attrNameLst>
                                      </p:cBhvr>
                                      <p:tavLst>
                                        <p:tav tm="0">
                                          <p:val>
                                            <p:strVal val="ppt_h"/>
                                          </p:val>
                                        </p:tav>
                                        <p:tav tm="100000">
                                          <p:val>
                                            <p:fltVal val="0"/>
                                          </p:val>
                                        </p:tav>
                                      </p:tavLst>
                                    </p:anim>
                                    <p:anim calcmode="lin" valueType="num">
                                      <p:cBhvr>
                                        <p:cTn id="87" dur="1000"/>
                                        <p:tgtEl>
                                          <p:spTgt spid="41"/>
                                        </p:tgtEl>
                                        <p:attrNameLst>
                                          <p:attrName>style.rotation</p:attrName>
                                        </p:attrNameLst>
                                      </p:cBhvr>
                                      <p:tavLst>
                                        <p:tav tm="0">
                                          <p:val>
                                            <p:fltVal val="0"/>
                                          </p:val>
                                        </p:tav>
                                        <p:tav tm="100000">
                                          <p:val>
                                            <p:fltVal val="90"/>
                                          </p:val>
                                        </p:tav>
                                      </p:tavLst>
                                    </p:anim>
                                    <p:animEffect transition="out" filter="fade">
                                      <p:cBhvr>
                                        <p:cTn id="88" dur="1000"/>
                                        <p:tgtEl>
                                          <p:spTgt spid="41"/>
                                        </p:tgtEl>
                                      </p:cBhvr>
                                    </p:animEffect>
                                    <p:set>
                                      <p:cBhvr>
                                        <p:cTn id="89" dur="1" fill="hold">
                                          <p:stCondLst>
                                            <p:cond delay="9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90" restart="whenNotActive" fill="hold" evtFilter="cancelBubble" nodeType="interactiveSeq">
                <p:stCondLst>
                  <p:cond evt="onClick" delay="0">
                    <p:tgtEl>
                      <p:spTgt spid="40"/>
                    </p:tgtEl>
                  </p:cond>
                </p:stCondLst>
                <p:endSync evt="end" delay="0">
                  <p:rtn val="all"/>
                </p:endSync>
                <p:childTnLst>
                  <p:par>
                    <p:cTn id="91" fill="hold">
                      <p:stCondLst>
                        <p:cond delay="0"/>
                      </p:stCondLst>
                      <p:childTnLst>
                        <p:par>
                          <p:cTn id="92" fill="hold">
                            <p:stCondLst>
                              <p:cond delay="0"/>
                            </p:stCondLst>
                            <p:childTnLst>
                              <p:par>
                                <p:cTn id="93" presetID="35" presetClass="exit" presetSubtype="0" fill="hold" nodeType="clickEffect">
                                  <p:stCondLst>
                                    <p:cond delay="0"/>
                                  </p:stCondLst>
                                  <p:childTnLst>
                                    <p:animEffect transition="out" filter="fade">
                                      <p:cBhvr>
                                        <p:cTn id="94" dur="2000"/>
                                        <p:tgtEl>
                                          <p:spTgt spid="19"/>
                                        </p:tgtEl>
                                      </p:cBhvr>
                                    </p:animEffect>
                                    <p:anim calcmode="lin" valueType="num">
                                      <p:cBhvr>
                                        <p:cTn id="95" dur="2000"/>
                                        <p:tgtEl>
                                          <p:spTgt spid="19"/>
                                        </p:tgtEl>
                                        <p:attrNameLst>
                                          <p:attrName>style.rotation</p:attrName>
                                        </p:attrNameLst>
                                      </p:cBhvr>
                                      <p:tavLst>
                                        <p:tav tm="0">
                                          <p:val>
                                            <p:fltVal val="0"/>
                                          </p:val>
                                        </p:tav>
                                        <p:tav tm="100000">
                                          <p:val>
                                            <p:fltVal val="720"/>
                                          </p:val>
                                        </p:tav>
                                      </p:tavLst>
                                    </p:anim>
                                    <p:anim calcmode="lin" valueType="num">
                                      <p:cBhvr>
                                        <p:cTn id="96" dur="2000"/>
                                        <p:tgtEl>
                                          <p:spTgt spid="19"/>
                                        </p:tgtEl>
                                        <p:attrNameLst>
                                          <p:attrName>ppt_h</p:attrName>
                                        </p:attrNameLst>
                                      </p:cBhvr>
                                      <p:tavLst>
                                        <p:tav tm="0">
                                          <p:val>
                                            <p:strVal val="ppt_h"/>
                                          </p:val>
                                        </p:tav>
                                        <p:tav tm="100000">
                                          <p:val>
                                            <p:fltVal val="0"/>
                                          </p:val>
                                        </p:tav>
                                      </p:tavLst>
                                    </p:anim>
                                    <p:anim calcmode="lin" valueType="num">
                                      <p:cBhvr>
                                        <p:cTn id="97" dur="2000"/>
                                        <p:tgtEl>
                                          <p:spTgt spid="19"/>
                                        </p:tgtEl>
                                        <p:attrNameLst>
                                          <p:attrName>ppt_w</p:attrName>
                                        </p:attrNameLst>
                                      </p:cBhvr>
                                      <p:tavLst>
                                        <p:tav tm="0">
                                          <p:val>
                                            <p:strVal val="ppt_w"/>
                                          </p:val>
                                        </p:tav>
                                        <p:tav tm="100000">
                                          <p:val>
                                            <p:fltVal val="0"/>
                                          </p:val>
                                        </p:tav>
                                      </p:tavLst>
                                    </p:anim>
                                    <p:set>
                                      <p:cBhvr>
                                        <p:cTn id="98" dur="1" fill="hold">
                                          <p:stCondLst>
                                            <p:cond delay="1999"/>
                                          </p:stCondLst>
                                        </p:cTn>
                                        <p:tgtEl>
                                          <p:spTgt spid="19"/>
                                        </p:tgtEl>
                                        <p:attrNameLst>
                                          <p:attrName>style.visibility</p:attrName>
                                        </p:attrNameLst>
                                      </p:cBhvr>
                                      <p:to>
                                        <p:strVal val="hidden"/>
                                      </p:to>
                                    </p:set>
                                  </p:childTnLst>
                                </p:cTn>
                              </p:par>
                            </p:childTnLst>
                          </p:cTn>
                        </p:par>
                        <p:par>
                          <p:cTn id="99" fill="hold">
                            <p:stCondLst>
                              <p:cond delay="2000"/>
                            </p:stCondLst>
                            <p:childTnLst>
                              <p:par>
                                <p:cTn id="100" presetID="53" presetClass="exit" presetSubtype="32" fill="hold" nodeType="afterEffect">
                                  <p:stCondLst>
                                    <p:cond delay="0"/>
                                  </p:stCondLst>
                                  <p:childTnLst>
                                    <p:anim calcmode="lin" valueType="num">
                                      <p:cBhvr>
                                        <p:cTn id="101" dur="500"/>
                                        <p:tgtEl>
                                          <p:spTgt spid="40"/>
                                        </p:tgtEl>
                                        <p:attrNameLst>
                                          <p:attrName>ppt_w</p:attrName>
                                        </p:attrNameLst>
                                      </p:cBhvr>
                                      <p:tavLst>
                                        <p:tav tm="0">
                                          <p:val>
                                            <p:strVal val="ppt_w"/>
                                          </p:val>
                                        </p:tav>
                                        <p:tav tm="100000">
                                          <p:val>
                                            <p:fltVal val="0"/>
                                          </p:val>
                                        </p:tav>
                                      </p:tavLst>
                                    </p:anim>
                                    <p:anim calcmode="lin" valueType="num">
                                      <p:cBhvr>
                                        <p:cTn id="102" dur="500"/>
                                        <p:tgtEl>
                                          <p:spTgt spid="40"/>
                                        </p:tgtEl>
                                        <p:attrNameLst>
                                          <p:attrName>ppt_h</p:attrName>
                                        </p:attrNameLst>
                                      </p:cBhvr>
                                      <p:tavLst>
                                        <p:tav tm="0">
                                          <p:val>
                                            <p:strVal val="ppt_h"/>
                                          </p:val>
                                        </p:tav>
                                        <p:tav tm="100000">
                                          <p:val>
                                            <p:fltVal val="0"/>
                                          </p:val>
                                        </p:tav>
                                      </p:tavLst>
                                    </p:anim>
                                    <p:animEffect transition="out" filter="fade">
                                      <p:cBhvr>
                                        <p:cTn id="103" dur="500"/>
                                        <p:tgtEl>
                                          <p:spTgt spid="40"/>
                                        </p:tgtEl>
                                      </p:cBhvr>
                                    </p:animEffect>
                                    <p:set>
                                      <p:cBhvr>
                                        <p:cTn id="104"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05" restart="whenNotActive" fill="hold" evtFilter="cancelBubble" nodeType="interactiveSeq">
                <p:stCondLst>
                  <p:cond evt="onClick" delay="0">
                    <p:tgtEl>
                      <p:spTgt spid="38"/>
                    </p:tgtEl>
                  </p:cond>
                </p:stCondLst>
                <p:endSync evt="end" delay="0">
                  <p:rtn val="all"/>
                </p:endSync>
                <p:childTnLst>
                  <p:par>
                    <p:cTn id="106" fill="hold">
                      <p:stCondLst>
                        <p:cond delay="0"/>
                      </p:stCondLst>
                      <p:childTnLst>
                        <p:par>
                          <p:cTn id="107" fill="hold">
                            <p:stCondLst>
                              <p:cond delay="0"/>
                            </p:stCondLst>
                            <p:childTnLst>
                              <p:par>
                                <p:cTn id="108" presetID="35" presetClass="exit" presetSubtype="0" fill="hold" nodeType="clickEffect">
                                  <p:stCondLst>
                                    <p:cond delay="0"/>
                                  </p:stCondLst>
                                  <p:childTnLst>
                                    <p:animEffect transition="out" filter="fade">
                                      <p:cBhvr>
                                        <p:cTn id="109" dur="2000"/>
                                        <p:tgtEl>
                                          <p:spTgt spid="22"/>
                                        </p:tgtEl>
                                      </p:cBhvr>
                                    </p:animEffect>
                                    <p:anim calcmode="lin" valueType="num">
                                      <p:cBhvr>
                                        <p:cTn id="110" dur="2000"/>
                                        <p:tgtEl>
                                          <p:spTgt spid="22"/>
                                        </p:tgtEl>
                                        <p:attrNameLst>
                                          <p:attrName>style.rotation</p:attrName>
                                        </p:attrNameLst>
                                      </p:cBhvr>
                                      <p:tavLst>
                                        <p:tav tm="0">
                                          <p:val>
                                            <p:fltVal val="0"/>
                                          </p:val>
                                        </p:tav>
                                        <p:tav tm="100000">
                                          <p:val>
                                            <p:fltVal val="720"/>
                                          </p:val>
                                        </p:tav>
                                      </p:tavLst>
                                    </p:anim>
                                    <p:anim calcmode="lin" valueType="num">
                                      <p:cBhvr>
                                        <p:cTn id="111" dur="2000"/>
                                        <p:tgtEl>
                                          <p:spTgt spid="22"/>
                                        </p:tgtEl>
                                        <p:attrNameLst>
                                          <p:attrName>ppt_h</p:attrName>
                                        </p:attrNameLst>
                                      </p:cBhvr>
                                      <p:tavLst>
                                        <p:tav tm="0">
                                          <p:val>
                                            <p:strVal val="ppt_h"/>
                                          </p:val>
                                        </p:tav>
                                        <p:tav tm="100000">
                                          <p:val>
                                            <p:fltVal val="0"/>
                                          </p:val>
                                        </p:tav>
                                      </p:tavLst>
                                    </p:anim>
                                    <p:anim calcmode="lin" valueType="num">
                                      <p:cBhvr>
                                        <p:cTn id="112" dur="2000"/>
                                        <p:tgtEl>
                                          <p:spTgt spid="22"/>
                                        </p:tgtEl>
                                        <p:attrNameLst>
                                          <p:attrName>ppt_w</p:attrName>
                                        </p:attrNameLst>
                                      </p:cBhvr>
                                      <p:tavLst>
                                        <p:tav tm="0">
                                          <p:val>
                                            <p:strVal val="ppt_w"/>
                                          </p:val>
                                        </p:tav>
                                        <p:tav tm="100000">
                                          <p:val>
                                            <p:fltVal val="0"/>
                                          </p:val>
                                        </p:tav>
                                      </p:tavLst>
                                    </p:anim>
                                    <p:set>
                                      <p:cBhvr>
                                        <p:cTn id="113" dur="1" fill="hold">
                                          <p:stCondLst>
                                            <p:cond delay="1999"/>
                                          </p:stCondLst>
                                        </p:cTn>
                                        <p:tgtEl>
                                          <p:spTgt spid="22"/>
                                        </p:tgtEl>
                                        <p:attrNameLst>
                                          <p:attrName>style.visibility</p:attrName>
                                        </p:attrNameLst>
                                      </p:cBhvr>
                                      <p:to>
                                        <p:strVal val="hidden"/>
                                      </p:to>
                                    </p:set>
                                  </p:childTnLst>
                                </p:cTn>
                              </p:par>
                            </p:childTnLst>
                          </p:cTn>
                        </p:par>
                        <p:par>
                          <p:cTn id="114" fill="hold">
                            <p:stCondLst>
                              <p:cond delay="2000"/>
                            </p:stCondLst>
                            <p:childTnLst>
                              <p:par>
                                <p:cTn id="115" presetID="10" presetClass="exit" presetSubtype="0" fill="hold" nodeType="afterEffect">
                                  <p:stCondLst>
                                    <p:cond delay="0"/>
                                  </p:stCondLst>
                                  <p:childTnLst>
                                    <p:animEffect transition="out" filter="fade">
                                      <p:cBhvr>
                                        <p:cTn id="116" dur="500"/>
                                        <p:tgtEl>
                                          <p:spTgt spid="38"/>
                                        </p:tgtEl>
                                      </p:cBhvr>
                                    </p:animEffect>
                                    <p:set>
                                      <p:cBhvr>
                                        <p:cTn id="117"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18" restart="whenNotActive" fill="hold" evtFilter="cancelBubble" nodeType="interactiveSeq">
                <p:stCondLst>
                  <p:cond evt="onClick" delay="0">
                    <p:tgtEl>
                      <p:spTgt spid="39"/>
                    </p:tgtEl>
                  </p:cond>
                </p:stCondLst>
                <p:endSync evt="end" delay="0">
                  <p:rtn val="all"/>
                </p:endSync>
                <p:childTnLst>
                  <p:par>
                    <p:cTn id="119" fill="hold">
                      <p:stCondLst>
                        <p:cond delay="0"/>
                      </p:stCondLst>
                      <p:childTnLst>
                        <p:par>
                          <p:cTn id="120" fill="hold">
                            <p:stCondLst>
                              <p:cond delay="0"/>
                            </p:stCondLst>
                            <p:childTnLst>
                              <p:par>
                                <p:cTn id="121" presetID="35" presetClass="exit" presetSubtype="0" fill="hold" nodeType="clickEffect">
                                  <p:stCondLst>
                                    <p:cond delay="0"/>
                                  </p:stCondLst>
                                  <p:childTnLst>
                                    <p:animEffect transition="out" filter="fade">
                                      <p:cBhvr>
                                        <p:cTn id="122" dur="2000"/>
                                        <p:tgtEl>
                                          <p:spTgt spid="21"/>
                                        </p:tgtEl>
                                      </p:cBhvr>
                                    </p:animEffect>
                                    <p:anim calcmode="lin" valueType="num">
                                      <p:cBhvr>
                                        <p:cTn id="123" dur="2000"/>
                                        <p:tgtEl>
                                          <p:spTgt spid="21"/>
                                        </p:tgtEl>
                                        <p:attrNameLst>
                                          <p:attrName>style.rotation</p:attrName>
                                        </p:attrNameLst>
                                      </p:cBhvr>
                                      <p:tavLst>
                                        <p:tav tm="0">
                                          <p:val>
                                            <p:fltVal val="0"/>
                                          </p:val>
                                        </p:tav>
                                        <p:tav tm="100000">
                                          <p:val>
                                            <p:fltVal val="720"/>
                                          </p:val>
                                        </p:tav>
                                      </p:tavLst>
                                    </p:anim>
                                    <p:anim calcmode="lin" valueType="num">
                                      <p:cBhvr>
                                        <p:cTn id="124" dur="2000"/>
                                        <p:tgtEl>
                                          <p:spTgt spid="21"/>
                                        </p:tgtEl>
                                        <p:attrNameLst>
                                          <p:attrName>ppt_h</p:attrName>
                                        </p:attrNameLst>
                                      </p:cBhvr>
                                      <p:tavLst>
                                        <p:tav tm="0">
                                          <p:val>
                                            <p:strVal val="ppt_h"/>
                                          </p:val>
                                        </p:tav>
                                        <p:tav tm="100000">
                                          <p:val>
                                            <p:fltVal val="0"/>
                                          </p:val>
                                        </p:tav>
                                      </p:tavLst>
                                    </p:anim>
                                    <p:anim calcmode="lin" valueType="num">
                                      <p:cBhvr>
                                        <p:cTn id="125" dur="2000"/>
                                        <p:tgtEl>
                                          <p:spTgt spid="21"/>
                                        </p:tgtEl>
                                        <p:attrNameLst>
                                          <p:attrName>ppt_w</p:attrName>
                                        </p:attrNameLst>
                                      </p:cBhvr>
                                      <p:tavLst>
                                        <p:tav tm="0">
                                          <p:val>
                                            <p:strVal val="ppt_w"/>
                                          </p:val>
                                        </p:tav>
                                        <p:tav tm="100000">
                                          <p:val>
                                            <p:fltVal val="0"/>
                                          </p:val>
                                        </p:tav>
                                      </p:tavLst>
                                    </p:anim>
                                    <p:set>
                                      <p:cBhvr>
                                        <p:cTn id="126" dur="1" fill="hold">
                                          <p:stCondLst>
                                            <p:cond delay="1999"/>
                                          </p:stCondLst>
                                        </p:cTn>
                                        <p:tgtEl>
                                          <p:spTgt spid="21"/>
                                        </p:tgtEl>
                                        <p:attrNameLst>
                                          <p:attrName>style.visibility</p:attrName>
                                        </p:attrNameLst>
                                      </p:cBhvr>
                                      <p:to>
                                        <p:strVal val="hidden"/>
                                      </p:to>
                                    </p:set>
                                  </p:childTnLst>
                                </p:cTn>
                              </p:par>
                            </p:childTnLst>
                          </p:cTn>
                        </p:par>
                        <p:par>
                          <p:cTn id="127" fill="hold">
                            <p:stCondLst>
                              <p:cond delay="2000"/>
                            </p:stCondLst>
                            <p:childTnLst>
                              <p:par>
                                <p:cTn id="128" presetID="10" presetClass="exit" presetSubtype="0" fill="hold" nodeType="afterEffect">
                                  <p:stCondLst>
                                    <p:cond delay="0"/>
                                  </p:stCondLst>
                                  <p:childTnLst>
                                    <p:animEffect transition="out" filter="fade">
                                      <p:cBhvr>
                                        <p:cTn id="129" dur="500"/>
                                        <p:tgtEl>
                                          <p:spTgt spid="39"/>
                                        </p:tgtEl>
                                      </p:cBhvr>
                                    </p:animEffect>
                                    <p:set>
                                      <p:cBhvr>
                                        <p:cTn id="130"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bldLst>
      <p:bldP spid="14" grpId="0"/>
      <p:bldP spid="13" grpId="0"/>
      <p:bldP spid="24" grpId="0" animBg="1"/>
      <p:bldP spid="31" grpId="0" animBg="1"/>
      <p:bldP spid="32" grpId="0" animBg="1"/>
      <p:bldP spid="3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ết quả hình ảnh cho hình nền màu xanh ngọc"/>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74079"/>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Kết quả hình ảnh cho home 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64046" y="94577"/>
            <a:ext cx="783773" cy="78377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ết quả hình ảnh cho virut corona"/>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532" b="100000" l="0" r="45422">
                        <a14:foregroundMark x1="36024" y1="22122" x2="36024" y2="22122"/>
                        <a14:foregroundMark x1="41084" y1="37950" x2="41084" y2="37950"/>
                      </a14:backgroundRemoval>
                    </a14:imgEffect>
                  </a14:imgLayer>
                </a14:imgProps>
              </a:ext>
              <a:ext uri="{28A0092B-C50C-407E-A947-70E740481C1C}">
                <a14:useLocalDpi xmlns:a14="http://schemas.microsoft.com/office/drawing/2010/main" val="0"/>
              </a:ext>
            </a:extLst>
          </a:blip>
          <a:srcRect r="52634"/>
          <a:stretch/>
        </p:blipFill>
        <p:spPr bwMode="auto">
          <a:xfrm>
            <a:off x="367644" y="-66333"/>
            <a:ext cx="1282709" cy="181406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Kết quả hình ảnh cho virut corona"/>
          <p:cNvPicPr>
            <a:picLocks noChangeAspect="1" noChangeArrowheads="1"/>
          </p:cNvPicPr>
          <p:nvPr/>
        </p:nvPicPr>
        <p:blipFill rotWithShape="1">
          <a:blip r:embed="rId11" cstate="print">
            <a:duotone>
              <a:schemeClr val="accent5">
                <a:shade val="45000"/>
                <a:satMod val="135000"/>
              </a:schemeClr>
              <a:prstClr val="white"/>
            </a:duotone>
            <a:extLst>
              <a:ext uri="{28A0092B-C50C-407E-A947-70E740481C1C}">
                <a14:useLocalDpi xmlns:a14="http://schemas.microsoft.com/office/drawing/2010/main" val="0"/>
              </a:ext>
            </a:extLst>
          </a:blip>
          <a:srcRect l="28884" t="20229" r="28889" b="18928"/>
          <a:stretch/>
        </p:blipFill>
        <p:spPr bwMode="auto">
          <a:xfrm>
            <a:off x="223463" y="10785"/>
            <a:ext cx="635327" cy="613229"/>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10028369" y="478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17" name="Rounded Rectangle 16"/>
          <p:cNvSpPr/>
          <p:nvPr/>
        </p:nvSpPr>
        <p:spPr>
          <a:xfrm>
            <a:off x="10028369" y="478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18" name="Rounded Rectangle 17"/>
          <p:cNvSpPr/>
          <p:nvPr/>
        </p:nvSpPr>
        <p:spPr>
          <a:xfrm>
            <a:off x="10028369" y="478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19" name="Rounded Rectangle 18"/>
          <p:cNvSpPr/>
          <p:nvPr/>
        </p:nvSpPr>
        <p:spPr>
          <a:xfrm>
            <a:off x="10028369" y="478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20" name="Rounded Rectangle 19"/>
          <p:cNvSpPr/>
          <p:nvPr/>
        </p:nvSpPr>
        <p:spPr>
          <a:xfrm>
            <a:off x="10028369" y="478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21" name="Rounded Rectangle 20"/>
          <p:cNvSpPr/>
          <p:nvPr/>
        </p:nvSpPr>
        <p:spPr>
          <a:xfrm>
            <a:off x="10028369" y="478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22" name="Rounded Rectangle 21"/>
          <p:cNvSpPr/>
          <p:nvPr/>
        </p:nvSpPr>
        <p:spPr>
          <a:xfrm>
            <a:off x="10028369" y="478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23" name="Rounded Rectangle 22"/>
          <p:cNvSpPr/>
          <p:nvPr/>
        </p:nvSpPr>
        <p:spPr>
          <a:xfrm>
            <a:off x="10028369" y="478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24" name="Rounded Rectangle 23"/>
          <p:cNvSpPr/>
          <p:nvPr/>
        </p:nvSpPr>
        <p:spPr>
          <a:xfrm>
            <a:off x="10028369" y="478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25" name="Rounded Rectangle 24"/>
          <p:cNvSpPr/>
          <p:nvPr/>
        </p:nvSpPr>
        <p:spPr>
          <a:xfrm>
            <a:off x="10028369" y="478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26" name="Rounded Rectangle 25"/>
          <p:cNvSpPr/>
          <p:nvPr/>
        </p:nvSpPr>
        <p:spPr>
          <a:xfrm>
            <a:off x="10028369" y="478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27" name="Rounded Rectangle 26"/>
          <p:cNvSpPr/>
          <p:nvPr/>
        </p:nvSpPr>
        <p:spPr>
          <a:xfrm>
            <a:off x="10028369" y="478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28" name="Rounded Rectangle 27"/>
          <p:cNvSpPr/>
          <p:nvPr/>
        </p:nvSpPr>
        <p:spPr>
          <a:xfrm>
            <a:off x="10028369" y="478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29" name="Rounded Rectangle 28"/>
          <p:cNvSpPr/>
          <p:nvPr/>
        </p:nvSpPr>
        <p:spPr>
          <a:xfrm>
            <a:off x="10028369" y="478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30" name="Rounded Rectangle 29"/>
          <p:cNvSpPr/>
          <p:nvPr/>
        </p:nvSpPr>
        <p:spPr>
          <a:xfrm>
            <a:off x="10028369" y="478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31" name="Rounded Rectangle 30"/>
          <p:cNvSpPr/>
          <p:nvPr/>
        </p:nvSpPr>
        <p:spPr>
          <a:xfrm>
            <a:off x="10028369" y="478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32" name="Rounded Rectangle 31"/>
          <p:cNvSpPr/>
          <p:nvPr/>
        </p:nvSpPr>
        <p:spPr>
          <a:xfrm>
            <a:off x="10028369" y="478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33" name="Rounded Rectangle 32"/>
          <p:cNvSpPr/>
          <p:nvPr/>
        </p:nvSpPr>
        <p:spPr>
          <a:xfrm>
            <a:off x="10028369" y="478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34" name="Rounded Rectangle 33"/>
          <p:cNvSpPr/>
          <p:nvPr/>
        </p:nvSpPr>
        <p:spPr>
          <a:xfrm>
            <a:off x="10028369" y="478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35" name="Rounded Rectangle 34"/>
          <p:cNvSpPr/>
          <p:nvPr/>
        </p:nvSpPr>
        <p:spPr>
          <a:xfrm>
            <a:off x="10028369" y="478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36" name="Rounded Rectangle 35"/>
          <p:cNvSpPr/>
          <p:nvPr/>
        </p:nvSpPr>
        <p:spPr>
          <a:xfrm>
            <a:off x="9987094" y="-571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sp>
        <p:nvSpPr>
          <p:cNvPr id="3" name="Rectangle 2"/>
          <p:cNvSpPr/>
          <p:nvPr/>
        </p:nvSpPr>
        <p:spPr>
          <a:xfrm>
            <a:off x="1650353" y="323999"/>
            <a:ext cx="8233835" cy="1077218"/>
          </a:xfrm>
          <a:prstGeom prst="rect">
            <a:avLst/>
          </a:prstGeom>
        </p:spPr>
        <p:txBody>
          <a:bodyPr wrap="square">
            <a:spAutoFit/>
          </a:bodyPr>
          <a:lstStyle/>
          <a:p>
            <a:r>
              <a:rPr lang="en-US" sz="3200" b="1" dirty="0" err="1">
                <a:solidFill>
                  <a:schemeClr val="bg1"/>
                </a:solidFill>
                <a:latin typeface="Times New Roman" panose="02020603050405020304" pitchFamily="18" charset="0"/>
                <a:cs typeface="Times New Roman" panose="02020603050405020304" pitchFamily="18" charset="0"/>
              </a:rPr>
              <a:t>Câu</a:t>
            </a:r>
            <a:r>
              <a:rPr lang="en-US" sz="3200" b="1" dirty="0">
                <a:solidFill>
                  <a:schemeClr val="bg1"/>
                </a:solidFill>
                <a:latin typeface="Times New Roman" panose="02020603050405020304" pitchFamily="18" charset="0"/>
                <a:cs typeface="Times New Roman" panose="02020603050405020304" pitchFamily="18" charset="0"/>
              </a:rPr>
              <a:t> 1</a:t>
            </a:r>
            <a:r>
              <a:rPr lang="en-US" sz="3200" b="1">
                <a:solidFill>
                  <a:schemeClr val="bg1"/>
                </a:solidFill>
                <a:latin typeface="Times New Roman" panose="02020603050405020304" pitchFamily="18" charset="0"/>
                <a:cs typeface="Times New Roman" panose="02020603050405020304" pitchFamily="18" charset="0"/>
              </a:rPr>
              <a:t>: </a:t>
            </a:r>
            <a:r>
              <a:rPr lang="en-US" sz="3200" smtClean="0">
                <a:solidFill>
                  <a:schemeClr val="bg1"/>
                </a:solidFill>
                <a:latin typeface="Times New Roman" panose="02020603050405020304" pitchFamily="18" charset="0"/>
                <a:cs typeface="Times New Roman" panose="02020603050405020304" pitchFamily="18" charset="0"/>
              </a:rPr>
              <a:t>Trong một tứ giác nội tiếp, tổng số đo hai góc đối nnhau bằng bao nhiêu độ?</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7" name="S3"/>
          <p:cNvSpPr/>
          <p:nvPr/>
        </p:nvSpPr>
        <p:spPr>
          <a:xfrm>
            <a:off x="2255832" y="2315219"/>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
        <p:nvSpPr>
          <p:cNvPr id="38" name="D1"/>
          <p:cNvSpPr/>
          <p:nvPr/>
        </p:nvSpPr>
        <p:spPr>
          <a:xfrm>
            <a:off x="2325256" y="3536132"/>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39" name="D2" descr="Kết quả hình ảnh cho đúng sai png"/>
          <p:cNvPicPr>
            <a:picLocks noChangeAspect="1" noChangeArrowheads="1"/>
          </p:cNvPicPr>
          <p:nvPr/>
        </p:nvPicPr>
        <p:blipFill>
          <a:blip r:embed="rId12"/>
          <a:srcRect/>
          <a:stretch>
            <a:fillRect/>
          </a:stretch>
        </p:blipFill>
        <p:spPr bwMode="auto">
          <a:xfrm>
            <a:off x="2287156" y="3553450"/>
            <a:ext cx="304800" cy="304800"/>
          </a:xfrm>
          <a:prstGeom prst="rect">
            <a:avLst/>
          </a:prstGeom>
          <a:noFill/>
          <a:ln w="9525">
            <a:noFill/>
            <a:miter lim="800000"/>
            <a:headEnd/>
            <a:tailEnd/>
          </a:ln>
        </p:spPr>
      </p:pic>
      <p:pic>
        <p:nvPicPr>
          <p:cNvPr id="40" name="SS3" descr="Hình ảnh có liên quan"/>
          <p:cNvPicPr>
            <a:picLocks noChangeAspect="1" noChangeArrowheads="1"/>
          </p:cNvPicPr>
          <p:nvPr/>
        </p:nvPicPr>
        <p:blipFill>
          <a:blip r:embed="rId13"/>
          <a:srcRect l="14398" t="13542" r="14490" b="14236"/>
          <a:stretch>
            <a:fillRect/>
          </a:stretch>
        </p:blipFill>
        <p:spPr bwMode="auto">
          <a:xfrm>
            <a:off x="2243133" y="2297758"/>
            <a:ext cx="252413" cy="255587"/>
          </a:xfrm>
          <a:prstGeom prst="rect">
            <a:avLst/>
          </a:prstGeom>
          <a:noFill/>
          <a:ln w="9525">
            <a:noFill/>
            <a:miter lim="800000"/>
            <a:headEnd/>
            <a:tailEnd/>
          </a:ln>
        </p:spPr>
      </p:pic>
      <p:sp>
        <p:nvSpPr>
          <p:cNvPr id="41" name="S3"/>
          <p:cNvSpPr/>
          <p:nvPr/>
        </p:nvSpPr>
        <p:spPr>
          <a:xfrm>
            <a:off x="2274241" y="2975537"/>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2" name="SS3" descr="Hình ảnh có liên quan"/>
          <p:cNvPicPr>
            <a:picLocks noChangeAspect="1" noChangeArrowheads="1"/>
          </p:cNvPicPr>
          <p:nvPr/>
        </p:nvPicPr>
        <p:blipFill>
          <a:blip r:embed="rId13"/>
          <a:srcRect l="14398" t="13542" r="14490" b="14236"/>
          <a:stretch>
            <a:fillRect/>
          </a:stretch>
        </p:blipFill>
        <p:spPr bwMode="auto">
          <a:xfrm>
            <a:off x="2261542" y="2902658"/>
            <a:ext cx="252413" cy="255587"/>
          </a:xfrm>
          <a:prstGeom prst="rect">
            <a:avLst/>
          </a:prstGeom>
          <a:noFill/>
          <a:ln w="9525">
            <a:noFill/>
            <a:miter lim="800000"/>
            <a:headEnd/>
            <a:tailEnd/>
          </a:ln>
        </p:spPr>
      </p:pic>
      <p:sp>
        <p:nvSpPr>
          <p:cNvPr id="43" name="S3"/>
          <p:cNvSpPr/>
          <p:nvPr/>
        </p:nvSpPr>
        <p:spPr>
          <a:xfrm>
            <a:off x="2352242" y="4223378"/>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4" name="SS3" descr="Hình ảnh có liên quan"/>
          <p:cNvPicPr>
            <a:picLocks noChangeAspect="1" noChangeArrowheads="1"/>
          </p:cNvPicPr>
          <p:nvPr/>
        </p:nvPicPr>
        <p:blipFill>
          <a:blip r:embed="rId13"/>
          <a:srcRect l="14398" t="13542" r="14490" b="14236"/>
          <a:stretch>
            <a:fillRect/>
          </a:stretch>
        </p:blipFill>
        <p:spPr bwMode="auto">
          <a:xfrm>
            <a:off x="2339543" y="4205917"/>
            <a:ext cx="252413" cy="255587"/>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51" name="Rectangle 50"/>
              <p:cNvSpPr/>
              <p:nvPr/>
            </p:nvSpPr>
            <p:spPr>
              <a:xfrm>
                <a:off x="2688366" y="1976125"/>
                <a:ext cx="1656956" cy="2654958"/>
              </a:xfrm>
              <a:prstGeom prst="rect">
                <a:avLst/>
              </a:prstGeom>
            </p:spPr>
            <p:txBody>
              <a:bodyPr wrap="square">
                <a:spAutoFit/>
              </a:bodyPr>
              <a:lstStyle/>
              <a:p>
                <a:pPr marL="514350" indent="-514350">
                  <a:lnSpc>
                    <a:spcPct val="150000"/>
                  </a:lnSpc>
                  <a:buAutoNum type="alphaUcPeriod"/>
                </a:pPr>
                <a14:m>
                  <m:oMath xmlns:m="http://schemas.openxmlformats.org/officeDocument/2006/math">
                    <m:sSup>
                      <m:sSupPr>
                        <m:ctrlPr>
                          <a:rPr lang="en-US" sz="2800" i="1" smtClean="0">
                            <a:solidFill>
                              <a:schemeClr val="bg1"/>
                            </a:solidFill>
                            <a:latin typeface="Cambria Math" panose="02040503050406030204" pitchFamily="18" charset="0"/>
                            <a:cs typeface="Times New Roman" panose="02020603050405020304" pitchFamily="18" charset="0"/>
                          </a:rPr>
                        </m:ctrlPr>
                      </m:sSupPr>
                      <m:e>
                        <m:r>
                          <a:rPr lang="en-US" sz="2800" b="0" i="0" smtClean="0">
                            <a:solidFill>
                              <a:schemeClr val="bg1"/>
                            </a:solidFill>
                            <a:latin typeface="Cambria Math" panose="02040503050406030204" pitchFamily="18" charset="0"/>
                            <a:cs typeface="Times New Roman" panose="02020603050405020304" pitchFamily="18" charset="0"/>
                          </a:rPr>
                          <m:t>90</m:t>
                        </m:r>
                      </m:e>
                      <m:sup>
                        <m:r>
                          <a:rPr lang="en-US" sz="2800" b="0" i="0" smtClean="0">
                            <a:solidFill>
                              <a:schemeClr val="bg1"/>
                            </a:solidFill>
                            <a:latin typeface="Cambria Math" panose="02040503050406030204" pitchFamily="18" charset="0"/>
                            <a:cs typeface="Times New Roman" panose="02020603050405020304" pitchFamily="18" charset="0"/>
                          </a:rPr>
                          <m:t>0</m:t>
                        </m:r>
                      </m:sup>
                    </m:sSup>
                  </m:oMath>
                </a14:m>
                <a:r>
                  <a:rPr lang="en-US" sz="2800" smtClean="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a:p>
                <a:pPr marL="514350" indent="-514350">
                  <a:lnSpc>
                    <a:spcPct val="150000"/>
                  </a:lnSpc>
                  <a:buAutoNum type="alphaUcPeriod"/>
                </a:pPr>
                <a14:m>
                  <m:oMath xmlns:m="http://schemas.openxmlformats.org/officeDocument/2006/math">
                    <m:sSup>
                      <m:sSupPr>
                        <m:ctrlPr>
                          <a:rPr lang="en-US" sz="2800" i="1">
                            <a:solidFill>
                              <a:schemeClr val="bg1"/>
                            </a:solidFill>
                            <a:latin typeface="Cambria Math" panose="02040503050406030204" pitchFamily="18" charset="0"/>
                            <a:cs typeface="Times New Roman" panose="02020603050405020304" pitchFamily="18" charset="0"/>
                          </a:rPr>
                        </m:ctrlPr>
                      </m:sSupPr>
                      <m:e>
                        <m:r>
                          <a:rPr lang="en-US" sz="2800" b="0" i="0" smtClean="0">
                            <a:solidFill>
                              <a:schemeClr val="bg1"/>
                            </a:solidFill>
                            <a:latin typeface="Cambria Math" panose="02040503050406030204" pitchFamily="18" charset="0"/>
                            <a:cs typeface="Times New Roman" panose="02020603050405020304" pitchFamily="18" charset="0"/>
                          </a:rPr>
                          <m:t>120</m:t>
                        </m:r>
                      </m:e>
                      <m:sup>
                        <m:r>
                          <a:rPr lang="en-US" sz="2800" i="0">
                            <a:solidFill>
                              <a:schemeClr val="bg1"/>
                            </a:solidFill>
                            <a:latin typeface="Cambria Math" panose="02040503050406030204" pitchFamily="18" charset="0"/>
                            <a:cs typeface="Times New Roman" panose="02020603050405020304" pitchFamily="18" charset="0"/>
                          </a:rPr>
                          <m:t>0</m:t>
                        </m:r>
                      </m:sup>
                    </m:sSup>
                  </m:oMath>
                </a14:m>
                <a:r>
                  <a:rPr lang="en-US" sz="2800" dirty="0">
                    <a:solidFill>
                      <a:schemeClr val="bg1"/>
                    </a:solidFill>
                    <a:latin typeface="Times New Roman" panose="02020603050405020304" pitchFamily="18" charset="0"/>
                    <a:cs typeface="Times New Roman" panose="02020603050405020304" pitchFamily="18" charset="0"/>
                  </a:rPr>
                  <a:t>.</a:t>
                </a:r>
              </a:p>
              <a:p>
                <a:pPr marL="514350" indent="-514350">
                  <a:lnSpc>
                    <a:spcPct val="150000"/>
                  </a:lnSpc>
                  <a:buAutoNum type="alphaUcPeriod"/>
                </a:pPr>
                <a14:m>
                  <m:oMath xmlns:m="http://schemas.openxmlformats.org/officeDocument/2006/math">
                    <m:sSup>
                      <m:sSupPr>
                        <m:ctrlPr>
                          <a:rPr lang="en-US" sz="2800" i="1" smtClean="0">
                            <a:solidFill>
                              <a:schemeClr val="bg1"/>
                            </a:solidFill>
                            <a:latin typeface="Cambria Math" panose="02040503050406030204" pitchFamily="18" charset="0"/>
                            <a:cs typeface="Times New Roman" panose="02020603050405020304" pitchFamily="18" charset="0"/>
                          </a:rPr>
                        </m:ctrlPr>
                      </m:sSupPr>
                      <m:e>
                        <m:r>
                          <a:rPr lang="en-US" sz="2800" b="0" i="1" smtClean="0">
                            <a:solidFill>
                              <a:schemeClr val="bg1"/>
                            </a:solidFill>
                            <a:latin typeface="Cambria Math" panose="02040503050406030204" pitchFamily="18" charset="0"/>
                            <a:cs typeface="Times New Roman" panose="02020603050405020304" pitchFamily="18" charset="0"/>
                          </a:rPr>
                          <m:t>180</m:t>
                        </m:r>
                      </m:e>
                      <m:sup>
                        <m:r>
                          <a:rPr lang="en-US" sz="2800" b="0" i="1" smtClean="0">
                            <a:solidFill>
                              <a:schemeClr val="bg1"/>
                            </a:solidFill>
                            <a:latin typeface="Cambria Math" panose="02040503050406030204" pitchFamily="18" charset="0"/>
                            <a:cs typeface="Times New Roman" panose="02020603050405020304" pitchFamily="18" charset="0"/>
                          </a:rPr>
                          <m:t>0</m:t>
                        </m:r>
                      </m:sup>
                    </m:sSup>
                  </m:oMath>
                </a14:m>
                <a:r>
                  <a:rPr lang="en-US" sz="2800" smtClean="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a:p>
                <a:pPr marL="514350" indent="-514350">
                  <a:lnSpc>
                    <a:spcPct val="150000"/>
                  </a:lnSpc>
                  <a:buAutoNum type="alphaUcPeriod"/>
                </a:pPr>
                <a14:m>
                  <m:oMath xmlns:m="http://schemas.openxmlformats.org/officeDocument/2006/math">
                    <m:sSup>
                      <m:sSupPr>
                        <m:ctrlPr>
                          <a:rPr lang="en-US" sz="2800" i="1">
                            <a:solidFill>
                              <a:schemeClr val="bg1"/>
                            </a:solidFill>
                            <a:latin typeface="Cambria Math" panose="02040503050406030204" pitchFamily="18" charset="0"/>
                            <a:cs typeface="Times New Roman" panose="02020603050405020304" pitchFamily="18" charset="0"/>
                          </a:rPr>
                        </m:ctrlPr>
                      </m:sSupPr>
                      <m:e>
                        <m:r>
                          <a:rPr lang="en-US" sz="2800" b="0" i="0" smtClean="0">
                            <a:solidFill>
                              <a:schemeClr val="bg1"/>
                            </a:solidFill>
                            <a:latin typeface="Cambria Math" panose="02040503050406030204" pitchFamily="18" charset="0"/>
                            <a:cs typeface="Times New Roman" panose="02020603050405020304" pitchFamily="18" charset="0"/>
                          </a:rPr>
                          <m:t>360</m:t>
                        </m:r>
                      </m:e>
                      <m:sup>
                        <m:r>
                          <a:rPr lang="en-US" sz="2800" i="0">
                            <a:solidFill>
                              <a:schemeClr val="bg1"/>
                            </a:solidFill>
                            <a:latin typeface="Cambria Math" panose="02040503050406030204" pitchFamily="18" charset="0"/>
                            <a:cs typeface="Times New Roman" panose="02020603050405020304" pitchFamily="18" charset="0"/>
                          </a:rPr>
                          <m:t>0</m:t>
                        </m:r>
                      </m:sup>
                    </m:sSup>
                  </m:oMath>
                </a14:m>
                <a:r>
                  <a:rPr lang="en-US" sz="2800" dirty="0">
                    <a:solidFill>
                      <a:schemeClr val="bg1"/>
                    </a:solidFill>
                    <a:latin typeface="Times New Roman" panose="02020603050405020304" pitchFamily="18" charset="0"/>
                    <a:cs typeface="Times New Roman" panose="02020603050405020304" pitchFamily="18" charset="0"/>
                  </a:rPr>
                  <a:t>.</a:t>
                </a:r>
              </a:p>
            </p:txBody>
          </p:sp>
        </mc:Choice>
        <mc:Fallback xmlns="">
          <p:sp>
            <p:nvSpPr>
              <p:cNvPr id="51" name="Rectangle 50"/>
              <p:cNvSpPr>
                <a:spLocks noRot="1" noChangeAspect="1" noMove="1" noResize="1" noEditPoints="1" noAdjustHandles="1" noChangeArrowheads="1" noChangeShapeType="1" noTextEdit="1"/>
              </p:cNvSpPr>
              <p:nvPr/>
            </p:nvSpPr>
            <p:spPr>
              <a:xfrm>
                <a:off x="2688366" y="1976125"/>
                <a:ext cx="1656956" cy="2654958"/>
              </a:xfrm>
              <a:prstGeom prst="rect">
                <a:avLst/>
              </a:prstGeom>
              <a:blipFill>
                <a:blip r:embed="rId14"/>
                <a:stretch>
                  <a:fillRect r="-735" b="-3440"/>
                </a:stretch>
              </a:blipFill>
            </p:spPr>
            <p:txBody>
              <a:bodyPr/>
              <a:lstStyle/>
              <a:p>
                <a:r>
                  <a:rPr lang="en-US">
                    <a:noFill/>
                  </a:rPr>
                  <a:t> </a:t>
                </a:r>
              </a:p>
            </p:txBody>
          </p:sp>
        </mc:Fallback>
      </mc:AlternateContent>
    </p:spTree>
    <p:extLst>
      <p:ext uri="{BB962C8B-B14F-4D97-AF65-F5344CB8AC3E}">
        <p14:creationId xmlns:p14="http://schemas.microsoft.com/office/powerpoint/2010/main" val="3969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8" presetClass="emph" presetSubtype="0" fill="hold" nodeType="withEffect">
                                  <p:stCondLst>
                                    <p:cond delay="0"/>
                                  </p:stCondLst>
                                  <p:childTnLst>
                                    <p:animRot by="21600000">
                                      <p:cBhvr>
                                        <p:cTn id="9" dur="5000" fill="hold"/>
                                        <p:tgtEl>
                                          <p:spTgt spid="15"/>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1" presetClass="entr" presetSubtype="0" fill="hold" grpId="0" nodeType="clickEffect">
                                  <p:stCondLst>
                                    <p:cond delay="0"/>
                                  </p:stCondLst>
                                  <p:childTnLst>
                                    <p:set>
                                      <p:cBhvr>
                                        <p:cTn id="13" dur="1000">
                                          <p:stCondLst>
                                            <p:cond delay="0"/>
                                          </p:stCondLst>
                                        </p:cTn>
                                        <p:tgtEl>
                                          <p:spTgt spid="16"/>
                                        </p:tgtEl>
                                        <p:attrNameLst>
                                          <p:attrName>style.visibility</p:attrName>
                                        </p:attrNameLst>
                                      </p:cBhvr>
                                      <p:to>
                                        <p:strVal val="visible"/>
                                      </p:to>
                                    </p:set>
                                  </p:childTnLst>
                                </p:cTn>
                              </p:par>
                            </p:childTnLst>
                          </p:cTn>
                        </p:par>
                        <p:par>
                          <p:cTn id="14" fill="hold">
                            <p:stCondLst>
                              <p:cond delay="1000"/>
                            </p:stCondLst>
                            <p:childTnLst>
                              <p:par>
                                <p:cTn id="15" presetID="11" presetClass="entr" presetSubtype="0" fill="hold" grpId="0" nodeType="afterEffect">
                                  <p:stCondLst>
                                    <p:cond delay="0"/>
                                  </p:stCondLst>
                                  <p:childTnLst>
                                    <p:set>
                                      <p:cBhvr>
                                        <p:cTn id="16" dur="1000">
                                          <p:stCondLst>
                                            <p:cond delay="0"/>
                                          </p:stCondLst>
                                        </p:cTn>
                                        <p:tgtEl>
                                          <p:spTgt spid="17"/>
                                        </p:tgtEl>
                                        <p:attrNameLst>
                                          <p:attrName>style.visibility</p:attrName>
                                        </p:attrNameLst>
                                      </p:cBhvr>
                                      <p:to>
                                        <p:strVal val="visible"/>
                                      </p:to>
                                    </p:set>
                                  </p:childTnLst>
                                </p:cTn>
                              </p:par>
                            </p:childTnLst>
                          </p:cTn>
                        </p:par>
                        <p:par>
                          <p:cTn id="17" fill="hold">
                            <p:stCondLst>
                              <p:cond delay="2000"/>
                            </p:stCondLst>
                            <p:childTnLst>
                              <p:par>
                                <p:cTn id="18" presetID="11" presetClass="entr" presetSubtype="0" fill="hold" grpId="0" nodeType="afterEffect">
                                  <p:stCondLst>
                                    <p:cond delay="0"/>
                                  </p:stCondLst>
                                  <p:childTnLst>
                                    <p:set>
                                      <p:cBhvr>
                                        <p:cTn id="19" dur="1000">
                                          <p:stCondLst>
                                            <p:cond delay="0"/>
                                          </p:stCondLst>
                                        </p:cTn>
                                        <p:tgtEl>
                                          <p:spTgt spid="18"/>
                                        </p:tgtEl>
                                        <p:attrNameLst>
                                          <p:attrName>style.visibility</p:attrName>
                                        </p:attrNameLst>
                                      </p:cBhvr>
                                      <p:to>
                                        <p:strVal val="visible"/>
                                      </p:to>
                                    </p:set>
                                  </p:childTnLst>
                                </p:cTn>
                              </p:par>
                            </p:childTnLst>
                          </p:cTn>
                        </p:par>
                        <p:par>
                          <p:cTn id="20" fill="hold">
                            <p:stCondLst>
                              <p:cond delay="3000"/>
                            </p:stCondLst>
                            <p:childTnLst>
                              <p:par>
                                <p:cTn id="21" presetID="11" presetClass="entr" presetSubtype="0" fill="hold" grpId="0" nodeType="afterEffect">
                                  <p:stCondLst>
                                    <p:cond delay="0"/>
                                  </p:stCondLst>
                                  <p:childTnLst>
                                    <p:set>
                                      <p:cBhvr>
                                        <p:cTn id="22" dur="1000">
                                          <p:stCondLst>
                                            <p:cond delay="0"/>
                                          </p:stCondLst>
                                        </p:cTn>
                                        <p:tgtEl>
                                          <p:spTgt spid="19"/>
                                        </p:tgtEl>
                                        <p:attrNameLst>
                                          <p:attrName>style.visibility</p:attrName>
                                        </p:attrNameLst>
                                      </p:cBhvr>
                                      <p:to>
                                        <p:strVal val="visible"/>
                                      </p:to>
                                    </p:set>
                                  </p:childTnLst>
                                </p:cTn>
                              </p:par>
                            </p:childTnLst>
                          </p:cTn>
                        </p:par>
                        <p:par>
                          <p:cTn id="23" fill="hold">
                            <p:stCondLst>
                              <p:cond delay="4000"/>
                            </p:stCondLst>
                            <p:childTnLst>
                              <p:par>
                                <p:cTn id="24" presetID="11" presetClass="entr" presetSubtype="0" fill="hold" grpId="0" nodeType="afterEffect">
                                  <p:stCondLst>
                                    <p:cond delay="0"/>
                                  </p:stCondLst>
                                  <p:childTnLst>
                                    <p:set>
                                      <p:cBhvr>
                                        <p:cTn id="25" dur="1000">
                                          <p:stCondLst>
                                            <p:cond delay="0"/>
                                          </p:stCondLst>
                                        </p:cTn>
                                        <p:tgtEl>
                                          <p:spTgt spid="20"/>
                                        </p:tgtEl>
                                        <p:attrNameLst>
                                          <p:attrName>style.visibility</p:attrName>
                                        </p:attrNameLst>
                                      </p:cBhvr>
                                      <p:to>
                                        <p:strVal val="visible"/>
                                      </p:to>
                                    </p:set>
                                  </p:childTnLst>
                                </p:cTn>
                              </p:par>
                            </p:childTnLst>
                          </p:cTn>
                        </p:par>
                        <p:par>
                          <p:cTn id="26" fill="hold">
                            <p:stCondLst>
                              <p:cond delay="5000"/>
                            </p:stCondLst>
                            <p:childTnLst>
                              <p:par>
                                <p:cTn id="27" presetID="11" presetClass="entr" presetSubtype="0" fill="hold" grpId="0" nodeType="afterEffect">
                                  <p:stCondLst>
                                    <p:cond delay="0"/>
                                  </p:stCondLst>
                                  <p:childTnLst>
                                    <p:set>
                                      <p:cBhvr>
                                        <p:cTn id="28" dur="1000">
                                          <p:stCondLst>
                                            <p:cond delay="0"/>
                                          </p:stCondLst>
                                        </p:cTn>
                                        <p:tgtEl>
                                          <p:spTgt spid="21"/>
                                        </p:tgtEl>
                                        <p:attrNameLst>
                                          <p:attrName>style.visibility</p:attrName>
                                        </p:attrNameLst>
                                      </p:cBhvr>
                                      <p:to>
                                        <p:strVal val="visible"/>
                                      </p:to>
                                    </p:set>
                                  </p:childTnLst>
                                </p:cTn>
                              </p:par>
                            </p:childTnLst>
                          </p:cTn>
                        </p:par>
                        <p:par>
                          <p:cTn id="29" fill="hold">
                            <p:stCondLst>
                              <p:cond delay="6000"/>
                            </p:stCondLst>
                            <p:childTnLst>
                              <p:par>
                                <p:cTn id="30" presetID="11" presetClass="entr" presetSubtype="0" fill="hold" grpId="0" nodeType="afterEffect">
                                  <p:stCondLst>
                                    <p:cond delay="0"/>
                                  </p:stCondLst>
                                  <p:childTnLst>
                                    <p:set>
                                      <p:cBhvr>
                                        <p:cTn id="31" dur="1000">
                                          <p:stCondLst>
                                            <p:cond delay="0"/>
                                          </p:stCondLst>
                                        </p:cTn>
                                        <p:tgtEl>
                                          <p:spTgt spid="22"/>
                                        </p:tgtEl>
                                        <p:attrNameLst>
                                          <p:attrName>style.visibility</p:attrName>
                                        </p:attrNameLst>
                                      </p:cBhvr>
                                      <p:to>
                                        <p:strVal val="visible"/>
                                      </p:to>
                                    </p:set>
                                  </p:childTnLst>
                                </p:cTn>
                              </p:par>
                            </p:childTnLst>
                          </p:cTn>
                        </p:par>
                        <p:par>
                          <p:cTn id="32" fill="hold">
                            <p:stCondLst>
                              <p:cond delay="7000"/>
                            </p:stCondLst>
                            <p:childTnLst>
                              <p:par>
                                <p:cTn id="33" presetID="11" presetClass="entr" presetSubtype="0" fill="hold" grpId="0" nodeType="afterEffect">
                                  <p:stCondLst>
                                    <p:cond delay="0"/>
                                  </p:stCondLst>
                                  <p:childTnLst>
                                    <p:set>
                                      <p:cBhvr>
                                        <p:cTn id="34" dur="1000">
                                          <p:stCondLst>
                                            <p:cond delay="0"/>
                                          </p:stCondLst>
                                        </p:cTn>
                                        <p:tgtEl>
                                          <p:spTgt spid="23"/>
                                        </p:tgtEl>
                                        <p:attrNameLst>
                                          <p:attrName>style.visibility</p:attrName>
                                        </p:attrNameLst>
                                      </p:cBhvr>
                                      <p:to>
                                        <p:strVal val="visible"/>
                                      </p:to>
                                    </p:set>
                                  </p:childTnLst>
                                </p:cTn>
                              </p:par>
                            </p:childTnLst>
                          </p:cTn>
                        </p:par>
                        <p:par>
                          <p:cTn id="35" fill="hold">
                            <p:stCondLst>
                              <p:cond delay="8000"/>
                            </p:stCondLst>
                            <p:childTnLst>
                              <p:par>
                                <p:cTn id="36" presetID="11" presetClass="entr" presetSubtype="0" fill="hold" grpId="0" nodeType="afterEffect">
                                  <p:stCondLst>
                                    <p:cond delay="0"/>
                                  </p:stCondLst>
                                  <p:childTnLst>
                                    <p:set>
                                      <p:cBhvr>
                                        <p:cTn id="37" dur="1000">
                                          <p:stCondLst>
                                            <p:cond delay="0"/>
                                          </p:stCondLst>
                                        </p:cTn>
                                        <p:tgtEl>
                                          <p:spTgt spid="24"/>
                                        </p:tgtEl>
                                        <p:attrNameLst>
                                          <p:attrName>style.visibility</p:attrName>
                                        </p:attrNameLst>
                                      </p:cBhvr>
                                      <p:to>
                                        <p:strVal val="visible"/>
                                      </p:to>
                                    </p:set>
                                  </p:childTnLst>
                                </p:cTn>
                              </p:par>
                            </p:childTnLst>
                          </p:cTn>
                        </p:par>
                        <p:par>
                          <p:cTn id="38" fill="hold">
                            <p:stCondLst>
                              <p:cond delay="9000"/>
                            </p:stCondLst>
                            <p:childTnLst>
                              <p:par>
                                <p:cTn id="39" presetID="11" presetClass="entr" presetSubtype="0" fill="hold" grpId="0" nodeType="afterEffect">
                                  <p:stCondLst>
                                    <p:cond delay="0"/>
                                  </p:stCondLst>
                                  <p:childTnLst>
                                    <p:set>
                                      <p:cBhvr>
                                        <p:cTn id="40" dur="1000">
                                          <p:stCondLst>
                                            <p:cond delay="0"/>
                                          </p:stCondLst>
                                        </p:cTn>
                                        <p:tgtEl>
                                          <p:spTgt spid="25"/>
                                        </p:tgtEl>
                                        <p:attrNameLst>
                                          <p:attrName>style.visibility</p:attrName>
                                        </p:attrNameLst>
                                      </p:cBhvr>
                                      <p:to>
                                        <p:strVal val="visible"/>
                                      </p:to>
                                    </p:set>
                                  </p:childTnLst>
                                </p:cTn>
                              </p:par>
                            </p:childTnLst>
                          </p:cTn>
                        </p:par>
                        <p:par>
                          <p:cTn id="41" fill="hold">
                            <p:stCondLst>
                              <p:cond delay="10000"/>
                            </p:stCondLst>
                            <p:childTnLst>
                              <p:par>
                                <p:cTn id="42" presetID="11" presetClass="entr" presetSubtype="0" fill="hold" grpId="0" nodeType="afterEffect">
                                  <p:stCondLst>
                                    <p:cond delay="0"/>
                                  </p:stCondLst>
                                  <p:childTnLst>
                                    <p:set>
                                      <p:cBhvr>
                                        <p:cTn id="43" dur="1000">
                                          <p:stCondLst>
                                            <p:cond delay="0"/>
                                          </p:stCondLst>
                                        </p:cTn>
                                        <p:tgtEl>
                                          <p:spTgt spid="26"/>
                                        </p:tgtEl>
                                        <p:attrNameLst>
                                          <p:attrName>style.visibility</p:attrName>
                                        </p:attrNameLst>
                                      </p:cBhvr>
                                      <p:to>
                                        <p:strVal val="visible"/>
                                      </p:to>
                                    </p:set>
                                  </p:childTnLst>
                                </p:cTn>
                              </p:par>
                            </p:childTnLst>
                          </p:cTn>
                        </p:par>
                        <p:par>
                          <p:cTn id="44" fill="hold">
                            <p:stCondLst>
                              <p:cond delay="11000"/>
                            </p:stCondLst>
                            <p:childTnLst>
                              <p:par>
                                <p:cTn id="45" presetID="11" presetClass="entr" presetSubtype="0" fill="hold" grpId="0" nodeType="afterEffect">
                                  <p:stCondLst>
                                    <p:cond delay="0"/>
                                  </p:stCondLst>
                                  <p:childTnLst>
                                    <p:set>
                                      <p:cBhvr>
                                        <p:cTn id="46" dur="1000">
                                          <p:stCondLst>
                                            <p:cond delay="0"/>
                                          </p:stCondLst>
                                        </p:cTn>
                                        <p:tgtEl>
                                          <p:spTgt spid="27"/>
                                        </p:tgtEl>
                                        <p:attrNameLst>
                                          <p:attrName>style.visibility</p:attrName>
                                        </p:attrNameLst>
                                      </p:cBhvr>
                                      <p:to>
                                        <p:strVal val="visible"/>
                                      </p:to>
                                    </p:set>
                                  </p:childTnLst>
                                </p:cTn>
                              </p:par>
                            </p:childTnLst>
                          </p:cTn>
                        </p:par>
                        <p:par>
                          <p:cTn id="47" fill="hold">
                            <p:stCondLst>
                              <p:cond delay="12000"/>
                            </p:stCondLst>
                            <p:childTnLst>
                              <p:par>
                                <p:cTn id="48" presetID="11" presetClass="entr" presetSubtype="0" fill="hold" grpId="0" nodeType="afterEffect">
                                  <p:stCondLst>
                                    <p:cond delay="0"/>
                                  </p:stCondLst>
                                  <p:childTnLst>
                                    <p:set>
                                      <p:cBhvr>
                                        <p:cTn id="49" dur="1000">
                                          <p:stCondLst>
                                            <p:cond delay="0"/>
                                          </p:stCondLst>
                                        </p:cTn>
                                        <p:tgtEl>
                                          <p:spTgt spid="28"/>
                                        </p:tgtEl>
                                        <p:attrNameLst>
                                          <p:attrName>style.visibility</p:attrName>
                                        </p:attrNameLst>
                                      </p:cBhvr>
                                      <p:to>
                                        <p:strVal val="visible"/>
                                      </p:to>
                                    </p:set>
                                  </p:childTnLst>
                                </p:cTn>
                              </p:par>
                            </p:childTnLst>
                          </p:cTn>
                        </p:par>
                        <p:par>
                          <p:cTn id="50" fill="hold">
                            <p:stCondLst>
                              <p:cond delay="13000"/>
                            </p:stCondLst>
                            <p:childTnLst>
                              <p:par>
                                <p:cTn id="51" presetID="11" presetClass="entr" presetSubtype="0" fill="hold" grpId="0" nodeType="afterEffect">
                                  <p:stCondLst>
                                    <p:cond delay="0"/>
                                  </p:stCondLst>
                                  <p:childTnLst>
                                    <p:set>
                                      <p:cBhvr>
                                        <p:cTn id="52" dur="1000">
                                          <p:stCondLst>
                                            <p:cond delay="0"/>
                                          </p:stCondLst>
                                        </p:cTn>
                                        <p:tgtEl>
                                          <p:spTgt spid="29"/>
                                        </p:tgtEl>
                                        <p:attrNameLst>
                                          <p:attrName>style.visibility</p:attrName>
                                        </p:attrNameLst>
                                      </p:cBhvr>
                                      <p:to>
                                        <p:strVal val="visible"/>
                                      </p:to>
                                    </p:set>
                                  </p:childTnLst>
                                </p:cTn>
                              </p:par>
                            </p:childTnLst>
                          </p:cTn>
                        </p:par>
                        <p:par>
                          <p:cTn id="53" fill="hold">
                            <p:stCondLst>
                              <p:cond delay="14000"/>
                            </p:stCondLst>
                            <p:childTnLst>
                              <p:par>
                                <p:cTn id="54" presetID="11" presetClass="entr" presetSubtype="0" fill="hold" grpId="0" nodeType="afterEffect">
                                  <p:stCondLst>
                                    <p:cond delay="0"/>
                                  </p:stCondLst>
                                  <p:childTnLst>
                                    <p:set>
                                      <p:cBhvr>
                                        <p:cTn id="55" dur="1000">
                                          <p:stCondLst>
                                            <p:cond delay="0"/>
                                          </p:stCondLst>
                                        </p:cTn>
                                        <p:tgtEl>
                                          <p:spTgt spid="30"/>
                                        </p:tgtEl>
                                        <p:attrNameLst>
                                          <p:attrName>style.visibility</p:attrName>
                                        </p:attrNameLst>
                                      </p:cBhvr>
                                      <p:to>
                                        <p:strVal val="visible"/>
                                      </p:to>
                                    </p:set>
                                  </p:childTnLst>
                                </p:cTn>
                              </p:par>
                            </p:childTnLst>
                          </p:cTn>
                        </p:par>
                        <p:par>
                          <p:cTn id="56" fill="hold">
                            <p:stCondLst>
                              <p:cond delay="15000"/>
                            </p:stCondLst>
                            <p:childTnLst>
                              <p:par>
                                <p:cTn id="57" presetID="11" presetClass="entr" presetSubtype="0" fill="hold" grpId="0" nodeType="afterEffect">
                                  <p:stCondLst>
                                    <p:cond delay="0"/>
                                  </p:stCondLst>
                                  <p:childTnLst>
                                    <p:set>
                                      <p:cBhvr>
                                        <p:cTn id="58" dur="1000">
                                          <p:stCondLst>
                                            <p:cond delay="0"/>
                                          </p:stCondLst>
                                        </p:cTn>
                                        <p:tgtEl>
                                          <p:spTgt spid="31"/>
                                        </p:tgtEl>
                                        <p:attrNameLst>
                                          <p:attrName>style.visibility</p:attrName>
                                        </p:attrNameLst>
                                      </p:cBhvr>
                                      <p:to>
                                        <p:strVal val="visible"/>
                                      </p:to>
                                    </p:set>
                                  </p:childTnLst>
                                </p:cTn>
                              </p:par>
                            </p:childTnLst>
                          </p:cTn>
                        </p:par>
                        <p:par>
                          <p:cTn id="59" fill="hold">
                            <p:stCondLst>
                              <p:cond delay="16000"/>
                            </p:stCondLst>
                            <p:childTnLst>
                              <p:par>
                                <p:cTn id="60" presetID="11" presetClass="entr" presetSubtype="0" fill="hold" grpId="0" nodeType="afterEffect">
                                  <p:stCondLst>
                                    <p:cond delay="0"/>
                                  </p:stCondLst>
                                  <p:childTnLst>
                                    <p:set>
                                      <p:cBhvr>
                                        <p:cTn id="61" dur="1000">
                                          <p:stCondLst>
                                            <p:cond delay="0"/>
                                          </p:stCondLst>
                                        </p:cTn>
                                        <p:tgtEl>
                                          <p:spTgt spid="32"/>
                                        </p:tgtEl>
                                        <p:attrNameLst>
                                          <p:attrName>style.visibility</p:attrName>
                                        </p:attrNameLst>
                                      </p:cBhvr>
                                      <p:to>
                                        <p:strVal val="visible"/>
                                      </p:to>
                                    </p:set>
                                  </p:childTnLst>
                                </p:cTn>
                              </p:par>
                            </p:childTnLst>
                          </p:cTn>
                        </p:par>
                        <p:par>
                          <p:cTn id="62" fill="hold">
                            <p:stCondLst>
                              <p:cond delay="17000"/>
                            </p:stCondLst>
                            <p:childTnLst>
                              <p:par>
                                <p:cTn id="63" presetID="11" presetClass="entr" presetSubtype="0" fill="hold" grpId="0" nodeType="afterEffect">
                                  <p:stCondLst>
                                    <p:cond delay="0"/>
                                  </p:stCondLst>
                                  <p:childTnLst>
                                    <p:set>
                                      <p:cBhvr>
                                        <p:cTn id="64" dur="1000">
                                          <p:stCondLst>
                                            <p:cond delay="0"/>
                                          </p:stCondLst>
                                        </p:cTn>
                                        <p:tgtEl>
                                          <p:spTgt spid="33"/>
                                        </p:tgtEl>
                                        <p:attrNameLst>
                                          <p:attrName>style.visibility</p:attrName>
                                        </p:attrNameLst>
                                      </p:cBhvr>
                                      <p:to>
                                        <p:strVal val="visible"/>
                                      </p:to>
                                    </p:set>
                                  </p:childTnLst>
                                </p:cTn>
                              </p:par>
                            </p:childTnLst>
                          </p:cTn>
                        </p:par>
                        <p:par>
                          <p:cTn id="65" fill="hold">
                            <p:stCondLst>
                              <p:cond delay="18000"/>
                            </p:stCondLst>
                            <p:childTnLst>
                              <p:par>
                                <p:cTn id="66" presetID="11" presetClass="entr" presetSubtype="0" fill="hold" grpId="0" nodeType="afterEffect">
                                  <p:stCondLst>
                                    <p:cond delay="0"/>
                                  </p:stCondLst>
                                  <p:childTnLst>
                                    <p:set>
                                      <p:cBhvr>
                                        <p:cTn id="67" dur="1000">
                                          <p:stCondLst>
                                            <p:cond delay="0"/>
                                          </p:stCondLst>
                                        </p:cTn>
                                        <p:tgtEl>
                                          <p:spTgt spid="34"/>
                                        </p:tgtEl>
                                        <p:attrNameLst>
                                          <p:attrName>style.visibility</p:attrName>
                                        </p:attrNameLst>
                                      </p:cBhvr>
                                      <p:to>
                                        <p:strVal val="visible"/>
                                      </p:to>
                                    </p:set>
                                  </p:childTnLst>
                                </p:cTn>
                              </p:par>
                            </p:childTnLst>
                          </p:cTn>
                        </p:par>
                        <p:par>
                          <p:cTn id="68" fill="hold">
                            <p:stCondLst>
                              <p:cond delay="19000"/>
                            </p:stCondLst>
                            <p:childTnLst>
                              <p:par>
                                <p:cTn id="69" presetID="11" presetClass="entr" presetSubtype="0" fill="hold" grpId="0" nodeType="afterEffect">
                                  <p:stCondLst>
                                    <p:cond delay="0"/>
                                  </p:stCondLst>
                                  <p:childTnLst>
                                    <p:set>
                                      <p:cBhvr>
                                        <p:cTn id="70" dur="1000">
                                          <p:stCondLst>
                                            <p:cond delay="0"/>
                                          </p:stCondLst>
                                        </p:cTn>
                                        <p:tgtEl>
                                          <p:spTgt spid="35"/>
                                        </p:tgtEl>
                                        <p:attrNameLst>
                                          <p:attrName>style.visibility</p:attrName>
                                        </p:attrNameLst>
                                      </p:cBhvr>
                                      <p:to>
                                        <p:strVal val="visible"/>
                                      </p:to>
                                    </p:set>
                                  </p:childTnLst>
                                </p:cTn>
                              </p:par>
                            </p:childTnLst>
                          </p:cTn>
                        </p:par>
                        <p:par>
                          <p:cTn id="71" fill="hold">
                            <p:stCondLst>
                              <p:cond delay="20000"/>
                            </p:stCondLst>
                            <p:childTnLst>
                              <p:par>
                                <p:cTn id="72" presetID="11" presetClass="entr" presetSubtype="0" fill="hold" grpId="0" nodeType="afterEffect">
                                  <p:stCondLst>
                                    <p:cond delay="0"/>
                                  </p:stCondLst>
                                  <p:childTnLst>
                                    <p:set>
                                      <p:cBhvr>
                                        <p:cTn id="73"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4" restart="whenNotActive" fill="hold" evtFilter="cancelBubble" nodeType="interactiveSeq">
                <p:stCondLst>
                  <p:cond evt="onClick" delay="0">
                    <p:tgtEl>
                      <p:spTgt spid="37"/>
                    </p:tgtEl>
                  </p:cond>
                </p:stCondLst>
                <p:endSync evt="end" delay="0">
                  <p:rtn val="all"/>
                </p:endSync>
                <p:childTnLst>
                  <p:par>
                    <p:cTn id="75" fill="hold">
                      <p:stCondLst>
                        <p:cond delay="0"/>
                      </p:stCondLst>
                      <p:childTnLst>
                        <p:par>
                          <p:cTn id="76" fill="hold">
                            <p:stCondLst>
                              <p:cond delay="0"/>
                            </p:stCondLst>
                            <p:childTnLst>
                              <p:par>
                                <p:cTn id="77" presetID="19" presetClass="emph" presetSubtype="0" fill="hold" grpId="0" nodeType="clickEffect">
                                  <p:stCondLst>
                                    <p:cond delay="0"/>
                                  </p:stCondLst>
                                  <p:childTnLst>
                                    <p:animClr clrSpc="rgb" dir="cw">
                                      <p:cBhvr override="childStyle">
                                        <p:cTn id="78" dur="500" fill="hold"/>
                                        <p:tgtEl>
                                          <p:spTgt spid="37"/>
                                        </p:tgtEl>
                                        <p:attrNameLst>
                                          <p:attrName>style.color</p:attrName>
                                        </p:attrNameLst>
                                      </p:cBhvr>
                                      <p:to>
                                        <a:schemeClr val="accent2"/>
                                      </p:to>
                                    </p:animClr>
                                    <p:animClr clrSpc="rgb" dir="cw">
                                      <p:cBhvr>
                                        <p:cTn id="79" dur="500" fill="hold"/>
                                        <p:tgtEl>
                                          <p:spTgt spid="37"/>
                                        </p:tgtEl>
                                        <p:attrNameLst>
                                          <p:attrName>fillcolor</p:attrName>
                                        </p:attrNameLst>
                                      </p:cBhvr>
                                      <p:to>
                                        <a:schemeClr val="accent2"/>
                                      </p:to>
                                    </p:animClr>
                                    <p:set>
                                      <p:cBhvr>
                                        <p:cTn id="80" dur="500" fill="hold"/>
                                        <p:tgtEl>
                                          <p:spTgt spid="37"/>
                                        </p:tgtEl>
                                        <p:attrNameLst>
                                          <p:attrName>fill.type</p:attrName>
                                        </p:attrNameLst>
                                      </p:cBhvr>
                                      <p:to>
                                        <p:strVal val="solid"/>
                                      </p:to>
                                    </p:set>
                                    <p:set>
                                      <p:cBhvr>
                                        <p:cTn id="81" dur="500" fill="hold"/>
                                        <p:tgtEl>
                                          <p:spTgt spid="37"/>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3" name="SAI2_(new).wav"/>
                                        </p:tgtEl>
                                      </p:cMediaNode>
                                    </p:audio>
                                  </p:subTnLst>
                                </p:cTn>
                              </p:par>
                            </p:childTnLst>
                          </p:cTn>
                        </p:par>
                        <p:par>
                          <p:cTn id="82" fill="hold">
                            <p:stCondLst>
                              <p:cond delay="500"/>
                            </p:stCondLst>
                            <p:childTnLst>
                              <p:par>
                                <p:cTn id="83" presetID="10" presetClass="entr" presetSubtype="0"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500"/>
                                        <p:tgtEl>
                                          <p:spTgt spid="40"/>
                                        </p:tgtEl>
                                      </p:cBhvr>
                                    </p:animEffect>
                                  </p:childTnLst>
                                </p:cTn>
                              </p:par>
                            </p:childTnLst>
                          </p:cTn>
                        </p:par>
                      </p:childTnLst>
                    </p:cTn>
                  </p:par>
                </p:childTnLst>
              </p:cTn>
              <p:nextCondLst>
                <p:cond evt="onClick" delay="0">
                  <p:tgtEl>
                    <p:spTgt spid="37"/>
                  </p:tgtEl>
                </p:cond>
              </p:nextCondLst>
            </p:seq>
            <p:seq concurrent="1" nextAc="seek">
              <p:cTn id="86" restart="whenNotActive" fill="hold" evtFilter="cancelBubble" nodeType="interactiveSeq">
                <p:stCondLst>
                  <p:cond evt="onClick" delay="0">
                    <p:tgtEl>
                      <p:spTgt spid="38"/>
                    </p:tgtEl>
                  </p:cond>
                </p:stCondLst>
                <p:endSync evt="end" delay="0">
                  <p:rtn val="all"/>
                </p:endSync>
                <p:childTnLst>
                  <p:par>
                    <p:cTn id="87" fill="hold">
                      <p:stCondLst>
                        <p:cond delay="0"/>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500"/>
                                        <p:tgtEl>
                                          <p:spTgt spid="39"/>
                                        </p:tgtEl>
                                      </p:cBhvr>
                                    </p:animEffect>
                                  </p:childTnLst>
                                </p:cTn>
                              </p:par>
                            </p:childTnLst>
                          </p:cTn>
                        </p:par>
                        <p:par>
                          <p:cTn id="92" fill="hold">
                            <p:stCondLst>
                              <p:cond delay="500"/>
                            </p:stCondLst>
                            <p:childTnLst>
                              <p:par>
                                <p:cTn id="93" presetID="19" presetClass="emph" presetSubtype="0" fill="hold" nodeType="afterEffect">
                                  <p:stCondLst>
                                    <p:cond delay="0"/>
                                  </p:stCondLst>
                                  <p:childTnLst>
                                    <p:animClr clrSpc="rgb" dir="cw">
                                      <p:cBhvr override="childStyle">
                                        <p:cTn id="94" dur="500" fill="hold"/>
                                        <p:tgtEl>
                                          <p:spTgt spid="38"/>
                                        </p:tgtEl>
                                        <p:attrNameLst>
                                          <p:attrName>style.color</p:attrName>
                                        </p:attrNameLst>
                                      </p:cBhvr>
                                      <p:to>
                                        <a:schemeClr val="accent2"/>
                                      </p:to>
                                    </p:animClr>
                                    <p:animClr clrSpc="rgb" dir="cw">
                                      <p:cBhvr>
                                        <p:cTn id="95" dur="500" fill="hold"/>
                                        <p:tgtEl>
                                          <p:spTgt spid="38"/>
                                        </p:tgtEl>
                                        <p:attrNameLst>
                                          <p:attrName>fillcolor</p:attrName>
                                        </p:attrNameLst>
                                      </p:cBhvr>
                                      <p:to>
                                        <a:schemeClr val="accent2"/>
                                      </p:to>
                                    </p:animClr>
                                    <p:set>
                                      <p:cBhvr>
                                        <p:cTn id="96" dur="500" fill="hold"/>
                                        <p:tgtEl>
                                          <p:spTgt spid="38"/>
                                        </p:tgtEl>
                                        <p:attrNameLst>
                                          <p:attrName>fill.type</p:attrName>
                                        </p:attrNameLst>
                                      </p:cBhvr>
                                      <p:to>
                                        <p:strVal val="solid"/>
                                      </p:to>
                                    </p:set>
                                    <p:set>
                                      <p:cBhvr>
                                        <p:cTn id="97" dur="500" fill="hold"/>
                                        <p:tgtEl>
                                          <p:spTgt spid="38"/>
                                        </p:tgtEl>
                                        <p:attrNameLst>
                                          <p:attrName>fill.on</p:attrName>
                                        </p:attrNameLst>
                                      </p:cBhvr>
                                      <p:to>
                                        <p:strVal val="true"/>
                                      </p:to>
                                    </p:set>
                                  </p:childTnLst>
                                  <p:subTnLst>
                                    <p:audio>
                                      <p:cMediaNode>
                                        <p:cTn display="0" masterRel="sameClick">
                                          <p:stCondLst>
                                            <p:cond evt="begin" delay="0">
                                              <p:tn val="93"/>
                                            </p:cond>
                                          </p:stCondLst>
                                          <p:endCondLst>
                                            <p:cond evt="onStopAudio" delay="0">
                                              <p:tgtEl>
                                                <p:sldTgt/>
                                              </p:tgtEl>
                                            </p:cond>
                                          </p:endCondLst>
                                        </p:cTn>
                                        <p:tgtEl>
                                          <p:sndTgt r:embed="rId4" name="DUNG_(new).wav"/>
                                        </p:tgtEl>
                                      </p:cMediaNode>
                                    </p:audio>
                                  </p:subTnLst>
                                </p:cTn>
                              </p:par>
                            </p:childTnLst>
                          </p:cTn>
                        </p:par>
                      </p:childTnLst>
                    </p:cTn>
                  </p:par>
                </p:childTnLst>
              </p:cTn>
              <p:nextCondLst>
                <p:cond evt="onClick" delay="0">
                  <p:tgtEl>
                    <p:spTgt spid="38"/>
                  </p:tgtEl>
                </p:cond>
              </p:nextCondLst>
            </p:seq>
            <p:seq concurrent="1" nextAc="seek">
              <p:cTn id="98" restart="whenNotActive" fill="hold" evtFilter="cancelBubble" nodeType="interactiveSeq">
                <p:stCondLst>
                  <p:cond evt="onClick" delay="0">
                    <p:tgtEl>
                      <p:spTgt spid="41"/>
                    </p:tgtEl>
                  </p:cond>
                </p:stCondLst>
                <p:endSync evt="end" delay="0">
                  <p:rtn val="all"/>
                </p:endSync>
                <p:childTnLst>
                  <p:par>
                    <p:cTn id="99" fill="hold">
                      <p:stCondLst>
                        <p:cond delay="0"/>
                      </p:stCondLst>
                      <p:childTnLst>
                        <p:par>
                          <p:cTn id="100" fill="hold">
                            <p:stCondLst>
                              <p:cond delay="0"/>
                            </p:stCondLst>
                            <p:childTnLst>
                              <p:par>
                                <p:cTn id="101" presetID="19" presetClass="emph" presetSubtype="0" fill="hold" grpId="0" nodeType="clickEffect">
                                  <p:stCondLst>
                                    <p:cond delay="0"/>
                                  </p:stCondLst>
                                  <p:childTnLst>
                                    <p:animClr clrSpc="rgb" dir="cw">
                                      <p:cBhvr override="childStyle">
                                        <p:cTn id="102" dur="500" fill="hold"/>
                                        <p:tgtEl>
                                          <p:spTgt spid="41"/>
                                        </p:tgtEl>
                                        <p:attrNameLst>
                                          <p:attrName>style.color</p:attrName>
                                        </p:attrNameLst>
                                      </p:cBhvr>
                                      <p:to>
                                        <a:schemeClr val="accent2"/>
                                      </p:to>
                                    </p:animClr>
                                    <p:animClr clrSpc="rgb" dir="cw">
                                      <p:cBhvr>
                                        <p:cTn id="103" dur="500" fill="hold"/>
                                        <p:tgtEl>
                                          <p:spTgt spid="41"/>
                                        </p:tgtEl>
                                        <p:attrNameLst>
                                          <p:attrName>fillcolor</p:attrName>
                                        </p:attrNameLst>
                                      </p:cBhvr>
                                      <p:to>
                                        <a:schemeClr val="accent2"/>
                                      </p:to>
                                    </p:animClr>
                                    <p:set>
                                      <p:cBhvr>
                                        <p:cTn id="104" dur="500" fill="hold"/>
                                        <p:tgtEl>
                                          <p:spTgt spid="41"/>
                                        </p:tgtEl>
                                        <p:attrNameLst>
                                          <p:attrName>fill.type</p:attrName>
                                        </p:attrNameLst>
                                      </p:cBhvr>
                                      <p:to>
                                        <p:strVal val="solid"/>
                                      </p:to>
                                    </p:set>
                                    <p:set>
                                      <p:cBhvr>
                                        <p:cTn id="105" dur="500" fill="hold"/>
                                        <p:tgtEl>
                                          <p:spTgt spid="41"/>
                                        </p:tgtEl>
                                        <p:attrNameLst>
                                          <p:attrName>fill.on</p:attrName>
                                        </p:attrNameLst>
                                      </p:cBhvr>
                                      <p:to>
                                        <p:strVal val="true"/>
                                      </p:to>
                                    </p:set>
                                  </p:childTnLst>
                                  <p:subTnLst>
                                    <p:audio>
                                      <p:cMediaNode>
                                        <p:cTn display="0" masterRel="sameClick">
                                          <p:stCondLst>
                                            <p:cond evt="begin" delay="0">
                                              <p:tn val="101"/>
                                            </p:cond>
                                          </p:stCondLst>
                                          <p:endCondLst>
                                            <p:cond evt="onStopAudio" delay="0">
                                              <p:tgtEl>
                                                <p:sldTgt/>
                                              </p:tgtEl>
                                            </p:cond>
                                          </p:endCondLst>
                                        </p:cTn>
                                        <p:tgtEl>
                                          <p:sndTgt r:embed="rId3" name="SAI2_(new).wav"/>
                                        </p:tgtEl>
                                      </p:cMediaNode>
                                    </p:audio>
                                  </p:subTnLst>
                                </p:cTn>
                              </p:par>
                            </p:childTnLst>
                          </p:cTn>
                        </p:par>
                        <p:par>
                          <p:cTn id="106" fill="hold">
                            <p:stCondLst>
                              <p:cond delay="500"/>
                            </p:stCondLst>
                            <p:childTnLst>
                              <p:par>
                                <p:cTn id="107" presetID="10" presetClass="entr" presetSubtype="0" fill="hold" nodeType="afterEffect">
                                  <p:stCondLst>
                                    <p:cond delay="0"/>
                                  </p:stCondLst>
                                  <p:childTnLst>
                                    <p:set>
                                      <p:cBhvr>
                                        <p:cTn id="108" dur="1" fill="hold">
                                          <p:stCondLst>
                                            <p:cond delay="0"/>
                                          </p:stCondLst>
                                        </p:cTn>
                                        <p:tgtEl>
                                          <p:spTgt spid="42"/>
                                        </p:tgtEl>
                                        <p:attrNameLst>
                                          <p:attrName>style.visibility</p:attrName>
                                        </p:attrNameLst>
                                      </p:cBhvr>
                                      <p:to>
                                        <p:strVal val="visible"/>
                                      </p:to>
                                    </p:set>
                                    <p:animEffect transition="in" filter="fade">
                                      <p:cBhvr>
                                        <p:cTn id="109" dur="500"/>
                                        <p:tgtEl>
                                          <p:spTgt spid="42"/>
                                        </p:tgtEl>
                                      </p:cBhvr>
                                    </p:animEffect>
                                  </p:childTnLst>
                                </p:cTn>
                              </p:par>
                            </p:childTnLst>
                          </p:cTn>
                        </p:par>
                      </p:childTnLst>
                    </p:cTn>
                  </p:par>
                </p:childTnLst>
              </p:cTn>
              <p:nextCondLst>
                <p:cond evt="onClick" delay="0">
                  <p:tgtEl>
                    <p:spTgt spid="41"/>
                  </p:tgtEl>
                </p:cond>
              </p:nextCondLst>
            </p:seq>
            <p:seq concurrent="1" nextAc="seek">
              <p:cTn id="110" restart="whenNotActive" fill="hold" evtFilter="cancelBubble" nodeType="interactiveSeq">
                <p:stCondLst>
                  <p:cond evt="onClick" delay="0">
                    <p:tgtEl>
                      <p:spTgt spid="43"/>
                    </p:tgtEl>
                  </p:cond>
                </p:stCondLst>
                <p:endSync evt="end" delay="0">
                  <p:rtn val="all"/>
                </p:endSync>
                <p:childTnLst>
                  <p:par>
                    <p:cTn id="111" fill="hold">
                      <p:stCondLst>
                        <p:cond delay="0"/>
                      </p:stCondLst>
                      <p:childTnLst>
                        <p:par>
                          <p:cTn id="112" fill="hold">
                            <p:stCondLst>
                              <p:cond delay="0"/>
                            </p:stCondLst>
                            <p:childTnLst>
                              <p:par>
                                <p:cTn id="113" presetID="19" presetClass="emph" presetSubtype="0" fill="hold" grpId="0" nodeType="clickEffect">
                                  <p:stCondLst>
                                    <p:cond delay="0"/>
                                  </p:stCondLst>
                                  <p:childTnLst>
                                    <p:animClr clrSpc="rgb" dir="cw">
                                      <p:cBhvr override="childStyle">
                                        <p:cTn id="114" dur="500" fill="hold"/>
                                        <p:tgtEl>
                                          <p:spTgt spid="43"/>
                                        </p:tgtEl>
                                        <p:attrNameLst>
                                          <p:attrName>style.color</p:attrName>
                                        </p:attrNameLst>
                                      </p:cBhvr>
                                      <p:to>
                                        <a:schemeClr val="accent2"/>
                                      </p:to>
                                    </p:animClr>
                                    <p:animClr clrSpc="rgb" dir="cw">
                                      <p:cBhvr>
                                        <p:cTn id="115" dur="500" fill="hold"/>
                                        <p:tgtEl>
                                          <p:spTgt spid="43"/>
                                        </p:tgtEl>
                                        <p:attrNameLst>
                                          <p:attrName>fillcolor</p:attrName>
                                        </p:attrNameLst>
                                      </p:cBhvr>
                                      <p:to>
                                        <a:schemeClr val="accent2"/>
                                      </p:to>
                                    </p:animClr>
                                    <p:set>
                                      <p:cBhvr>
                                        <p:cTn id="116" dur="500" fill="hold"/>
                                        <p:tgtEl>
                                          <p:spTgt spid="43"/>
                                        </p:tgtEl>
                                        <p:attrNameLst>
                                          <p:attrName>fill.type</p:attrName>
                                        </p:attrNameLst>
                                      </p:cBhvr>
                                      <p:to>
                                        <p:strVal val="solid"/>
                                      </p:to>
                                    </p:set>
                                    <p:set>
                                      <p:cBhvr>
                                        <p:cTn id="117" dur="500" fill="hold"/>
                                        <p:tgtEl>
                                          <p:spTgt spid="43"/>
                                        </p:tgtEl>
                                        <p:attrNameLst>
                                          <p:attrName>fill.on</p:attrName>
                                        </p:attrNameLst>
                                      </p:cBhvr>
                                      <p:to>
                                        <p:strVal val="true"/>
                                      </p:to>
                                    </p:set>
                                  </p:childTnLst>
                                  <p:subTnLst>
                                    <p:audio>
                                      <p:cMediaNode>
                                        <p:cTn display="0" masterRel="sameClick">
                                          <p:stCondLst>
                                            <p:cond evt="begin" delay="0">
                                              <p:tn val="113"/>
                                            </p:cond>
                                          </p:stCondLst>
                                          <p:endCondLst>
                                            <p:cond evt="onStopAudio" delay="0">
                                              <p:tgtEl>
                                                <p:sldTgt/>
                                              </p:tgtEl>
                                            </p:cond>
                                          </p:endCondLst>
                                        </p:cTn>
                                        <p:tgtEl>
                                          <p:sndTgt r:embed="rId3" name="SAI2_(new).wav"/>
                                        </p:tgtEl>
                                      </p:cMediaNode>
                                    </p:audio>
                                  </p:subTnLst>
                                </p:cTn>
                              </p:par>
                            </p:childTnLst>
                          </p:cTn>
                        </p:par>
                        <p:par>
                          <p:cTn id="118" fill="hold">
                            <p:stCondLst>
                              <p:cond delay="500"/>
                            </p:stCondLst>
                            <p:childTnLst>
                              <p:par>
                                <p:cTn id="119" presetID="10" presetClass="entr" presetSubtype="0" fill="hold"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500"/>
                                        <p:tgtEl>
                                          <p:spTgt spid="44"/>
                                        </p:tgtEl>
                                      </p:cBhvr>
                                    </p:animEffect>
                                  </p:childTnLst>
                                </p:cTn>
                              </p:par>
                            </p:childTnLst>
                          </p:cTn>
                        </p:par>
                      </p:childTnLst>
                    </p:cTn>
                  </p:par>
                </p:childTnLst>
              </p:cTn>
              <p:nextCondLst>
                <p:cond evt="onClick" delay="0">
                  <p:tgtEl>
                    <p:spTgt spid="43"/>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1"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ết quả hình ảnh cho hình nền màu xanh ngọ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ết quả hình ảnh cho virut corona"/>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9532" b="100000" l="0" r="45422">
                        <a14:foregroundMark x1="36024" y1="22122" x2="36024" y2="22122"/>
                        <a14:foregroundMark x1="41084" y1="37950" x2="41084" y2="37950"/>
                      </a14:backgroundRemoval>
                    </a14:imgEffect>
                  </a14:imgLayer>
                </a14:imgProps>
              </a:ext>
              <a:ext uri="{28A0092B-C50C-407E-A947-70E740481C1C}">
                <a14:useLocalDpi xmlns:a14="http://schemas.microsoft.com/office/drawing/2010/main" val="0"/>
              </a:ext>
            </a:extLst>
          </a:blip>
          <a:srcRect r="52634"/>
          <a:stretch/>
        </p:blipFill>
        <p:spPr bwMode="auto">
          <a:xfrm>
            <a:off x="125313" y="-84074"/>
            <a:ext cx="1282709" cy="181406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Kết quả hình ảnh cho virut corona"/>
          <p:cNvPicPr>
            <a:picLocks noChangeAspect="1" noChangeArrowheads="1"/>
          </p:cNvPicPr>
          <p:nvPr/>
        </p:nvPicPr>
        <p:blipFill rotWithShape="1">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l="28884" t="20229" r="28889" b="18928"/>
          <a:stretch/>
        </p:blipFill>
        <p:spPr bwMode="auto">
          <a:xfrm>
            <a:off x="1688449" y="344950"/>
            <a:ext cx="635327" cy="613229"/>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9958450" y="29036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17" name="Rounded Rectangle 16"/>
          <p:cNvSpPr/>
          <p:nvPr/>
        </p:nvSpPr>
        <p:spPr>
          <a:xfrm>
            <a:off x="9958450" y="29036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18" name="Rounded Rectangle 17"/>
          <p:cNvSpPr/>
          <p:nvPr/>
        </p:nvSpPr>
        <p:spPr>
          <a:xfrm>
            <a:off x="9958450" y="29036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19" name="Rounded Rectangle 18"/>
          <p:cNvSpPr/>
          <p:nvPr/>
        </p:nvSpPr>
        <p:spPr>
          <a:xfrm>
            <a:off x="9958450" y="29036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20" name="Rounded Rectangle 19"/>
          <p:cNvSpPr/>
          <p:nvPr/>
        </p:nvSpPr>
        <p:spPr>
          <a:xfrm>
            <a:off x="9958450" y="29036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21" name="Rounded Rectangle 20"/>
          <p:cNvSpPr/>
          <p:nvPr/>
        </p:nvSpPr>
        <p:spPr>
          <a:xfrm>
            <a:off x="9958450" y="29036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22" name="Rounded Rectangle 21"/>
          <p:cNvSpPr/>
          <p:nvPr/>
        </p:nvSpPr>
        <p:spPr>
          <a:xfrm>
            <a:off x="9958450" y="29036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23" name="Rounded Rectangle 22"/>
          <p:cNvSpPr/>
          <p:nvPr/>
        </p:nvSpPr>
        <p:spPr>
          <a:xfrm>
            <a:off x="9958450" y="29036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24" name="Rounded Rectangle 23"/>
          <p:cNvSpPr/>
          <p:nvPr/>
        </p:nvSpPr>
        <p:spPr>
          <a:xfrm>
            <a:off x="9958450" y="29036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25" name="Rounded Rectangle 24"/>
          <p:cNvSpPr/>
          <p:nvPr/>
        </p:nvSpPr>
        <p:spPr>
          <a:xfrm>
            <a:off x="9958450" y="29036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26" name="Rounded Rectangle 25"/>
          <p:cNvSpPr/>
          <p:nvPr/>
        </p:nvSpPr>
        <p:spPr>
          <a:xfrm>
            <a:off x="9958450" y="29036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27" name="Rounded Rectangle 26"/>
          <p:cNvSpPr/>
          <p:nvPr/>
        </p:nvSpPr>
        <p:spPr>
          <a:xfrm>
            <a:off x="9958450" y="29036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28" name="Rounded Rectangle 27"/>
          <p:cNvSpPr/>
          <p:nvPr/>
        </p:nvSpPr>
        <p:spPr>
          <a:xfrm>
            <a:off x="9958450" y="29036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29" name="Rounded Rectangle 28"/>
          <p:cNvSpPr/>
          <p:nvPr/>
        </p:nvSpPr>
        <p:spPr>
          <a:xfrm>
            <a:off x="9958450" y="29036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30" name="Rounded Rectangle 29"/>
          <p:cNvSpPr/>
          <p:nvPr/>
        </p:nvSpPr>
        <p:spPr>
          <a:xfrm>
            <a:off x="9958450" y="29036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31" name="Rounded Rectangle 30"/>
          <p:cNvSpPr/>
          <p:nvPr/>
        </p:nvSpPr>
        <p:spPr>
          <a:xfrm>
            <a:off x="9958450" y="29036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32" name="Rounded Rectangle 31"/>
          <p:cNvSpPr/>
          <p:nvPr/>
        </p:nvSpPr>
        <p:spPr>
          <a:xfrm>
            <a:off x="9958450" y="29036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33" name="Rounded Rectangle 32"/>
          <p:cNvSpPr/>
          <p:nvPr/>
        </p:nvSpPr>
        <p:spPr>
          <a:xfrm>
            <a:off x="9958450" y="29036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34" name="Rounded Rectangle 33"/>
          <p:cNvSpPr/>
          <p:nvPr/>
        </p:nvSpPr>
        <p:spPr>
          <a:xfrm>
            <a:off x="9958450" y="29036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35" name="Rounded Rectangle 34"/>
          <p:cNvSpPr/>
          <p:nvPr/>
        </p:nvSpPr>
        <p:spPr>
          <a:xfrm>
            <a:off x="9958450" y="29036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36" name="Rounded Rectangle 35"/>
          <p:cNvSpPr/>
          <p:nvPr/>
        </p:nvSpPr>
        <p:spPr>
          <a:xfrm>
            <a:off x="9958450" y="29036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37" name="Picture 2" descr="Kết quả hình ảnh cho home 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279701" y="163132"/>
            <a:ext cx="783773" cy="78377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Rectangle 1"/>
              <p:cNvSpPr/>
              <p:nvPr/>
            </p:nvSpPr>
            <p:spPr>
              <a:xfrm>
                <a:off x="2323776" y="796549"/>
                <a:ext cx="7677148" cy="1322863"/>
              </a:xfrm>
              <a:prstGeom prst="rect">
                <a:avLst/>
              </a:prstGeom>
            </p:spPr>
            <p:txBody>
              <a:bodyPr wrap="square">
                <a:spAutoFit/>
              </a:bodyPr>
              <a:lstStyle/>
              <a:p>
                <a:pPr>
                  <a:lnSpc>
                    <a:spcPct val="150000"/>
                  </a:lnSpc>
                </a:pPr>
                <a:r>
                  <a:rPr lang="en-US" sz="2800" b="1" dirty="0" smtClean="0">
                    <a:solidFill>
                      <a:schemeClr val="bg1"/>
                    </a:solidFill>
                    <a:latin typeface="Times New Roman" panose="02020603050405020304" pitchFamily="18" charset="0"/>
                    <a:cs typeface="Times New Roman" panose="02020603050405020304" pitchFamily="18" charset="0"/>
                  </a:rPr>
                  <a:t>Câu 2</a:t>
                </a:r>
                <a:r>
                  <a:rPr lang="en-US" sz="2800" b="1" smtClean="0">
                    <a:solidFill>
                      <a:schemeClr val="bg1"/>
                    </a:solidFill>
                    <a:latin typeface="Times New Roman" panose="02020603050405020304" pitchFamily="18" charset="0"/>
                    <a:cs typeface="Times New Roman" panose="02020603050405020304" pitchFamily="18" charset="0"/>
                  </a:rPr>
                  <a:t>: Cho tứ </a:t>
                </a:r>
                <a:r>
                  <a:rPr lang="en-US" sz="2800" b="1" dirty="0" smtClean="0">
                    <a:solidFill>
                      <a:schemeClr val="bg1"/>
                    </a:solidFill>
                    <a:latin typeface="Times New Roman" panose="02020603050405020304" pitchFamily="18" charset="0"/>
                    <a:cs typeface="Times New Roman" panose="02020603050405020304" pitchFamily="18" charset="0"/>
                  </a:rPr>
                  <a:t>giác ABCD nội tiếp đường tròn, có </a:t>
                </a:r>
                <a14:m>
                  <m:oMath xmlns:m="http://schemas.openxmlformats.org/officeDocument/2006/math">
                    <m:acc>
                      <m:accPr>
                        <m:chr m:val="̂"/>
                        <m:ctrlPr>
                          <a:rPr lang="en-US" sz="2800" b="1" i="1" dirty="0" smtClean="0">
                            <a:solidFill>
                              <a:schemeClr val="bg1"/>
                            </a:solidFill>
                            <a:latin typeface="Cambria Math" panose="02040503050406030204" pitchFamily="18" charset="0"/>
                          </a:rPr>
                        </m:ctrlPr>
                      </m:accPr>
                      <m:e>
                        <m:r>
                          <a:rPr lang="en-US" sz="2800" b="1" i="1" dirty="0" smtClean="0">
                            <a:solidFill>
                              <a:schemeClr val="bg1"/>
                            </a:solidFill>
                            <a:latin typeface="Cambria Math" panose="02040503050406030204" pitchFamily="18" charset="0"/>
                          </a:rPr>
                          <m:t>𝑩𝑨𝑫</m:t>
                        </m:r>
                      </m:e>
                    </m:acc>
                    <m:r>
                      <a:rPr lang="en-US" sz="2800" b="1" i="1" dirty="0" smtClean="0">
                        <a:solidFill>
                          <a:schemeClr val="bg1"/>
                        </a:solidFill>
                        <a:latin typeface="Cambria Math" panose="02040503050406030204" pitchFamily="18" charset="0"/>
                      </a:rPr>
                      <m:t>=</m:t>
                    </m:r>
                    <m:r>
                      <a:rPr lang="en-US" sz="2800" b="1" i="1" dirty="0" smtClean="0">
                        <a:solidFill>
                          <a:schemeClr val="bg1"/>
                        </a:solidFill>
                        <a:latin typeface="Cambria Math" panose="02040503050406030204" pitchFamily="18" charset="0"/>
                      </a:rPr>
                      <m:t>𝟕𝟎</m:t>
                    </m:r>
                    <m:r>
                      <a:rPr lang="en-US" sz="2800" b="1" i="1" dirty="0">
                        <a:solidFill>
                          <a:schemeClr val="bg1"/>
                        </a:solidFill>
                        <a:latin typeface="Cambria Math" panose="02040503050406030204" pitchFamily="18" charset="0"/>
                        <a:ea typeface="Cambria Math" panose="02040503050406030204" pitchFamily="18" charset="0"/>
                      </a:rPr>
                      <m:t>°</m:t>
                    </m:r>
                  </m:oMath>
                </a14:m>
                <a:r>
                  <a:rPr lang="en-US" sz="2800" b="1">
                    <a:solidFill>
                      <a:schemeClr val="bg1"/>
                    </a:solidFill>
                    <a:latin typeface="Times New Roman" panose="02020603050405020304" pitchFamily="18" charset="0"/>
                    <a:cs typeface="Times New Roman" panose="02020603050405020304" pitchFamily="18" charset="0"/>
                  </a:rPr>
                  <a:t> </a:t>
                </a:r>
                <a:r>
                  <a:rPr lang="en-US" sz="2800" b="1" smtClean="0">
                    <a:solidFill>
                      <a:schemeClr val="bg1"/>
                    </a:solidFill>
                    <a:latin typeface="Times New Roman" panose="02020603050405020304" pitchFamily="18" charset="0"/>
                    <a:cs typeface="Times New Roman" panose="02020603050405020304" pitchFamily="18" charset="0"/>
                  </a:rPr>
                  <a:t>. Tính </a:t>
                </a:r>
                <a14:m>
                  <m:oMath xmlns:m="http://schemas.openxmlformats.org/officeDocument/2006/math">
                    <m:acc>
                      <m:accPr>
                        <m:chr m:val="̂"/>
                        <m:ctrlPr>
                          <a:rPr lang="en-US" sz="2800" b="1" i="1" dirty="0">
                            <a:solidFill>
                              <a:schemeClr val="bg1"/>
                            </a:solidFill>
                            <a:latin typeface="Cambria Math" panose="02040503050406030204" pitchFamily="18" charset="0"/>
                          </a:rPr>
                        </m:ctrlPr>
                      </m:accPr>
                      <m:e>
                        <m:r>
                          <a:rPr lang="en-US" sz="2800" b="1" i="1" dirty="0" smtClean="0">
                            <a:solidFill>
                              <a:schemeClr val="bg1"/>
                            </a:solidFill>
                            <a:latin typeface="Cambria Math" panose="02040503050406030204" pitchFamily="18" charset="0"/>
                          </a:rPr>
                          <m:t>𝑩𝑪𝑫</m:t>
                        </m:r>
                      </m:e>
                    </m:acc>
                    <m:r>
                      <a:rPr lang="en-US" sz="2800" b="1" i="1" dirty="0" smtClean="0">
                        <a:solidFill>
                          <a:schemeClr val="bg1"/>
                        </a:solidFill>
                        <a:latin typeface="Cambria Math" panose="02040503050406030204" pitchFamily="18" charset="0"/>
                      </a:rPr>
                      <m:t>?</m:t>
                    </m:r>
                  </m:oMath>
                </a14:m>
                <a:endParaRPr lang="en-US" sz="2800" b="1"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323776" y="796549"/>
                <a:ext cx="7677148" cy="1322863"/>
              </a:xfrm>
              <a:prstGeom prst="rect">
                <a:avLst/>
              </a:prstGeom>
              <a:blipFill>
                <a:blip r:embed="rId11"/>
                <a:stretch>
                  <a:fillRect l="-1587" r="-2778" b="-119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1020931" y="2916078"/>
                <a:ext cx="1656956" cy="2654958"/>
              </a:xfrm>
              <a:prstGeom prst="rect">
                <a:avLst/>
              </a:prstGeom>
            </p:spPr>
            <p:txBody>
              <a:bodyPr wrap="square">
                <a:spAutoFit/>
              </a:bodyPr>
              <a:lstStyle/>
              <a:p>
                <a:pPr marL="514350" indent="-514350">
                  <a:lnSpc>
                    <a:spcPct val="150000"/>
                  </a:lnSpc>
                  <a:buAutoNum type="alphaUcPeriod"/>
                </a:pPr>
                <a14:m>
                  <m:oMath xmlns:m="http://schemas.openxmlformats.org/officeDocument/2006/math">
                    <m:sSup>
                      <m:sSupPr>
                        <m:ctrlPr>
                          <a:rPr lang="en-US" sz="2800" i="1" smtClean="0">
                            <a:solidFill>
                              <a:schemeClr val="bg1"/>
                            </a:solidFill>
                            <a:latin typeface="Cambria Math" panose="02040503050406030204" pitchFamily="18" charset="0"/>
                            <a:cs typeface="Times New Roman" panose="02020603050405020304" pitchFamily="18" charset="0"/>
                          </a:rPr>
                        </m:ctrlPr>
                      </m:sSupPr>
                      <m:e>
                        <m:r>
                          <a:rPr lang="en-US" sz="2800" b="0" i="0" smtClean="0">
                            <a:solidFill>
                              <a:schemeClr val="bg1"/>
                            </a:solidFill>
                            <a:latin typeface="Cambria Math" panose="02040503050406030204" pitchFamily="18" charset="0"/>
                            <a:cs typeface="Times New Roman" panose="02020603050405020304" pitchFamily="18" charset="0"/>
                          </a:rPr>
                          <m:t>30</m:t>
                        </m:r>
                      </m:e>
                      <m:sup>
                        <m:r>
                          <a:rPr lang="en-US" sz="2800" b="0" i="0" smtClean="0">
                            <a:solidFill>
                              <a:schemeClr val="bg1"/>
                            </a:solidFill>
                            <a:latin typeface="Cambria Math" panose="02040503050406030204" pitchFamily="18" charset="0"/>
                            <a:cs typeface="Times New Roman" panose="02020603050405020304" pitchFamily="18" charset="0"/>
                          </a:rPr>
                          <m:t>0</m:t>
                        </m:r>
                      </m:sup>
                    </m:sSup>
                  </m:oMath>
                </a14:m>
                <a:r>
                  <a:rPr lang="en-US" sz="2800" smtClean="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a:p>
                <a:pPr marL="514350" indent="-514350">
                  <a:lnSpc>
                    <a:spcPct val="150000"/>
                  </a:lnSpc>
                  <a:buAutoNum type="alphaUcPeriod"/>
                </a:pPr>
                <a14:m>
                  <m:oMath xmlns:m="http://schemas.openxmlformats.org/officeDocument/2006/math">
                    <m:sSup>
                      <m:sSupPr>
                        <m:ctrlPr>
                          <a:rPr lang="en-US" sz="2800" i="1">
                            <a:solidFill>
                              <a:schemeClr val="bg1"/>
                            </a:solidFill>
                            <a:latin typeface="Cambria Math" panose="02040503050406030204" pitchFamily="18" charset="0"/>
                            <a:cs typeface="Times New Roman" panose="02020603050405020304" pitchFamily="18" charset="0"/>
                          </a:rPr>
                        </m:ctrlPr>
                      </m:sSupPr>
                      <m:e>
                        <m:r>
                          <a:rPr lang="en-US" sz="2800" b="0" i="0" smtClean="0">
                            <a:solidFill>
                              <a:schemeClr val="bg1"/>
                            </a:solidFill>
                            <a:latin typeface="Cambria Math" panose="02040503050406030204" pitchFamily="18" charset="0"/>
                            <a:cs typeface="Times New Roman" panose="02020603050405020304" pitchFamily="18" charset="0"/>
                          </a:rPr>
                          <m:t>55</m:t>
                        </m:r>
                      </m:e>
                      <m:sup>
                        <m:r>
                          <a:rPr lang="en-US" sz="2800" i="0">
                            <a:solidFill>
                              <a:schemeClr val="bg1"/>
                            </a:solidFill>
                            <a:latin typeface="Cambria Math" panose="02040503050406030204" pitchFamily="18" charset="0"/>
                            <a:cs typeface="Times New Roman" panose="02020603050405020304" pitchFamily="18" charset="0"/>
                          </a:rPr>
                          <m:t>0</m:t>
                        </m:r>
                      </m:sup>
                    </m:sSup>
                  </m:oMath>
                </a14:m>
                <a:r>
                  <a:rPr lang="en-US" sz="2800" dirty="0">
                    <a:solidFill>
                      <a:schemeClr val="bg1"/>
                    </a:solidFill>
                    <a:latin typeface="Times New Roman" panose="02020603050405020304" pitchFamily="18" charset="0"/>
                    <a:cs typeface="Times New Roman" panose="02020603050405020304" pitchFamily="18" charset="0"/>
                  </a:rPr>
                  <a:t>.</a:t>
                </a:r>
              </a:p>
              <a:p>
                <a:pPr marL="514350" indent="-514350">
                  <a:lnSpc>
                    <a:spcPct val="150000"/>
                  </a:lnSpc>
                  <a:buAutoNum type="alphaUcPeriod"/>
                </a:pPr>
                <a14:m>
                  <m:oMath xmlns:m="http://schemas.openxmlformats.org/officeDocument/2006/math">
                    <m:sSup>
                      <m:sSupPr>
                        <m:ctrlPr>
                          <a:rPr lang="en-US" sz="2800" b="0" i="1" smtClean="0">
                            <a:solidFill>
                              <a:schemeClr val="bg1"/>
                            </a:solidFill>
                            <a:latin typeface="Cambria Math" panose="02040503050406030204" pitchFamily="18" charset="0"/>
                            <a:cs typeface="Times New Roman" panose="02020603050405020304" pitchFamily="18" charset="0"/>
                          </a:rPr>
                        </m:ctrlPr>
                      </m:sSupPr>
                      <m:e>
                        <m:r>
                          <a:rPr lang="en-US" sz="2800" b="0" i="1" smtClean="0">
                            <a:solidFill>
                              <a:schemeClr val="bg1"/>
                            </a:solidFill>
                            <a:latin typeface="Cambria Math" panose="02040503050406030204" pitchFamily="18" charset="0"/>
                            <a:cs typeface="Times New Roman" panose="02020603050405020304" pitchFamily="18" charset="0"/>
                          </a:rPr>
                          <m:t>70</m:t>
                        </m:r>
                      </m:e>
                      <m:sup>
                        <m:r>
                          <a:rPr lang="en-US" sz="2800" b="0" i="1" smtClean="0">
                            <a:solidFill>
                              <a:schemeClr val="bg1"/>
                            </a:solidFill>
                            <a:latin typeface="Cambria Math" panose="02040503050406030204" pitchFamily="18" charset="0"/>
                            <a:cs typeface="Times New Roman" panose="02020603050405020304" pitchFamily="18" charset="0"/>
                          </a:rPr>
                          <m:t>0</m:t>
                        </m:r>
                      </m:sup>
                    </m:sSup>
                  </m:oMath>
                </a14:m>
                <a:r>
                  <a:rPr lang="en-US" sz="2800" dirty="0">
                    <a:solidFill>
                      <a:schemeClr val="bg1"/>
                    </a:solidFill>
                    <a:latin typeface="Times New Roman" panose="02020603050405020304" pitchFamily="18" charset="0"/>
                    <a:cs typeface="Times New Roman" panose="02020603050405020304" pitchFamily="18" charset="0"/>
                  </a:rPr>
                  <a:t>.</a:t>
                </a:r>
              </a:p>
              <a:p>
                <a:pPr marL="514350" indent="-514350">
                  <a:lnSpc>
                    <a:spcPct val="150000"/>
                  </a:lnSpc>
                  <a:buAutoNum type="alphaUcPeriod"/>
                </a:pPr>
                <a14:m>
                  <m:oMath xmlns:m="http://schemas.openxmlformats.org/officeDocument/2006/math">
                    <m:sSup>
                      <m:sSupPr>
                        <m:ctrlPr>
                          <a:rPr lang="en-US" sz="2800" i="1">
                            <a:solidFill>
                              <a:schemeClr val="bg1"/>
                            </a:solidFill>
                            <a:latin typeface="Cambria Math" panose="02040503050406030204" pitchFamily="18" charset="0"/>
                            <a:cs typeface="Times New Roman" panose="02020603050405020304" pitchFamily="18" charset="0"/>
                          </a:rPr>
                        </m:ctrlPr>
                      </m:sSupPr>
                      <m:e>
                        <m:r>
                          <a:rPr lang="en-US" sz="2800" b="0" i="0" smtClean="0">
                            <a:solidFill>
                              <a:schemeClr val="bg1"/>
                            </a:solidFill>
                            <a:latin typeface="Cambria Math" panose="02040503050406030204" pitchFamily="18" charset="0"/>
                            <a:cs typeface="Times New Roman" panose="02020603050405020304" pitchFamily="18" charset="0"/>
                          </a:rPr>
                          <m:t>110</m:t>
                        </m:r>
                      </m:e>
                      <m:sup>
                        <m:r>
                          <a:rPr lang="en-US" sz="2800" i="0">
                            <a:solidFill>
                              <a:schemeClr val="bg1"/>
                            </a:solidFill>
                            <a:latin typeface="Cambria Math" panose="02040503050406030204" pitchFamily="18" charset="0"/>
                            <a:cs typeface="Times New Roman" panose="02020603050405020304" pitchFamily="18" charset="0"/>
                          </a:rPr>
                          <m:t>0</m:t>
                        </m:r>
                      </m:sup>
                    </m:sSup>
                  </m:oMath>
                </a14:m>
                <a:r>
                  <a:rPr lang="en-US" sz="2800" dirty="0">
                    <a:solidFill>
                      <a:schemeClr val="bg1"/>
                    </a:solidFill>
                    <a:latin typeface="Times New Roman" panose="02020603050405020304" pitchFamily="18" charset="0"/>
                    <a:cs typeface="Times New Roman" panose="02020603050405020304" pitchFamily="18" charset="0"/>
                  </a:rPr>
                  <a:t>.</a:t>
                </a:r>
              </a:p>
            </p:txBody>
          </p:sp>
        </mc:Choice>
        <mc:Fallback xmlns="">
          <p:sp>
            <p:nvSpPr>
              <p:cNvPr id="38" name="Rectangle 37"/>
              <p:cNvSpPr>
                <a:spLocks noRot="1" noChangeAspect="1" noMove="1" noResize="1" noEditPoints="1" noAdjustHandles="1" noChangeArrowheads="1" noChangeShapeType="1" noTextEdit="1"/>
              </p:cNvSpPr>
              <p:nvPr/>
            </p:nvSpPr>
            <p:spPr>
              <a:xfrm>
                <a:off x="1020931" y="2916078"/>
                <a:ext cx="1656956" cy="2654958"/>
              </a:xfrm>
              <a:prstGeom prst="rect">
                <a:avLst/>
              </a:prstGeom>
              <a:blipFill>
                <a:blip r:embed="rId12"/>
                <a:stretch>
                  <a:fillRect r="-735" b="-3440"/>
                </a:stretch>
              </a:blipFill>
            </p:spPr>
            <p:txBody>
              <a:bodyPr/>
              <a:lstStyle/>
              <a:p>
                <a:r>
                  <a:rPr lang="en-US">
                    <a:noFill/>
                  </a:rPr>
                  <a:t> </a:t>
                </a:r>
              </a:p>
            </p:txBody>
          </p:sp>
        </mc:Fallback>
      </mc:AlternateContent>
      <p:sp>
        <p:nvSpPr>
          <p:cNvPr id="39" name="D1"/>
          <p:cNvSpPr/>
          <p:nvPr/>
        </p:nvSpPr>
        <p:spPr>
          <a:xfrm>
            <a:off x="551158" y="5140696"/>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0" name="D2" descr="Kết quả hình ảnh cho đúng sai png"/>
          <p:cNvPicPr>
            <a:picLocks noChangeAspect="1" noChangeArrowheads="1"/>
          </p:cNvPicPr>
          <p:nvPr/>
        </p:nvPicPr>
        <p:blipFill>
          <a:blip r:embed="rId13"/>
          <a:srcRect/>
          <a:stretch>
            <a:fillRect/>
          </a:stretch>
        </p:blipFill>
        <p:spPr bwMode="auto">
          <a:xfrm>
            <a:off x="513058" y="5102596"/>
            <a:ext cx="304800" cy="304800"/>
          </a:xfrm>
          <a:prstGeom prst="rect">
            <a:avLst/>
          </a:prstGeom>
          <a:noFill/>
          <a:ln w="9525">
            <a:noFill/>
            <a:miter lim="800000"/>
            <a:headEnd/>
            <a:tailEnd/>
          </a:ln>
        </p:spPr>
      </p:pic>
      <p:sp>
        <p:nvSpPr>
          <p:cNvPr id="41" name="S3"/>
          <p:cNvSpPr/>
          <p:nvPr/>
        </p:nvSpPr>
        <p:spPr>
          <a:xfrm>
            <a:off x="590845" y="3243852"/>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2" name="SS3" descr="Hình ảnh có liên quan"/>
          <p:cNvPicPr>
            <a:picLocks noChangeAspect="1" noChangeArrowheads="1"/>
          </p:cNvPicPr>
          <p:nvPr/>
        </p:nvPicPr>
        <p:blipFill>
          <a:blip r:embed="rId14"/>
          <a:srcRect l="14398" t="13542" r="14490" b="14236"/>
          <a:stretch>
            <a:fillRect/>
          </a:stretch>
        </p:blipFill>
        <p:spPr bwMode="auto">
          <a:xfrm>
            <a:off x="578146" y="3226391"/>
            <a:ext cx="252413" cy="255587"/>
          </a:xfrm>
          <a:prstGeom prst="rect">
            <a:avLst/>
          </a:prstGeom>
          <a:noFill/>
          <a:ln w="9525">
            <a:noFill/>
            <a:miter lim="800000"/>
            <a:headEnd/>
            <a:tailEnd/>
          </a:ln>
        </p:spPr>
      </p:pic>
      <p:sp>
        <p:nvSpPr>
          <p:cNvPr id="43" name="S3"/>
          <p:cNvSpPr/>
          <p:nvPr/>
        </p:nvSpPr>
        <p:spPr>
          <a:xfrm>
            <a:off x="554425" y="4502516"/>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4" name="SS3" descr="Hình ảnh có liên quan"/>
          <p:cNvPicPr>
            <a:picLocks noChangeAspect="1" noChangeArrowheads="1"/>
          </p:cNvPicPr>
          <p:nvPr/>
        </p:nvPicPr>
        <p:blipFill>
          <a:blip r:embed="rId14"/>
          <a:srcRect l="14398" t="13542" r="14490" b="14236"/>
          <a:stretch>
            <a:fillRect/>
          </a:stretch>
        </p:blipFill>
        <p:spPr bwMode="auto">
          <a:xfrm>
            <a:off x="541726" y="4485055"/>
            <a:ext cx="252413" cy="255587"/>
          </a:xfrm>
          <a:prstGeom prst="rect">
            <a:avLst/>
          </a:prstGeom>
          <a:noFill/>
          <a:ln w="9525">
            <a:noFill/>
            <a:miter lim="800000"/>
            <a:headEnd/>
            <a:tailEnd/>
          </a:ln>
        </p:spPr>
      </p:pic>
      <p:sp>
        <p:nvSpPr>
          <p:cNvPr id="45" name="S3"/>
          <p:cNvSpPr/>
          <p:nvPr/>
        </p:nvSpPr>
        <p:spPr>
          <a:xfrm>
            <a:off x="578145" y="3903226"/>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6" name="SS3" descr="Hình ảnh có liên quan"/>
          <p:cNvPicPr>
            <a:picLocks noChangeAspect="1" noChangeArrowheads="1"/>
          </p:cNvPicPr>
          <p:nvPr/>
        </p:nvPicPr>
        <p:blipFill>
          <a:blip r:embed="rId14"/>
          <a:srcRect l="14398" t="13542" r="14490" b="14236"/>
          <a:stretch>
            <a:fillRect/>
          </a:stretch>
        </p:blipFill>
        <p:spPr bwMode="auto">
          <a:xfrm>
            <a:off x="565446" y="3885765"/>
            <a:ext cx="252413" cy="255587"/>
          </a:xfrm>
          <a:prstGeom prst="rect">
            <a:avLst/>
          </a:prstGeom>
          <a:noFill/>
          <a:ln w="9525">
            <a:noFill/>
            <a:miter lim="800000"/>
            <a:headEnd/>
            <a:tailEnd/>
          </a:ln>
        </p:spPr>
      </p:pic>
    </p:spTree>
    <p:extLst>
      <p:ext uri="{BB962C8B-B14F-4D97-AF65-F5344CB8AC3E}">
        <p14:creationId xmlns:p14="http://schemas.microsoft.com/office/powerpoint/2010/main" val="179712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8" presetClass="emph" presetSubtype="0" fill="hold" nodeType="withEffect">
                                  <p:stCondLst>
                                    <p:cond delay="0"/>
                                  </p:stCondLst>
                                  <p:childTnLst>
                                    <p:animRot by="21600000">
                                      <p:cBhvr>
                                        <p:cTn id="9" dur="5000" fill="hold"/>
                                        <p:tgtEl>
                                          <p:spTgt spid="15"/>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1" presetClass="entr" presetSubtype="0" fill="hold" grpId="0" nodeType="clickEffect">
                                  <p:stCondLst>
                                    <p:cond delay="0"/>
                                  </p:stCondLst>
                                  <p:childTnLst>
                                    <p:set>
                                      <p:cBhvr>
                                        <p:cTn id="13" dur="1000">
                                          <p:stCondLst>
                                            <p:cond delay="0"/>
                                          </p:stCondLst>
                                        </p:cTn>
                                        <p:tgtEl>
                                          <p:spTgt spid="16"/>
                                        </p:tgtEl>
                                        <p:attrNameLst>
                                          <p:attrName>style.visibility</p:attrName>
                                        </p:attrNameLst>
                                      </p:cBhvr>
                                      <p:to>
                                        <p:strVal val="visible"/>
                                      </p:to>
                                    </p:set>
                                  </p:childTnLst>
                                </p:cTn>
                              </p:par>
                            </p:childTnLst>
                          </p:cTn>
                        </p:par>
                        <p:par>
                          <p:cTn id="14" fill="hold">
                            <p:stCondLst>
                              <p:cond delay="1000"/>
                            </p:stCondLst>
                            <p:childTnLst>
                              <p:par>
                                <p:cTn id="15" presetID="11" presetClass="entr" presetSubtype="0" fill="hold" grpId="0" nodeType="afterEffect">
                                  <p:stCondLst>
                                    <p:cond delay="0"/>
                                  </p:stCondLst>
                                  <p:childTnLst>
                                    <p:set>
                                      <p:cBhvr>
                                        <p:cTn id="16" dur="1000">
                                          <p:stCondLst>
                                            <p:cond delay="0"/>
                                          </p:stCondLst>
                                        </p:cTn>
                                        <p:tgtEl>
                                          <p:spTgt spid="17"/>
                                        </p:tgtEl>
                                        <p:attrNameLst>
                                          <p:attrName>style.visibility</p:attrName>
                                        </p:attrNameLst>
                                      </p:cBhvr>
                                      <p:to>
                                        <p:strVal val="visible"/>
                                      </p:to>
                                    </p:set>
                                  </p:childTnLst>
                                </p:cTn>
                              </p:par>
                            </p:childTnLst>
                          </p:cTn>
                        </p:par>
                        <p:par>
                          <p:cTn id="17" fill="hold">
                            <p:stCondLst>
                              <p:cond delay="2000"/>
                            </p:stCondLst>
                            <p:childTnLst>
                              <p:par>
                                <p:cTn id="18" presetID="11" presetClass="entr" presetSubtype="0" fill="hold" grpId="0" nodeType="afterEffect">
                                  <p:stCondLst>
                                    <p:cond delay="0"/>
                                  </p:stCondLst>
                                  <p:childTnLst>
                                    <p:set>
                                      <p:cBhvr>
                                        <p:cTn id="19" dur="1000">
                                          <p:stCondLst>
                                            <p:cond delay="0"/>
                                          </p:stCondLst>
                                        </p:cTn>
                                        <p:tgtEl>
                                          <p:spTgt spid="18"/>
                                        </p:tgtEl>
                                        <p:attrNameLst>
                                          <p:attrName>style.visibility</p:attrName>
                                        </p:attrNameLst>
                                      </p:cBhvr>
                                      <p:to>
                                        <p:strVal val="visible"/>
                                      </p:to>
                                    </p:set>
                                  </p:childTnLst>
                                </p:cTn>
                              </p:par>
                            </p:childTnLst>
                          </p:cTn>
                        </p:par>
                        <p:par>
                          <p:cTn id="20" fill="hold">
                            <p:stCondLst>
                              <p:cond delay="3000"/>
                            </p:stCondLst>
                            <p:childTnLst>
                              <p:par>
                                <p:cTn id="21" presetID="11" presetClass="entr" presetSubtype="0" fill="hold" grpId="0" nodeType="afterEffect">
                                  <p:stCondLst>
                                    <p:cond delay="0"/>
                                  </p:stCondLst>
                                  <p:childTnLst>
                                    <p:set>
                                      <p:cBhvr>
                                        <p:cTn id="22" dur="1000">
                                          <p:stCondLst>
                                            <p:cond delay="0"/>
                                          </p:stCondLst>
                                        </p:cTn>
                                        <p:tgtEl>
                                          <p:spTgt spid="19"/>
                                        </p:tgtEl>
                                        <p:attrNameLst>
                                          <p:attrName>style.visibility</p:attrName>
                                        </p:attrNameLst>
                                      </p:cBhvr>
                                      <p:to>
                                        <p:strVal val="visible"/>
                                      </p:to>
                                    </p:set>
                                  </p:childTnLst>
                                </p:cTn>
                              </p:par>
                            </p:childTnLst>
                          </p:cTn>
                        </p:par>
                        <p:par>
                          <p:cTn id="23" fill="hold">
                            <p:stCondLst>
                              <p:cond delay="4000"/>
                            </p:stCondLst>
                            <p:childTnLst>
                              <p:par>
                                <p:cTn id="24" presetID="11" presetClass="entr" presetSubtype="0" fill="hold" grpId="0" nodeType="afterEffect">
                                  <p:stCondLst>
                                    <p:cond delay="0"/>
                                  </p:stCondLst>
                                  <p:childTnLst>
                                    <p:set>
                                      <p:cBhvr>
                                        <p:cTn id="25" dur="1000">
                                          <p:stCondLst>
                                            <p:cond delay="0"/>
                                          </p:stCondLst>
                                        </p:cTn>
                                        <p:tgtEl>
                                          <p:spTgt spid="20"/>
                                        </p:tgtEl>
                                        <p:attrNameLst>
                                          <p:attrName>style.visibility</p:attrName>
                                        </p:attrNameLst>
                                      </p:cBhvr>
                                      <p:to>
                                        <p:strVal val="visible"/>
                                      </p:to>
                                    </p:set>
                                  </p:childTnLst>
                                </p:cTn>
                              </p:par>
                            </p:childTnLst>
                          </p:cTn>
                        </p:par>
                        <p:par>
                          <p:cTn id="26" fill="hold">
                            <p:stCondLst>
                              <p:cond delay="5000"/>
                            </p:stCondLst>
                            <p:childTnLst>
                              <p:par>
                                <p:cTn id="27" presetID="11" presetClass="entr" presetSubtype="0" fill="hold" grpId="0" nodeType="afterEffect">
                                  <p:stCondLst>
                                    <p:cond delay="0"/>
                                  </p:stCondLst>
                                  <p:childTnLst>
                                    <p:set>
                                      <p:cBhvr>
                                        <p:cTn id="28" dur="1000">
                                          <p:stCondLst>
                                            <p:cond delay="0"/>
                                          </p:stCondLst>
                                        </p:cTn>
                                        <p:tgtEl>
                                          <p:spTgt spid="21"/>
                                        </p:tgtEl>
                                        <p:attrNameLst>
                                          <p:attrName>style.visibility</p:attrName>
                                        </p:attrNameLst>
                                      </p:cBhvr>
                                      <p:to>
                                        <p:strVal val="visible"/>
                                      </p:to>
                                    </p:set>
                                  </p:childTnLst>
                                </p:cTn>
                              </p:par>
                            </p:childTnLst>
                          </p:cTn>
                        </p:par>
                        <p:par>
                          <p:cTn id="29" fill="hold">
                            <p:stCondLst>
                              <p:cond delay="6000"/>
                            </p:stCondLst>
                            <p:childTnLst>
                              <p:par>
                                <p:cTn id="30" presetID="11" presetClass="entr" presetSubtype="0" fill="hold" grpId="0" nodeType="afterEffect">
                                  <p:stCondLst>
                                    <p:cond delay="0"/>
                                  </p:stCondLst>
                                  <p:childTnLst>
                                    <p:set>
                                      <p:cBhvr>
                                        <p:cTn id="31" dur="1000">
                                          <p:stCondLst>
                                            <p:cond delay="0"/>
                                          </p:stCondLst>
                                        </p:cTn>
                                        <p:tgtEl>
                                          <p:spTgt spid="22"/>
                                        </p:tgtEl>
                                        <p:attrNameLst>
                                          <p:attrName>style.visibility</p:attrName>
                                        </p:attrNameLst>
                                      </p:cBhvr>
                                      <p:to>
                                        <p:strVal val="visible"/>
                                      </p:to>
                                    </p:set>
                                  </p:childTnLst>
                                </p:cTn>
                              </p:par>
                            </p:childTnLst>
                          </p:cTn>
                        </p:par>
                        <p:par>
                          <p:cTn id="32" fill="hold">
                            <p:stCondLst>
                              <p:cond delay="7000"/>
                            </p:stCondLst>
                            <p:childTnLst>
                              <p:par>
                                <p:cTn id="33" presetID="11" presetClass="entr" presetSubtype="0" fill="hold" grpId="0" nodeType="afterEffect">
                                  <p:stCondLst>
                                    <p:cond delay="0"/>
                                  </p:stCondLst>
                                  <p:childTnLst>
                                    <p:set>
                                      <p:cBhvr>
                                        <p:cTn id="34" dur="1000">
                                          <p:stCondLst>
                                            <p:cond delay="0"/>
                                          </p:stCondLst>
                                        </p:cTn>
                                        <p:tgtEl>
                                          <p:spTgt spid="23"/>
                                        </p:tgtEl>
                                        <p:attrNameLst>
                                          <p:attrName>style.visibility</p:attrName>
                                        </p:attrNameLst>
                                      </p:cBhvr>
                                      <p:to>
                                        <p:strVal val="visible"/>
                                      </p:to>
                                    </p:set>
                                  </p:childTnLst>
                                </p:cTn>
                              </p:par>
                            </p:childTnLst>
                          </p:cTn>
                        </p:par>
                        <p:par>
                          <p:cTn id="35" fill="hold">
                            <p:stCondLst>
                              <p:cond delay="8000"/>
                            </p:stCondLst>
                            <p:childTnLst>
                              <p:par>
                                <p:cTn id="36" presetID="11" presetClass="entr" presetSubtype="0" fill="hold" grpId="0" nodeType="afterEffect">
                                  <p:stCondLst>
                                    <p:cond delay="0"/>
                                  </p:stCondLst>
                                  <p:childTnLst>
                                    <p:set>
                                      <p:cBhvr>
                                        <p:cTn id="37" dur="1000">
                                          <p:stCondLst>
                                            <p:cond delay="0"/>
                                          </p:stCondLst>
                                        </p:cTn>
                                        <p:tgtEl>
                                          <p:spTgt spid="24"/>
                                        </p:tgtEl>
                                        <p:attrNameLst>
                                          <p:attrName>style.visibility</p:attrName>
                                        </p:attrNameLst>
                                      </p:cBhvr>
                                      <p:to>
                                        <p:strVal val="visible"/>
                                      </p:to>
                                    </p:set>
                                  </p:childTnLst>
                                </p:cTn>
                              </p:par>
                            </p:childTnLst>
                          </p:cTn>
                        </p:par>
                        <p:par>
                          <p:cTn id="38" fill="hold">
                            <p:stCondLst>
                              <p:cond delay="9000"/>
                            </p:stCondLst>
                            <p:childTnLst>
                              <p:par>
                                <p:cTn id="39" presetID="11" presetClass="entr" presetSubtype="0" fill="hold" grpId="0" nodeType="afterEffect">
                                  <p:stCondLst>
                                    <p:cond delay="0"/>
                                  </p:stCondLst>
                                  <p:childTnLst>
                                    <p:set>
                                      <p:cBhvr>
                                        <p:cTn id="40" dur="1000">
                                          <p:stCondLst>
                                            <p:cond delay="0"/>
                                          </p:stCondLst>
                                        </p:cTn>
                                        <p:tgtEl>
                                          <p:spTgt spid="25"/>
                                        </p:tgtEl>
                                        <p:attrNameLst>
                                          <p:attrName>style.visibility</p:attrName>
                                        </p:attrNameLst>
                                      </p:cBhvr>
                                      <p:to>
                                        <p:strVal val="visible"/>
                                      </p:to>
                                    </p:set>
                                  </p:childTnLst>
                                </p:cTn>
                              </p:par>
                            </p:childTnLst>
                          </p:cTn>
                        </p:par>
                        <p:par>
                          <p:cTn id="41" fill="hold">
                            <p:stCondLst>
                              <p:cond delay="10000"/>
                            </p:stCondLst>
                            <p:childTnLst>
                              <p:par>
                                <p:cTn id="42" presetID="11" presetClass="entr" presetSubtype="0" fill="hold" grpId="0" nodeType="afterEffect">
                                  <p:stCondLst>
                                    <p:cond delay="0"/>
                                  </p:stCondLst>
                                  <p:childTnLst>
                                    <p:set>
                                      <p:cBhvr>
                                        <p:cTn id="43" dur="1000">
                                          <p:stCondLst>
                                            <p:cond delay="0"/>
                                          </p:stCondLst>
                                        </p:cTn>
                                        <p:tgtEl>
                                          <p:spTgt spid="26"/>
                                        </p:tgtEl>
                                        <p:attrNameLst>
                                          <p:attrName>style.visibility</p:attrName>
                                        </p:attrNameLst>
                                      </p:cBhvr>
                                      <p:to>
                                        <p:strVal val="visible"/>
                                      </p:to>
                                    </p:set>
                                  </p:childTnLst>
                                </p:cTn>
                              </p:par>
                            </p:childTnLst>
                          </p:cTn>
                        </p:par>
                        <p:par>
                          <p:cTn id="44" fill="hold">
                            <p:stCondLst>
                              <p:cond delay="11000"/>
                            </p:stCondLst>
                            <p:childTnLst>
                              <p:par>
                                <p:cTn id="45" presetID="11" presetClass="entr" presetSubtype="0" fill="hold" grpId="0" nodeType="afterEffect">
                                  <p:stCondLst>
                                    <p:cond delay="0"/>
                                  </p:stCondLst>
                                  <p:childTnLst>
                                    <p:set>
                                      <p:cBhvr>
                                        <p:cTn id="46" dur="1000">
                                          <p:stCondLst>
                                            <p:cond delay="0"/>
                                          </p:stCondLst>
                                        </p:cTn>
                                        <p:tgtEl>
                                          <p:spTgt spid="27"/>
                                        </p:tgtEl>
                                        <p:attrNameLst>
                                          <p:attrName>style.visibility</p:attrName>
                                        </p:attrNameLst>
                                      </p:cBhvr>
                                      <p:to>
                                        <p:strVal val="visible"/>
                                      </p:to>
                                    </p:set>
                                  </p:childTnLst>
                                </p:cTn>
                              </p:par>
                            </p:childTnLst>
                          </p:cTn>
                        </p:par>
                        <p:par>
                          <p:cTn id="47" fill="hold">
                            <p:stCondLst>
                              <p:cond delay="12000"/>
                            </p:stCondLst>
                            <p:childTnLst>
                              <p:par>
                                <p:cTn id="48" presetID="11" presetClass="entr" presetSubtype="0" fill="hold" grpId="0" nodeType="afterEffect">
                                  <p:stCondLst>
                                    <p:cond delay="0"/>
                                  </p:stCondLst>
                                  <p:childTnLst>
                                    <p:set>
                                      <p:cBhvr>
                                        <p:cTn id="49" dur="1000">
                                          <p:stCondLst>
                                            <p:cond delay="0"/>
                                          </p:stCondLst>
                                        </p:cTn>
                                        <p:tgtEl>
                                          <p:spTgt spid="28"/>
                                        </p:tgtEl>
                                        <p:attrNameLst>
                                          <p:attrName>style.visibility</p:attrName>
                                        </p:attrNameLst>
                                      </p:cBhvr>
                                      <p:to>
                                        <p:strVal val="visible"/>
                                      </p:to>
                                    </p:set>
                                  </p:childTnLst>
                                </p:cTn>
                              </p:par>
                            </p:childTnLst>
                          </p:cTn>
                        </p:par>
                        <p:par>
                          <p:cTn id="50" fill="hold">
                            <p:stCondLst>
                              <p:cond delay="13000"/>
                            </p:stCondLst>
                            <p:childTnLst>
                              <p:par>
                                <p:cTn id="51" presetID="11" presetClass="entr" presetSubtype="0" fill="hold" grpId="0" nodeType="afterEffect">
                                  <p:stCondLst>
                                    <p:cond delay="0"/>
                                  </p:stCondLst>
                                  <p:childTnLst>
                                    <p:set>
                                      <p:cBhvr>
                                        <p:cTn id="52" dur="1000">
                                          <p:stCondLst>
                                            <p:cond delay="0"/>
                                          </p:stCondLst>
                                        </p:cTn>
                                        <p:tgtEl>
                                          <p:spTgt spid="29"/>
                                        </p:tgtEl>
                                        <p:attrNameLst>
                                          <p:attrName>style.visibility</p:attrName>
                                        </p:attrNameLst>
                                      </p:cBhvr>
                                      <p:to>
                                        <p:strVal val="visible"/>
                                      </p:to>
                                    </p:set>
                                  </p:childTnLst>
                                </p:cTn>
                              </p:par>
                            </p:childTnLst>
                          </p:cTn>
                        </p:par>
                        <p:par>
                          <p:cTn id="53" fill="hold">
                            <p:stCondLst>
                              <p:cond delay="14000"/>
                            </p:stCondLst>
                            <p:childTnLst>
                              <p:par>
                                <p:cTn id="54" presetID="11" presetClass="entr" presetSubtype="0" fill="hold" grpId="0" nodeType="afterEffect">
                                  <p:stCondLst>
                                    <p:cond delay="0"/>
                                  </p:stCondLst>
                                  <p:childTnLst>
                                    <p:set>
                                      <p:cBhvr>
                                        <p:cTn id="55" dur="1000">
                                          <p:stCondLst>
                                            <p:cond delay="0"/>
                                          </p:stCondLst>
                                        </p:cTn>
                                        <p:tgtEl>
                                          <p:spTgt spid="30"/>
                                        </p:tgtEl>
                                        <p:attrNameLst>
                                          <p:attrName>style.visibility</p:attrName>
                                        </p:attrNameLst>
                                      </p:cBhvr>
                                      <p:to>
                                        <p:strVal val="visible"/>
                                      </p:to>
                                    </p:set>
                                  </p:childTnLst>
                                </p:cTn>
                              </p:par>
                            </p:childTnLst>
                          </p:cTn>
                        </p:par>
                        <p:par>
                          <p:cTn id="56" fill="hold">
                            <p:stCondLst>
                              <p:cond delay="15000"/>
                            </p:stCondLst>
                            <p:childTnLst>
                              <p:par>
                                <p:cTn id="57" presetID="11" presetClass="entr" presetSubtype="0" fill="hold" grpId="0" nodeType="afterEffect">
                                  <p:stCondLst>
                                    <p:cond delay="0"/>
                                  </p:stCondLst>
                                  <p:childTnLst>
                                    <p:set>
                                      <p:cBhvr>
                                        <p:cTn id="58" dur="1000">
                                          <p:stCondLst>
                                            <p:cond delay="0"/>
                                          </p:stCondLst>
                                        </p:cTn>
                                        <p:tgtEl>
                                          <p:spTgt spid="31"/>
                                        </p:tgtEl>
                                        <p:attrNameLst>
                                          <p:attrName>style.visibility</p:attrName>
                                        </p:attrNameLst>
                                      </p:cBhvr>
                                      <p:to>
                                        <p:strVal val="visible"/>
                                      </p:to>
                                    </p:set>
                                  </p:childTnLst>
                                </p:cTn>
                              </p:par>
                            </p:childTnLst>
                          </p:cTn>
                        </p:par>
                        <p:par>
                          <p:cTn id="59" fill="hold">
                            <p:stCondLst>
                              <p:cond delay="16000"/>
                            </p:stCondLst>
                            <p:childTnLst>
                              <p:par>
                                <p:cTn id="60" presetID="11" presetClass="entr" presetSubtype="0" fill="hold" grpId="0" nodeType="afterEffect">
                                  <p:stCondLst>
                                    <p:cond delay="0"/>
                                  </p:stCondLst>
                                  <p:childTnLst>
                                    <p:set>
                                      <p:cBhvr>
                                        <p:cTn id="61" dur="1000">
                                          <p:stCondLst>
                                            <p:cond delay="0"/>
                                          </p:stCondLst>
                                        </p:cTn>
                                        <p:tgtEl>
                                          <p:spTgt spid="32"/>
                                        </p:tgtEl>
                                        <p:attrNameLst>
                                          <p:attrName>style.visibility</p:attrName>
                                        </p:attrNameLst>
                                      </p:cBhvr>
                                      <p:to>
                                        <p:strVal val="visible"/>
                                      </p:to>
                                    </p:set>
                                  </p:childTnLst>
                                </p:cTn>
                              </p:par>
                            </p:childTnLst>
                          </p:cTn>
                        </p:par>
                        <p:par>
                          <p:cTn id="62" fill="hold">
                            <p:stCondLst>
                              <p:cond delay="17000"/>
                            </p:stCondLst>
                            <p:childTnLst>
                              <p:par>
                                <p:cTn id="63" presetID="11" presetClass="entr" presetSubtype="0" fill="hold" grpId="0" nodeType="afterEffect">
                                  <p:stCondLst>
                                    <p:cond delay="0"/>
                                  </p:stCondLst>
                                  <p:childTnLst>
                                    <p:set>
                                      <p:cBhvr>
                                        <p:cTn id="64" dur="1000">
                                          <p:stCondLst>
                                            <p:cond delay="0"/>
                                          </p:stCondLst>
                                        </p:cTn>
                                        <p:tgtEl>
                                          <p:spTgt spid="33"/>
                                        </p:tgtEl>
                                        <p:attrNameLst>
                                          <p:attrName>style.visibility</p:attrName>
                                        </p:attrNameLst>
                                      </p:cBhvr>
                                      <p:to>
                                        <p:strVal val="visible"/>
                                      </p:to>
                                    </p:set>
                                  </p:childTnLst>
                                </p:cTn>
                              </p:par>
                            </p:childTnLst>
                          </p:cTn>
                        </p:par>
                        <p:par>
                          <p:cTn id="65" fill="hold">
                            <p:stCondLst>
                              <p:cond delay="18000"/>
                            </p:stCondLst>
                            <p:childTnLst>
                              <p:par>
                                <p:cTn id="66" presetID="11" presetClass="entr" presetSubtype="0" fill="hold" grpId="0" nodeType="afterEffect">
                                  <p:stCondLst>
                                    <p:cond delay="0"/>
                                  </p:stCondLst>
                                  <p:childTnLst>
                                    <p:set>
                                      <p:cBhvr>
                                        <p:cTn id="67" dur="1000">
                                          <p:stCondLst>
                                            <p:cond delay="0"/>
                                          </p:stCondLst>
                                        </p:cTn>
                                        <p:tgtEl>
                                          <p:spTgt spid="34"/>
                                        </p:tgtEl>
                                        <p:attrNameLst>
                                          <p:attrName>style.visibility</p:attrName>
                                        </p:attrNameLst>
                                      </p:cBhvr>
                                      <p:to>
                                        <p:strVal val="visible"/>
                                      </p:to>
                                    </p:set>
                                  </p:childTnLst>
                                </p:cTn>
                              </p:par>
                            </p:childTnLst>
                          </p:cTn>
                        </p:par>
                        <p:par>
                          <p:cTn id="68" fill="hold">
                            <p:stCondLst>
                              <p:cond delay="19000"/>
                            </p:stCondLst>
                            <p:childTnLst>
                              <p:par>
                                <p:cTn id="69" presetID="11" presetClass="entr" presetSubtype="0" fill="hold" grpId="0" nodeType="afterEffect">
                                  <p:stCondLst>
                                    <p:cond delay="0"/>
                                  </p:stCondLst>
                                  <p:childTnLst>
                                    <p:set>
                                      <p:cBhvr>
                                        <p:cTn id="70" dur="1000">
                                          <p:stCondLst>
                                            <p:cond delay="0"/>
                                          </p:stCondLst>
                                        </p:cTn>
                                        <p:tgtEl>
                                          <p:spTgt spid="35"/>
                                        </p:tgtEl>
                                        <p:attrNameLst>
                                          <p:attrName>style.visibility</p:attrName>
                                        </p:attrNameLst>
                                      </p:cBhvr>
                                      <p:to>
                                        <p:strVal val="visible"/>
                                      </p:to>
                                    </p:set>
                                  </p:childTnLst>
                                </p:cTn>
                              </p:par>
                            </p:childTnLst>
                          </p:cTn>
                        </p:par>
                        <p:par>
                          <p:cTn id="71" fill="hold">
                            <p:stCondLst>
                              <p:cond delay="20000"/>
                            </p:stCondLst>
                            <p:childTnLst>
                              <p:par>
                                <p:cTn id="72" presetID="11" presetClass="entr" presetSubtype="0" fill="hold" grpId="0" nodeType="afterEffect">
                                  <p:stCondLst>
                                    <p:cond delay="0"/>
                                  </p:stCondLst>
                                  <p:childTnLst>
                                    <p:set>
                                      <p:cBhvr>
                                        <p:cTn id="73"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4" restart="whenNotActive" fill="hold" evtFilter="cancelBubble" nodeType="interactiveSeq">
                <p:stCondLst>
                  <p:cond evt="onClick" delay="0">
                    <p:tgtEl>
                      <p:spTgt spid="39"/>
                    </p:tgtEl>
                  </p:cond>
                </p:stCondLst>
                <p:endSync evt="end" delay="0">
                  <p:rtn val="all"/>
                </p:endSync>
                <p:childTnLst>
                  <p:par>
                    <p:cTn id="75" fill="hold">
                      <p:stCondLst>
                        <p:cond delay="0"/>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childTnLst>
                                </p:cTn>
                              </p:par>
                            </p:childTnLst>
                          </p:cTn>
                        </p:par>
                        <p:par>
                          <p:cTn id="80" fill="hold">
                            <p:stCondLst>
                              <p:cond delay="500"/>
                            </p:stCondLst>
                            <p:childTnLst>
                              <p:par>
                                <p:cTn id="81" presetID="19" presetClass="emph" presetSubtype="0" fill="hold" nodeType="afterEffect">
                                  <p:stCondLst>
                                    <p:cond delay="0"/>
                                  </p:stCondLst>
                                  <p:childTnLst>
                                    <p:animClr clrSpc="rgb" dir="cw">
                                      <p:cBhvr override="childStyle">
                                        <p:cTn id="82" dur="500" fill="hold"/>
                                        <p:tgtEl>
                                          <p:spTgt spid="39"/>
                                        </p:tgtEl>
                                        <p:attrNameLst>
                                          <p:attrName>style.color</p:attrName>
                                        </p:attrNameLst>
                                      </p:cBhvr>
                                      <p:to>
                                        <a:schemeClr val="accent2"/>
                                      </p:to>
                                    </p:animClr>
                                    <p:animClr clrSpc="rgb" dir="cw">
                                      <p:cBhvr>
                                        <p:cTn id="83" dur="500" fill="hold"/>
                                        <p:tgtEl>
                                          <p:spTgt spid="39"/>
                                        </p:tgtEl>
                                        <p:attrNameLst>
                                          <p:attrName>fillcolor</p:attrName>
                                        </p:attrNameLst>
                                      </p:cBhvr>
                                      <p:to>
                                        <a:schemeClr val="accent2"/>
                                      </p:to>
                                    </p:animClr>
                                    <p:set>
                                      <p:cBhvr>
                                        <p:cTn id="84" dur="500" fill="hold"/>
                                        <p:tgtEl>
                                          <p:spTgt spid="39"/>
                                        </p:tgtEl>
                                        <p:attrNameLst>
                                          <p:attrName>fill.type</p:attrName>
                                        </p:attrNameLst>
                                      </p:cBhvr>
                                      <p:to>
                                        <p:strVal val="solid"/>
                                      </p:to>
                                    </p:set>
                                    <p:set>
                                      <p:cBhvr>
                                        <p:cTn id="85" dur="500" fill="hold"/>
                                        <p:tgtEl>
                                          <p:spTgt spid="39"/>
                                        </p:tgtEl>
                                        <p:attrNameLst>
                                          <p:attrName>fill.on</p:attrName>
                                        </p:attrNameLst>
                                      </p:cBhvr>
                                      <p:to>
                                        <p:strVal val="true"/>
                                      </p:to>
                                    </p:set>
                                  </p:childTnLst>
                                  <p:subTnLst>
                                    <p:audio>
                                      <p:cMediaNode>
                                        <p:cTn display="0" masterRel="sameClick">
                                          <p:stCondLst>
                                            <p:cond evt="begin" delay="0">
                                              <p:tn val="81"/>
                                            </p:cond>
                                          </p:stCondLst>
                                          <p:endCondLst>
                                            <p:cond evt="onStopAudio" delay="0">
                                              <p:tgtEl>
                                                <p:sldTgt/>
                                              </p:tgtEl>
                                            </p:cond>
                                          </p:endCondLst>
                                        </p:cTn>
                                        <p:tgtEl>
                                          <p:sndTgt r:embed="rId3" name="DUNG_(new).wav"/>
                                        </p:tgtEl>
                                      </p:cMediaNode>
                                    </p:audio>
                                  </p:subTnLst>
                                </p:cTn>
                              </p:par>
                            </p:childTnLst>
                          </p:cTn>
                        </p:par>
                      </p:childTnLst>
                    </p:cTn>
                  </p:par>
                </p:childTnLst>
              </p:cTn>
              <p:nextCondLst>
                <p:cond evt="onClick" delay="0">
                  <p:tgtEl>
                    <p:spTgt spid="39"/>
                  </p:tgtEl>
                </p:cond>
              </p:nextCondLst>
            </p:seq>
            <p:seq concurrent="1" nextAc="seek">
              <p:cTn id="86" restart="whenNotActive" fill="hold" evtFilter="cancelBubble" nodeType="interactiveSeq">
                <p:stCondLst>
                  <p:cond evt="onClick" delay="0">
                    <p:tgtEl>
                      <p:spTgt spid="41"/>
                    </p:tgtEl>
                  </p:cond>
                </p:stCondLst>
                <p:endSync evt="end" delay="0">
                  <p:rtn val="all"/>
                </p:endSync>
                <p:childTnLst>
                  <p:par>
                    <p:cTn id="87" fill="hold">
                      <p:stCondLst>
                        <p:cond delay="0"/>
                      </p:stCondLst>
                      <p:childTnLst>
                        <p:par>
                          <p:cTn id="88" fill="hold">
                            <p:stCondLst>
                              <p:cond delay="0"/>
                            </p:stCondLst>
                            <p:childTnLst>
                              <p:par>
                                <p:cTn id="89" presetID="19" presetClass="emph" presetSubtype="0" fill="hold" grpId="0" nodeType="clickEffect">
                                  <p:stCondLst>
                                    <p:cond delay="0"/>
                                  </p:stCondLst>
                                  <p:childTnLst>
                                    <p:animClr clrSpc="rgb" dir="cw">
                                      <p:cBhvr override="childStyle">
                                        <p:cTn id="90" dur="500" fill="hold"/>
                                        <p:tgtEl>
                                          <p:spTgt spid="41"/>
                                        </p:tgtEl>
                                        <p:attrNameLst>
                                          <p:attrName>style.color</p:attrName>
                                        </p:attrNameLst>
                                      </p:cBhvr>
                                      <p:to>
                                        <a:schemeClr val="accent2"/>
                                      </p:to>
                                    </p:animClr>
                                    <p:animClr clrSpc="rgb" dir="cw">
                                      <p:cBhvr>
                                        <p:cTn id="91" dur="500" fill="hold"/>
                                        <p:tgtEl>
                                          <p:spTgt spid="41"/>
                                        </p:tgtEl>
                                        <p:attrNameLst>
                                          <p:attrName>fillcolor</p:attrName>
                                        </p:attrNameLst>
                                      </p:cBhvr>
                                      <p:to>
                                        <a:schemeClr val="accent2"/>
                                      </p:to>
                                    </p:animClr>
                                    <p:set>
                                      <p:cBhvr>
                                        <p:cTn id="92" dur="500" fill="hold"/>
                                        <p:tgtEl>
                                          <p:spTgt spid="41"/>
                                        </p:tgtEl>
                                        <p:attrNameLst>
                                          <p:attrName>fill.type</p:attrName>
                                        </p:attrNameLst>
                                      </p:cBhvr>
                                      <p:to>
                                        <p:strVal val="solid"/>
                                      </p:to>
                                    </p:set>
                                    <p:set>
                                      <p:cBhvr>
                                        <p:cTn id="93" dur="500" fill="hold"/>
                                        <p:tgtEl>
                                          <p:spTgt spid="41"/>
                                        </p:tgtEl>
                                        <p:attrNameLst>
                                          <p:attrName>fill.on</p:attrName>
                                        </p:attrNameLst>
                                      </p:cBhvr>
                                      <p:to>
                                        <p:strVal val="true"/>
                                      </p:to>
                                    </p:set>
                                  </p:childTnLst>
                                  <p:subTnLst>
                                    <p:audio>
                                      <p:cMediaNode>
                                        <p:cTn display="0" masterRel="sameClick">
                                          <p:stCondLst>
                                            <p:cond evt="begin" delay="0">
                                              <p:tn val="89"/>
                                            </p:cond>
                                          </p:stCondLst>
                                          <p:endCondLst>
                                            <p:cond evt="onStopAudio" delay="0">
                                              <p:tgtEl>
                                                <p:sldTgt/>
                                              </p:tgtEl>
                                            </p:cond>
                                          </p:endCondLst>
                                        </p:cTn>
                                        <p:tgtEl>
                                          <p:sndTgt r:embed="rId4" name="SAI2_(new).wav"/>
                                        </p:tgtEl>
                                      </p:cMediaNode>
                                    </p:audio>
                                  </p:subTnLst>
                                </p:cTn>
                              </p:par>
                            </p:childTnLst>
                          </p:cTn>
                        </p:par>
                        <p:par>
                          <p:cTn id="94" fill="hold">
                            <p:stCondLst>
                              <p:cond delay="500"/>
                            </p:stCondLst>
                            <p:childTnLst>
                              <p:par>
                                <p:cTn id="95" presetID="10" presetClass="entr" presetSubtype="0"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500"/>
                                        <p:tgtEl>
                                          <p:spTgt spid="42"/>
                                        </p:tgtEl>
                                      </p:cBhvr>
                                    </p:animEffect>
                                  </p:childTnLst>
                                </p:cTn>
                              </p:par>
                            </p:childTnLst>
                          </p:cTn>
                        </p:par>
                      </p:childTnLst>
                    </p:cTn>
                  </p:par>
                </p:childTnLst>
              </p:cTn>
              <p:nextCondLst>
                <p:cond evt="onClick" delay="0">
                  <p:tgtEl>
                    <p:spTgt spid="41"/>
                  </p:tgtEl>
                </p:cond>
              </p:nextCondLst>
            </p:seq>
            <p:seq concurrent="1" nextAc="seek">
              <p:cTn id="98" restart="whenNotActive" fill="hold" evtFilter="cancelBubble" nodeType="interactiveSeq">
                <p:stCondLst>
                  <p:cond evt="onClick" delay="0">
                    <p:tgtEl>
                      <p:spTgt spid="43"/>
                    </p:tgtEl>
                  </p:cond>
                </p:stCondLst>
                <p:endSync evt="end" delay="0">
                  <p:rtn val="all"/>
                </p:endSync>
                <p:childTnLst>
                  <p:par>
                    <p:cTn id="99" fill="hold">
                      <p:stCondLst>
                        <p:cond delay="0"/>
                      </p:stCondLst>
                      <p:childTnLst>
                        <p:par>
                          <p:cTn id="100" fill="hold">
                            <p:stCondLst>
                              <p:cond delay="0"/>
                            </p:stCondLst>
                            <p:childTnLst>
                              <p:par>
                                <p:cTn id="101" presetID="19" presetClass="emph" presetSubtype="0" fill="hold" grpId="0" nodeType="clickEffect">
                                  <p:stCondLst>
                                    <p:cond delay="0"/>
                                  </p:stCondLst>
                                  <p:childTnLst>
                                    <p:animClr clrSpc="rgb" dir="cw">
                                      <p:cBhvr override="childStyle">
                                        <p:cTn id="102" dur="500" fill="hold"/>
                                        <p:tgtEl>
                                          <p:spTgt spid="43"/>
                                        </p:tgtEl>
                                        <p:attrNameLst>
                                          <p:attrName>style.color</p:attrName>
                                        </p:attrNameLst>
                                      </p:cBhvr>
                                      <p:to>
                                        <a:schemeClr val="accent2"/>
                                      </p:to>
                                    </p:animClr>
                                    <p:animClr clrSpc="rgb" dir="cw">
                                      <p:cBhvr>
                                        <p:cTn id="103" dur="500" fill="hold"/>
                                        <p:tgtEl>
                                          <p:spTgt spid="43"/>
                                        </p:tgtEl>
                                        <p:attrNameLst>
                                          <p:attrName>fillcolor</p:attrName>
                                        </p:attrNameLst>
                                      </p:cBhvr>
                                      <p:to>
                                        <a:schemeClr val="accent2"/>
                                      </p:to>
                                    </p:animClr>
                                    <p:set>
                                      <p:cBhvr>
                                        <p:cTn id="104" dur="500" fill="hold"/>
                                        <p:tgtEl>
                                          <p:spTgt spid="43"/>
                                        </p:tgtEl>
                                        <p:attrNameLst>
                                          <p:attrName>fill.type</p:attrName>
                                        </p:attrNameLst>
                                      </p:cBhvr>
                                      <p:to>
                                        <p:strVal val="solid"/>
                                      </p:to>
                                    </p:set>
                                    <p:set>
                                      <p:cBhvr>
                                        <p:cTn id="105" dur="500" fill="hold"/>
                                        <p:tgtEl>
                                          <p:spTgt spid="43"/>
                                        </p:tgtEl>
                                        <p:attrNameLst>
                                          <p:attrName>fill.on</p:attrName>
                                        </p:attrNameLst>
                                      </p:cBhvr>
                                      <p:to>
                                        <p:strVal val="true"/>
                                      </p:to>
                                    </p:set>
                                  </p:childTnLst>
                                  <p:subTnLst>
                                    <p:audio>
                                      <p:cMediaNode>
                                        <p:cTn display="0" masterRel="sameClick">
                                          <p:stCondLst>
                                            <p:cond evt="begin" delay="0">
                                              <p:tn val="101"/>
                                            </p:cond>
                                          </p:stCondLst>
                                          <p:endCondLst>
                                            <p:cond evt="onStopAudio" delay="0">
                                              <p:tgtEl>
                                                <p:sldTgt/>
                                              </p:tgtEl>
                                            </p:cond>
                                          </p:endCondLst>
                                        </p:cTn>
                                        <p:tgtEl>
                                          <p:sndTgt r:embed="rId4" name="SAI2_(new).wav"/>
                                        </p:tgtEl>
                                      </p:cMediaNode>
                                    </p:audio>
                                  </p:subTnLst>
                                </p:cTn>
                              </p:par>
                            </p:childTnLst>
                          </p:cTn>
                        </p:par>
                        <p:par>
                          <p:cTn id="106" fill="hold">
                            <p:stCondLst>
                              <p:cond delay="500"/>
                            </p:stCondLst>
                            <p:childTnLst>
                              <p:par>
                                <p:cTn id="107" presetID="10" presetClass="entr" presetSubtype="0" fill="hold" nodeType="afterEffect">
                                  <p:stCondLst>
                                    <p:cond delay="0"/>
                                  </p:stCondLst>
                                  <p:childTnLst>
                                    <p:set>
                                      <p:cBhvr>
                                        <p:cTn id="108" dur="1" fill="hold">
                                          <p:stCondLst>
                                            <p:cond delay="0"/>
                                          </p:stCondLst>
                                        </p:cTn>
                                        <p:tgtEl>
                                          <p:spTgt spid="44"/>
                                        </p:tgtEl>
                                        <p:attrNameLst>
                                          <p:attrName>style.visibility</p:attrName>
                                        </p:attrNameLst>
                                      </p:cBhvr>
                                      <p:to>
                                        <p:strVal val="visible"/>
                                      </p:to>
                                    </p:set>
                                    <p:animEffect transition="in" filter="fade">
                                      <p:cBhvr>
                                        <p:cTn id="109" dur="500"/>
                                        <p:tgtEl>
                                          <p:spTgt spid="44"/>
                                        </p:tgtEl>
                                      </p:cBhvr>
                                    </p:animEffect>
                                  </p:childTnLst>
                                </p:cTn>
                              </p:par>
                            </p:childTnLst>
                          </p:cTn>
                        </p:par>
                      </p:childTnLst>
                    </p:cTn>
                  </p:par>
                </p:childTnLst>
              </p:cTn>
              <p:nextCondLst>
                <p:cond evt="onClick" delay="0">
                  <p:tgtEl>
                    <p:spTgt spid="43"/>
                  </p:tgtEl>
                </p:cond>
              </p:nextCondLst>
            </p:seq>
            <p:seq concurrent="1" nextAc="seek">
              <p:cTn id="110" restart="whenNotActive" fill="hold" evtFilter="cancelBubble" nodeType="interactiveSeq">
                <p:stCondLst>
                  <p:cond evt="onClick" delay="0">
                    <p:tgtEl>
                      <p:spTgt spid="45"/>
                    </p:tgtEl>
                  </p:cond>
                </p:stCondLst>
                <p:endSync evt="end" delay="0">
                  <p:rtn val="all"/>
                </p:endSync>
                <p:childTnLst>
                  <p:par>
                    <p:cTn id="111" fill="hold">
                      <p:stCondLst>
                        <p:cond delay="0"/>
                      </p:stCondLst>
                      <p:childTnLst>
                        <p:par>
                          <p:cTn id="112" fill="hold">
                            <p:stCondLst>
                              <p:cond delay="0"/>
                            </p:stCondLst>
                            <p:childTnLst>
                              <p:par>
                                <p:cTn id="113" presetID="19" presetClass="emph" presetSubtype="0" fill="hold" grpId="0" nodeType="clickEffect">
                                  <p:stCondLst>
                                    <p:cond delay="0"/>
                                  </p:stCondLst>
                                  <p:childTnLst>
                                    <p:animClr clrSpc="rgb" dir="cw">
                                      <p:cBhvr override="childStyle">
                                        <p:cTn id="114" dur="500" fill="hold"/>
                                        <p:tgtEl>
                                          <p:spTgt spid="45"/>
                                        </p:tgtEl>
                                        <p:attrNameLst>
                                          <p:attrName>style.color</p:attrName>
                                        </p:attrNameLst>
                                      </p:cBhvr>
                                      <p:to>
                                        <a:schemeClr val="accent2"/>
                                      </p:to>
                                    </p:animClr>
                                    <p:animClr clrSpc="rgb" dir="cw">
                                      <p:cBhvr>
                                        <p:cTn id="115" dur="500" fill="hold"/>
                                        <p:tgtEl>
                                          <p:spTgt spid="45"/>
                                        </p:tgtEl>
                                        <p:attrNameLst>
                                          <p:attrName>fillcolor</p:attrName>
                                        </p:attrNameLst>
                                      </p:cBhvr>
                                      <p:to>
                                        <a:schemeClr val="accent2"/>
                                      </p:to>
                                    </p:animClr>
                                    <p:set>
                                      <p:cBhvr>
                                        <p:cTn id="116" dur="500" fill="hold"/>
                                        <p:tgtEl>
                                          <p:spTgt spid="45"/>
                                        </p:tgtEl>
                                        <p:attrNameLst>
                                          <p:attrName>fill.type</p:attrName>
                                        </p:attrNameLst>
                                      </p:cBhvr>
                                      <p:to>
                                        <p:strVal val="solid"/>
                                      </p:to>
                                    </p:set>
                                    <p:set>
                                      <p:cBhvr>
                                        <p:cTn id="117" dur="500" fill="hold"/>
                                        <p:tgtEl>
                                          <p:spTgt spid="45"/>
                                        </p:tgtEl>
                                        <p:attrNameLst>
                                          <p:attrName>fill.on</p:attrName>
                                        </p:attrNameLst>
                                      </p:cBhvr>
                                      <p:to>
                                        <p:strVal val="true"/>
                                      </p:to>
                                    </p:set>
                                  </p:childTnLst>
                                  <p:subTnLst>
                                    <p:audio>
                                      <p:cMediaNode>
                                        <p:cTn display="0" masterRel="sameClick">
                                          <p:stCondLst>
                                            <p:cond evt="begin" delay="0">
                                              <p:tn val="113"/>
                                            </p:cond>
                                          </p:stCondLst>
                                          <p:endCondLst>
                                            <p:cond evt="onStopAudio" delay="0">
                                              <p:tgtEl>
                                                <p:sldTgt/>
                                              </p:tgtEl>
                                            </p:cond>
                                          </p:endCondLst>
                                        </p:cTn>
                                        <p:tgtEl>
                                          <p:sndTgt r:embed="rId4" name="SAI2_(new).wav"/>
                                        </p:tgtEl>
                                      </p:cMediaNode>
                                    </p:audio>
                                  </p:subTnLst>
                                </p:cTn>
                              </p:par>
                            </p:childTnLst>
                          </p:cTn>
                        </p:par>
                        <p:par>
                          <p:cTn id="118" fill="hold">
                            <p:stCondLst>
                              <p:cond delay="500"/>
                            </p:stCondLst>
                            <p:childTnLst>
                              <p:par>
                                <p:cTn id="119" presetID="10" presetClass="entr" presetSubtype="0" fill="hold" nodeType="afterEffect">
                                  <p:stCondLst>
                                    <p:cond delay="0"/>
                                  </p:stCondLst>
                                  <p:childTnLst>
                                    <p:set>
                                      <p:cBhvr>
                                        <p:cTn id="120" dur="1" fill="hold">
                                          <p:stCondLst>
                                            <p:cond delay="0"/>
                                          </p:stCondLst>
                                        </p:cTn>
                                        <p:tgtEl>
                                          <p:spTgt spid="46"/>
                                        </p:tgtEl>
                                        <p:attrNameLst>
                                          <p:attrName>style.visibility</p:attrName>
                                        </p:attrNameLst>
                                      </p:cBhvr>
                                      <p:to>
                                        <p:strVal val="visible"/>
                                      </p:to>
                                    </p:set>
                                    <p:animEffect transition="in" filter="fade">
                                      <p:cBhvr>
                                        <p:cTn id="121" dur="500"/>
                                        <p:tgtEl>
                                          <p:spTgt spid="46"/>
                                        </p:tgtEl>
                                      </p:cBhvr>
                                    </p:animEffect>
                                  </p:childTnLst>
                                </p:cTn>
                              </p:par>
                            </p:childTnLst>
                          </p:cTn>
                        </p:par>
                      </p:childTnLst>
                    </p:cTn>
                  </p:par>
                </p:childTnLst>
              </p:cTn>
              <p:nextCondLst>
                <p:cond evt="onClick" delay="0">
                  <p:tgtEl>
                    <p:spTgt spid="45"/>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3"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ết quả hình ảnh cho hình nền màu xanh ngọ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ết quả hình ảnh cho virut corona"/>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9532" b="100000" l="0" r="45422">
                        <a14:foregroundMark x1="36024" y1="22122" x2="36024" y2="22122"/>
                        <a14:foregroundMark x1="41084" y1="37950" x2="41084" y2="37950"/>
                      </a14:backgroundRemoval>
                    </a14:imgEffect>
                  </a14:imgLayer>
                </a14:imgProps>
              </a:ext>
              <a:ext uri="{28A0092B-C50C-407E-A947-70E740481C1C}">
                <a14:useLocalDpi xmlns:a14="http://schemas.microsoft.com/office/drawing/2010/main" val="0"/>
              </a:ext>
            </a:extLst>
          </a:blip>
          <a:srcRect r="52634"/>
          <a:stretch/>
        </p:blipFill>
        <p:spPr bwMode="auto">
          <a:xfrm>
            <a:off x="145838" y="-129445"/>
            <a:ext cx="1282709" cy="181406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Kết quả hình ảnh cho virut corona"/>
          <p:cNvPicPr>
            <a:picLocks noChangeAspect="1" noChangeArrowheads="1"/>
          </p:cNvPicPr>
          <p:nvPr/>
        </p:nvPicPr>
        <p:blipFill rotWithShape="1">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l="28884" t="20229" r="28889" b="18928"/>
          <a:stretch/>
        </p:blipFill>
        <p:spPr bwMode="auto">
          <a:xfrm>
            <a:off x="1480703" y="205239"/>
            <a:ext cx="635327" cy="613229"/>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9694823" y="33247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17" name="Rounded Rectangle 16"/>
          <p:cNvSpPr/>
          <p:nvPr/>
        </p:nvSpPr>
        <p:spPr>
          <a:xfrm>
            <a:off x="9694823" y="33247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18" name="Rounded Rectangle 17"/>
          <p:cNvSpPr/>
          <p:nvPr/>
        </p:nvSpPr>
        <p:spPr>
          <a:xfrm>
            <a:off x="9694823" y="33247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19" name="Rounded Rectangle 18"/>
          <p:cNvSpPr/>
          <p:nvPr/>
        </p:nvSpPr>
        <p:spPr>
          <a:xfrm>
            <a:off x="9694823" y="33247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20" name="Rounded Rectangle 19"/>
          <p:cNvSpPr/>
          <p:nvPr/>
        </p:nvSpPr>
        <p:spPr>
          <a:xfrm>
            <a:off x="9694823" y="33247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21" name="Rounded Rectangle 20"/>
          <p:cNvSpPr/>
          <p:nvPr/>
        </p:nvSpPr>
        <p:spPr>
          <a:xfrm>
            <a:off x="9694823" y="33247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22" name="Rounded Rectangle 21"/>
          <p:cNvSpPr/>
          <p:nvPr/>
        </p:nvSpPr>
        <p:spPr>
          <a:xfrm>
            <a:off x="9694823" y="33247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23" name="Rounded Rectangle 22"/>
          <p:cNvSpPr/>
          <p:nvPr/>
        </p:nvSpPr>
        <p:spPr>
          <a:xfrm>
            <a:off x="9694823" y="33247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24" name="Rounded Rectangle 23"/>
          <p:cNvSpPr/>
          <p:nvPr/>
        </p:nvSpPr>
        <p:spPr>
          <a:xfrm>
            <a:off x="9694823" y="33247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25" name="Rounded Rectangle 24"/>
          <p:cNvSpPr/>
          <p:nvPr/>
        </p:nvSpPr>
        <p:spPr>
          <a:xfrm>
            <a:off x="9694823" y="33247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26" name="Rounded Rectangle 25"/>
          <p:cNvSpPr/>
          <p:nvPr/>
        </p:nvSpPr>
        <p:spPr>
          <a:xfrm>
            <a:off x="9694823" y="33247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27" name="Rounded Rectangle 26"/>
          <p:cNvSpPr/>
          <p:nvPr/>
        </p:nvSpPr>
        <p:spPr>
          <a:xfrm>
            <a:off x="9694823" y="33247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28" name="Rounded Rectangle 27"/>
          <p:cNvSpPr/>
          <p:nvPr/>
        </p:nvSpPr>
        <p:spPr>
          <a:xfrm>
            <a:off x="9694823" y="33247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29" name="Rounded Rectangle 28"/>
          <p:cNvSpPr/>
          <p:nvPr/>
        </p:nvSpPr>
        <p:spPr>
          <a:xfrm>
            <a:off x="9694823" y="33247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30" name="Rounded Rectangle 29"/>
          <p:cNvSpPr/>
          <p:nvPr/>
        </p:nvSpPr>
        <p:spPr>
          <a:xfrm>
            <a:off x="9694823" y="33247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31" name="Rounded Rectangle 30"/>
          <p:cNvSpPr/>
          <p:nvPr/>
        </p:nvSpPr>
        <p:spPr>
          <a:xfrm>
            <a:off x="9694823" y="33247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32" name="Rounded Rectangle 31"/>
          <p:cNvSpPr/>
          <p:nvPr/>
        </p:nvSpPr>
        <p:spPr>
          <a:xfrm>
            <a:off x="9694823" y="33247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33" name="Rounded Rectangle 32"/>
          <p:cNvSpPr/>
          <p:nvPr/>
        </p:nvSpPr>
        <p:spPr>
          <a:xfrm>
            <a:off x="9694823" y="33247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34" name="Rounded Rectangle 33"/>
          <p:cNvSpPr/>
          <p:nvPr/>
        </p:nvSpPr>
        <p:spPr>
          <a:xfrm>
            <a:off x="9694823" y="33247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35" name="Rounded Rectangle 34"/>
          <p:cNvSpPr/>
          <p:nvPr/>
        </p:nvSpPr>
        <p:spPr>
          <a:xfrm>
            <a:off x="9694823" y="33247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36" name="Rounded Rectangle 35"/>
          <p:cNvSpPr/>
          <p:nvPr/>
        </p:nvSpPr>
        <p:spPr>
          <a:xfrm>
            <a:off x="9694823" y="33247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37" name="Picture 2" descr="Kết quả hình ảnh cho home 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016074" y="205239"/>
            <a:ext cx="783773" cy="783773"/>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2417399" y="619680"/>
            <a:ext cx="7810824" cy="738664"/>
          </a:xfrm>
          <a:prstGeom prst="rect">
            <a:avLst/>
          </a:prstGeom>
        </p:spPr>
        <p:txBody>
          <a:bodyPr wrap="square">
            <a:spAutoFit/>
          </a:bodyPr>
          <a:lstStyle/>
          <a:p>
            <a:pPr>
              <a:lnSpc>
                <a:spcPct val="150000"/>
              </a:lnSpc>
            </a:pPr>
            <a:r>
              <a:rPr lang="en-US" sz="2800" b="1" dirty="0" err="1">
                <a:solidFill>
                  <a:schemeClr val="bg1"/>
                </a:solidFill>
                <a:latin typeface="Times New Roman" panose="02020603050405020304" pitchFamily="18" charset="0"/>
                <a:cs typeface="Times New Roman" panose="02020603050405020304" pitchFamily="18" charset="0"/>
              </a:rPr>
              <a:t>Câu</a:t>
            </a:r>
            <a:r>
              <a:rPr lang="en-US" sz="2800" b="1" dirty="0">
                <a:solidFill>
                  <a:schemeClr val="bg1"/>
                </a:solidFill>
                <a:latin typeface="Times New Roman" panose="02020603050405020304" pitchFamily="18" charset="0"/>
                <a:cs typeface="Times New Roman" panose="02020603050405020304" pitchFamily="18" charset="0"/>
              </a:rPr>
              <a:t> 3</a:t>
            </a:r>
            <a:r>
              <a:rPr lang="en-US" sz="2800" b="1">
                <a:solidFill>
                  <a:schemeClr val="bg1"/>
                </a:solidFill>
                <a:latin typeface="Times New Roman" panose="02020603050405020304" pitchFamily="18" charset="0"/>
                <a:cs typeface="Times New Roman" panose="02020603050405020304" pitchFamily="18" charset="0"/>
              </a:rPr>
              <a:t>: </a:t>
            </a:r>
            <a:r>
              <a:rPr lang="en-US" sz="2800" b="1" smtClean="0">
                <a:solidFill>
                  <a:schemeClr val="bg1"/>
                </a:solidFill>
                <a:latin typeface="Times New Roman" panose="02020603050405020304" pitchFamily="18" charset="0"/>
                <a:cs typeface="Times New Roman" panose="02020603050405020304" pitchFamily="18" charset="0"/>
              </a:rPr>
              <a:t>Chọn phát biểu </a:t>
            </a:r>
            <a:r>
              <a:rPr lang="en-US" sz="2800" b="1" smtClean="0">
                <a:solidFill>
                  <a:srgbClr val="FF0000"/>
                </a:solidFill>
                <a:latin typeface="Times New Roman" panose="02020603050405020304" pitchFamily="18" charset="0"/>
                <a:cs typeface="Times New Roman" panose="02020603050405020304" pitchFamily="18" charset="0"/>
              </a:rPr>
              <a:t>sai</a:t>
            </a:r>
            <a:r>
              <a:rPr lang="en-US" sz="2800" b="1" smtClean="0">
                <a:solidFill>
                  <a:schemeClr val="bg1"/>
                </a:solidFill>
                <a:latin typeface="Times New Roman" panose="02020603050405020304" pitchFamily="18" charset="0"/>
                <a:cs typeface="Times New Roman" panose="02020603050405020304" pitchFamily="18" charset="0"/>
              </a:rPr>
              <a:t>: </a:t>
            </a:r>
            <a:endParaRPr lang="en-US" sz="2800" b="1"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9" name="Rectangle 38"/>
              <p:cNvSpPr/>
              <p:nvPr/>
            </p:nvSpPr>
            <p:spPr>
              <a:xfrm>
                <a:off x="1298534" y="2017094"/>
                <a:ext cx="9896335" cy="4616648"/>
              </a:xfrm>
              <a:prstGeom prst="rect">
                <a:avLst/>
              </a:prstGeom>
            </p:spPr>
            <p:txBody>
              <a:bodyPr wrap="square">
                <a:spAutoFit/>
              </a:bodyPr>
              <a:lstStyle/>
              <a:p>
                <a:pPr marL="514350" indent="-514350">
                  <a:lnSpc>
                    <a:spcPct val="150000"/>
                  </a:lnSpc>
                  <a:buAutoNum type="alphaUcPeriod"/>
                </a:pPr>
                <a:r>
                  <a:rPr lang="en-US" sz="2800" smtClean="0">
                    <a:solidFill>
                      <a:schemeClr val="bg1"/>
                    </a:solidFill>
                    <a:latin typeface="Times New Roman" panose="02020603050405020304" pitchFamily="18" charset="0"/>
                    <a:cs typeface="Times New Roman" panose="02020603050405020304" pitchFamily="18" charset="0"/>
                  </a:rPr>
                  <a:t>Tứ giác nội tiếp là tứ giác có bốn đỉnh cùng nằm trên một đường tròn.</a:t>
                </a:r>
                <a:endParaRPr lang="en-US" sz="2800" dirty="0">
                  <a:solidFill>
                    <a:schemeClr val="bg1"/>
                  </a:solidFill>
                  <a:latin typeface="Times New Roman" panose="02020603050405020304" pitchFamily="18" charset="0"/>
                  <a:cs typeface="Times New Roman" panose="02020603050405020304" pitchFamily="18" charset="0"/>
                </a:endParaRPr>
              </a:p>
              <a:p>
                <a:pPr marL="514350" indent="-514350">
                  <a:lnSpc>
                    <a:spcPct val="150000"/>
                  </a:lnSpc>
                  <a:buAutoNum type="alphaUcPeriod"/>
                </a:pPr>
                <a:r>
                  <a:rPr lang="en-US" sz="2800" smtClean="0">
                    <a:solidFill>
                      <a:schemeClr val="bg1"/>
                    </a:solidFill>
                    <a:latin typeface="Times New Roman" panose="02020603050405020304" pitchFamily="18" charset="0"/>
                    <a:cs typeface="Times New Roman" panose="02020603050405020304" pitchFamily="18" charset="0"/>
                  </a:rPr>
                  <a:t>Nếu một tứ giác có tổng hai góc đối nhau bằng </a:t>
                </a:r>
                <a14:m>
                  <m:oMath xmlns:m="http://schemas.openxmlformats.org/officeDocument/2006/math">
                    <m:sSup>
                      <m:sSupPr>
                        <m:ctrlPr>
                          <a:rPr lang="en-US" sz="2800" i="1" smtClean="0">
                            <a:solidFill>
                              <a:schemeClr val="bg1"/>
                            </a:solidFill>
                            <a:latin typeface="Cambria Math" panose="02040503050406030204" pitchFamily="18" charset="0"/>
                            <a:cs typeface="Times New Roman" panose="02020603050405020304" pitchFamily="18" charset="0"/>
                          </a:rPr>
                        </m:ctrlPr>
                      </m:sSupPr>
                      <m:e>
                        <m:r>
                          <a:rPr lang="en-US" sz="2800" b="0" i="1" smtClean="0">
                            <a:solidFill>
                              <a:schemeClr val="bg1"/>
                            </a:solidFill>
                            <a:latin typeface="Cambria Math" panose="02040503050406030204" pitchFamily="18" charset="0"/>
                            <a:cs typeface="Times New Roman" panose="02020603050405020304" pitchFamily="18" charset="0"/>
                          </a:rPr>
                          <m:t>180</m:t>
                        </m:r>
                      </m:e>
                      <m:sup>
                        <m:r>
                          <a:rPr lang="en-US" sz="2800" b="0" i="1" smtClean="0">
                            <a:solidFill>
                              <a:schemeClr val="bg1"/>
                            </a:solidFill>
                            <a:latin typeface="Cambria Math" panose="02040503050406030204" pitchFamily="18" charset="0"/>
                            <a:cs typeface="Times New Roman" panose="02020603050405020304" pitchFamily="18" charset="0"/>
                          </a:rPr>
                          <m:t>0</m:t>
                        </m:r>
                      </m:sup>
                    </m:sSup>
                    <m:r>
                      <a:rPr lang="en-US" sz="2800" b="0" i="1" smtClean="0">
                        <a:solidFill>
                          <a:schemeClr val="bg1"/>
                        </a:solidFill>
                        <a:latin typeface="Cambria Math" panose="02040503050406030204" pitchFamily="18" charset="0"/>
                        <a:cs typeface="Times New Roman" panose="02020603050405020304" pitchFamily="18" charset="0"/>
                      </a:rPr>
                      <m:t> </m:t>
                    </m:r>
                  </m:oMath>
                </a14:m>
                <a:r>
                  <a:rPr lang="en-US" sz="2800" smtClean="0">
                    <a:solidFill>
                      <a:schemeClr val="bg1"/>
                    </a:solidFill>
                    <a:latin typeface="Times New Roman" panose="02020603050405020304" pitchFamily="18" charset="0"/>
                    <a:cs typeface="Times New Roman" panose="02020603050405020304" pitchFamily="18" charset="0"/>
                  </a:rPr>
                  <a:t>thì tứ giác đó là tứ giác nội tiếp đường tròn.</a:t>
                </a:r>
                <a:endParaRPr lang="en-US" sz="2800" dirty="0">
                  <a:solidFill>
                    <a:schemeClr val="bg1"/>
                  </a:solidFill>
                  <a:latin typeface="Times New Roman" panose="02020603050405020304" pitchFamily="18" charset="0"/>
                  <a:cs typeface="Times New Roman" panose="02020603050405020304" pitchFamily="18" charset="0"/>
                </a:endParaRPr>
              </a:p>
              <a:p>
                <a:pPr marL="514350" indent="-514350">
                  <a:lnSpc>
                    <a:spcPct val="150000"/>
                  </a:lnSpc>
                  <a:buAutoNum type="alphaUcPeriod"/>
                </a:pPr>
                <a:r>
                  <a:rPr lang="en-US" sz="2800" smtClean="0">
                    <a:solidFill>
                      <a:schemeClr val="bg1"/>
                    </a:solidFill>
                    <a:latin typeface="Times New Roman" panose="02020603050405020304" pitchFamily="18" charset="0"/>
                    <a:cs typeface="Times New Roman" panose="02020603050405020304" pitchFamily="18" charset="0"/>
                  </a:rPr>
                  <a:t>Một tứ giác bất kì luôn luôn nội tiếp đường tròn.</a:t>
                </a:r>
                <a:endParaRPr lang="en-US" sz="2800" dirty="0">
                  <a:solidFill>
                    <a:schemeClr val="bg1"/>
                  </a:solidFill>
                  <a:latin typeface="Times New Roman" panose="02020603050405020304" pitchFamily="18" charset="0"/>
                  <a:cs typeface="Times New Roman" panose="02020603050405020304" pitchFamily="18" charset="0"/>
                </a:endParaRPr>
              </a:p>
              <a:p>
                <a:pPr marL="514350" indent="-514350">
                  <a:lnSpc>
                    <a:spcPct val="150000"/>
                  </a:lnSpc>
                  <a:buAutoNum type="alphaUcPeriod"/>
                </a:pPr>
                <a:r>
                  <a:rPr lang="en-US" sz="2800" smtClean="0">
                    <a:solidFill>
                      <a:schemeClr val="bg1"/>
                    </a:solidFill>
                    <a:latin typeface="Times New Roman" panose="02020603050405020304" pitchFamily="18" charset="0"/>
                    <a:cs typeface="Times New Roman" panose="02020603050405020304" pitchFamily="18" charset="0"/>
                  </a:rPr>
                  <a:t>Trong một tứ giác nội tiếp, tổng số đo hai góc đối nhau bằng </a:t>
                </a:r>
                <a14:m>
                  <m:oMath xmlns:m="http://schemas.openxmlformats.org/officeDocument/2006/math">
                    <m:sSup>
                      <m:sSupPr>
                        <m:ctrlPr>
                          <a:rPr lang="en-US" sz="2800" i="1">
                            <a:solidFill>
                              <a:schemeClr val="bg1"/>
                            </a:solidFill>
                            <a:latin typeface="Cambria Math" panose="02040503050406030204" pitchFamily="18" charset="0"/>
                            <a:cs typeface="Times New Roman" panose="02020603050405020304" pitchFamily="18" charset="0"/>
                          </a:rPr>
                        </m:ctrlPr>
                      </m:sSupPr>
                      <m:e>
                        <m:r>
                          <a:rPr lang="en-US" sz="2800" i="1">
                            <a:solidFill>
                              <a:schemeClr val="bg1"/>
                            </a:solidFill>
                            <a:latin typeface="Cambria Math" panose="02040503050406030204" pitchFamily="18" charset="0"/>
                            <a:cs typeface="Times New Roman" panose="02020603050405020304" pitchFamily="18" charset="0"/>
                          </a:rPr>
                          <m:t>180</m:t>
                        </m:r>
                      </m:e>
                      <m:sup>
                        <m:r>
                          <a:rPr lang="en-US" sz="2800" i="1">
                            <a:solidFill>
                              <a:schemeClr val="bg1"/>
                            </a:solidFill>
                            <a:latin typeface="Cambria Math" panose="02040503050406030204" pitchFamily="18" charset="0"/>
                            <a:cs typeface="Times New Roman" panose="02020603050405020304" pitchFamily="18" charset="0"/>
                          </a:rPr>
                          <m:t>0</m:t>
                        </m:r>
                      </m:sup>
                    </m:sSup>
                  </m:oMath>
                </a14:m>
                <a:r>
                  <a:rPr lang="en-US" sz="2800" smtClean="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1298534" y="2017094"/>
                <a:ext cx="9896335" cy="4616648"/>
              </a:xfrm>
              <a:prstGeom prst="rect">
                <a:avLst/>
              </a:prstGeom>
              <a:blipFill>
                <a:blip r:embed="rId11"/>
                <a:stretch>
                  <a:fillRect l="-1109" r="-2095" b="-1189"/>
                </a:stretch>
              </a:blipFill>
            </p:spPr>
            <p:txBody>
              <a:bodyPr/>
              <a:lstStyle/>
              <a:p>
                <a:r>
                  <a:rPr lang="en-US">
                    <a:noFill/>
                  </a:rPr>
                  <a:t> </a:t>
                </a:r>
              </a:p>
            </p:txBody>
          </p:sp>
        </mc:Fallback>
      </mc:AlternateContent>
      <p:sp>
        <p:nvSpPr>
          <p:cNvPr id="42" name="S3"/>
          <p:cNvSpPr/>
          <p:nvPr/>
        </p:nvSpPr>
        <p:spPr>
          <a:xfrm>
            <a:off x="961025" y="3623305"/>
            <a:ext cx="233164"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3" name="SS3" descr="Hình ảnh có liên quan"/>
          <p:cNvPicPr>
            <a:picLocks noChangeAspect="1" noChangeArrowheads="1"/>
          </p:cNvPicPr>
          <p:nvPr/>
        </p:nvPicPr>
        <p:blipFill>
          <a:blip r:embed="rId12"/>
          <a:srcRect l="14398" t="13542" r="14490" b="14236"/>
          <a:stretch>
            <a:fillRect/>
          </a:stretch>
        </p:blipFill>
        <p:spPr bwMode="auto">
          <a:xfrm>
            <a:off x="948326" y="3605844"/>
            <a:ext cx="257452" cy="255587"/>
          </a:xfrm>
          <a:prstGeom prst="rect">
            <a:avLst/>
          </a:prstGeom>
          <a:noFill/>
          <a:ln w="9525">
            <a:noFill/>
            <a:miter lim="800000"/>
            <a:headEnd/>
            <a:tailEnd/>
          </a:ln>
        </p:spPr>
      </p:pic>
      <p:sp>
        <p:nvSpPr>
          <p:cNvPr id="44" name="S3"/>
          <p:cNvSpPr/>
          <p:nvPr/>
        </p:nvSpPr>
        <p:spPr>
          <a:xfrm>
            <a:off x="913883" y="2406480"/>
            <a:ext cx="233164"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5" name="SS3" descr="Hình ảnh có liên quan"/>
          <p:cNvPicPr>
            <a:picLocks noChangeAspect="1" noChangeArrowheads="1"/>
          </p:cNvPicPr>
          <p:nvPr/>
        </p:nvPicPr>
        <p:blipFill>
          <a:blip r:embed="rId12"/>
          <a:srcRect l="14398" t="13542" r="14490" b="14236"/>
          <a:stretch>
            <a:fillRect/>
          </a:stretch>
        </p:blipFill>
        <p:spPr bwMode="auto">
          <a:xfrm>
            <a:off x="901184" y="2389019"/>
            <a:ext cx="257452" cy="255587"/>
          </a:xfrm>
          <a:prstGeom prst="rect">
            <a:avLst/>
          </a:prstGeom>
          <a:noFill/>
          <a:ln w="9525">
            <a:noFill/>
            <a:miter lim="800000"/>
            <a:headEnd/>
            <a:tailEnd/>
          </a:ln>
        </p:spPr>
      </p:pic>
      <p:sp>
        <p:nvSpPr>
          <p:cNvPr id="46" name="S3"/>
          <p:cNvSpPr/>
          <p:nvPr/>
        </p:nvSpPr>
        <p:spPr>
          <a:xfrm>
            <a:off x="925472" y="5543279"/>
            <a:ext cx="233164"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7" name="SS3" descr="Hình ảnh có liên quan"/>
          <p:cNvPicPr>
            <a:picLocks noChangeAspect="1" noChangeArrowheads="1"/>
          </p:cNvPicPr>
          <p:nvPr/>
        </p:nvPicPr>
        <p:blipFill>
          <a:blip r:embed="rId12"/>
          <a:srcRect l="14398" t="13542" r="14490" b="14236"/>
          <a:stretch>
            <a:fillRect/>
          </a:stretch>
        </p:blipFill>
        <p:spPr bwMode="auto">
          <a:xfrm>
            <a:off x="912773" y="5525818"/>
            <a:ext cx="257452" cy="255587"/>
          </a:xfrm>
          <a:prstGeom prst="rect">
            <a:avLst/>
          </a:prstGeom>
          <a:noFill/>
          <a:ln w="9525">
            <a:noFill/>
            <a:miter lim="800000"/>
            <a:headEnd/>
            <a:tailEnd/>
          </a:ln>
        </p:spPr>
      </p:pic>
      <p:sp>
        <p:nvSpPr>
          <p:cNvPr id="48" name="D1"/>
          <p:cNvSpPr/>
          <p:nvPr/>
        </p:nvSpPr>
        <p:spPr>
          <a:xfrm>
            <a:off x="897441" y="4940615"/>
            <a:ext cx="233164"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9" name="D2" descr="Kết quả hình ảnh cho đúng sai png"/>
          <p:cNvPicPr>
            <a:picLocks noChangeAspect="1" noChangeArrowheads="1"/>
          </p:cNvPicPr>
          <p:nvPr/>
        </p:nvPicPr>
        <p:blipFill>
          <a:blip r:embed="rId13"/>
          <a:srcRect/>
          <a:stretch>
            <a:fillRect/>
          </a:stretch>
        </p:blipFill>
        <p:spPr bwMode="auto">
          <a:xfrm>
            <a:off x="859340" y="4902515"/>
            <a:ext cx="310885" cy="304800"/>
          </a:xfrm>
          <a:prstGeom prst="rect">
            <a:avLst/>
          </a:prstGeom>
          <a:noFill/>
          <a:ln w="9525">
            <a:noFill/>
            <a:miter lim="800000"/>
            <a:headEnd/>
            <a:tailEnd/>
          </a:ln>
        </p:spPr>
      </p:pic>
    </p:spTree>
    <p:extLst>
      <p:ext uri="{BB962C8B-B14F-4D97-AF65-F5344CB8AC3E}">
        <p14:creationId xmlns:p14="http://schemas.microsoft.com/office/powerpoint/2010/main" val="233367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8" presetClass="emph" presetSubtype="0" fill="hold" nodeType="withEffect">
                                  <p:stCondLst>
                                    <p:cond delay="0"/>
                                  </p:stCondLst>
                                  <p:childTnLst>
                                    <p:animRot by="21600000">
                                      <p:cBhvr>
                                        <p:cTn id="9" dur="5000" fill="hold"/>
                                        <p:tgtEl>
                                          <p:spTgt spid="15"/>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1" presetClass="entr" presetSubtype="0" fill="hold" grpId="0" nodeType="clickEffect">
                                  <p:stCondLst>
                                    <p:cond delay="0"/>
                                  </p:stCondLst>
                                  <p:childTnLst>
                                    <p:set>
                                      <p:cBhvr>
                                        <p:cTn id="13" dur="1000">
                                          <p:stCondLst>
                                            <p:cond delay="0"/>
                                          </p:stCondLst>
                                        </p:cTn>
                                        <p:tgtEl>
                                          <p:spTgt spid="16"/>
                                        </p:tgtEl>
                                        <p:attrNameLst>
                                          <p:attrName>style.visibility</p:attrName>
                                        </p:attrNameLst>
                                      </p:cBhvr>
                                      <p:to>
                                        <p:strVal val="visible"/>
                                      </p:to>
                                    </p:set>
                                  </p:childTnLst>
                                </p:cTn>
                              </p:par>
                            </p:childTnLst>
                          </p:cTn>
                        </p:par>
                        <p:par>
                          <p:cTn id="14" fill="hold">
                            <p:stCondLst>
                              <p:cond delay="1000"/>
                            </p:stCondLst>
                            <p:childTnLst>
                              <p:par>
                                <p:cTn id="15" presetID="11" presetClass="entr" presetSubtype="0" fill="hold" grpId="0" nodeType="afterEffect">
                                  <p:stCondLst>
                                    <p:cond delay="0"/>
                                  </p:stCondLst>
                                  <p:childTnLst>
                                    <p:set>
                                      <p:cBhvr>
                                        <p:cTn id="16" dur="1000">
                                          <p:stCondLst>
                                            <p:cond delay="0"/>
                                          </p:stCondLst>
                                        </p:cTn>
                                        <p:tgtEl>
                                          <p:spTgt spid="17"/>
                                        </p:tgtEl>
                                        <p:attrNameLst>
                                          <p:attrName>style.visibility</p:attrName>
                                        </p:attrNameLst>
                                      </p:cBhvr>
                                      <p:to>
                                        <p:strVal val="visible"/>
                                      </p:to>
                                    </p:set>
                                  </p:childTnLst>
                                </p:cTn>
                              </p:par>
                            </p:childTnLst>
                          </p:cTn>
                        </p:par>
                        <p:par>
                          <p:cTn id="17" fill="hold">
                            <p:stCondLst>
                              <p:cond delay="2000"/>
                            </p:stCondLst>
                            <p:childTnLst>
                              <p:par>
                                <p:cTn id="18" presetID="11" presetClass="entr" presetSubtype="0" fill="hold" grpId="0" nodeType="afterEffect">
                                  <p:stCondLst>
                                    <p:cond delay="0"/>
                                  </p:stCondLst>
                                  <p:childTnLst>
                                    <p:set>
                                      <p:cBhvr>
                                        <p:cTn id="19" dur="1000">
                                          <p:stCondLst>
                                            <p:cond delay="0"/>
                                          </p:stCondLst>
                                        </p:cTn>
                                        <p:tgtEl>
                                          <p:spTgt spid="18"/>
                                        </p:tgtEl>
                                        <p:attrNameLst>
                                          <p:attrName>style.visibility</p:attrName>
                                        </p:attrNameLst>
                                      </p:cBhvr>
                                      <p:to>
                                        <p:strVal val="visible"/>
                                      </p:to>
                                    </p:set>
                                  </p:childTnLst>
                                </p:cTn>
                              </p:par>
                            </p:childTnLst>
                          </p:cTn>
                        </p:par>
                        <p:par>
                          <p:cTn id="20" fill="hold">
                            <p:stCondLst>
                              <p:cond delay="3000"/>
                            </p:stCondLst>
                            <p:childTnLst>
                              <p:par>
                                <p:cTn id="21" presetID="11" presetClass="entr" presetSubtype="0" fill="hold" grpId="0" nodeType="afterEffect">
                                  <p:stCondLst>
                                    <p:cond delay="0"/>
                                  </p:stCondLst>
                                  <p:childTnLst>
                                    <p:set>
                                      <p:cBhvr>
                                        <p:cTn id="22" dur="1000">
                                          <p:stCondLst>
                                            <p:cond delay="0"/>
                                          </p:stCondLst>
                                        </p:cTn>
                                        <p:tgtEl>
                                          <p:spTgt spid="19"/>
                                        </p:tgtEl>
                                        <p:attrNameLst>
                                          <p:attrName>style.visibility</p:attrName>
                                        </p:attrNameLst>
                                      </p:cBhvr>
                                      <p:to>
                                        <p:strVal val="visible"/>
                                      </p:to>
                                    </p:set>
                                  </p:childTnLst>
                                </p:cTn>
                              </p:par>
                            </p:childTnLst>
                          </p:cTn>
                        </p:par>
                        <p:par>
                          <p:cTn id="23" fill="hold">
                            <p:stCondLst>
                              <p:cond delay="4000"/>
                            </p:stCondLst>
                            <p:childTnLst>
                              <p:par>
                                <p:cTn id="24" presetID="11" presetClass="entr" presetSubtype="0" fill="hold" grpId="0" nodeType="afterEffect">
                                  <p:stCondLst>
                                    <p:cond delay="0"/>
                                  </p:stCondLst>
                                  <p:childTnLst>
                                    <p:set>
                                      <p:cBhvr>
                                        <p:cTn id="25" dur="1000">
                                          <p:stCondLst>
                                            <p:cond delay="0"/>
                                          </p:stCondLst>
                                        </p:cTn>
                                        <p:tgtEl>
                                          <p:spTgt spid="20"/>
                                        </p:tgtEl>
                                        <p:attrNameLst>
                                          <p:attrName>style.visibility</p:attrName>
                                        </p:attrNameLst>
                                      </p:cBhvr>
                                      <p:to>
                                        <p:strVal val="visible"/>
                                      </p:to>
                                    </p:set>
                                  </p:childTnLst>
                                </p:cTn>
                              </p:par>
                            </p:childTnLst>
                          </p:cTn>
                        </p:par>
                        <p:par>
                          <p:cTn id="26" fill="hold">
                            <p:stCondLst>
                              <p:cond delay="5000"/>
                            </p:stCondLst>
                            <p:childTnLst>
                              <p:par>
                                <p:cTn id="27" presetID="11" presetClass="entr" presetSubtype="0" fill="hold" grpId="0" nodeType="afterEffect">
                                  <p:stCondLst>
                                    <p:cond delay="0"/>
                                  </p:stCondLst>
                                  <p:childTnLst>
                                    <p:set>
                                      <p:cBhvr>
                                        <p:cTn id="28" dur="1000">
                                          <p:stCondLst>
                                            <p:cond delay="0"/>
                                          </p:stCondLst>
                                        </p:cTn>
                                        <p:tgtEl>
                                          <p:spTgt spid="21"/>
                                        </p:tgtEl>
                                        <p:attrNameLst>
                                          <p:attrName>style.visibility</p:attrName>
                                        </p:attrNameLst>
                                      </p:cBhvr>
                                      <p:to>
                                        <p:strVal val="visible"/>
                                      </p:to>
                                    </p:set>
                                  </p:childTnLst>
                                </p:cTn>
                              </p:par>
                            </p:childTnLst>
                          </p:cTn>
                        </p:par>
                        <p:par>
                          <p:cTn id="29" fill="hold">
                            <p:stCondLst>
                              <p:cond delay="6000"/>
                            </p:stCondLst>
                            <p:childTnLst>
                              <p:par>
                                <p:cTn id="30" presetID="11" presetClass="entr" presetSubtype="0" fill="hold" grpId="0" nodeType="afterEffect">
                                  <p:stCondLst>
                                    <p:cond delay="0"/>
                                  </p:stCondLst>
                                  <p:childTnLst>
                                    <p:set>
                                      <p:cBhvr>
                                        <p:cTn id="31" dur="1000">
                                          <p:stCondLst>
                                            <p:cond delay="0"/>
                                          </p:stCondLst>
                                        </p:cTn>
                                        <p:tgtEl>
                                          <p:spTgt spid="22"/>
                                        </p:tgtEl>
                                        <p:attrNameLst>
                                          <p:attrName>style.visibility</p:attrName>
                                        </p:attrNameLst>
                                      </p:cBhvr>
                                      <p:to>
                                        <p:strVal val="visible"/>
                                      </p:to>
                                    </p:set>
                                  </p:childTnLst>
                                </p:cTn>
                              </p:par>
                            </p:childTnLst>
                          </p:cTn>
                        </p:par>
                        <p:par>
                          <p:cTn id="32" fill="hold">
                            <p:stCondLst>
                              <p:cond delay="7000"/>
                            </p:stCondLst>
                            <p:childTnLst>
                              <p:par>
                                <p:cTn id="33" presetID="11" presetClass="entr" presetSubtype="0" fill="hold" grpId="0" nodeType="afterEffect">
                                  <p:stCondLst>
                                    <p:cond delay="0"/>
                                  </p:stCondLst>
                                  <p:childTnLst>
                                    <p:set>
                                      <p:cBhvr>
                                        <p:cTn id="34" dur="1000">
                                          <p:stCondLst>
                                            <p:cond delay="0"/>
                                          </p:stCondLst>
                                        </p:cTn>
                                        <p:tgtEl>
                                          <p:spTgt spid="23"/>
                                        </p:tgtEl>
                                        <p:attrNameLst>
                                          <p:attrName>style.visibility</p:attrName>
                                        </p:attrNameLst>
                                      </p:cBhvr>
                                      <p:to>
                                        <p:strVal val="visible"/>
                                      </p:to>
                                    </p:set>
                                  </p:childTnLst>
                                </p:cTn>
                              </p:par>
                            </p:childTnLst>
                          </p:cTn>
                        </p:par>
                        <p:par>
                          <p:cTn id="35" fill="hold">
                            <p:stCondLst>
                              <p:cond delay="8000"/>
                            </p:stCondLst>
                            <p:childTnLst>
                              <p:par>
                                <p:cTn id="36" presetID="11" presetClass="entr" presetSubtype="0" fill="hold" grpId="0" nodeType="afterEffect">
                                  <p:stCondLst>
                                    <p:cond delay="0"/>
                                  </p:stCondLst>
                                  <p:childTnLst>
                                    <p:set>
                                      <p:cBhvr>
                                        <p:cTn id="37" dur="1000">
                                          <p:stCondLst>
                                            <p:cond delay="0"/>
                                          </p:stCondLst>
                                        </p:cTn>
                                        <p:tgtEl>
                                          <p:spTgt spid="24"/>
                                        </p:tgtEl>
                                        <p:attrNameLst>
                                          <p:attrName>style.visibility</p:attrName>
                                        </p:attrNameLst>
                                      </p:cBhvr>
                                      <p:to>
                                        <p:strVal val="visible"/>
                                      </p:to>
                                    </p:set>
                                  </p:childTnLst>
                                </p:cTn>
                              </p:par>
                            </p:childTnLst>
                          </p:cTn>
                        </p:par>
                        <p:par>
                          <p:cTn id="38" fill="hold">
                            <p:stCondLst>
                              <p:cond delay="9000"/>
                            </p:stCondLst>
                            <p:childTnLst>
                              <p:par>
                                <p:cTn id="39" presetID="11" presetClass="entr" presetSubtype="0" fill="hold" grpId="0" nodeType="afterEffect">
                                  <p:stCondLst>
                                    <p:cond delay="0"/>
                                  </p:stCondLst>
                                  <p:childTnLst>
                                    <p:set>
                                      <p:cBhvr>
                                        <p:cTn id="40" dur="1000">
                                          <p:stCondLst>
                                            <p:cond delay="0"/>
                                          </p:stCondLst>
                                        </p:cTn>
                                        <p:tgtEl>
                                          <p:spTgt spid="25"/>
                                        </p:tgtEl>
                                        <p:attrNameLst>
                                          <p:attrName>style.visibility</p:attrName>
                                        </p:attrNameLst>
                                      </p:cBhvr>
                                      <p:to>
                                        <p:strVal val="visible"/>
                                      </p:to>
                                    </p:set>
                                  </p:childTnLst>
                                </p:cTn>
                              </p:par>
                            </p:childTnLst>
                          </p:cTn>
                        </p:par>
                        <p:par>
                          <p:cTn id="41" fill="hold">
                            <p:stCondLst>
                              <p:cond delay="10000"/>
                            </p:stCondLst>
                            <p:childTnLst>
                              <p:par>
                                <p:cTn id="42" presetID="11" presetClass="entr" presetSubtype="0" fill="hold" grpId="0" nodeType="afterEffect">
                                  <p:stCondLst>
                                    <p:cond delay="0"/>
                                  </p:stCondLst>
                                  <p:childTnLst>
                                    <p:set>
                                      <p:cBhvr>
                                        <p:cTn id="43" dur="1000">
                                          <p:stCondLst>
                                            <p:cond delay="0"/>
                                          </p:stCondLst>
                                        </p:cTn>
                                        <p:tgtEl>
                                          <p:spTgt spid="26"/>
                                        </p:tgtEl>
                                        <p:attrNameLst>
                                          <p:attrName>style.visibility</p:attrName>
                                        </p:attrNameLst>
                                      </p:cBhvr>
                                      <p:to>
                                        <p:strVal val="visible"/>
                                      </p:to>
                                    </p:set>
                                  </p:childTnLst>
                                </p:cTn>
                              </p:par>
                            </p:childTnLst>
                          </p:cTn>
                        </p:par>
                        <p:par>
                          <p:cTn id="44" fill="hold">
                            <p:stCondLst>
                              <p:cond delay="11000"/>
                            </p:stCondLst>
                            <p:childTnLst>
                              <p:par>
                                <p:cTn id="45" presetID="11" presetClass="entr" presetSubtype="0" fill="hold" grpId="0" nodeType="afterEffect">
                                  <p:stCondLst>
                                    <p:cond delay="0"/>
                                  </p:stCondLst>
                                  <p:childTnLst>
                                    <p:set>
                                      <p:cBhvr>
                                        <p:cTn id="46" dur="1000">
                                          <p:stCondLst>
                                            <p:cond delay="0"/>
                                          </p:stCondLst>
                                        </p:cTn>
                                        <p:tgtEl>
                                          <p:spTgt spid="27"/>
                                        </p:tgtEl>
                                        <p:attrNameLst>
                                          <p:attrName>style.visibility</p:attrName>
                                        </p:attrNameLst>
                                      </p:cBhvr>
                                      <p:to>
                                        <p:strVal val="visible"/>
                                      </p:to>
                                    </p:set>
                                  </p:childTnLst>
                                </p:cTn>
                              </p:par>
                            </p:childTnLst>
                          </p:cTn>
                        </p:par>
                        <p:par>
                          <p:cTn id="47" fill="hold">
                            <p:stCondLst>
                              <p:cond delay="12000"/>
                            </p:stCondLst>
                            <p:childTnLst>
                              <p:par>
                                <p:cTn id="48" presetID="11" presetClass="entr" presetSubtype="0" fill="hold" grpId="0" nodeType="afterEffect">
                                  <p:stCondLst>
                                    <p:cond delay="0"/>
                                  </p:stCondLst>
                                  <p:childTnLst>
                                    <p:set>
                                      <p:cBhvr>
                                        <p:cTn id="49" dur="1000">
                                          <p:stCondLst>
                                            <p:cond delay="0"/>
                                          </p:stCondLst>
                                        </p:cTn>
                                        <p:tgtEl>
                                          <p:spTgt spid="28"/>
                                        </p:tgtEl>
                                        <p:attrNameLst>
                                          <p:attrName>style.visibility</p:attrName>
                                        </p:attrNameLst>
                                      </p:cBhvr>
                                      <p:to>
                                        <p:strVal val="visible"/>
                                      </p:to>
                                    </p:set>
                                  </p:childTnLst>
                                </p:cTn>
                              </p:par>
                            </p:childTnLst>
                          </p:cTn>
                        </p:par>
                        <p:par>
                          <p:cTn id="50" fill="hold">
                            <p:stCondLst>
                              <p:cond delay="13000"/>
                            </p:stCondLst>
                            <p:childTnLst>
                              <p:par>
                                <p:cTn id="51" presetID="11" presetClass="entr" presetSubtype="0" fill="hold" grpId="0" nodeType="afterEffect">
                                  <p:stCondLst>
                                    <p:cond delay="0"/>
                                  </p:stCondLst>
                                  <p:childTnLst>
                                    <p:set>
                                      <p:cBhvr>
                                        <p:cTn id="52" dur="1000">
                                          <p:stCondLst>
                                            <p:cond delay="0"/>
                                          </p:stCondLst>
                                        </p:cTn>
                                        <p:tgtEl>
                                          <p:spTgt spid="29"/>
                                        </p:tgtEl>
                                        <p:attrNameLst>
                                          <p:attrName>style.visibility</p:attrName>
                                        </p:attrNameLst>
                                      </p:cBhvr>
                                      <p:to>
                                        <p:strVal val="visible"/>
                                      </p:to>
                                    </p:set>
                                  </p:childTnLst>
                                </p:cTn>
                              </p:par>
                            </p:childTnLst>
                          </p:cTn>
                        </p:par>
                        <p:par>
                          <p:cTn id="53" fill="hold">
                            <p:stCondLst>
                              <p:cond delay="14000"/>
                            </p:stCondLst>
                            <p:childTnLst>
                              <p:par>
                                <p:cTn id="54" presetID="11" presetClass="entr" presetSubtype="0" fill="hold" grpId="0" nodeType="afterEffect">
                                  <p:stCondLst>
                                    <p:cond delay="0"/>
                                  </p:stCondLst>
                                  <p:childTnLst>
                                    <p:set>
                                      <p:cBhvr>
                                        <p:cTn id="55" dur="1000">
                                          <p:stCondLst>
                                            <p:cond delay="0"/>
                                          </p:stCondLst>
                                        </p:cTn>
                                        <p:tgtEl>
                                          <p:spTgt spid="30"/>
                                        </p:tgtEl>
                                        <p:attrNameLst>
                                          <p:attrName>style.visibility</p:attrName>
                                        </p:attrNameLst>
                                      </p:cBhvr>
                                      <p:to>
                                        <p:strVal val="visible"/>
                                      </p:to>
                                    </p:set>
                                  </p:childTnLst>
                                </p:cTn>
                              </p:par>
                            </p:childTnLst>
                          </p:cTn>
                        </p:par>
                        <p:par>
                          <p:cTn id="56" fill="hold">
                            <p:stCondLst>
                              <p:cond delay="15000"/>
                            </p:stCondLst>
                            <p:childTnLst>
                              <p:par>
                                <p:cTn id="57" presetID="11" presetClass="entr" presetSubtype="0" fill="hold" grpId="0" nodeType="afterEffect">
                                  <p:stCondLst>
                                    <p:cond delay="0"/>
                                  </p:stCondLst>
                                  <p:childTnLst>
                                    <p:set>
                                      <p:cBhvr>
                                        <p:cTn id="58" dur="1000">
                                          <p:stCondLst>
                                            <p:cond delay="0"/>
                                          </p:stCondLst>
                                        </p:cTn>
                                        <p:tgtEl>
                                          <p:spTgt spid="31"/>
                                        </p:tgtEl>
                                        <p:attrNameLst>
                                          <p:attrName>style.visibility</p:attrName>
                                        </p:attrNameLst>
                                      </p:cBhvr>
                                      <p:to>
                                        <p:strVal val="visible"/>
                                      </p:to>
                                    </p:set>
                                  </p:childTnLst>
                                </p:cTn>
                              </p:par>
                            </p:childTnLst>
                          </p:cTn>
                        </p:par>
                        <p:par>
                          <p:cTn id="59" fill="hold">
                            <p:stCondLst>
                              <p:cond delay="16000"/>
                            </p:stCondLst>
                            <p:childTnLst>
                              <p:par>
                                <p:cTn id="60" presetID="11" presetClass="entr" presetSubtype="0" fill="hold" grpId="0" nodeType="afterEffect">
                                  <p:stCondLst>
                                    <p:cond delay="0"/>
                                  </p:stCondLst>
                                  <p:childTnLst>
                                    <p:set>
                                      <p:cBhvr>
                                        <p:cTn id="61" dur="1000">
                                          <p:stCondLst>
                                            <p:cond delay="0"/>
                                          </p:stCondLst>
                                        </p:cTn>
                                        <p:tgtEl>
                                          <p:spTgt spid="32"/>
                                        </p:tgtEl>
                                        <p:attrNameLst>
                                          <p:attrName>style.visibility</p:attrName>
                                        </p:attrNameLst>
                                      </p:cBhvr>
                                      <p:to>
                                        <p:strVal val="visible"/>
                                      </p:to>
                                    </p:set>
                                  </p:childTnLst>
                                </p:cTn>
                              </p:par>
                            </p:childTnLst>
                          </p:cTn>
                        </p:par>
                        <p:par>
                          <p:cTn id="62" fill="hold">
                            <p:stCondLst>
                              <p:cond delay="17000"/>
                            </p:stCondLst>
                            <p:childTnLst>
                              <p:par>
                                <p:cTn id="63" presetID="11" presetClass="entr" presetSubtype="0" fill="hold" grpId="0" nodeType="afterEffect">
                                  <p:stCondLst>
                                    <p:cond delay="0"/>
                                  </p:stCondLst>
                                  <p:childTnLst>
                                    <p:set>
                                      <p:cBhvr>
                                        <p:cTn id="64" dur="1000">
                                          <p:stCondLst>
                                            <p:cond delay="0"/>
                                          </p:stCondLst>
                                        </p:cTn>
                                        <p:tgtEl>
                                          <p:spTgt spid="33"/>
                                        </p:tgtEl>
                                        <p:attrNameLst>
                                          <p:attrName>style.visibility</p:attrName>
                                        </p:attrNameLst>
                                      </p:cBhvr>
                                      <p:to>
                                        <p:strVal val="visible"/>
                                      </p:to>
                                    </p:set>
                                  </p:childTnLst>
                                </p:cTn>
                              </p:par>
                            </p:childTnLst>
                          </p:cTn>
                        </p:par>
                        <p:par>
                          <p:cTn id="65" fill="hold">
                            <p:stCondLst>
                              <p:cond delay="18000"/>
                            </p:stCondLst>
                            <p:childTnLst>
                              <p:par>
                                <p:cTn id="66" presetID="11" presetClass="entr" presetSubtype="0" fill="hold" grpId="0" nodeType="afterEffect">
                                  <p:stCondLst>
                                    <p:cond delay="0"/>
                                  </p:stCondLst>
                                  <p:childTnLst>
                                    <p:set>
                                      <p:cBhvr>
                                        <p:cTn id="67" dur="1000">
                                          <p:stCondLst>
                                            <p:cond delay="0"/>
                                          </p:stCondLst>
                                        </p:cTn>
                                        <p:tgtEl>
                                          <p:spTgt spid="34"/>
                                        </p:tgtEl>
                                        <p:attrNameLst>
                                          <p:attrName>style.visibility</p:attrName>
                                        </p:attrNameLst>
                                      </p:cBhvr>
                                      <p:to>
                                        <p:strVal val="visible"/>
                                      </p:to>
                                    </p:set>
                                  </p:childTnLst>
                                </p:cTn>
                              </p:par>
                            </p:childTnLst>
                          </p:cTn>
                        </p:par>
                        <p:par>
                          <p:cTn id="68" fill="hold">
                            <p:stCondLst>
                              <p:cond delay="19000"/>
                            </p:stCondLst>
                            <p:childTnLst>
                              <p:par>
                                <p:cTn id="69" presetID="11" presetClass="entr" presetSubtype="0" fill="hold" grpId="0" nodeType="afterEffect">
                                  <p:stCondLst>
                                    <p:cond delay="0"/>
                                  </p:stCondLst>
                                  <p:childTnLst>
                                    <p:set>
                                      <p:cBhvr>
                                        <p:cTn id="70" dur="1000">
                                          <p:stCondLst>
                                            <p:cond delay="0"/>
                                          </p:stCondLst>
                                        </p:cTn>
                                        <p:tgtEl>
                                          <p:spTgt spid="35"/>
                                        </p:tgtEl>
                                        <p:attrNameLst>
                                          <p:attrName>style.visibility</p:attrName>
                                        </p:attrNameLst>
                                      </p:cBhvr>
                                      <p:to>
                                        <p:strVal val="visible"/>
                                      </p:to>
                                    </p:set>
                                  </p:childTnLst>
                                </p:cTn>
                              </p:par>
                            </p:childTnLst>
                          </p:cTn>
                        </p:par>
                        <p:par>
                          <p:cTn id="71" fill="hold">
                            <p:stCondLst>
                              <p:cond delay="20000"/>
                            </p:stCondLst>
                            <p:childTnLst>
                              <p:par>
                                <p:cTn id="72" presetID="11" presetClass="entr" presetSubtype="0" fill="hold" grpId="0" nodeType="afterEffect">
                                  <p:stCondLst>
                                    <p:cond delay="0"/>
                                  </p:stCondLst>
                                  <p:childTnLst>
                                    <p:set>
                                      <p:cBhvr>
                                        <p:cTn id="73"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4" restart="whenNotActive" fill="hold" evtFilter="cancelBubble" nodeType="interactiveSeq">
                <p:stCondLst>
                  <p:cond evt="onClick" delay="0">
                    <p:tgtEl>
                      <p:spTgt spid="42"/>
                    </p:tgtEl>
                  </p:cond>
                </p:stCondLst>
                <p:endSync evt="end" delay="0">
                  <p:rtn val="all"/>
                </p:endSync>
                <p:childTnLst>
                  <p:par>
                    <p:cTn id="75" fill="hold">
                      <p:stCondLst>
                        <p:cond delay="0"/>
                      </p:stCondLst>
                      <p:childTnLst>
                        <p:par>
                          <p:cTn id="76" fill="hold">
                            <p:stCondLst>
                              <p:cond delay="0"/>
                            </p:stCondLst>
                            <p:childTnLst>
                              <p:par>
                                <p:cTn id="77" presetID="19" presetClass="emph" presetSubtype="0" fill="hold" grpId="0" nodeType="clickEffect">
                                  <p:stCondLst>
                                    <p:cond delay="0"/>
                                  </p:stCondLst>
                                  <p:childTnLst>
                                    <p:animClr clrSpc="rgb" dir="cw">
                                      <p:cBhvr override="childStyle">
                                        <p:cTn id="78" dur="500" fill="hold"/>
                                        <p:tgtEl>
                                          <p:spTgt spid="42"/>
                                        </p:tgtEl>
                                        <p:attrNameLst>
                                          <p:attrName>style.color</p:attrName>
                                        </p:attrNameLst>
                                      </p:cBhvr>
                                      <p:to>
                                        <a:schemeClr val="accent2"/>
                                      </p:to>
                                    </p:animClr>
                                    <p:animClr clrSpc="rgb" dir="cw">
                                      <p:cBhvr>
                                        <p:cTn id="79" dur="500" fill="hold"/>
                                        <p:tgtEl>
                                          <p:spTgt spid="42"/>
                                        </p:tgtEl>
                                        <p:attrNameLst>
                                          <p:attrName>fillcolor</p:attrName>
                                        </p:attrNameLst>
                                      </p:cBhvr>
                                      <p:to>
                                        <a:schemeClr val="accent2"/>
                                      </p:to>
                                    </p:animClr>
                                    <p:set>
                                      <p:cBhvr>
                                        <p:cTn id="80" dur="500" fill="hold"/>
                                        <p:tgtEl>
                                          <p:spTgt spid="42"/>
                                        </p:tgtEl>
                                        <p:attrNameLst>
                                          <p:attrName>fill.type</p:attrName>
                                        </p:attrNameLst>
                                      </p:cBhvr>
                                      <p:to>
                                        <p:strVal val="solid"/>
                                      </p:to>
                                    </p:set>
                                    <p:set>
                                      <p:cBhvr>
                                        <p:cTn id="81" dur="500" fill="hold"/>
                                        <p:tgtEl>
                                          <p:spTgt spid="42"/>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3" name="SAI2_(new).wav"/>
                                        </p:tgtEl>
                                      </p:cMediaNode>
                                    </p:audio>
                                  </p:subTnLst>
                                </p:cTn>
                              </p:par>
                            </p:childTnLst>
                          </p:cTn>
                        </p:par>
                        <p:par>
                          <p:cTn id="82" fill="hold">
                            <p:stCondLst>
                              <p:cond delay="500"/>
                            </p:stCondLst>
                            <p:childTnLst>
                              <p:par>
                                <p:cTn id="83" presetID="10" presetClass="entr" presetSubtype="0" fill="hold" nodeType="after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fade">
                                      <p:cBhvr>
                                        <p:cTn id="85" dur="500"/>
                                        <p:tgtEl>
                                          <p:spTgt spid="43"/>
                                        </p:tgtEl>
                                      </p:cBhvr>
                                    </p:animEffect>
                                  </p:childTnLst>
                                </p:cTn>
                              </p:par>
                            </p:childTnLst>
                          </p:cTn>
                        </p:par>
                      </p:childTnLst>
                    </p:cTn>
                  </p:par>
                </p:childTnLst>
              </p:cTn>
              <p:nextCondLst>
                <p:cond evt="onClick" delay="0">
                  <p:tgtEl>
                    <p:spTgt spid="42"/>
                  </p:tgtEl>
                </p:cond>
              </p:nextCondLst>
            </p:seq>
            <p:seq concurrent="1" nextAc="seek">
              <p:cTn id="86" restart="whenNotActive" fill="hold" evtFilter="cancelBubble" nodeType="interactiveSeq">
                <p:stCondLst>
                  <p:cond evt="onClick" delay="0">
                    <p:tgtEl>
                      <p:spTgt spid="44"/>
                    </p:tgtEl>
                  </p:cond>
                </p:stCondLst>
                <p:endSync evt="end" delay="0">
                  <p:rtn val="all"/>
                </p:endSync>
                <p:childTnLst>
                  <p:par>
                    <p:cTn id="87" fill="hold">
                      <p:stCondLst>
                        <p:cond delay="0"/>
                      </p:stCondLst>
                      <p:childTnLst>
                        <p:par>
                          <p:cTn id="88" fill="hold">
                            <p:stCondLst>
                              <p:cond delay="0"/>
                            </p:stCondLst>
                            <p:childTnLst>
                              <p:par>
                                <p:cTn id="89" presetID="19" presetClass="emph" presetSubtype="0" fill="hold" grpId="0" nodeType="clickEffect">
                                  <p:stCondLst>
                                    <p:cond delay="0"/>
                                  </p:stCondLst>
                                  <p:childTnLst>
                                    <p:animClr clrSpc="rgb" dir="cw">
                                      <p:cBhvr override="childStyle">
                                        <p:cTn id="90" dur="500" fill="hold"/>
                                        <p:tgtEl>
                                          <p:spTgt spid="44"/>
                                        </p:tgtEl>
                                        <p:attrNameLst>
                                          <p:attrName>style.color</p:attrName>
                                        </p:attrNameLst>
                                      </p:cBhvr>
                                      <p:to>
                                        <a:schemeClr val="accent2"/>
                                      </p:to>
                                    </p:animClr>
                                    <p:animClr clrSpc="rgb" dir="cw">
                                      <p:cBhvr>
                                        <p:cTn id="91" dur="500" fill="hold"/>
                                        <p:tgtEl>
                                          <p:spTgt spid="44"/>
                                        </p:tgtEl>
                                        <p:attrNameLst>
                                          <p:attrName>fillcolor</p:attrName>
                                        </p:attrNameLst>
                                      </p:cBhvr>
                                      <p:to>
                                        <a:schemeClr val="accent2"/>
                                      </p:to>
                                    </p:animClr>
                                    <p:set>
                                      <p:cBhvr>
                                        <p:cTn id="92" dur="500" fill="hold"/>
                                        <p:tgtEl>
                                          <p:spTgt spid="44"/>
                                        </p:tgtEl>
                                        <p:attrNameLst>
                                          <p:attrName>fill.type</p:attrName>
                                        </p:attrNameLst>
                                      </p:cBhvr>
                                      <p:to>
                                        <p:strVal val="solid"/>
                                      </p:to>
                                    </p:set>
                                    <p:set>
                                      <p:cBhvr>
                                        <p:cTn id="93" dur="500" fill="hold"/>
                                        <p:tgtEl>
                                          <p:spTgt spid="44"/>
                                        </p:tgtEl>
                                        <p:attrNameLst>
                                          <p:attrName>fill.on</p:attrName>
                                        </p:attrNameLst>
                                      </p:cBhvr>
                                      <p:to>
                                        <p:strVal val="true"/>
                                      </p:to>
                                    </p:set>
                                  </p:childTnLst>
                                  <p:subTnLst>
                                    <p:audio>
                                      <p:cMediaNode>
                                        <p:cTn display="0" masterRel="sameClick">
                                          <p:stCondLst>
                                            <p:cond evt="begin" delay="0">
                                              <p:tn val="89"/>
                                            </p:cond>
                                          </p:stCondLst>
                                          <p:endCondLst>
                                            <p:cond evt="onStopAudio" delay="0">
                                              <p:tgtEl>
                                                <p:sldTgt/>
                                              </p:tgtEl>
                                            </p:cond>
                                          </p:endCondLst>
                                        </p:cTn>
                                        <p:tgtEl>
                                          <p:sndTgt r:embed="rId3" name="SAI2_(new).wav"/>
                                        </p:tgtEl>
                                      </p:cMediaNode>
                                    </p:audio>
                                  </p:subTnLst>
                                </p:cTn>
                              </p:par>
                            </p:childTnLst>
                          </p:cTn>
                        </p:par>
                        <p:par>
                          <p:cTn id="94" fill="hold">
                            <p:stCondLst>
                              <p:cond delay="500"/>
                            </p:stCondLst>
                            <p:childTnLst>
                              <p:par>
                                <p:cTn id="95" presetID="10" presetClass="entr" presetSubtype="0" fill="hold"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fade">
                                      <p:cBhvr>
                                        <p:cTn id="97" dur="500"/>
                                        <p:tgtEl>
                                          <p:spTgt spid="45"/>
                                        </p:tgtEl>
                                      </p:cBhvr>
                                    </p:animEffect>
                                  </p:childTnLst>
                                </p:cTn>
                              </p:par>
                            </p:childTnLst>
                          </p:cTn>
                        </p:par>
                      </p:childTnLst>
                    </p:cTn>
                  </p:par>
                </p:childTnLst>
              </p:cTn>
              <p:nextCondLst>
                <p:cond evt="onClick" delay="0">
                  <p:tgtEl>
                    <p:spTgt spid="44"/>
                  </p:tgtEl>
                </p:cond>
              </p:nextCondLst>
            </p:seq>
            <p:seq concurrent="1" nextAc="seek">
              <p:cTn id="98" restart="whenNotActive" fill="hold" evtFilter="cancelBubble" nodeType="interactiveSeq">
                <p:stCondLst>
                  <p:cond evt="onClick" delay="0">
                    <p:tgtEl>
                      <p:spTgt spid="46"/>
                    </p:tgtEl>
                  </p:cond>
                </p:stCondLst>
                <p:endSync evt="end" delay="0">
                  <p:rtn val="all"/>
                </p:endSync>
                <p:childTnLst>
                  <p:par>
                    <p:cTn id="99" fill="hold">
                      <p:stCondLst>
                        <p:cond delay="0"/>
                      </p:stCondLst>
                      <p:childTnLst>
                        <p:par>
                          <p:cTn id="100" fill="hold">
                            <p:stCondLst>
                              <p:cond delay="0"/>
                            </p:stCondLst>
                            <p:childTnLst>
                              <p:par>
                                <p:cTn id="101" presetID="19" presetClass="emph" presetSubtype="0" fill="hold" grpId="0" nodeType="clickEffect">
                                  <p:stCondLst>
                                    <p:cond delay="0"/>
                                  </p:stCondLst>
                                  <p:childTnLst>
                                    <p:animClr clrSpc="rgb" dir="cw">
                                      <p:cBhvr override="childStyle">
                                        <p:cTn id="102" dur="500" fill="hold"/>
                                        <p:tgtEl>
                                          <p:spTgt spid="46"/>
                                        </p:tgtEl>
                                        <p:attrNameLst>
                                          <p:attrName>style.color</p:attrName>
                                        </p:attrNameLst>
                                      </p:cBhvr>
                                      <p:to>
                                        <a:schemeClr val="accent2"/>
                                      </p:to>
                                    </p:animClr>
                                    <p:animClr clrSpc="rgb" dir="cw">
                                      <p:cBhvr>
                                        <p:cTn id="103" dur="500" fill="hold"/>
                                        <p:tgtEl>
                                          <p:spTgt spid="46"/>
                                        </p:tgtEl>
                                        <p:attrNameLst>
                                          <p:attrName>fillcolor</p:attrName>
                                        </p:attrNameLst>
                                      </p:cBhvr>
                                      <p:to>
                                        <a:schemeClr val="accent2"/>
                                      </p:to>
                                    </p:animClr>
                                    <p:set>
                                      <p:cBhvr>
                                        <p:cTn id="104" dur="500" fill="hold"/>
                                        <p:tgtEl>
                                          <p:spTgt spid="46"/>
                                        </p:tgtEl>
                                        <p:attrNameLst>
                                          <p:attrName>fill.type</p:attrName>
                                        </p:attrNameLst>
                                      </p:cBhvr>
                                      <p:to>
                                        <p:strVal val="solid"/>
                                      </p:to>
                                    </p:set>
                                    <p:set>
                                      <p:cBhvr>
                                        <p:cTn id="105" dur="500" fill="hold"/>
                                        <p:tgtEl>
                                          <p:spTgt spid="46"/>
                                        </p:tgtEl>
                                        <p:attrNameLst>
                                          <p:attrName>fill.on</p:attrName>
                                        </p:attrNameLst>
                                      </p:cBhvr>
                                      <p:to>
                                        <p:strVal val="true"/>
                                      </p:to>
                                    </p:set>
                                  </p:childTnLst>
                                  <p:subTnLst>
                                    <p:audio>
                                      <p:cMediaNode>
                                        <p:cTn display="0" masterRel="sameClick">
                                          <p:stCondLst>
                                            <p:cond evt="begin" delay="0">
                                              <p:tn val="101"/>
                                            </p:cond>
                                          </p:stCondLst>
                                          <p:endCondLst>
                                            <p:cond evt="onStopAudio" delay="0">
                                              <p:tgtEl>
                                                <p:sldTgt/>
                                              </p:tgtEl>
                                            </p:cond>
                                          </p:endCondLst>
                                        </p:cTn>
                                        <p:tgtEl>
                                          <p:sndTgt r:embed="rId3" name="SAI2_(new).wav"/>
                                        </p:tgtEl>
                                      </p:cMediaNode>
                                    </p:audio>
                                  </p:subTnLst>
                                </p:cTn>
                              </p:par>
                            </p:childTnLst>
                          </p:cTn>
                        </p:par>
                        <p:par>
                          <p:cTn id="106" fill="hold">
                            <p:stCondLst>
                              <p:cond delay="500"/>
                            </p:stCondLst>
                            <p:childTnLst>
                              <p:par>
                                <p:cTn id="107" presetID="10" presetClass="entr" presetSubtype="0" fill="hold" nodeType="afterEffect">
                                  <p:stCondLst>
                                    <p:cond delay="0"/>
                                  </p:stCondLst>
                                  <p:childTnLst>
                                    <p:set>
                                      <p:cBhvr>
                                        <p:cTn id="108" dur="1" fill="hold">
                                          <p:stCondLst>
                                            <p:cond delay="0"/>
                                          </p:stCondLst>
                                        </p:cTn>
                                        <p:tgtEl>
                                          <p:spTgt spid="47"/>
                                        </p:tgtEl>
                                        <p:attrNameLst>
                                          <p:attrName>style.visibility</p:attrName>
                                        </p:attrNameLst>
                                      </p:cBhvr>
                                      <p:to>
                                        <p:strVal val="visible"/>
                                      </p:to>
                                    </p:set>
                                    <p:animEffect transition="in" filter="fade">
                                      <p:cBhvr>
                                        <p:cTn id="109" dur="500"/>
                                        <p:tgtEl>
                                          <p:spTgt spid="47"/>
                                        </p:tgtEl>
                                      </p:cBhvr>
                                    </p:animEffect>
                                  </p:childTnLst>
                                </p:cTn>
                              </p:par>
                            </p:childTnLst>
                          </p:cTn>
                        </p:par>
                      </p:childTnLst>
                    </p:cTn>
                  </p:par>
                </p:childTnLst>
              </p:cTn>
              <p:nextCondLst>
                <p:cond evt="onClick" delay="0">
                  <p:tgtEl>
                    <p:spTgt spid="46"/>
                  </p:tgtEl>
                </p:cond>
              </p:nextCondLst>
            </p:seq>
            <p:seq concurrent="1" nextAc="seek">
              <p:cTn id="110" restart="whenNotActive" fill="hold" evtFilter="cancelBubble" nodeType="interactiveSeq">
                <p:stCondLst>
                  <p:cond evt="onClick" delay="0">
                    <p:tgtEl>
                      <p:spTgt spid="48"/>
                    </p:tgtEl>
                  </p:cond>
                </p:stCondLst>
                <p:endSync evt="end" delay="0">
                  <p:rtn val="all"/>
                </p:endSync>
                <p:childTnLst>
                  <p:par>
                    <p:cTn id="111" fill="hold">
                      <p:stCondLst>
                        <p:cond delay="0"/>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fade">
                                      <p:cBhvr>
                                        <p:cTn id="115" dur="500"/>
                                        <p:tgtEl>
                                          <p:spTgt spid="49"/>
                                        </p:tgtEl>
                                      </p:cBhvr>
                                    </p:animEffect>
                                  </p:childTnLst>
                                </p:cTn>
                              </p:par>
                            </p:childTnLst>
                          </p:cTn>
                        </p:par>
                        <p:par>
                          <p:cTn id="116" fill="hold">
                            <p:stCondLst>
                              <p:cond delay="500"/>
                            </p:stCondLst>
                            <p:childTnLst>
                              <p:par>
                                <p:cTn id="117" presetID="19" presetClass="emph" presetSubtype="0" fill="hold" nodeType="afterEffect">
                                  <p:stCondLst>
                                    <p:cond delay="0"/>
                                  </p:stCondLst>
                                  <p:childTnLst>
                                    <p:animClr clrSpc="rgb" dir="cw">
                                      <p:cBhvr override="childStyle">
                                        <p:cTn id="118" dur="500" fill="hold"/>
                                        <p:tgtEl>
                                          <p:spTgt spid="48"/>
                                        </p:tgtEl>
                                        <p:attrNameLst>
                                          <p:attrName>style.color</p:attrName>
                                        </p:attrNameLst>
                                      </p:cBhvr>
                                      <p:to>
                                        <a:schemeClr val="accent2"/>
                                      </p:to>
                                    </p:animClr>
                                    <p:animClr clrSpc="rgb" dir="cw">
                                      <p:cBhvr>
                                        <p:cTn id="119" dur="500" fill="hold"/>
                                        <p:tgtEl>
                                          <p:spTgt spid="48"/>
                                        </p:tgtEl>
                                        <p:attrNameLst>
                                          <p:attrName>fillcolor</p:attrName>
                                        </p:attrNameLst>
                                      </p:cBhvr>
                                      <p:to>
                                        <a:schemeClr val="accent2"/>
                                      </p:to>
                                    </p:animClr>
                                    <p:set>
                                      <p:cBhvr>
                                        <p:cTn id="120" dur="500" fill="hold"/>
                                        <p:tgtEl>
                                          <p:spTgt spid="48"/>
                                        </p:tgtEl>
                                        <p:attrNameLst>
                                          <p:attrName>fill.type</p:attrName>
                                        </p:attrNameLst>
                                      </p:cBhvr>
                                      <p:to>
                                        <p:strVal val="solid"/>
                                      </p:to>
                                    </p:set>
                                    <p:set>
                                      <p:cBhvr>
                                        <p:cTn id="121" dur="500" fill="hold"/>
                                        <p:tgtEl>
                                          <p:spTgt spid="48"/>
                                        </p:tgtEl>
                                        <p:attrNameLst>
                                          <p:attrName>fill.on</p:attrName>
                                        </p:attrNameLst>
                                      </p:cBhvr>
                                      <p:to>
                                        <p:strVal val="true"/>
                                      </p:to>
                                    </p:set>
                                  </p:childTnLst>
                                  <p:subTnLst>
                                    <p:audio>
                                      <p:cMediaNode>
                                        <p:cTn display="0" masterRel="sameClick">
                                          <p:stCondLst>
                                            <p:cond evt="begin" delay="0">
                                              <p:tn val="117"/>
                                            </p:cond>
                                          </p:stCondLst>
                                          <p:endCondLst>
                                            <p:cond evt="onStopAudio" delay="0">
                                              <p:tgtEl>
                                                <p:sldTgt/>
                                              </p:tgtEl>
                                            </p:cond>
                                          </p:endCondLst>
                                        </p:cTn>
                                        <p:tgtEl>
                                          <p:sndTgt r:embed="rId4" name="DUNG_(new).wav"/>
                                        </p:tgtEl>
                                      </p:cMediaNode>
                                    </p:audio>
                                  </p:subTnLst>
                                </p:cTn>
                              </p:par>
                            </p:childTnLst>
                          </p:cTn>
                        </p:par>
                      </p:childTnLst>
                    </p:cTn>
                  </p:par>
                </p:childTnLst>
              </p:cTn>
              <p:nextCondLst>
                <p:cond evt="onClick" delay="0">
                  <p:tgtEl>
                    <p:spTgt spid="48"/>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2" grpId="0" animBg="1"/>
      <p:bldP spid="44"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ết quả hình ảnh cho hình nền màu xanh ngọ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ết quả hình ảnh cho virut corona"/>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9532" b="100000" l="0" r="45422">
                        <a14:foregroundMark x1="36024" y1="22122" x2="36024" y2="22122"/>
                        <a14:foregroundMark x1="41084" y1="37950" x2="41084" y2="37950"/>
                      </a14:backgroundRemoval>
                    </a14:imgEffect>
                  </a14:imgLayer>
                </a14:imgProps>
              </a:ext>
              <a:ext uri="{28A0092B-C50C-407E-A947-70E740481C1C}">
                <a14:useLocalDpi xmlns:a14="http://schemas.microsoft.com/office/drawing/2010/main" val="0"/>
              </a:ext>
            </a:extLst>
          </a:blip>
          <a:srcRect r="52634"/>
          <a:stretch/>
        </p:blipFill>
        <p:spPr bwMode="auto">
          <a:xfrm>
            <a:off x="201184" y="-83877"/>
            <a:ext cx="1282709" cy="181406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Kết quả hình ảnh cho virut corona"/>
          <p:cNvPicPr>
            <a:picLocks noChangeAspect="1" noChangeArrowheads="1"/>
          </p:cNvPicPr>
          <p:nvPr/>
        </p:nvPicPr>
        <p:blipFill rotWithShape="1">
          <a:blip r:embed="rId9" cstate="print">
            <a:duotone>
              <a:schemeClr val="accent5">
                <a:shade val="45000"/>
                <a:satMod val="135000"/>
              </a:schemeClr>
              <a:prstClr val="white"/>
            </a:duotone>
            <a:extLst>
              <a:ext uri="{28A0092B-C50C-407E-A947-70E740481C1C}">
                <a14:useLocalDpi xmlns:a14="http://schemas.microsoft.com/office/drawing/2010/main" val="0"/>
              </a:ext>
            </a:extLst>
          </a:blip>
          <a:srcRect l="28884" t="20229" r="28889" b="18928"/>
          <a:stretch/>
        </p:blipFill>
        <p:spPr bwMode="auto">
          <a:xfrm>
            <a:off x="1536049" y="250807"/>
            <a:ext cx="635327" cy="61322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Kết quả hình ảnh cho home png">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212447" y="250807"/>
            <a:ext cx="783773" cy="78377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8" name="Rectangle 37"/>
              <p:cNvSpPr/>
              <p:nvPr/>
            </p:nvSpPr>
            <p:spPr>
              <a:xfrm>
                <a:off x="2332485" y="654752"/>
                <a:ext cx="7810824" cy="536044"/>
              </a:xfrm>
              <a:prstGeom prst="rect">
                <a:avLst/>
              </a:prstGeom>
            </p:spPr>
            <p:txBody>
              <a:bodyPr wrap="square">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Câu</a:t>
                </a:r>
                <a:r>
                  <a:rPr lang="en-US" sz="2800" b="1" dirty="0">
                    <a:solidFill>
                      <a:schemeClr val="bg1"/>
                    </a:solidFill>
                    <a:latin typeface="Times New Roman" panose="02020603050405020304" pitchFamily="18" charset="0"/>
                    <a:cs typeface="Times New Roman" panose="02020603050405020304" pitchFamily="18" charset="0"/>
                  </a:rPr>
                  <a:t> 4</a:t>
                </a:r>
                <a:r>
                  <a:rPr lang="en-US" sz="2800" b="1">
                    <a:solidFill>
                      <a:schemeClr val="bg1"/>
                    </a:solidFill>
                    <a:latin typeface="Times New Roman" panose="02020603050405020304" pitchFamily="18" charset="0"/>
                    <a:cs typeface="Times New Roman" panose="02020603050405020304" pitchFamily="18" charset="0"/>
                  </a:rPr>
                  <a:t>: </a:t>
                </a:r>
                <a:r>
                  <a:rPr lang="en-US" sz="2800" b="1" smtClean="0">
                    <a:solidFill>
                      <a:schemeClr val="bg1"/>
                    </a:solidFill>
                    <a:latin typeface="Times New Roman" panose="02020603050405020304" pitchFamily="18" charset="0"/>
                    <a:cs typeface="Times New Roman" panose="02020603050405020304" pitchFamily="18" charset="0"/>
                  </a:rPr>
                  <a:t>Số đo của </a:t>
                </a:r>
                <a14:m>
                  <m:oMath xmlns:m="http://schemas.openxmlformats.org/officeDocument/2006/math">
                    <m:acc>
                      <m:accPr>
                        <m:chr m:val="̂"/>
                        <m:ctrlPr>
                          <a:rPr lang="en-US" sz="2800" b="1" i="1" smtClean="0">
                            <a:solidFill>
                              <a:schemeClr val="bg1"/>
                            </a:solidFill>
                            <a:latin typeface="Cambria Math" panose="02040503050406030204" pitchFamily="18" charset="0"/>
                            <a:cs typeface="Times New Roman" panose="02020603050405020304" pitchFamily="18" charset="0"/>
                          </a:rPr>
                        </m:ctrlPr>
                      </m:accPr>
                      <m:e>
                        <m:r>
                          <a:rPr lang="en-US" sz="2800" b="1" i="1" smtClean="0">
                            <a:solidFill>
                              <a:schemeClr val="bg1"/>
                            </a:solidFill>
                            <a:latin typeface="Cambria Math" panose="02040503050406030204" pitchFamily="18" charset="0"/>
                            <a:cs typeface="Times New Roman" panose="02020603050405020304" pitchFamily="18" charset="0"/>
                          </a:rPr>
                          <m:t>𝑨</m:t>
                        </m:r>
                      </m:e>
                    </m:acc>
                  </m:oMath>
                </a14:m>
                <a:r>
                  <a:rPr lang="en-US" sz="2800" b="1" smtClean="0">
                    <a:solidFill>
                      <a:schemeClr val="bg1"/>
                    </a:solidFill>
                    <a:latin typeface="Times New Roman" panose="02020603050405020304" pitchFamily="18" charset="0"/>
                    <a:cs typeface="Times New Roman" panose="02020603050405020304" pitchFamily="18" charset="0"/>
                  </a:rPr>
                  <a:t> trong hình vẽ dưới đây là:</a:t>
                </a:r>
                <a:endParaRPr lang="en-US" sz="2800" b="1"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2332485" y="654752"/>
                <a:ext cx="7810824" cy="536044"/>
              </a:xfrm>
              <a:prstGeom prst="rect">
                <a:avLst/>
              </a:prstGeom>
              <a:blipFill>
                <a:blip r:embed="rId12"/>
                <a:stretch>
                  <a:fillRect l="-1639" t="-7955"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1841837" y="2091303"/>
                <a:ext cx="1683745" cy="3539430"/>
              </a:xfrm>
              <a:prstGeom prst="rect">
                <a:avLst/>
              </a:prstGeom>
            </p:spPr>
            <p:txBody>
              <a:bodyPr wrap="square">
                <a:spAutoFit/>
              </a:bodyPr>
              <a:lstStyle/>
              <a:p>
                <a:pPr marL="514350" indent="-514350">
                  <a:lnSpc>
                    <a:spcPct val="200000"/>
                  </a:lnSpc>
                  <a:buAutoNum type="alphaUcPeriod"/>
                </a:pPr>
                <a14:m>
                  <m:oMath xmlns:m="http://schemas.openxmlformats.org/officeDocument/2006/math">
                    <m:sSup>
                      <m:sSupPr>
                        <m:ctrlPr>
                          <a:rPr lang="en-US" sz="2800" i="1" smtClean="0">
                            <a:solidFill>
                              <a:schemeClr val="bg1"/>
                            </a:solidFill>
                            <a:latin typeface="Cambria Math" panose="02040503050406030204" pitchFamily="18" charset="0"/>
                            <a:cs typeface="Times New Roman" panose="02020603050405020304" pitchFamily="18" charset="0"/>
                          </a:rPr>
                        </m:ctrlPr>
                      </m:sSupPr>
                      <m:e>
                        <m:r>
                          <a:rPr lang="en-US" sz="2800" b="0" i="0" smtClean="0">
                            <a:solidFill>
                              <a:schemeClr val="bg1"/>
                            </a:solidFill>
                            <a:latin typeface="Cambria Math" panose="02040503050406030204" pitchFamily="18" charset="0"/>
                            <a:cs typeface="Times New Roman" panose="02020603050405020304" pitchFamily="18" charset="0"/>
                          </a:rPr>
                          <m:t>11</m:t>
                        </m:r>
                        <m:r>
                          <a:rPr lang="en-US" sz="2800">
                            <a:solidFill>
                              <a:schemeClr val="bg1"/>
                            </a:solidFill>
                            <a:latin typeface="Cambria Math" panose="02040503050406030204" pitchFamily="18" charset="0"/>
                            <a:cs typeface="Times New Roman" panose="02020603050405020304" pitchFamily="18" charset="0"/>
                          </a:rPr>
                          <m:t>0</m:t>
                        </m:r>
                      </m:e>
                      <m:sup>
                        <m:r>
                          <a:rPr lang="en-US" sz="2800">
                            <a:solidFill>
                              <a:schemeClr val="bg1"/>
                            </a:solidFill>
                            <a:latin typeface="Cambria Math" panose="02040503050406030204" pitchFamily="18" charset="0"/>
                            <a:cs typeface="Times New Roman" panose="02020603050405020304" pitchFamily="18" charset="0"/>
                          </a:rPr>
                          <m:t>0</m:t>
                        </m:r>
                      </m:sup>
                    </m:sSup>
                  </m:oMath>
                </a14:m>
                <a:r>
                  <a:rPr lang="en-US" sz="2800" smtClean="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a:p>
                <a:pPr marL="514350" indent="-514350">
                  <a:lnSpc>
                    <a:spcPct val="200000"/>
                  </a:lnSpc>
                  <a:buAutoNum type="alphaUcPeriod"/>
                </a:pPr>
                <a14:m>
                  <m:oMath xmlns:m="http://schemas.openxmlformats.org/officeDocument/2006/math">
                    <m:sSup>
                      <m:sSupPr>
                        <m:ctrlPr>
                          <a:rPr lang="en-US" sz="2800" i="1">
                            <a:solidFill>
                              <a:schemeClr val="bg1"/>
                            </a:solidFill>
                            <a:latin typeface="Cambria Math" panose="02040503050406030204" pitchFamily="18" charset="0"/>
                            <a:cs typeface="Times New Roman" panose="02020603050405020304" pitchFamily="18" charset="0"/>
                          </a:rPr>
                        </m:ctrlPr>
                      </m:sSupPr>
                      <m:e>
                        <m:r>
                          <a:rPr lang="en-US" sz="2800" b="0" i="0" smtClean="0">
                            <a:solidFill>
                              <a:schemeClr val="bg1"/>
                            </a:solidFill>
                            <a:latin typeface="Cambria Math" panose="02040503050406030204" pitchFamily="18" charset="0"/>
                            <a:cs typeface="Times New Roman" panose="02020603050405020304" pitchFamily="18" charset="0"/>
                          </a:rPr>
                          <m:t>90</m:t>
                        </m:r>
                      </m:e>
                      <m:sup>
                        <m:r>
                          <a:rPr lang="en-US" sz="2800">
                            <a:solidFill>
                              <a:schemeClr val="bg1"/>
                            </a:solidFill>
                            <a:latin typeface="Cambria Math" panose="02040503050406030204" pitchFamily="18" charset="0"/>
                            <a:cs typeface="Times New Roman" panose="02020603050405020304" pitchFamily="18" charset="0"/>
                          </a:rPr>
                          <m:t>0</m:t>
                        </m:r>
                      </m:sup>
                    </m:sSup>
                  </m:oMath>
                </a14:m>
                <a:r>
                  <a:rPr lang="en-US" sz="2800" smtClean="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a:p>
                <a:pPr marL="514350" indent="-514350">
                  <a:lnSpc>
                    <a:spcPct val="200000"/>
                  </a:lnSpc>
                  <a:buAutoNum type="alphaUcPeriod"/>
                </a:pPr>
                <a14:m>
                  <m:oMath xmlns:m="http://schemas.openxmlformats.org/officeDocument/2006/math">
                    <m:sSup>
                      <m:sSupPr>
                        <m:ctrlPr>
                          <a:rPr lang="en-US" sz="2800" i="1">
                            <a:solidFill>
                              <a:schemeClr val="bg1"/>
                            </a:solidFill>
                            <a:latin typeface="Cambria Math" panose="02040503050406030204" pitchFamily="18" charset="0"/>
                            <a:cs typeface="Times New Roman" panose="02020603050405020304" pitchFamily="18" charset="0"/>
                          </a:rPr>
                        </m:ctrlPr>
                      </m:sSupPr>
                      <m:e>
                        <m:r>
                          <a:rPr lang="en-US" sz="2800" b="0" i="0" smtClean="0">
                            <a:solidFill>
                              <a:schemeClr val="bg1"/>
                            </a:solidFill>
                            <a:latin typeface="Cambria Math" panose="02040503050406030204" pitchFamily="18" charset="0"/>
                            <a:cs typeface="Times New Roman" panose="02020603050405020304" pitchFamily="18" charset="0"/>
                          </a:rPr>
                          <m:t>108</m:t>
                        </m:r>
                      </m:e>
                      <m:sup>
                        <m:r>
                          <a:rPr lang="en-US" sz="2800">
                            <a:solidFill>
                              <a:schemeClr val="bg1"/>
                            </a:solidFill>
                            <a:latin typeface="Cambria Math" panose="02040503050406030204" pitchFamily="18" charset="0"/>
                            <a:cs typeface="Times New Roman" panose="02020603050405020304" pitchFamily="18" charset="0"/>
                          </a:rPr>
                          <m:t>0</m:t>
                        </m:r>
                      </m:sup>
                    </m:sSup>
                  </m:oMath>
                </a14:m>
                <a:endParaRPr lang="en-US" sz="2800" smtClean="0">
                  <a:solidFill>
                    <a:schemeClr val="bg1"/>
                  </a:solidFill>
                  <a:latin typeface="Times New Roman" panose="02020603050405020304" pitchFamily="18" charset="0"/>
                  <a:cs typeface="Times New Roman" panose="02020603050405020304" pitchFamily="18" charset="0"/>
                </a:endParaRPr>
              </a:p>
              <a:p>
                <a:pPr marL="514350" indent="-514350">
                  <a:lnSpc>
                    <a:spcPct val="200000"/>
                  </a:lnSpc>
                  <a:buAutoNum type="alphaUcPeriod"/>
                </a:pPr>
                <a14:m>
                  <m:oMath xmlns:m="http://schemas.openxmlformats.org/officeDocument/2006/math">
                    <m:sSup>
                      <m:sSupPr>
                        <m:ctrlPr>
                          <a:rPr lang="en-US" sz="2800" i="1">
                            <a:solidFill>
                              <a:schemeClr val="bg1"/>
                            </a:solidFill>
                            <a:latin typeface="Cambria Math" panose="02040503050406030204" pitchFamily="18" charset="0"/>
                            <a:cs typeface="Times New Roman" panose="02020603050405020304" pitchFamily="18" charset="0"/>
                          </a:rPr>
                        </m:ctrlPr>
                      </m:sSupPr>
                      <m:e>
                        <m:r>
                          <a:rPr lang="en-US" sz="2800" b="0" i="0" smtClean="0">
                            <a:solidFill>
                              <a:schemeClr val="bg1"/>
                            </a:solidFill>
                            <a:latin typeface="Cambria Math" panose="02040503050406030204" pitchFamily="18" charset="0"/>
                            <a:cs typeface="Times New Roman" panose="02020603050405020304" pitchFamily="18" charset="0"/>
                          </a:rPr>
                          <m:t>100</m:t>
                        </m:r>
                      </m:e>
                      <m:sup>
                        <m:r>
                          <a:rPr lang="en-US" sz="2800">
                            <a:solidFill>
                              <a:schemeClr val="bg1"/>
                            </a:solidFill>
                            <a:latin typeface="Cambria Math" panose="02040503050406030204" pitchFamily="18" charset="0"/>
                            <a:cs typeface="Times New Roman" panose="02020603050405020304" pitchFamily="18" charset="0"/>
                          </a:rPr>
                          <m:t>0</m:t>
                        </m:r>
                      </m:sup>
                    </m:sSup>
                  </m:oMath>
                </a14:m>
                <a:r>
                  <a:rPr lang="en-US" sz="2800" smtClean="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1841837" y="2091303"/>
                <a:ext cx="1683745" cy="3539430"/>
              </a:xfrm>
              <a:prstGeom prst="rect">
                <a:avLst/>
              </a:prstGeom>
              <a:blipFill>
                <a:blip r:embed="rId13"/>
                <a:stretch>
                  <a:fillRect b="-172"/>
                </a:stretch>
              </a:blipFill>
            </p:spPr>
            <p:txBody>
              <a:bodyPr/>
              <a:lstStyle/>
              <a:p>
                <a:r>
                  <a:rPr lang="en-US">
                    <a:noFill/>
                  </a:rPr>
                  <a:t> </a:t>
                </a:r>
              </a:p>
            </p:txBody>
          </p:sp>
        </mc:Fallback>
      </mc:AlternateContent>
      <p:sp>
        <p:nvSpPr>
          <p:cNvPr id="40" name="D1"/>
          <p:cNvSpPr/>
          <p:nvPr/>
        </p:nvSpPr>
        <p:spPr>
          <a:xfrm>
            <a:off x="1332383" y="4298871"/>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1" name="D2" descr="Kết quả hình ảnh cho đúng sai png"/>
          <p:cNvPicPr>
            <a:picLocks noChangeAspect="1" noChangeArrowheads="1"/>
          </p:cNvPicPr>
          <p:nvPr/>
        </p:nvPicPr>
        <p:blipFill>
          <a:blip r:embed="rId14"/>
          <a:srcRect/>
          <a:stretch>
            <a:fillRect/>
          </a:stretch>
        </p:blipFill>
        <p:spPr bwMode="auto">
          <a:xfrm>
            <a:off x="1294283" y="4260771"/>
            <a:ext cx="304800" cy="304800"/>
          </a:xfrm>
          <a:prstGeom prst="rect">
            <a:avLst/>
          </a:prstGeom>
          <a:noFill/>
          <a:ln w="9525">
            <a:noFill/>
            <a:miter lim="800000"/>
            <a:headEnd/>
            <a:tailEnd/>
          </a:ln>
        </p:spPr>
      </p:pic>
      <p:sp>
        <p:nvSpPr>
          <p:cNvPr id="42" name="S3"/>
          <p:cNvSpPr/>
          <p:nvPr/>
        </p:nvSpPr>
        <p:spPr>
          <a:xfrm>
            <a:off x="1333175" y="3431314"/>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3" name="SS3" descr="Hình ảnh có liên quan"/>
          <p:cNvPicPr>
            <a:picLocks noChangeAspect="1" noChangeArrowheads="1"/>
          </p:cNvPicPr>
          <p:nvPr/>
        </p:nvPicPr>
        <p:blipFill>
          <a:blip r:embed="rId15"/>
          <a:srcRect l="14398" t="13542" r="14490" b="14236"/>
          <a:stretch>
            <a:fillRect/>
          </a:stretch>
        </p:blipFill>
        <p:spPr bwMode="auto">
          <a:xfrm>
            <a:off x="1320476" y="3413853"/>
            <a:ext cx="252413" cy="255587"/>
          </a:xfrm>
          <a:prstGeom prst="rect">
            <a:avLst/>
          </a:prstGeom>
          <a:noFill/>
          <a:ln w="9525">
            <a:noFill/>
            <a:miter lim="800000"/>
            <a:headEnd/>
            <a:tailEnd/>
          </a:ln>
        </p:spPr>
      </p:pic>
      <p:sp>
        <p:nvSpPr>
          <p:cNvPr id="44" name="S3"/>
          <p:cNvSpPr/>
          <p:nvPr/>
        </p:nvSpPr>
        <p:spPr>
          <a:xfrm>
            <a:off x="1359369" y="2542058"/>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5" name="SS3" descr="Hình ảnh có liên quan"/>
          <p:cNvPicPr>
            <a:picLocks noChangeAspect="1" noChangeArrowheads="1"/>
          </p:cNvPicPr>
          <p:nvPr/>
        </p:nvPicPr>
        <p:blipFill>
          <a:blip r:embed="rId15"/>
          <a:srcRect l="14398" t="13542" r="14490" b="14236"/>
          <a:stretch>
            <a:fillRect/>
          </a:stretch>
        </p:blipFill>
        <p:spPr bwMode="auto">
          <a:xfrm>
            <a:off x="1346670" y="2524597"/>
            <a:ext cx="252413" cy="255587"/>
          </a:xfrm>
          <a:prstGeom prst="rect">
            <a:avLst/>
          </a:prstGeom>
          <a:noFill/>
          <a:ln w="9525">
            <a:noFill/>
            <a:miter lim="800000"/>
            <a:headEnd/>
            <a:tailEnd/>
          </a:ln>
        </p:spPr>
      </p:pic>
      <p:sp>
        <p:nvSpPr>
          <p:cNvPr id="46" name="S3"/>
          <p:cNvSpPr/>
          <p:nvPr/>
        </p:nvSpPr>
        <p:spPr>
          <a:xfrm>
            <a:off x="1359369" y="5095407"/>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7" name="SS3" descr="Hình ảnh có liên quan"/>
          <p:cNvPicPr>
            <a:picLocks noChangeAspect="1" noChangeArrowheads="1"/>
          </p:cNvPicPr>
          <p:nvPr/>
        </p:nvPicPr>
        <p:blipFill>
          <a:blip r:embed="rId15"/>
          <a:srcRect l="14398" t="13542" r="14490" b="14236"/>
          <a:stretch>
            <a:fillRect/>
          </a:stretch>
        </p:blipFill>
        <p:spPr bwMode="auto">
          <a:xfrm>
            <a:off x="1346670" y="5077946"/>
            <a:ext cx="252413" cy="255587"/>
          </a:xfrm>
          <a:prstGeom prst="rect">
            <a:avLst/>
          </a:prstGeom>
          <a:noFill/>
          <a:ln w="9525">
            <a:noFill/>
            <a:miter lim="800000"/>
            <a:headEnd/>
            <a:tailEnd/>
          </a:ln>
        </p:spPr>
      </p:pic>
      <p:sp>
        <p:nvSpPr>
          <p:cNvPr id="63" name="Rounded Rectangle 62"/>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02:00</a:t>
            </a:r>
          </a:p>
        </p:txBody>
      </p:sp>
      <p:sp>
        <p:nvSpPr>
          <p:cNvPr id="64" name="Rounded Rectangle 63"/>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01:59</a:t>
            </a:r>
          </a:p>
        </p:txBody>
      </p:sp>
      <p:sp>
        <p:nvSpPr>
          <p:cNvPr id="65" name="Rounded Rectangle 64"/>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01:58</a:t>
            </a:r>
          </a:p>
        </p:txBody>
      </p:sp>
      <p:sp>
        <p:nvSpPr>
          <p:cNvPr id="66" name="Rounded Rectangle 65"/>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01:57</a:t>
            </a:r>
          </a:p>
        </p:txBody>
      </p:sp>
      <p:sp>
        <p:nvSpPr>
          <p:cNvPr id="67" name="Rounded Rectangle 66"/>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01:56</a:t>
            </a:r>
          </a:p>
        </p:txBody>
      </p:sp>
      <p:sp>
        <p:nvSpPr>
          <p:cNvPr id="68" name="Rounded Rectangle 67"/>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01:55</a:t>
            </a:r>
          </a:p>
        </p:txBody>
      </p:sp>
      <p:sp>
        <p:nvSpPr>
          <p:cNvPr id="69" name="Rounded Rectangle 68"/>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01:54</a:t>
            </a:r>
          </a:p>
        </p:txBody>
      </p:sp>
      <p:sp>
        <p:nvSpPr>
          <p:cNvPr id="70" name="Rounded Rectangle 69"/>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01:53</a:t>
            </a:r>
          </a:p>
        </p:txBody>
      </p:sp>
      <p:sp>
        <p:nvSpPr>
          <p:cNvPr id="71" name="Rounded Rectangle 70"/>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01:52</a:t>
            </a:r>
          </a:p>
        </p:txBody>
      </p:sp>
      <p:sp>
        <p:nvSpPr>
          <p:cNvPr id="72" name="Rounded Rectangle 71"/>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01:51</a:t>
            </a:r>
          </a:p>
        </p:txBody>
      </p:sp>
      <p:sp>
        <p:nvSpPr>
          <p:cNvPr id="73" name="Rounded Rectangle 72"/>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01:50</a:t>
            </a:r>
          </a:p>
        </p:txBody>
      </p:sp>
      <p:sp>
        <p:nvSpPr>
          <p:cNvPr id="74" name="Rounded Rectangle 73"/>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01:49</a:t>
            </a:r>
          </a:p>
        </p:txBody>
      </p:sp>
      <p:sp>
        <p:nvSpPr>
          <p:cNvPr id="75" name="Rounded Rectangle 74"/>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01:48</a:t>
            </a:r>
          </a:p>
        </p:txBody>
      </p:sp>
      <p:sp>
        <p:nvSpPr>
          <p:cNvPr id="76" name="Rounded Rectangle 75"/>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01:47</a:t>
            </a:r>
          </a:p>
        </p:txBody>
      </p:sp>
      <p:sp>
        <p:nvSpPr>
          <p:cNvPr id="77" name="Rounded Rectangle 76"/>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01:46</a:t>
            </a:r>
          </a:p>
        </p:txBody>
      </p:sp>
      <p:sp>
        <p:nvSpPr>
          <p:cNvPr id="78" name="Rounded Rectangle 77"/>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01:45</a:t>
            </a:r>
          </a:p>
        </p:txBody>
      </p:sp>
      <p:sp>
        <p:nvSpPr>
          <p:cNvPr id="79" name="Rounded Rectangle 78"/>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01:44</a:t>
            </a:r>
          </a:p>
        </p:txBody>
      </p:sp>
      <p:sp>
        <p:nvSpPr>
          <p:cNvPr id="80" name="Rounded Rectangle 79"/>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01:43</a:t>
            </a:r>
          </a:p>
        </p:txBody>
      </p:sp>
      <p:sp>
        <p:nvSpPr>
          <p:cNvPr id="81" name="Rounded Rectangle 80"/>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01:42</a:t>
            </a:r>
          </a:p>
        </p:txBody>
      </p:sp>
      <p:sp>
        <p:nvSpPr>
          <p:cNvPr id="82" name="Rounded Rectangle 81"/>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01:41</a:t>
            </a:r>
          </a:p>
        </p:txBody>
      </p:sp>
      <p:sp>
        <p:nvSpPr>
          <p:cNvPr id="83" name="Rounded Rectangle 82"/>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01:40</a:t>
            </a:r>
          </a:p>
        </p:txBody>
      </p:sp>
      <p:sp>
        <p:nvSpPr>
          <p:cNvPr id="84" name="Rounded Rectangle 83"/>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01:39</a:t>
            </a:r>
          </a:p>
        </p:txBody>
      </p:sp>
      <p:sp>
        <p:nvSpPr>
          <p:cNvPr id="85" name="Rounded Rectangle 84"/>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01:38</a:t>
            </a:r>
          </a:p>
        </p:txBody>
      </p:sp>
      <p:sp>
        <p:nvSpPr>
          <p:cNvPr id="86" name="Rounded Rectangle 85"/>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01:37</a:t>
            </a:r>
          </a:p>
        </p:txBody>
      </p:sp>
      <p:sp>
        <p:nvSpPr>
          <p:cNvPr id="87" name="Rounded Rectangle 86"/>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01:36</a:t>
            </a:r>
          </a:p>
        </p:txBody>
      </p:sp>
      <p:sp>
        <p:nvSpPr>
          <p:cNvPr id="88" name="Rounded Rectangle 87"/>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01:35</a:t>
            </a:r>
          </a:p>
        </p:txBody>
      </p:sp>
      <p:sp>
        <p:nvSpPr>
          <p:cNvPr id="89" name="Rounded Rectangle 88"/>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01:34</a:t>
            </a:r>
          </a:p>
        </p:txBody>
      </p:sp>
      <p:sp>
        <p:nvSpPr>
          <p:cNvPr id="90" name="Rounded Rectangle 89"/>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01:33</a:t>
            </a:r>
          </a:p>
        </p:txBody>
      </p:sp>
      <p:sp>
        <p:nvSpPr>
          <p:cNvPr id="91" name="Rounded Rectangle 90"/>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01:32</a:t>
            </a:r>
          </a:p>
        </p:txBody>
      </p:sp>
      <p:sp>
        <p:nvSpPr>
          <p:cNvPr id="92" name="Rounded Rectangle 91"/>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01:31</a:t>
            </a:r>
          </a:p>
        </p:txBody>
      </p:sp>
      <p:sp>
        <p:nvSpPr>
          <p:cNvPr id="93" name="Rounded Rectangle 92"/>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01:30</a:t>
            </a:r>
          </a:p>
        </p:txBody>
      </p:sp>
      <p:sp>
        <p:nvSpPr>
          <p:cNvPr id="94" name="Rounded Rectangle 93"/>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01:29</a:t>
            </a:r>
          </a:p>
        </p:txBody>
      </p:sp>
      <p:sp>
        <p:nvSpPr>
          <p:cNvPr id="95" name="Rounded Rectangle 94"/>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01:28</a:t>
            </a:r>
          </a:p>
        </p:txBody>
      </p:sp>
      <p:sp>
        <p:nvSpPr>
          <p:cNvPr id="96" name="Rounded Rectangle 95"/>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01:27</a:t>
            </a:r>
          </a:p>
        </p:txBody>
      </p:sp>
      <p:sp>
        <p:nvSpPr>
          <p:cNvPr id="97" name="Rounded Rectangle 96"/>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01:26</a:t>
            </a:r>
          </a:p>
        </p:txBody>
      </p:sp>
      <p:sp>
        <p:nvSpPr>
          <p:cNvPr id="98" name="Rounded Rectangle 97"/>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01:25</a:t>
            </a:r>
          </a:p>
        </p:txBody>
      </p:sp>
      <p:sp>
        <p:nvSpPr>
          <p:cNvPr id="99" name="Rounded Rectangle 98"/>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01:24</a:t>
            </a:r>
          </a:p>
        </p:txBody>
      </p:sp>
      <p:sp>
        <p:nvSpPr>
          <p:cNvPr id="100" name="Rounded Rectangle 99"/>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01:23</a:t>
            </a:r>
          </a:p>
        </p:txBody>
      </p:sp>
      <p:sp>
        <p:nvSpPr>
          <p:cNvPr id="101" name="Rounded Rectangle 100"/>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01:22</a:t>
            </a:r>
          </a:p>
        </p:txBody>
      </p:sp>
      <p:sp>
        <p:nvSpPr>
          <p:cNvPr id="102" name="Rounded Rectangle 101"/>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01:21</a:t>
            </a:r>
          </a:p>
        </p:txBody>
      </p:sp>
      <p:sp>
        <p:nvSpPr>
          <p:cNvPr id="103" name="Rounded Rectangle 102"/>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01:20</a:t>
            </a:r>
          </a:p>
        </p:txBody>
      </p:sp>
      <p:sp>
        <p:nvSpPr>
          <p:cNvPr id="104" name="Rounded Rectangle 103"/>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01:19</a:t>
            </a:r>
          </a:p>
        </p:txBody>
      </p:sp>
      <p:sp>
        <p:nvSpPr>
          <p:cNvPr id="105" name="Rounded Rectangle 104"/>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01:18</a:t>
            </a:r>
          </a:p>
        </p:txBody>
      </p:sp>
      <p:sp>
        <p:nvSpPr>
          <p:cNvPr id="106" name="Rounded Rectangle 105"/>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01:17</a:t>
            </a:r>
          </a:p>
        </p:txBody>
      </p:sp>
      <p:sp>
        <p:nvSpPr>
          <p:cNvPr id="107" name="Rounded Rectangle 106"/>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01:16</a:t>
            </a:r>
          </a:p>
        </p:txBody>
      </p:sp>
      <p:sp>
        <p:nvSpPr>
          <p:cNvPr id="108" name="Rounded Rectangle 107"/>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01:15</a:t>
            </a:r>
          </a:p>
        </p:txBody>
      </p:sp>
      <p:sp>
        <p:nvSpPr>
          <p:cNvPr id="109" name="Rounded Rectangle 108"/>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01:14</a:t>
            </a:r>
          </a:p>
        </p:txBody>
      </p:sp>
      <p:sp>
        <p:nvSpPr>
          <p:cNvPr id="110" name="Rounded Rectangle 109"/>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01:13</a:t>
            </a:r>
          </a:p>
        </p:txBody>
      </p:sp>
      <p:sp>
        <p:nvSpPr>
          <p:cNvPr id="111" name="Rounded Rectangle 110"/>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01:12</a:t>
            </a:r>
          </a:p>
        </p:txBody>
      </p:sp>
      <p:sp>
        <p:nvSpPr>
          <p:cNvPr id="112" name="Rounded Rectangle 111"/>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01:11</a:t>
            </a:r>
          </a:p>
        </p:txBody>
      </p:sp>
      <p:sp>
        <p:nvSpPr>
          <p:cNvPr id="113" name="Rounded Rectangle 112"/>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01:10</a:t>
            </a:r>
          </a:p>
        </p:txBody>
      </p:sp>
      <p:sp>
        <p:nvSpPr>
          <p:cNvPr id="114" name="Rounded Rectangle 113"/>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01:09</a:t>
            </a:r>
          </a:p>
        </p:txBody>
      </p:sp>
      <p:sp>
        <p:nvSpPr>
          <p:cNvPr id="115" name="Rounded Rectangle 114"/>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01:08</a:t>
            </a:r>
          </a:p>
        </p:txBody>
      </p:sp>
      <p:sp>
        <p:nvSpPr>
          <p:cNvPr id="116" name="Rounded Rectangle 115"/>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01:07</a:t>
            </a:r>
          </a:p>
        </p:txBody>
      </p:sp>
      <p:sp>
        <p:nvSpPr>
          <p:cNvPr id="117" name="Rounded Rectangle 116"/>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01:06</a:t>
            </a:r>
          </a:p>
        </p:txBody>
      </p:sp>
      <p:sp>
        <p:nvSpPr>
          <p:cNvPr id="118" name="Rounded Rectangle 117"/>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01:05</a:t>
            </a:r>
          </a:p>
        </p:txBody>
      </p:sp>
      <p:sp>
        <p:nvSpPr>
          <p:cNvPr id="119" name="Rounded Rectangle 118"/>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01:04</a:t>
            </a:r>
          </a:p>
        </p:txBody>
      </p:sp>
      <p:sp>
        <p:nvSpPr>
          <p:cNvPr id="120" name="Rounded Rectangle 119"/>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01:03</a:t>
            </a:r>
          </a:p>
        </p:txBody>
      </p:sp>
      <p:sp>
        <p:nvSpPr>
          <p:cNvPr id="121" name="Rounded Rectangle 120"/>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01:02</a:t>
            </a:r>
          </a:p>
        </p:txBody>
      </p:sp>
      <p:sp>
        <p:nvSpPr>
          <p:cNvPr id="122" name="Rounded Rectangle 121"/>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01:01</a:t>
            </a:r>
          </a:p>
        </p:txBody>
      </p:sp>
      <p:sp>
        <p:nvSpPr>
          <p:cNvPr id="123" name="Rounded Rectangle 122"/>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01:00</a:t>
            </a:r>
          </a:p>
        </p:txBody>
      </p:sp>
      <p:sp>
        <p:nvSpPr>
          <p:cNvPr id="124" name="Rounded Rectangle 123"/>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00:59</a:t>
            </a:r>
          </a:p>
        </p:txBody>
      </p:sp>
      <p:sp>
        <p:nvSpPr>
          <p:cNvPr id="125" name="Rounded Rectangle 124"/>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00:58</a:t>
            </a:r>
          </a:p>
        </p:txBody>
      </p:sp>
      <p:sp>
        <p:nvSpPr>
          <p:cNvPr id="126" name="Rounded Rectangle 125"/>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00:57</a:t>
            </a:r>
          </a:p>
        </p:txBody>
      </p:sp>
      <p:sp>
        <p:nvSpPr>
          <p:cNvPr id="127" name="Rounded Rectangle 126"/>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00:56</a:t>
            </a:r>
          </a:p>
        </p:txBody>
      </p:sp>
      <p:sp>
        <p:nvSpPr>
          <p:cNvPr id="128" name="Rounded Rectangle 127"/>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00:55</a:t>
            </a:r>
          </a:p>
        </p:txBody>
      </p:sp>
      <p:sp>
        <p:nvSpPr>
          <p:cNvPr id="129" name="Rounded Rectangle 128"/>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00:54</a:t>
            </a:r>
          </a:p>
        </p:txBody>
      </p:sp>
      <p:sp>
        <p:nvSpPr>
          <p:cNvPr id="130" name="Rounded Rectangle 129"/>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00:53</a:t>
            </a:r>
          </a:p>
        </p:txBody>
      </p:sp>
      <p:sp>
        <p:nvSpPr>
          <p:cNvPr id="131" name="Rounded Rectangle 130"/>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00:52</a:t>
            </a:r>
          </a:p>
        </p:txBody>
      </p:sp>
      <p:sp>
        <p:nvSpPr>
          <p:cNvPr id="132" name="Rounded Rectangle 131"/>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00:51</a:t>
            </a:r>
          </a:p>
        </p:txBody>
      </p:sp>
      <p:sp>
        <p:nvSpPr>
          <p:cNvPr id="133" name="Rounded Rectangle 132"/>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00:50</a:t>
            </a:r>
          </a:p>
        </p:txBody>
      </p:sp>
      <p:sp>
        <p:nvSpPr>
          <p:cNvPr id="134" name="Rounded Rectangle 133"/>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00:49</a:t>
            </a:r>
          </a:p>
        </p:txBody>
      </p:sp>
      <p:sp>
        <p:nvSpPr>
          <p:cNvPr id="135" name="Rounded Rectangle 134"/>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00:48</a:t>
            </a:r>
          </a:p>
        </p:txBody>
      </p:sp>
      <p:sp>
        <p:nvSpPr>
          <p:cNvPr id="136" name="Rounded Rectangle 135"/>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00:47</a:t>
            </a:r>
          </a:p>
        </p:txBody>
      </p:sp>
      <p:sp>
        <p:nvSpPr>
          <p:cNvPr id="137" name="Rounded Rectangle 136"/>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00:46</a:t>
            </a:r>
          </a:p>
        </p:txBody>
      </p:sp>
      <p:sp>
        <p:nvSpPr>
          <p:cNvPr id="138" name="Rounded Rectangle 137"/>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00:45</a:t>
            </a:r>
          </a:p>
        </p:txBody>
      </p:sp>
      <p:sp>
        <p:nvSpPr>
          <p:cNvPr id="139" name="Rounded Rectangle 138"/>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00:44</a:t>
            </a:r>
          </a:p>
        </p:txBody>
      </p:sp>
      <p:sp>
        <p:nvSpPr>
          <p:cNvPr id="140" name="Rounded Rectangle 139"/>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00:43</a:t>
            </a:r>
          </a:p>
        </p:txBody>
      </p:sp>
      <p:sp>
        <p:nvSpPr>
          <p:cNvPr id="141" name="Rounded Rectangle 140"/>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00:42</a:t>
            </a:r>
          </a:p>
        </p:txBody>
      </p:sp>
      <p:sp>
        <p:nvSpPr>
          <p:cNvPr id="142" name="Rounded Rectangle 141"/>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00:41</a:t>
            </a:r>
          </a:p>
        </p:txBody>
      </p:sp>
      <p:sp>
        <p:nvSpPr>
          <p:cNvPr id="143" name="Rounded Rectangle 142"/>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00:40</a:t>
            </a:r>
          </a:p>
        </p:txBody>
      </p:sp>
      <p:sp>
        <p:nvSpPr>
          <p:cNvPr id="144" name="Rounded Rectangle 143"/>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00:39</a:t>
            </a:r>
          </a:p>
        </p:txBody>
      </p:sp>
      <p:sp>
        <p:nvSpPr>
          <p:cNvPr id="145" name="Rounded Rectangle 144"/>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00:38</a:t>
            </a:r>
          </a:p>
        </p:txBody>
      </p:sp>
      <p:sp>
        <p:nvSpPr>
          <p:cNvPr id="146" name="Rounded Rectangle 145"/>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00:37</a:t>
            </a:r>
          </a:p>
        </p:txBody>
      </p:sp>
      <p:sp>
        <p:nvSpPr>
          <p:cNvPr id="147" name="Rounded Rectangle 146"/>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00:36</a:t>
            </a:r>
          </a:p>
        </p:txBody>
      </p:sp>
      <p:sp>
        <p:nvSpPr>
          <p:cNvPr id="148" name="Rounded Rectangle 147"/>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00:35</a:t>
            </a:r>
          </a:p>
        </p:txBody>
      </p:sp>
      <p:sp>
        <p:nvSpPr>
          <p:cNvPr id="149" name="Rounded Rectangle 148"/>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00:34</a:t>
            </a:r>
          </a:p>
        </p:txBody>
      </p:sp>
      <p:sp>
        <p:nvSpPr>
          <p:cNvPr id="150" name="Rounded Rectangle 149"/>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00:33</a:t>
            </a:r>
          </a:p>
        </p:txBody>
      </p:sp>
      <p:sp>
        <p:nvSpPr>
          <p:cNvPr id="151" name="Rounded Rectangle 150"/>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00:32</a:t>
            </a:r>
          </a:p>
        </p:txBody>
      </p:sp>
      <p:sp>
        <p:nvSpPr>
          <p:cNvPr id="152" name="Rounded Rectangle 151"/>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00:31</a:t>
            </a:r>
          </a:p>
        </p:txBody>
      </p:sp>
      <p:sp>
        <p:nvSpPr>
          <p:cNvPr id="153" name="Rounded Rectangle 152"/>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00:30</a:t>
            </a:r>
          </a:p>
        </p:txBody>
      </p:sp>
      <p:sp>
        <p:nvSpPr>
          <p:cNvPr id="154" name="Rounded Rectangle 153"/>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00:29</a:t>
            </a:r>
          </a:p>
        </p:txBody>
      </p:sp>
      <p:sp>
        <p:nvSpPr>
          <p:cNvPr id="155" name="Rounded Rectangle 154"/>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00:28</a:t>
            </a:r>
          </a:p>
        </p:txBody>
      </p:sp>
      <p:sp>
        <p:nvSpPr>
          <p:cNvPr id="156" name="Rounded Rectangle 155"/>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00:27</a:t>
            </a:r>
          </a:p>
        </p:txBody>
      </p:sp>
      <p:sp>
        <p:nvSpPr>
          <p:cNvPr id="157" name="Rounded Rectangle 156"/>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00:26</a:t>
            </a:r>
          </a:p>
        </p:txBody>
      </p:sp>
      <p:sp>
        <p:nvSpPr>
          <p:cNvPr id="158" name="Rounded Rectangle 157"/>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00:25</a:t>
            </a:r>
          </a:p>
        </p:txBody>
      </p:sp>
      <p:sp>
        <p:nvSpPr>
          <p:cNvPr id="159" name="Rounded Rectangle 158"/>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00:24</a:t>
            </a:r>
          </a:p>
        </p:txBody>
      </p:sp>
      <p:sp>
        <p:nvSpPr>
          <p:cNvPr id="160" name="Rounded Rectangle 159"/>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00:23</a:t>
            </a:r>
          </a:p>
        </p:txBody>
      </p:sp>
      <p:sp>
        <p:nvSpPr>
          <p:cNvPr id="161" name="Rounded Rectangle 160"/>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00:22</a:t>
            </a:r>
          </a:p>
        </p:txBody>
      </p:sp>
      <p:sp>
        <p:nvSpPr>
          <p:cNvPr id="162" name="Rounded Rectangle 161"/>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00:21</a:t>
            </a:r>
          </a:p>
        </p:txBody>
      </p:sp>
      <p:sp>
        <p:nvSpPr>
          <p:cNvPr id="163" name="Rounded Rectangle 162"/>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00:20</a:t>
            </a:r>
          </a:p>
        </p:txBody>
      </p:sp>
      <p:sp>
        <p:nvSpPr>
          <p:cNvPr id="164" name="Rounded Rectangle 163"/>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00:19</a:t>
            </a:r>
          </a:p>
        </p:txBody>
      </p:sp>
      <p:sp>
        <p:nvSpPr>
          <p:cNvPr id="165" name="Rounded Rectangle 164"/>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00:18</a:t>
            </a:r>
          </a:p>
        </p:txBody>
      </p:sp>
      <p:sp>
        <p:nvSpPr>
          <p:cNvPr id="166" name="Rounded Rectangle 165"/>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00:17</a:t>
            </a:r>
          </a:p>
        </p:txBody>
      </p:sp>
      <p:sp>
        <p:nvSpPr>
          <p:cNvPr id="167" name="Rounded Rectangle 166"/>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00:16</a:t>
            </a:r>
          </a:p>
        </p:txBody>
      </p:sp>
      <p:sp>
        <p:nvSpPr>
          <p:cNvPr id="168" name="Rounded Rectangle 167"/>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00:15</a:t>
            </a:r>
          </a:p>
        </p:txBody>
      </p:sp>
      <p:sp>
        <p:nvSpPr>
          <p:cNvPr id="169" name="Rounded Rectangle 168"/>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00:14</a:t>
            </a:r>
          </a:p>
        </p:txBody>
      </p:sp>
      <p:sp>
        <p:nvSpPr>
          <p:cNvPr id="170" name="Rounded Rectangle 169"/>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00:13</a:t>
            </a:r>
          </a:p>
        </p:txBody>
      </p:sp>
      <p:sp>
        <p:nvSpPr>
          <p:cNvPr id="171" name="Rounded Rectangle 170"/>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00:12</a:t>
            </a:r>
          </a:p>
        </p:txBody>
      </p:sp>
      <p:sp>
        <p:nvSpPr>
          <p:cNvPr id="172" name="Rounded Rectangle 171"/>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00:11</a:t>
            </a:r>
          </a:p>
        </p:txBody>
      </p:sp>
      <p:sp>
        <p:nvSpPr>
          <p:cNvPr id="173" name="Rounded Rectangle 172"/>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00:10</a:t>
            </a:r>
          </a:p>
        </p:txBody>
      </p:sp>
      <p:sp>
        <p:nvSpPr>
          <p:cNvPr id="174" name="Rounded Rectangle 173"/>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00:09</a:t>
            </a:r>
          </a:p>
        </p:txBody>
      </p:sp>
      <p:sp>
        <p:nvSpPr>
          <p:cNvPr id="175" name="Rounded Rectangle 174"/>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00:08</a:t>
            </a:r>
          </a:p>
        </p:txBody>
      </p:sp>
      <p:sp>
        <p:nvSpPr>
          <p:cNvPr id="176" name="Rounded Rectangle 175"/>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00:07</a:t>
            </a:r>
          </a:p>
        </p:txBody>
      </p:sp>
      <p:sp>
        <p:nvSpPr>
          <p:cNvPr id="177" name="Rounded Rectangle 176"/>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00:06</a:t>
            </a:r>
          </a:p>
        </p:txBody>
      </p:sp>
      <p:sp>
        <p:nvSpPr>
          <p:cNvPr id="178" name="Rounded Rectangle 177"/>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00:05</a:t>
            </a:r>
          </a:p>
        </p:txBody>
      </p:sp>
      <p:sp>
        <p:nvSpPr>
          <p:cNvPr id="179" name="Rounded Rectangle 178"/>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00:04</a:t>
            </a:r>
          </a:p>
        </p:txBody>
      </p:sp>
      <p:sp>
        <p:nvSpPr>
          <p:cNvPr id="180" name="Rounded Rectangle 179"/>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00:03</a:t>
            </a:r>
          </a:p>
        </p:txBody>
      </p:sp>
      <p:sp>
        <p:nvSpPr>
          <p:cNvPr id="181" name="Rounded Rectangle 180"/>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00:02</a:t>
            </a:r>
          </a:p>
        </p:txBody>
      </p:sp>
      <p:sp>
        <p:nvSpPr>
          <p:cNvPr id="182" name="Rounded Rectangle 181"/>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00:01</a:t>
            </a:r>
          </a:p>
        </p:txBody>
      </p:sp>
      <p:sp>
        <p:nvSpPr>
          <p:cNvPr id="183" name="Rounded Rectangle 182"/>
          <p:cNvSpPr/>
          <p:nvPr/>
        </p:nvSpPr>
        <p:spPr>
          <a:xfrm>
            <a:off x="9712705" y="465574"/>
            <a:ext cx="11485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00:00</a:t>
            </a:r>
          </a:p>
        </p:txBody>
      </p:sp>
      <p:pic>
        <p:nvPicPr>
          <p:cNvPr id="2" name="Picture 1"/>
          <p:cNvPicPr>
            <a:picLocks noChangeAspect="1"/>
          </p:cNvPicPr>
          <p:nvPr/>
        </p:nvPicPr>
        <p:blipFill>
          <a:blip r:embed="rId16"/>
          <a:stretch>
            <a:fillRect/>
          </a:stretch>
        </p:blipFill>
        <p:spPr>
          <a:xfrm>
            <a:off x="4805272" y="1845548"/>
            <a:ext cx="4795930" cy="4241992"/>
          </a:xfrm>
          <a:prstGeom prst="rect">
            <a:avLst/>
          </a:prstGeom>
        </p:spPr>
      </p:pic>
    </p:spTree>
    <p:extLst>
      <p:ext uri="{BB962C8B-B14F-4D97-AF65-F5344CB8AC3E}">
        <p14:creationId xmlns:p14="http://schemas.microsoft.com/office/powerpoint/2010/main" val="4488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8" presetClass="emph" presetSubtype="0" fill="hold" nodeType="withEffect">
                                  <p:stCondLst>
                                    <p:cond delay="0"/>
                                  </p:stCondLst>
                                  <p:childTnLst>
                                    <p:animRot by="21600000">
                                      <p:cBhvr>
                                        <p:cTn id="9" dur="5000" fill="hold"/>
                                        <p:tgtEl>
                                          <p:spTgt spid="15"/>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1" presetClass="entr" presetSubtype="0" fill="hold" grpId="0" nodeType="clickEffect">
                                  <p:stCondLst>
                                    <p:cond delay="0"/>
                                  </p:stCondLst>
                                  <p:childTnLst>
                                    <p:set>
                                      <p:cBhvr>
                                        <p:cTn id="13" dur="1000">
                                          <p:stCondLst>
                                            <p:cond delay="0"/>
                                          </p:stCondLst>
                                        </p:cTn>
                                        <p:tgtEl>
                                          <p:spTgt spid="63"/>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2" name="click.wav"/>
                                        </p:tgtEl>
                                      </p:cMediaNode>
                                    </p:audio>
                                  </p:subTnLst>
                                </p:cTn>
                              </p:par>
                            </p:childTnLst>
                          </p:cTn>
                        </p:par>
                        <p:par>
                          <p:cTn id="14" fill="hold">
                            <p:stCondLst>
                              <p:cond delay="1000"/>
                            </p:stCondLst>
                            <p:childTnLst>
                              <p:par>
                                <p:cTn id="15" presetID="11" presetClass="entr" presetSubtype="0" fill="hold" grpId="0" nodeType="afterEffect">
                                  <p:stCondLst>
                                    <p:cond delay="0"/>
                                  </p:stCondLst>
                                  <p:childTnLst>
                                    <p:set>
                                      <p:cBhvr>
                                        <p:cTn id="16" dur="1000">
                                          <p:stCondLst>
                                            <p:cond delay="0"/>
                                          </p:stCondLst>
                                        </p:cTn>
                                        <p:tgtEl>
                                          <p:spTgt spid="64"/>
                                        </p:tgtEl>
                                        <p:attrNameLst>
                                          <p:attrName>style.visibility</p:attrName>
                                        </p:attrNameLst>
                                      </p:cBhvr>
                                      <p:to>
                                        <p:strVal val="visible"/>
                                      </p:to>
                                    </p:set>
                                  </p:childTnLst>
                                </p:cTn>
                              </p:par>
                            </p:childTnLst>
                          </p:cTn>
                        </p:par>
                        <p:par>
                          <p:cTn id="17" fill="hold">
                            <p:stCondLst>
                              <p:cond delay="2000"/>
                            </p:stCondLst>
                            <p:childTnLst>
                              <p:par>
                                <p:cTn id="18" presetID="11" presetClass="entr" presetSubtype="0" fill="hold" grpId="0" nodeType="afterEffect">
                                  <p:stCondLst>
                                    <p:cond delay="0"/>
                                  </p:stCondLst>
                                  <p:childTnLst>
                                    <p:set>
                                      <p:cBhvr>
                                        <p:cTn id="19" dur="1000">
                                          <p:stCondLst>
                                            <p:cond delay="0"/>
                                          </p:stCondLst>
                                        </p:cTn>
                                        <p:tgtEl>
                                          <p:spTgt spid="65"/>
                                        </p:tgtEl>
                                        <p:attrNameLst>
                                          <p:attrName>style.visibility</p:attrName>
                                        </p:attrNameLst>
                                      </p:cBhvr>
                                      <p:to>
                                        <p:strVal val="visible"/>
                                      </p:to>
                                    </p:set>
                                  </p:childTnLst>
                                </p:cTn>
                              </p:par>
                            </p:childTnLst>
                          </p:cTn>
                        </p:par>
                        <p:par>
                          <p:cTn id="20" fill="hold">
                            <p:stCondLst>
                              <p:cond delay="3000"/>
                            </p:stCondLst>
                            <p:childTnLst>
                              <p:par>
                                <p:cTn id="21" presetID="11" presetClass="entr" presetSubtype="0" fill="hold" grpId="0" nodeType="afterEffect">
                                  <p:stCondLst>
                                    <p:cond delay="0"/>
                                  </p:stCondLst>
                                  <p:childTnLst>
                                    <p:set>
                                      <p:cBhvr>
                                        <p:cTn id="22" dur="1000">
                                          <p:stCondLst>
                                            <p:cond delay="0"/>
                                          </p:stCondLst>
                                        </p:cTn>
                                        <p:tgtEl>
                                          <p:spTgt spid="66"/>
                                        </p:tgtEl>
                                        <p:attrNameLst>
                                          <p:attrName>style.visibility</p:attrName>
                                        </p:attrNameLst>
                                      </p:cBhvr>
                                      <p:to>
                                        <p:strVal val="visible"/>
                                      </p:to>
                                    </p:set>
                                  </p:childTnLst>
                                </p:cTn>
                              </p:par>
                            </p:childTnLst>
                          </p:cTn>
                        </p:par>
                        <p:par>
                          <p:cTn id="23" fill="hold">
                            <p:stCondLst>
                              <p:cond delay="4000"/>
                            </p:stCondLst>
                            <p:childTnLst>
                              <p:par>
                                <p:cTn id="24" presetID="11" presetClass="entr" presetSubtype="0" fill="hold" grpId="0" nodeType="afterEffect">
                                  <p:stCondLst>
                                    <p:cond delay="0"/>
                                  </p:stCondLst>
                                  <p:childTnLst>
                                    <p:set>
                                      <p:cBhvr>
                                        <p:cTn id="25" dur="1000">
                                          <p:stCondLst>
                                            <p:cond delay="0"/>
                                          </p:stCondLst>
                                        </p:cTn>
                                        <p:tgtEl>
                                          <p:spTgt spid="67"/>
                                        </p:tgtEl>
                                        <p:attrNameLst>
                                          <p:attrName>style.visibility</p:attrName>
                                        </p:attrNameLst>
                                      </p:cBhvr>
                                      <p:to>
                                        <p:strVal val="visible"/>
                                      </p:to>
                                    </p:set>
                                  </p:childTnLst>
                                </p:cTn>
                              </p:par>
                            </p:childTnLst>
                          </p:cTn>
                        </p:par>
                        <p:par>
                          <p:cTn id="26" fill="hold">
                            <p:stCondLst>
                              <p:cond delay="5000"/>
                            </p:stCondLst>
                            <p:childTnLst>
                              <p:par>
                                <p:cTn id="27" presetID="11" presetClass="entr" presetSubtype="0" fill="hold" grpId="0" nodeType="afterEffect">
                                  <p:stCondLst>
                                    <p:cond delay="0"/>
                                  </p:stCondLst>
                                  <p:childTnLst>
                                    <p:set>
                                      <p:cBhvr>
                                        <p:cTn id="28" dur="1000">
                                          <p:stCondLst>
                                            <p:cond delay="0"/>
                                          </p:stCondLst>
                                        </p:cTn>
                                        <p:tgtEl>
                                          <p:spTgt spid="68"/>
                                        </p:tgtEl>
                                        <p:attrNameLst>
                                          <p:attrName>style.visibility</p:attrName>
                                        </p:attrNameLst>
                                      </p:cBhvr>
                                      <p:to>
                                        <p:strVal val="visible"/>
                                      </p:to>
                                    </p:set>
                                  </p:childTnLst>
                                </p:cTn>
                              </p:par>
                            </p:childTnLst>
                          </p:cTn>
                        </p:par>
                        <p:par>
                          <p:cTn id="29" fill="hold">
                            <p:stCondLst>
                              <p:cond delay="6000"/>
                            </p:stCondLst>
                            <p:childTnLst>
                              <p:par>
                                <p:cTn id="30" presetID="11" presetClass="entr" presetSubtype="0" fill="hold" grpId="0" nodeType="afterEffect">
                                  <p:stCondLst>
                                    <p:cond delay="0"/>
                                  </p:stCondLst>
                                  <p:childTnLst>
                                    <p:set>
                                      <p:cBhvr>
                                        <p:cTn id="31" dur="1000">
                                          <p:stCondLst>
                                            <p:cond delay="0"/>
                                          </p:stCondLst>
                                        </p:cTn>
                                        <p:tgtEl>
                                          <p:spTgt spid="69"/>
                                        </p:tgtEl>
                                        <p:attrNameLst>
                                          <p:attrName>style.visibility</p:attrName>
                                        </p:attrNameLst>
                                      </p:cBhvr>
                                      <p:to>
                                        <p:strVal val="visible"/>
                                      </p:to>
                                    </p:set>
                                  </p:childTnLst>
                                </p:cTn>
                              </p:par>
                            </p:childTnLst>
                          </p:cTn>
                        </p:par>
                        <p:par>
                          <p:cTn id="32" fill="hold">
                            <p:stCondLst>
                              <p:cond delay="7000"/>
                            </p:stCondLst>
                            <p:childTnLst>
                              <p:par>
                                <p:cTn id="33" presetID="11" presetClass="entr" presetSubtype="0" fill="hold" grpId="0" nodeType="afterEffect">
                                  <p:stCondLst>
                                    <p:cond delay="0"/>
                                  </p:stCondLst>
                                  <p:childTnLst>
                                    <p:set>
                                      <p:cBhvr>
                                        <p:cTn id="34" dur="1000">
                                          <p:stCondLst>
                                            <p:cond delay="0"/>
                                          </p:stCondLst>
                                        </p:cTn>
                                        <p:tgtEl>
                                          <p:spTgt spid="70"/>
                                        </p:tgtEl>
                                        <p:attrNameLst>
                                          <p:attrName>style.visibility</p:attrName>
                                        </p:attrNameLst>
                                      </p:cBhvr>
                                      <p:to>
                                        <p:strVal val="visible"/>
                                      </p:to>
                                    </p:set>
                                  </p:childTnLst>
                                </p:cTn>
                              </p:par>
                            </p:childTnLst>
                          </p:cTn>
                        </p:par>
                        <p:par>
                          <p:cTn id="35" fill="hold">
                            <p:stCondLst>
                              <p:cond delay="8000"/>
                            </p:stCondLst>
                            <p:childTnLst>
                              <p:par>
                                <p:cTn id="36" presetID="11" presetClass="entr" presetSubtype="0" fill="hold" grpId="0" nodeType="afterEffect">
                                  <p:stCondLst>
                                    <p:cond delay="0"/>
                                  </p:stCondLst>
                                  <p:childTnLst>
                                    <p:set>
                                      <p:cBhvr>
                                        <p:cTn id="37" dur="1000">
                                          <p:stCondLst>
                                            <p:cond delay="0"/>
                                          </p:stCondLst>
                                        </p:cTn>
                                        <p:tgtEl>
                                          <p:spTgt spid="71"/>
                                        </p:tgtEl>
                                        <p:attrNameLst>
                                          <p:attrName>style.visibility</p:attrName>
                                        </p:attrNameLst>
                                      </p:cBhvr>
                                      <p:to>
                                        <p:strVal val="visible"/>
                                      </p:to>
                                    </p:set>
                                  </p:childTnLst>
                                </p:cTn>
                              </p:par>
                            </p:childTnLst>
                          </p:cTn>
                        </p:par>
                        <p:par>
                          <p:cTn id="38" fill="hold">
                            <p:stCondLst>
                              <p:cond delay="9000"/>
                            </p:stCondLst>
                            <p:childTnLst>
                              <p:par>
                                <p:cTn id="39" presetID="11" presetClass="entr" presetSubtype="0" fill="hold" grpId="0" nodeType="afterEffect">
                                  <p:stCondLst>
                                    <p:cond delay="0"/>
                                  </p:stCondLst>
                                  <p:childTnLst>
                                    <p:set>
                                      <p:cBhvr>
                                        <p:cTn id="40" dur="1000">
                                          <p:stCondLst>
                                            <p:cond delay="0"/>
                                          </p:stCondLst>
                                        </p:cTn>
                                        <p:tgtEl>
                                          <p:spTgt spid="72"/>
                                        </p:tgtEl>
                                        <p:attrNameLst>
                                          <p:attrName>style.visibility</p:attrName>
                                        </p:attrNameLst>
                                      </p:cBhvr>
                                      <p:to>
                                        <p:strVal val="visible"/>
                                      </p:to>
                                    </p:set>
                                  </p:childTnLst>
                                </p:cTn>
                              </p:par>
                            </p:childTnLst>
                          </p:cTn>
                        </p:par>
                        <p:par>
                          <p:cTn id="41" fill="hold">
                            <p:stCondLst>
                              <p:cond delay="10000"/>
                            </p:stCondLst>
                            <p:childTnLst>
                              <p:par>
                                <p:cTn id="42" presetID="11" presetClass="entr" presetSubtype="0" fill="hold" grpId="0" nodeType="afterEffect">
                                  <p:stCondLst>
                                    <p:cond delay="0"/>
                                  </p:stCondLst>
                                  <p:childTnLst>
                                    <p:set>
                                      <p:cBhvr>
                                        <p:cTn id="43" dur="1000">
                                          <p:stCondLst>
                                            <p:cond delay="0"/>
                                          </p:stCondLst>
                                        </p:cTn>
                                        <p:tgtEl>
                                          <p:spTgt spid="73"/>
                                        </p:tgtEl>
                                        <p:attrNameLst>
                                          <p:attrName>style.visibility</p:attrName>
                                        </p:attrNameLst>
                                      </p:cBhvr>
                                      <p:to>
                                        <p:strVal val="visible"/>
                                      </p:to>
                                    </p:set>
                                  </p:childTnLst>
                                </p:cTn>
                              </p:par>
                            </p:childTnLst>
                          </p:cTn>
                        </p:par>
                        <p:par>
                          <p:cTn id="44" fill="hold">
                            <p:stCondLst>
                              <p:cond delay="11000"/>
                            </p:stCondLst>
                            <p:childTnLst>
                              <p:par>
                                <p:cTn id="45" presetID="11" presetClass="entr" presetSubtype="0" fill="hold" grpId="0" nodeType="afterEffect">
                                  <p:stCondLst>
                                    <p:cond delay="0"/>
                                  </p:stCondLst>
                                  <p:childTnLst>
                                    <p:set>
                                      <p:cBhvr>
                                        <p:cTn id="46" dur="1000">
                                          <p:stCondLst>
                                            <p:cond delay="0"/>
                                          </p:stCondLst>
                                        </p:cTn>
                                        <p:tgtEl>
                                          <p:spTgt spid="74"/>
                                        </p:tgtEl>
                                        <p:attrNameLst>
                                          <p:attrName>style.visibility</p:attrName>
                                        </p:attrNameLst>
                                      </p:cBhvr>
                                      <p:to>
                                        <p:strVal val="visible"/>
                                      </p:to>
                                    </p:set>
                                  </p:childTnLst>
                                </p:cTn>
                              </p:par>
                            </p:childTnLst>
                          </p:cTn>
                        </p:par>
                        <p:par>
                          <p:cTn id="47" fill="hold">
                            <p:stCondLst>
                              <p:cond delay="12000"/>
                            </p:stCondLst>
                            <p:childTnLst>
                              <p:par>
                                <p:cTn id="48" presetID="11" presetClass="entr" presetSubtype="0" fill="hold" grpId="0" nodeType="afterEffect">
                                  <p:stCondLst>
                                    <p:cond delay="0"/>
                                  </p:stCondLst>
                                  <p:childTnLst>
                                    <p:set>
                                      <p:cBhvr>
                                        <p:cTn id="49" dur="1000">
                                          <p:stCondLst>
                                            <p:cond delay="0"/>
                                          </p:stCondLst>
                                        </p:cTn>
                                        <p:tgtEl>
                                          <p:spTgt spid="75"/>
                                        </p:tgtEl>
                                        <p:attrNameLst>
                                          <p:attrName>style.visibility</p:attrName>
                                        </p:attrNameLst>
                                      </p:cBhvr>
                                      <p:to>
                                        <p:strVal val="visible"/>
                                      </p:to>
                                    </p:set>
                                  </p:childTnLst>
                                </p:cTn>
                              </p:par>
                            </p:childTnLst>
                          </p:cTn>
                        </p:par>
                        <p:par>
                          <p:cTn id="50" fill="hold">
                            <p:stCondLst>
                              <p:cond delay="13000"/>
                            </p:stCondLst>
                            <p:childTnLst>
                              <p:par>
                                <p:cTn id="51" presetID="11" presetClass="entr" presetSubtype="0" fill="hold" grpId="0" nodeType="afterEffect">
                                  <p:stCondLst>
                                    <p:cond delay="0"/>
                                  </p:stCondLst>
                                  <p:childTnLst>
                                    <p:set>
                                      <p:cBhvr>
                                        <p:cTn id="52" dur="1000">
                                          <p:stCondLst>
                                            <p:cond delay="0"/>
                                          </p:stCondLst>
                                        </p:cTn>
                                        <p:tgtEl>
                                          <p:spTgt spid="76"/>
                                        </p:tgtEl>
                                        <p:attrNameLst>
                                          <p:attrName>style.visibility</p:attrName>
                                        </p:attrNameLst>
                                      </p:cBhvr>
                                      <p:to>
                                        <p:strVal val="visible"/>
                                      </p:to>
                                    </p:set>
                                  </p:childTnLst>
                                </p:cTn>
                              </p:par>
                            </p:childTnLst>
                          </p:cTn>
                        </p:par>
                        <p:par>
                          <p:cTn id="53" fill="hold">
                            <p:stCondLst>
                              <p:cond delay="14000"/>
                            </p:stCondLst>
                            <p:childTnLst>
                              <p:par>
                                <p:cTn id="54" presetID="11" presetClass="entr" presetSubtype="0" fill="hold" grpId="0" nodeType="afterEffect">
                                  <p:stCondLst>
                                    <p:cond delay="0"/>
                                  </p:stCondLst>
                                  <p:childTnLst>
                                    <p:set>
                                      <p:cBhvr>
                                        <p:cTn id="55" dur="1000">
                                          <p:stCondLst>
                                            <p:cond delay="0"/>
                                          </p:stCondLst>
                                        </p:cTn>
                                        <p:tgtEl>
                                          <p:spTgt spid="77"/>
                                        </p:tgtEl>
                                        <p:attrNameLst>
                                          <p:attrName>style.visibility</p:attrName>
                                        </p:attrNameLst>
                                      </p:cBhvr>
                                      <p:to>
                                        <p:strVal val="visible"/>
                                      </p:to>
                                    </p:set>
                                  </p:childTnLst>
                                </p:cTn>
                              </p:par>
                            </p:childTnLst>
                          </p:cTn>
                        </p:par>
                        <p:par>
                          <p:cTn id="56" fill="hold">
                            <p:stCondLst>
                              <p:cond delay="15000"/>
                            </p:stCondLst>
                            <p:childTnLst>
                              <p:par>
                                <p:cTn id="57" presetID="11" presetClass="entr" presetSubtype="0" fill="hold" grpId="0" nodeType="afterEffect">
                                  <p:stCondLst>
                                    <p:cond delay="0"/>
                                  </p:stCondLst>
                                  <p:childTnLst>
                                    <p:set>
                                      <p:cBhvr>
                                        <p:cTn id="58" dur="1000">
                                          <p:stCondLst>
                                            <p:cond delay="0"/>
                                          </p:stCondLst>
                                        </p:cTn>
                                        <p:tgtEl>
                                          <p:spTgt spid="78"/>
                                        </p:tgtEl>
                                        <p:attrNameLst>
                                          <p:attrName>style.visibility</p:attrName>
                                        </p:attrNameLst>
                                      </p:cBhvr>
                                      <p:to>
                                        <p:strVal val="visible"/>
                                      </p:to>
                                    </p:set>
                                  </p:childTnLst>
                                </p:cTn>
                              </p:par>
                            </p:childTnLst>
                          </p:cTn>
                        </p:par>
                        <p:par>
                          <p:cTn id="59" fill="hold">
                            <p:stCondLst>
                              <p:cond delay="16000"/>
                            </p:stCondLst>
                            <p:childTnLst>
                              <p:par>
                                <p:cTn id="60" presetID="11" presetClass="entr" presetSubtype="0" fill="hold" grpId="0" nodeType="afterEffect">
                                  <p:stCondLst>
                                    <p:cond delay="0"/>
                                  </p:stCondLst>
                                  <p:childTnLst>
                                    <p:set>
                                      <p:cBhvr>
                                        <p:cTn id="61" dur="1000">
                                          <p:stCondLst>
                                            <p:cond delay="0"/>
                                          </p:stCondLst>
                                        </p:cTn>
                                        <p:tgtEl>
                                          <p:spTgt spid="79"/>
                                        </p:tgtEl>
                                        <p:attrNameLst>
                                          <p:attrName>style.visibility</p:attrName>
                                        </p:attrNameLst>
                                      </p:cBhvr>
                                      <p:to>
                                        <p:strVal val="visible"/>
                                      </p:to>
                                    </p:set>
                                  </p:childTnLst>
                                </p:cTn>
                              </p:par>
                            </p:childTnLst>
                          </p:cTn>
                        </p:par>
                        <p:par>
                          <p:cTn id="62" fill="hold">
                            <p:stCondLst>
                              <p:cond delay="17000"/>
                            </p:stCondLst>
                            <p:childTnLst>
                              <p:par>
                                <p:cTn id="63" presetID="11" presetClass="entr" presetSubtype="0" fill="hold" grpId="0" nodeType="afterEffect">
                                  <p:stCondLst>
                                    <p:cond delay="0"/>
                                  </p:stCondLst>
                                  <p:childTnLst>
                                    <p:set>
                                      <p:cBhvr>
                                        <p:cTn id="64" dur="1000">
                                          <p:stCondLst>
                                            <p:cond delay="0"/>
                                          </p:stCondLst>
                                        </p:cTn>
                                        <p:tgtEl>
                                          <p:spTgt spid="80"/>
                                        </p:tgtEl>
                                        <p:attrNameLst>
                                          <p:attrName>style.visibility</p:attrName>
                                        </p:attrNameLst>
                                      </p:cBhvr>
                                      <p:to>
                                        <p:strVal val="visible"/>
                                      </p:to>
                                    </p:set>
                                  </p:childTnLst>
                                </p:cTn>
                              </p:par>
                            </p:childTnLst>
                          </p:cTn>
                        </p:par>
                        <p:par>
                          <p:cTn id="65" fill="hold">
                            <p:stCondLst>
                              <p:cond delay="18000"/>
                            </p:stCondLst>
                            <p:childTnLst>
                              <p:par>
                                <p:cTn id="66" presetID="11" presetClass="entr" presetSubtype="0" fill="hold" grpId="0" nodeType="afterEffect">
                                  <p:stCondLst>
                                    <p:cond delay="0"/>
                                  </p:stCondLst>
                                  <p:childTnLst>
                                    <p:set>
                                      <p:cBhvr>
                                        <p:cTn id="67" dur="1000">
                                          <p:stCondLst>
                                            <p:cond delay="0"/>
                                          </p:stCondLst>
                                        </p:cTn>
                                        <p:tgtEl>
                                          <p:spTgt spid="81"/>
                                        </p:tgtEl>
                                        <p:attrNameLst>
                                          <p:attrName>style.visibility</p:attrName>
                                        </p:attrNameLst>
                                      </p:cBhvr>
                                      <p:to>
                                        <p:strVal val="visible"/>
                                      </p:to>
                                    </p:set>
                                  </p:childTnLst>
                                </p:cTn>
                              </p:par>
                            </p:childTnLst>
                          </p:cTn>
                        </p:par>
                        <p:par>
                          <p:cTn id="68" fill="hold">
                            <p:stCondLst>
                              <p:cond delay="19000"/>
                            </p:stCondLst>
                            <p:childTnLst>
                              <p:par>
                                <p:cTn id="69" presetID="11" presetClass="entr" presetSubtype="0" fill="hold" grpId="0" nodeType="afterEffect">
                                  <p:stCondLst>
                                    <p:cond delay="0"/>
                                  </p:stCondLst>
                                  <p:childTnLst>
                                    <p:set>
                                      <p:cBhvr>
                                        <p:cTn id="70" dur="1000">
                                          <p:stCondLst>
                                            <p:cond delay="0"/>
                                          </p:stCondLst>
                                        </p:cTn>
                                        <p:tgtEl>
                                          <p:spTgt spid="82"/>
                                        </p:tgtEl>
                                        <p:attrNameLst>
                                          <p:attrName>style.visibility</p:attrName>
                                        </p:attrNameLst>
                                      </p:cBhvr>
                                      <p:to>
                                        <p:strVal val="visible"/>
                                      </p:to>
                                    </p:set>
                                  </p:childTnLst>
                                </p:cTn>
                              </p:par>
                            </p:childTnLst>
                          </p:cTn>
                        </p:par>
                        <p:par>
                          <p:cTn id="71" fill="hold">
                            <p:stCondLst>
                              <p:cond delay="20000"/>
                            </p:stCondLst>
                            <p:childTnLst>
                              <p:par>
                                <p:cTn id="72" presetID="11" presetClass="entr" presetSubtype="0" fill="hold" grpId="0" nodeType="afterEffect">
                                  <p:stCondLst>
                                    <p:cond delay="0"/>
                                  </p:stCondLst>
                                  <p:childTnLst>
                                    <p:set>
                                      <p:cBhvr>
                                        <p:cTn id="73" dur="1000">
                                          <p:stCondLst>
                                            <p:cond delay="0"/>
                                          </p:stCondLst>
                                        </p:cTn>
                                        <p:tgtEl>
                                          <p:spTgt spid="83"/>
                                        </p:tgtEl>
                                        <p:attrNameLst>
                                          <p:attrName>style.visibility</p:attrName>
                                        </p:attrNameLst>
                                      </p:cBhvr>
                                      <p:to>
                                        <p:strVal val="visible"/>
                                      </p:to>
                                    </p:set>
                                  </p:childTnLst>
                                </p:cTn>
                              </p:par>
                            </p:childTnLst>
                          </p:cTn>
                        </p:par>
                        <p:par>
                          <p:cTn id="74" fill="hold">
                            <p:stCondLst>
                              <p:cond delay="21000"/>
                            </p:stCondLst>
                            <p:childTnLst>
                              <p:par>
                                <p:cTn id="75" presetID="11" presetClass="entr" presetSubtype="0" fill="hold" grpId="0" nodeType="afterEffect">
                                  <p:stCondLst>
                                    <p:cond delay="0"/>
                                  </p:stCondLst>
                                  <p:childTnLst>
                                    <p:set>
                                      <p:cBhvr>
                                        <p:cTn id="76" dur="1000">
                                          <p:stCondLst>
                                            <p:cond delay="0"/>
                                          </p:stCondLst>
                                        </p:cTn>
                                        <p:tgtEl>
                                          <p:spTgt spid="84"/>
                                        </p:tgtEl>
                                        <p:attrNameLst>
                                          <p:attrName>style.visibility</p:attrName>
                                        </p:attrNameLst>
                                      </p:cBhvr>
                                      <p:to>
                                        <p:strVal val="visible"/>
                                      </p:to>
                                    </p:set>
                                  </p:childTnLst>
                                </p:cTn>
                              </p:par>
                            </p:childTnLst>
                          </p:cTn>
                        </p:par>
                        <p:par>
                          <p:cTn id="77" fill="hold">
                            <p:stCondLst>
                              <p:cond delay="22000"/>
                            </p:stCondLst>
                            <p:childTnLst>
                              <p:par>
                                <p:cTn id="78" presetID="11" presetClass="entr" presetSubtype="0" fill="hold" grpId="0" nodeType="afterEffect">
                                  <p:stCondLst>
                                    <p:cond delay="0"/>
                                  </p:stCondLst>
                                  <p:childTnLst>
                                    <p:set>
                                      <p:cBhvr>
                                        <p:cTn id="79" dur="1000">
                                          <p:stCondLst>
                                            <p:cond delay="0"/>
                                          </p:stCondLst>
                                        </p:cTn>
                                        <p:tgtEl>
                                          <p:spTgt spid="85"/>
                                        </p:tgtEl>
                                        <p:attrNameLst>
                                          <p:attrName>style.visibility</p:attrName>
                                        </p:attrNameLst>
                                      </p:cBhvr>
                                      <p:to>
                                        <p:strVal val="visible"/>
                                      </p:to>
                                    </p:set>
                                  </p:childTnLst>
                                </p:cTn>
                              </p:par>
                            </p:childTnLst>
                          </p:cTn>
                        </p:par>
                        <p:par>
                          <p:cTn id="80" fill="hold">
                            <p:stCondLst>
                              <p:cond delay="23000"/>
                            </p:stCondLst>
                            <p:childTnLst>
                              <p:par>
                                <p:cTn id="81" presetID="11" presetClass="entr" presetSubtype="0" fill="hold" grpId="0" nodeType="afterEffect">
                                  <p:stCondLst>
                                    <p:cond delay="0"/>
                                  </p:stCondLst>
                                  <p:childTnLst>
                                    <p:set>
                                      <p:cBhvr>
                                        <p:cTn id="82" dur="1000">
                                          <p:stCondLst>
                                            <p:cond delay="0"/>
                                          </p:stCondLst>
                                        </p:cTn>
                                        <p:tgtEl>
                                          <p:spTgt spid="86"/>
                                        </p:tgtEl>
                                        <p:attrNameLst>
                                          <p:attrName>style.visibility</p:attrName>
                                        </p:attrNameLst>
                                      </p:cBhvr>
                                      <p:to>
                                        <p:strVal val="visible"/>
                                      </p:to>
                                    </p:set>
                                  </p:childTnLst>
                                </p:cTn>
                              </p:par>
                            </p:childTnLst>
                          </p:cTn>
                        </p:par>
                        <p:par>
                          <p:cTn id="83" fill="hold">
                            <p:stCondLst>
                              <p:cond delay="24000"/>
                            </p:stCondLst>
                            <p:childTnLst>
                              <p:par>
                                <p:cTn id="84" presetID="11" presetClass="entr" presetSubtype="0" fill="hold" grpId="0" nodeType="afterEffect">
                                  <p:stCondLst>
                                    <p:cond delay="0"/>
                                  </p:stCondLst>
                                  <p:childTnLst>
                                    <p:set>
                                      <p:cBhvr>
                                        <p:cTn id="85" dur="1000">
                                          <p:stCondLst>
                                            <p:cond delay="0"/>
                                          </p:stCondLst>
                                        </p:cTn>
                                        <p:tgtEl>
                                          <p:spTgt spid="87"/>
                                        </p:tgtEl>
                                        <p:attrNameLst>
                                          <p:attrName>style.visibility</p:attrName>
                                        </p:attrNameLst>
                                      </p:cBhvr>
                                      <p:to>
                                        <p:strVal val="visible"/>
                                      </p:to>
                                    </p:set>
                                  </p:childTnLst>
                                </p:cTn>
                              </p:par>
                            </p:childTnLst>
                          </p:cTn>
                        </p:par>
                        <p:par>
                          <p:cTn id="86" fill="hold">
                            <p:stCondLst>
                              <p:cond delay="25000"/>
                            </p:stCondLst>
                            <p:childTnLst>
                              <p:par>
                                <p:cTn id="87" presetID="11" presetClass="entr" presetSubtype="0" fill="hold" grpId="0" nodeType="afterEffect">
                                  <p:stCondLst>
                                    <p:cond delay="0"/>
                                  </p:stCondLst>
                                  <p:childTnLst>
                                    <p:set>
                                      <p:cBhvr>
                                        <p:cTn id="88" dur="1000">
                                          <p:stCondLst>
                                            <p:cond delay="0"/>
                                          </p:stCondLst>
                                        </p:cTn>
                                        <p:tgtEl>
                                          <p:spTgt spid="88"/>
                                        </p:tgtEl>
                                        <p:attrNameLst>
                                          <p:attrName>style.visibility</p:attrName>
                                        </p:attrNameLst>
                                      </p:cBhvr>
                                      <p:to>
                                        <p:strVal val="visible"/>
                                      </p:to>
                                    </p:set>
                                  </p:childTnLst>
                                </p:cTn>
                              </p:par>
                            </p:childTnLst>
                          </p:cTn>
                        </p:par>
                        <p:par>
                          <p:cTn id="89" fill="hold">
                            <p:stCondLst>
                              <p:cond delay="26000"/>
                            </p:stCondLst>
                            <p:childTnLst>
                              <p:par>
                                <p:cTn id="90" presetID="11" presetClass="entr" presetSubtype="0" fill="hold" grpId="0" nodeType="afterEffect">
                                  <p:stCondLst>
                                    <p:cond delay="0"/>
                                  </p:stCondLst>
                                  <p:childTnLst>
                                    <p:set>
                                      <p:cBhvr>
                                        <p:cTn id="91" dur="1000">
                                          <p:stCondLst>
                                            <p:cond delay="0"/>
                                          </p:stCondLst>
                                        </p:cTn>
                                        <p:tgtEl>
                                          <p:spTgt spid="89"/>
                                        </p:tgtEl>
                                        <p:attrNameLst>
                                          <p:attrName>style.visibility</p:attrName>
                                        </p:attrNameLst>
                                      </p:cBhvr>
                                      <p:to>
                                        <p:strVal val="visible"/>
                                      </p:to>
                                    </p:set>
                                  </p:childTnLst>
                                </p:cTn>
                              </p:par>
                            </p:childTnLst>
                          </p:cTn>
                        </p:par>
                        <p:par>
                          <p:cTn id="92" fill="hold">
                            <p:stCondLst>
                              <p:cond delay="27000"/>
                            </p:stCondLst>
                            <p:childTnLst>
                              <p:par>
                                <p:cTn id="93" presetID="11" presetClass="entr" presetSubtype="0" fill="hold" grpId="0" nodeType="afterEffect">
                                  <p:stCondLst>
                                    <p:cond delay="0"/>
                                  </p:stCondLst>
                                  <p:childTnLst>
                                    <p:set>
                                      <p:cBhvr>
                                        <p:cTn id="94" dur="1000">
                                          <p:stCondLst>
                                            <p:cond delay="0"/>
                                          </p:stCondLst>
                                        </p:cTn>
                                        <p:tgtEl>
                                          <p:spTgt spid="90"/>
                                        </p:tgtEl>
                                        <p:attrNameLst>
                                          <p:attrName>style.visibility</p:attrName>
                                        </p:attrNameLst>
                                      </p:cBhvr>
                                      <p:to>
                                        <p:strVal val="visible"/>
                                      </p:to>
                                    </p:set>
                                  </p:childTnLst>
                                </p:cTn>
                              </p:par>
                            </p:childTnLst>
                          </p:cTn>
                        </p:par>
                        <p:par>
                          <p:cTn id="95" fill="hold">
                            <p:stCondLst>
                              <p:cond delay="28000"/>
                            </p:stCondLst>
                            <p:childTnLst>
                              <p:par>
                                <p:cTn id="96" presetID="11" presetClass="entr" presetSubtype="0" fill="hold" grpId="0" nodeType="afterEffect">
                                  <p:stCondLst>
                                    <p:cond delay="0"/>
                                  </p:stCondLst>
                                  <p:childTnLst>
                                    <p:set>
                                      <p:cBhvr>
                                        <p:cTn id="97" dur="1000">
                                          <p:stCondLst>
                                            <p:cond delay="0"/>
                                          </p:stCondLst>
                                        </p:cTn>
                                        <p:tgtEl>
                                          <p:spTgt spid="91"/>
                                        </p:tgtEl>
                                        <p:attrNameLst>
                                          <p:attrName>style.visibility</p:attrName>
                                        </p:attrNameLst>
                                      </p:cBhvr>
                                      <p:to>
                                        <p:strVal val="visible"/>
                                      </p:to>
                                    </p:set>
                                  </p:childTnLst>
                                </p:cTn>
                              </p:par>
                            </p:childTnLst>
                          </p:cTn>
                        </p:par>
                        <p:par>
                          <p:cTn id="98" fill="hold">
                            <p:stCondLst>
                              <p:cond delay="29000"/>
                            </p:stCondLst>
                            <p:childTnLst>
                              <p:par>
                                <p:cTn id="99" presetID="11" presetClass="entr" presetSubtype="0" fill="hold" grpId="0" nodeType="afterEffect">
                                  <p:stCondLst>
                                    <p:cond delay="0"/>
                                  </p:stCondLst>
                                  <p:childTnLst>
                                    <p:set>
                                      <p:cBhvr>
                                        <p:cTn id="100" dur="1000">
                                          <p:stCondLst>
                                            <p:cond delay="0"/>
                                          </p:stCondLst>
                                        </p:cTn>
                                        <p:tgtEl>
                                          <p:spTgt spid="92"/>
                                        </p:tgtEl>
                                        <p:attrNameLst>
                                          <p:attrName>style.visibility</p:attrName>
                                        </p:attrNameLst>
                                      </p:cBhvr>
                                      <p:to>
                                        <p:strVal val="visible"/>
                                      </p:to>
                                    </p:set>
                                  </p:childTnLst>
                                </p:cTn>
                              </p:par>
                            </p:childTnLst>
                          </p:cTn>
                        </p:par>
                        <p:par>
                          <p:cTn id="101" fill="hold">
                            <p:stCondLst>
                              <p:cond delay="30000"/>
                            </p:stCondLst>
                            <p:childTnLst>
                              <p:par>
                                <p:cTn id="102" presetID="11" presetClass="entr" presetSubtype="0" fill="hold" grpId="0" nodeType="afterEffect">
                                  <p:stCondLst>
                                    <p:cond delay="0"/>
                                  </p:stCondLst>
                                  <p:childTnLst>
                                    <p:set>
                                      <p:cBhvr>
                                        <p:cTn id="103" dur="1000">
                                          <p:stCondLst>
                                            <p:cond delay="0"/>
                                          </p:stCondLst>
                                        </p:cTn>
                                        <p:tgtEl>
                                          <p:spTgt spid="93"/>
                                        </p:tgtEl>
                                        <p:attrNameLst>
                                          <p:attrName>style.visibility</p:attrName>
                                        </p:attrNameLst>
                                      </p:cBhvr>
                                      <p:to>
                                        <p:strVal val="visible"/>
                                      </p:to>
                                    </p:set>
                                  </p:childTnLst>
                                </p:cTn>
                              </p:par>
                            </p:childTnLst>
                          </p:cTn>
                        </p:par>
                        <p:par>
                          <p:cTn id="104" fill="hold">
                            <p:stCondLst>
                              <p:cond delay="31000"/>
                            </p:stCondLst>
                            <p:childTnLst>
                              <p:par>
                                <p:cTn id="105" presetID="11" presetClass="entr" presetSubtype="0" fill="hold" grpId="0" nodeType="afterEffect">
                                  <p:stCondLst>
                                    <p:cond delay="0"/>
                                  </p:stCondLst>
                                  <p:childTnLst>
                                    <p:set>
                                      <p:cBhvr>
                                        <p:cTn id="106" dur="1000">
                                          <p:stCondLst>
                                            <p:cond delay="0"/>
                                          </p:stCondLst>
                                        </p:cTn>
                                        <p:tgtEl>
                                          <p:spTgt spid="94"/>
                                        </p:tgtEl>
                                        <p:attrNameLst>
                                          <p:attrName>style.visibility</p:attrName>
                                        </p:attrNameLst>
                                      </p:cBhvr>
                                      <p:to>
                                        <p:strVal val="visible"/>
                                      </p:to>
                                    </p:set>
                                  </p:childTnLst>
                                </p:cTn>
                              </p:par>
                            </p:childTnLst>
                          </p:cTn>
                        </p:par>
                        <p:par>
                          <p:cTn id="107" fill="hold">
                            <p:stCondLst>
                              <p:cond delay="32000"/>
                            </p:stCondLst>
                            <p:childTnLst>
                              <p:par>
                                <p:cTn id="108" presetID="11" presetClass="entr" presetSubtype="0" fill="hold" grpId="0" nodeType="afterEffect">
                                  <p:stCondLst>
                                    <p:cond delay="0"/>
                                  </p:stCondLst>
                                  <p:childTnLst>
                                    <p:set>
                                      <p:cBhvr>
                                        <p:cTn id="109" dur="1000">
                                          <p:stCondLst>
                                            <p:cond delay="0"/>
                                          </p:stCondLst>
                                        </p:cTn>
                                        <p:tgtEl>
                                          <p:spTgt spid="95"/>
                                        </p:tgtEl>
                                        <p:attrNameLst>
                                          <p:attrName>style.visibility</p:attrName>
                                        </p:attrNameLst>
                                      </p:cBhvr>
                                      <p:to>
                                        <p:strVal val="visible"/>
                                      </p:to>
                                    </p:set>
                                  </p:childTnLst>
                                </p:cTn>
                              </p:par>
                            </p:childTnLst>
                          </p:cTn>
                        </p:par>
                        <p:par>
                          <p:cTn id="110" fill="hold">
                            <p:stCondLst>
                              <p:cond delay="33000"/>
                            </p:stCondLst>
                            <p:childTnLst>
                              <p:par>
                                <p:cTn id="111" presetID="11" presetClass="entr" presetSubtype="0" fill="hold" grpId="0" nodeType="afterEffect">
                                  <p:stCondLst>
                                    <p:cond delay="0"/>
                                  </p:stCondLst>
                                  <p:childTnLst>
                                    <p:set>
                                      <p:cBhvr>
                                        <p:cTn id="112" dur="1000">
                                          <p:stCondLst>
                                            <p:cond delay="0"/>
                                          </p:stCondLst>
                                        </p:cTn>
                                        <p:tgtEl>
                                          <p:spTgt spid="96"/>
                                        </p:tgtEl>
                                        <p:attrNameLst>
                                          <p:attrName>style.visibility</p:attrName>
                                        </p:attrNameLst>
                                      </p:cBhvr>
                                      <p:to>
                                        <p:strVal val="visible"/>
                                      </p:to>
                                    </p:set>
                                  </p:childTnLst>
                                </p:cTn>
                              </p:par>
                            </p:childTnLst>
                          </p:cTn>
                        </p:par>
                        <p:par>
                          <p:cTn id="113" fill="hold">
                            <p:stCondLst>
                              <p:cond delay="34000"/>
                            </p:stCondLst>
                            <p:childTnLst>
                              <p:par>
                                <p:cTn id="114" presetID="11" presetClass="entr" presetSubtype="0" fill="hold" grpId="0" nodeType="afterEffect">
                                  <p:stCondLst>
                                    <p:cond delay="0"/>
                                  </p:stCondLst>
                                  <p:childTnLst>
                                    <p:set>
                                      <p:cBhvr>
                                        <p:cTn id="115" dur="1000">
                                          <p:stCondLst>
                                            <p:cond delay="0"/>
                                          </p:stCondLst>
                                        </p:cTn>
                                        <p:tgtEl>
                                          <p:spTgt spid="97"/>
                                        </p:tgtEl>
                                        <p:attrNameLst>
                                          <p:attrName>style.visibility</p:attrName>
                                        </p:attrNameLst>
                                      </p:cBhvr>
                                      <p:to>
                                        <p:strVal val="visible"/>
                                      </p:to>
                                    </p:set>
                                  </p:childTnLst>
                                </p:cTn>
                              </p:par>
                            </p:childTnLst>
                          </p:cTn>
                        </p:par>
                        <p:par>
                          <p:cTn id="116" fill="hold">
                            <p:stCondLst>
                              <p:cond delay="35000"/>
                            </p:stCondLst>
                            <p:childTnLst>
                              <p:par>
                                <p:cTn id="117" presetID="11" presetClass="entr" presetSubtype="0" fill="hold" grpId="0" nodeType="afterEffect">
                                  <p:stCondLst>
                                    <p:cond delay="0"/>
                                  </p:stCondLst>
                                  <p:childTnLst>
                                    <p:set>
                                      <p:cBhvr>
                                        <p:cTn id="118" dur="1000">
                                          <p:stCondLst>
                                            <p:cond delay="0"/>
                                          </p:stCondLst>
                                        </p:cTn>
                                        <p:tgtEl>
                                          <p:spTgt spid="98"/>
                                        </p:tgtEl>
                                        <p:attrNameLst>
                                          <p:attrName>style.visibility</p:attrName>
                                        </p:attrNameLst>
                                      </p:cBhvr>
                                      <p:to>
                                        <p:strVal val="visible"/>
                                      </p:to>
                                    </p:set>
                                  </p:childTnLst>
                                </p:cTn>
                              </p:par>
                            </p:childTnLst>
                          </p:cTn>
                        </p:par>
                        <p:par>
                          <p:cTn id="119" fill="hold">
                            <p:stCondLst>
                              <p:cond delay="36000"/>
                            </p:stCondLst>
                            <p:childTnLst>
                              <p:par>
                                <p:cTn id="120" presetID="11" presetClass="entr" presetSubtype="0" fill="hold" grpId="0" nodeType="afterEffect">
                                  <p:stCondLst>
                                    <p:cond delay="0"/>
                                  </p:stCondLst>
                                  <p:childTnLst>
                                    <p:set>
                                      <p:cBhvr>
                                        <p:cTn id="121" dur="1000">
                                          <p:stCondLst>
                                            <p:cond delay="0"/>
                                          </p:stCondLst>
                                        </p:cTn>
                                        <p:tgtEl>
                                          <p:spTgt spid="99"/>
                                        </p:tgtEl>
                                        <p:attrNameLst>
                                          <p:attrName>style.visibility</p:attrName>
                                        </p:attrNameLst>
                                      </p:cBhvr>
                                      <p:to>
                                        <p:strVal val="visible"/>
                                      </p:to>
                                    </p:set>
                                  </p:childTnLst>
                                </p:cTn>
                              </p:par>
                            </p:childTnLst>
                          </p:cTn>
                        </p:par>
                        <p:par>
                          <p:cTn id="122" fill="hold">
                            <p:stCondLst>
                              <p:cond delay="37000"/>
                            </p:stCondLst>
                            <p:childTnLst>
                              <p:par>
                                <p:cTn id="123" presetID="11" presetClass="entr" presetSubtype="0" fill="hold" grpId="0" nodeType="afterEffect">
                                  <p:stCondLst>
                                    <p:cond delay="0"/>
                                  </p:stCondLst>
                                  <p:childTnLst>
                                    <p:set>
                                      <p:cBhvr>
                                        <p:cTn id="124" dur="1000">
                                          <p:stCondLst>
                                            <p:cond delay="0"/>
                                          </p:stCondLst>
                                        </p:cTn>
                                        <p:tgtEl>
                                          <p:spTgt spid="100"/>
                                        </p:tgtEl>
                                        <p:attrNameLst>
                                          <p:attrName>style.visibility</p:attrName>
                                        </p:attrNameLst>
                                      </p:cBhvr>
                                      <p:to>
                                        <p:strVal val="visible"/>
                                      </p:to>
                                    </p:set>
                                  </p:childTnLst>
                                </p:cTn>
                              </p:par>
                            </p:childTnLst>
                          </p:cTn>
                        </p:par>
                        <p:par>
                          <p:cTn id="125" fill="hold">
                            <p:stCondLst>
                              <p:cond delay="38000"/>
                            </p:stCondLst>
                            <p:childTnLst>
                              <p:par>
                                <p:cTn id="126" presetID="11" presetClass="entr" presetSubtype="0" fill="hold" grpId="0" nodeType="afterEffect">
                                  <p:stCondLst>
                                    <p:cond delay="0"/>
                                  </p:stCondLst>
                                  <p:childTnLst>
                                    <p:set>
                                      <p:cBhvr>
                                        <p:cTn id="127" dur="1000">
                                          <p:stCondLst>
                                            <p:cond delay="0"/>
                                          </p:stCondLst>
                                        </p:cTn>
                                        <p:tgtEl>
                                          <p:spTgt spid="101"/>
                                        </p:tgtEl>
                                        <p:attrNameLst>
                                          <p:attrName>style.visibility</p:attrName>
                                        </p:attrNameLst>
                                      </p:cBhvr>
                                      <p:to>
                                        <p:strVal val="visible"/>
                                      </p:to>
                                    </p:set>
                                  </p:childTnLst>
                                </p:cTn>
                              </p:par>
                            </p:childTnLst>
                          </p:cTn>
                        </p:par>
                        <p:par>
                          <p:cTn id="128" fill="hold">
                            <p:stCondLst>
                              <p:cond delay="39000"/>
                            </p:stCondLst>
                            <p:childTnLst>
                              <p:par>
                                <p:cTn id="129" presetID="11" presetClass="entr" presetSubtype="0" fill="hold" grpId="0" nodeType="afterEffect">
                                  <p:stCondLst>
                                    <p:cond delay="0"/>
                                  </p:stCondLst>
                                  <p:childTnLst>
                                    <p:set>
                                      <p:cBhvr>
                                        <p:cTn id="130" dur="1000">
                                          <p:stCondLst>
                                            <p:cond delay="0"/>
                                          </p:stCondLst>
                                        </p:cTn>
                                        <p:tgtEl>
                                          <p:spTgt spid="102"/>
                                        </p:tgtEl>
                                        <p:attrNameLst>
                                          <p:attrName>style.visibility</p:attrName>
                                        </p:attrNameLst>
                                      </p:cBhvr>
                                      <p:to>
                                        <p:strVal val="visible"/>
                                      </p:to>
                                    </p:set>
                                  </p:childTnLst>
                                </p:cTn>
                              </p:par>
                            </p:childTnLst>
                          </p:cTn>
                        </p:par>
                        <p:par>
                          <p:cTn id="131" fill="hold">
                            <p:stCondLst>
                              <p:cond delay="40000"/>
                            </p:stCondLst>
                            <p:childTnLst>
                              <p:par>
                                <p:cTn id="132" presetID="11" presetClass="entr" presetSubtype="0" fill="hold" grpId="0" nodeType="afterEffect">
                                  <p:stCondLst>
                                    <p:cond delay="0"/>
                                  </p:stCondLst>
                                  <p:childTnLst>
                                    <p:set>
                                      <p:cBhvr>
                                        <p:cTn id="133" dur="1000">
                                          <p:stCondLst>
                                            <p:cond delay="0"/>
                                          </p:stCondLst>
                                        </p:cTn>
                                        <p:tgtEl>
                                          <p:spTgt spid="103"/>
                                        </p:tgtEl>
                                        <p:attrNameLst>
                                          <p:attrName>style.visibility</p:attrName>
                                        </p:attrNameLst>
                                      </p:cBhvr>
                                      <p:to>
                                        <p:strVal val="visible"/>
                                      </p:to>
                                    </p:set>
                                  </p:childTnLst>
                                </p:cTn>
                              </p:par>
                            </p:childTnLst>
                          </p:cTn>
                        </p:par>
                        <p:par>
                          <p:cTn id="134" fill="hold">
                            <p:stCondLst>
                              <p:cond delay="41000"/>
                            </p:stCondLst>
                            <p:childTnLst>
                              <p:par>
                                <p:cTn id="135" presetID="11" presetClass="entr" presetSubtype="0" fill="hold" grpId="0" nodeType="afterEffect">
                                  <p:stCondLst>
                                    <p:cond delay="0"/>
                                  </p:stCondLst>
                                  <p:childTnLst>
                                    <p:set>
                                      <p:cBhvr>
                                        <p:cTn id="136" dur="1000">
                                          <p:stCondLst>
                                            <p:cond delay="0"/>
                                          </p:stCondLst>
                                        </p:cTn>
                                        <p:tgtEl>
                                          <p:spTgt spid="104"/>
                                        </p:tgtEl>
                                        <p:attrNameLst>
                                          <p:attrName>style.visibility</p:attrName>
                                        </p:attrNameLst>
                                      </p:cBhvr>
                                      <p:to>
                                        <p:strVal val="visible"/>
                                      </p:to>
                                    </p:set>
                                  </p:childTnLst>
                                </p:cTn>
                              </p:par>
                            </p:childTnLst>
                          </p:cTn>
                        </p:par>
                        <p:par>
                          <p:cTn id="137" fill="hold">
                            <p:stCondLst>
                              <p:cond delay="42000"/>
                            </p:stCondLst>
                            <p:childTnLst>
                              <p:par>
                                <p:cTn id="138" presetID="11" presetClass="entr" presetSubtype="0" fill="hold" grpId="0" nodeType="afterEffect">
                                  <p:stCondLst>
                                    <p:cond delay="0"/>
                                  </p:stCondLst>
                                  <p:childTnLst>
                                    <p:set>
                                      <p:cBhvr>
                                        <p:cTn id="139" dur="1000">
                                          <p:stCondLst>
                                            <p:cond delay="0"/>
                                          </p:stCondLst>
                                        </p:cTn>
                                        <p:tgtEl>
                                          <p:spTgt spid="105"/>
                                        </p:tgtEl>
                                        <p:attrNameLst>
                                          <p:attrName>style.visibility</p:attrName>
                                        </p:attrNameLst>
                                      </p:cBhvr>
                                      <p:to>
                                        <p:strVal val="visible"/>
                                      </p:to>
                                    </p:set>
                                  </p:childTnLst>
                                </p:cTn>
                              </p:par>
                            </p:childTnLst>
                          </p:cTn>
                        </p:par>
                        <p:par>
                          <p:cTn id="140" fill="hold">
                            <p:stCondLst>
                              <p:cond delay="43000"/>
                            </p:stCondLst>
                            <p:childTnLst>
                              <p:par>
                                <p:cTn id="141" presetID="11" presetClass="entr" presetSubtype="0" fill="hold" grpId="0" nodeType="afterEffect">
                                  <p:stCondLst>
                                    <p:cond delay="0"/>
                                  </p:stCondLst>
                                  <p:childTnLst>
                                    <p:set>
                                      <p:cBhvr>
                                        <p:cTn id="142" dur="1000">
                                          <p:stCondLst>
                                            <p:cond delay="0"/>
                                          </p:stCondLst>
                                        </p:cTn>
                                        <p:tgtEl>
                                          <p:spTgt spid="106"/>
                                        </p:tgtEl>
                                        <p:attrNameLst>
                                          <p:attrName>style.visibility</p:attrName>
                                        </p:attrNameLst>
                                      </p:cBhvr>
                                      <p:to>
                                        <p:strVal val="visible"/>
                                      </p:to>
                                    </p:set>
                                  </p:childTnLst>
                                </p:cTn>
                              </p:par>
                            </p:childTnLst>
                          </p:cTn>
                        </p:par>
                        <p:par>
                          <p:cTn id="143" fill="hold">
                            <p:stCondLst>
                              <p:cond delay="44000"/>
                            </p:stCondLst>
                            <p:childTnLst>
                              <p:par>
                                <p:cTn id="144" presetID="11" presetClass="entr" presetSubtype="0" fill="hold" grpId="0" nodeType="afterEffect">
                                  <p:stCondLst>
                                    <p:cond delay="0"/>
                                  </p:stCondLst>
                                  <p:childTnLst>
                                    <p:set>
                                      <p:cBhvr>
                                        <p:cTn id="145" dur="1000">
                                          <p:stCondLst>
                                            <p:cond delay="0"/>
                                          </p:stCondLst>
                                        </p:cTn>
                                        <p:tgtEl>
                                          <p:spTgt spid="107"/>
                                        </p:tgtEl>
                                        <p:attrNameLst>
                                          <p:attrName>style.visibility</p:attrName>
                                        </p:attrNameLst>
                                      </p:cBhvr>
                                      <p:to>
                                        <p:strVal val="visible"/>
                                      </p:to>
                                    </p:set>
                                  </p:childTnLst>
                                </p:cTn>
                              </p:par>
                            </p:childTnLst>
                          </p:cTn>
                        </p:par>
                        <p:par>
                          <p:cTn id="146" fill="hold">
                            <p:stCondLst>
                              <p:cond delay="45000"/>
                            </p:stCondLst>
                            <p:childTnLst>
                              <p:par>
                                <p:cTn id="147" presetID="11" presetClass="entr" presetSubtype="0" fill="hold" grpId="0" nodeType="afterEffect">
                                  <p:stCondLst>
                                    <p:cond delay="0"/>
                                  </p:stCondLst>
                                  <p:childTnLst>
                                    <p:set>
                                      <p:cBhvr>
                                        <p:cTn id="148" dur="1000">
                                          <p:stCondLst>
                                            <p:cond delay="0"/>
                                          </p:stCondLst>
                                        </p:cTn>
                                        <p:tgtEl>
                                          <p:spTgt spid="108"/>
                                        </p:tgtEl>
                                        <p:attrNameLst>
                                          <p:attrName>style.visibility</p:attrName>
                                        </p:attrNameLst>
                                      </p:cBhvr>
                                      <p:to>
                                        <p:strVal val="visible"/>
                                      </p:to>
                                    </p:set>
                                  </p:childTnLst>
                                </p:cTn>
                              </p:par>
                            </p:childTnLst>
                          </p:cTn>
                        </p:par>
                        <p:par>
                          <p:cTn id="149" fill="hold">
                            <p:stCondLst>
                              <p:cond delay="46000"/>
                            </p:stCondLst>
                            <p:childTnLst>
                              <p:par>
                                <p:cTn id="150" presetID="11" presetClass="entr" presetSubtype="0" fill="hold" grpId="0" nodeType="afterEffect">
                                  <p:stCondLst>
                                    <p:cond delay="0"/>
                                  </p:stCondLst>
                                  <p:childTnLst>
                                    <p:set>
                                      <p:cBhvr>
                                        <p:cTn id="151" dur="1000">
                                          <p:stCondLst>
                                            <p:cond delay="0"/>
                                          </p:stCondLst>
                                        </p:cTn>
                                        <p:tgtEl>
                                          <p:spTgt spid="109"/>
                                        </p:tgtEl>
                                        <p:attrNameLst>
                                          <p:attrName>style.visibility</p:attrName>
                                        </p:attrNameLst>
                                      </p:cBhvr>
                                      <p:to>
                                        <p:strVal val="visible"/>
                                      </p:to>
                                    </p:set>
                                  </p:childTnLst>
                                </p:cTn>
                              </p:par>
                            </p:childTnLst>
                          </p:cTn>
                        </p:par>
                        <p:par>
                          <p:cTn id="152" fill="hold">
                            <p:stCondLst>
                              <p:cond delay="47000"/>
                            </p:stCondLst>
                            <p:childTnLst>
                              <p:par>
                                <p:cTn id="153" presetID="11" presetClass="entr" presetSubtype="0" fill="hold" grpId="0" nodeType="afterEffect">
                                  <p:stCondLst>
                                    <p:cond delay="0"/>
                                  </p:stCondLst>
                                  <p:childTnLst>
                                    <p:set>
                                      <p:cBhvr>
                                        <p:cTn id="154" dur="1000">
                                          <p:stCondLst>
                                            <p:cond delay="0"/>
                                          </p:stCondLst>
                                        </p:cTn>
                                        <p:tgtEl>
                                          <p:spTgt spid="110"/>
                                        </p:tgtEl>
                                        <p:attrNameLst>
                                          <p:attrName>style.visibility</p:attrName>
                                        </p:attrNameLst>
                                      </p:cBhvr>
                                      <p:to>
                                        <p:strVal val="visible"/>
                                      </p:to>
                                    </p:set>
                                  </p:childTnLst>
                                </p:cTn>
                              </p:par>
                            </p:childTnLst>
                          </p:cTn>
                        </p:par>
                        <p:par>
                          <p:cTn id="155" fill="hold">
                            <p:stCondLst>
                              <p:cond delay="48000"/>
                            </p:stCondLst>
                            <p:childTnLst>
                              <p:par>
                                <p:cTn id="156" presetID="11" presetClass="entr" presetSubtype="0" fill="hold" grpId="0" nodeType="afterEffect">
                                  <p:stCondLst>
                                    <p:cond delay="0"/>
                                  </p:stCondLst>
                                  <p:childTnLst>
                                    <p:set>
                                      <p:cBhvr>
                                        <p:cTn id="157" dur="1000">
                                          <p:stCondLst>
                                            <p:cond delay="0"/>
                                          </p:stCondLst>
                                        </p:cTn>
                                        <p:tgtEl>
                                          <p:spTgt spid="111"/>
                                        </p:tgtEl>
                                        <p:attrNameLst>
                                          <p:attrName>style.visibility</p:attrName>
                                        </p:attrNameLst>
                                      </p:cBhvr>
                                      <p:to>
                                        <p:strVal val="visible"/>
                                      </p:to>
                                    </p:set>
                                  </p:childTnLst>
                                </p:cTn>
                              </p:par>
                            </p:childTnLst>
                          </p:cTn>
                        </p:par>
                        <p:par>
                          <p:cTn id="158" fill="hold">
                            <p:stCondLst>
                              <p:cond delay="49000"/>
                            </p:stCondLst>
                            <p:childTnLst>
                              <p:par>
                                <p:cTn id="159" presetID="11" presetClass="entr" presetSubtype="0" fill="hold" grpId="0" nodeType="afterEffect">
                                  <p:stCondLst>
                                    <p:cond delay="0"/>
                                  </p:stCondLst>
                                  <p:childTnLst>
                                    <p:set>
                                      <p:cBhvr>
                                        <p:cTn id="160" dur="1000">
                                          <p:stCondLst>
                                            <p:cond delay="0"/>
                                          </p:stCondLst>
                                        </p:cTn>
                                        <p:tgtEl>
                                          <p:spTgt spid="114"/>
                                        </p:tgtEl>
                                        <p:attrNameLst>
                                          <p:attrName>style.visibility</p:attrName>
                                        </p:attrNameLst>
                                      </p:cBhvr>
                                      <p:to>
                                        <p:strVal val="visible"/>
                                      </p:to>
                                    </p:set>
                                  </p:childTnLst>
                                </p:cTn>
                              </p:par>
                            </p:childTnLst>
                          </p:cTn>
                        </p:par>
                        <p:par>
                          <p:cTn id="161" fill="hold">
                            <p:stCondLst>
                              <p:cond delay="50000"/>
                            </p:stCondLst>
                            <p:childTnLst>
                              <p:par>
                                <p:cTn id="162" presetID="11" presetClass="entr" presetSubtype="0" fill="hold" grpId="0" nodeType="afterEffect">
                                  <p:stCondLst>
                                    <p:cond delay="0"/>
                                  </p:stCondLst>
                                  <p:childTnLst>
                                    <p:set>
                                      <p:cBhvr>
                                        <p:cTn id="163" dur="1000">
                                          <p:stCondLst>
                                            <p:cond delay="0"/>
                                          </p:stCondLst>
                                        </p:cTn>
                                        <p:tgtEl>
                                          <p:spTgt spid="112"/>
                                        </p:tgtEl>
                                        <p:attrNameLst>
                                          <p:attrName>style.visibility</p:attrName>
                                        </p:attrNameLst>
                                      </p:cBhvr>
                                      <p:to>
                                        <p:strVal val="visible"/>
                                      </p:to>
                                    </p:set>
                                  </p:childTnLst>
                                </p:cTn>
                              </p:par>
                            </p:childTnLst>
                          </p:cTn>
                        </p:par>
                        <p:par>
                          <p:cTn id="164" fill="hold">
                            <p:stCondLst>
                              <p:cond delay="51000"/>
                            </p:stCondLst>
                            <p:childTnLst>
                              <p:par>
                                <p:cTn id="165" presetID="11" presetClass="entr" presetSubtype="0" fill="hold" grpId="0" nodeType="afterEffect">
                                  <p:stCondLst>
                                    <p:cond delay="0"/>
                                  </p:stCondLst>
                                  <p:childTnLst>
                                    <p:set>
                                      <p:cBhvr>
                                        <p:cTn id="166" dur="1000">
                                          <p:stCondLst>
                                            <p:cond delay="0"/>
                                          </p:stCondLst>
                                        </p:cTn>
                                        <p:tgtEl>
                                          <p:spTgt spid="113"/>
                                        </p:tgtEl>
                                        <p:attrNameLst>
                                          <p:attrName>style.visibility</p:attrName>
                                        </p:attrNameLst>
                                      </p:cBhvr>
                                      <p:to>
                                        <p:strVal val="visible"/>
                                      </p:to>
                                    </p:set>
                                  </p:childTnLst>
                                </p:cTn>
                              </p:par>
                            </p:childTnLst>
                          </p:cTn>
                        </p:par>
                        <p:par>
                          <p:cTn id="167" fill="hold">
                            <p:stCondLst>
                              <p:cond delay="52000"/>
                            </p:stCondLst>
                            <p:childTnLst>
                              <p:par>
                                <p:cTn id="168" presetID="11" presetClass="entr" presetSubtype="0" fill="hold" grpId="0" nodeType="afterEffect">
                                  <p:stCondLst>
                                    <p:cond delay="0"/>
                                  </p:stCondLst>
                                  <p:childTnLst>
                                    <p:set>
                                      <p:cBhvr>
                                        <p:cTn id="169" dur="1000">
                                          <p:stCondLst>
                                            <p:cond delay="0"/>
                                          </p:stCondLst>
                                        </p:cTn>
                                        <p:tgtEl>
                                          <p:spTgt spid="115"/>
                                        </p:tgtEl>
                                        <p:attrNameLst>
                                          <p:attrName>style.visibility</p:attrName>
                                        </p:attrNameLst>
                                      </p:cBhvr>
                                      <p:to>
                                        <p:strVal val="visible"/>
                                      </p:to>
                                    </p:set>
                                  </p:childTnLst>
                                </p:cTn>
                              </p:par>
                            </p:childTnLst>
                          </p:cTn>
                        </p:par>
                        <p:par>
                          <p:cTn id="170" fill="hold">
                            <p:stCondLst>
                              <p:cond delay="53000"/>
                            </p:stCondLst>
                            <p:childTnLst>
                              <p:par>
                                <p:cTn id="171" presetID="11" presetClass="entr" presetSubtype="0" fill="hold" grpId="0" nodeType="afterEffect">
                                  <p:stCondLst>
                                    <p:cond delay="0"/>
                                  </p:stCondLst>
                                  <p:childTnLst>
                                    <p:set>
                                      <p:cBhvr>
                                        <p:cTn id="172" dur="1000">
                                          <p:stCondLst>
                                            <p:cond delay="0"/>
                                          </p:stCondLst>
                                        </p:cTn>
                                        <p:tgtEl>
                                          <p:spTgt spid="116"/>
                                        </p:tgtEl>
                                        <p:attrNameLst>
                                          <p:attrName>style.visibility</p:attrName>
                                        </p:attrNameLst>
                                      </p:cBhvr>
                                      <p:to>
                                        <p:strVal val="visible"/>
                                      </p:to>
                                    </p:set>
                                  </p:childTnLst>
                                </p:cTn>
                              </p:par>
                            </p:childTnLst>
                          </p:cTn>
                        </p:par>
                        <p:par>
                          <p:cTn id="173" fill="hold">
                            <p:stCondLst>
                              <p:cond delay="54000"/>
                            </p:stCondLst>
                            <p:childTnLst>
                              <p:par>
                                <p:cTn id="174" presetID="11" presetClass="entr" presetSubtype="0" fill="hold" grpId="0" nodeType="afterEffect">
                                  <p:stCondLst>
                                    <p:cond delay="0"/>
                                  </p:stCondLst>
                                  <p:childTnLst>
                                    <p:set>
                                      <p:cBhvr>
                                        <p:cTn id="175" dur="1000">
                                          <p:stCondLst>
                                            <p:cond delay="0"/>
                                          </p:stCondLst>
                                        </p:cTn>
                                        <p:tgtEl>
                                          <p:spTgt spid="117"/>
                                        </p:tgtEl>
                                        <p:attrNameLst>
                                          <p:attrName>style.visibility</p:attrName>
                                        </p:attrNameLst>
                                      </p:cBhvr>
                                      <p:to>
                                        <p:strVal val="visible"/>
                                      </p:to>
                                    </p:set>
                                  </p:childTnLst>
                                </p:cTn>
                              </p:par>
                            </p:childTnLst>
                          </p:cTn>
                        </p:par>
                        <p:par>
                          <p:cTn id="176" fill="hold">
                            <p:stCondLst>
                              <p:cond delay="55000"/>
                            </p:stCondLst>
                            <p:childTnLst>
                              <p:par>
                                <p:cTn id="177" presetID="11" presetClass="entr" presetSubtype="0" fill="hold" grpId="0" nodeType="afterEffect">
                                  <p:stCondLst>
                                    <p:cond delay="0"/>
                                  </p:stCondLst>
                                  <p:childTnLst>
                                    <p:set>
                                      <p:cBhvr>
                                        <p:cTn id="178" dur="1000">
                                          <p:stCondLst>
                                            <p:cond delay="0"/>
                                          </p:stCondLst>
                                        </p:cTn>
                                        <p:tgtEl>
                                          <p:spTgt spid="118"/>
                                        </p:tgtEl>
                                        <p:attrNameLst>
                                          <p:attrName>style.visibility</p:attrName>
                                        </p:attrNameLst>
                                      </p:cBhvr>
                                      <p:to>
                                        <p:strVal val="visible"/>
                                      </p:to>
                                    </p:set>
                                  </p:childTnLst>
                                </p:cTn>
                              </p:par>
                            </p:childTnLst>
                          </p:cTn>
                        </p:par>
                        <p:par>
                          <p:cTn id="179" fill="hold">
                            <p:stCondLst>
                              <p:cond delay="56000"/>
                            </p:stCondLst>
                            <p:childTnLst>
                              <p:par>
                                <p:cTn id="180" presetID="11" presetClass="entr" presetSubtype="0" fill="hold" grpId="0" nodeType="afterEffect">
                                  <p:stCondLst>
                                    <p:cond delay="0"/>
                                  </p:stCondLst>
                                  <p:childTnLst>
                                    <p:set>
                                      <p:cBhvr>
                                        <p:cTn id="181" dur="1000">
                                          <p:stCondLst>
                                            <p:cond delay="0"/>
                                          </p:stCondLst>
                                        </p:cTn>
                                        <p:tgtEl>
                                          <p:spTgt spid="119"/>
                                        </p:tgtEl>
                                        <p:attrNameLst>
                                          <p:attrName>style.visibility</p:attrName>
                                        </p:attrNameLst>
                                      </p:cBhvr>
                                      <p:to>
                                        <p:strVal val="visible"/>
                                      </p:to>
                                    </p:set>
                                  </p:childTnLst>
                                </p:cTn>
                              </p:par>
                            </p:childTnLst>
                          </p:cTn>
                        </p:par>
                        <p:par>
                          <p:cTn id="182" fill="hold">
                            <p:stCondLst>
                              <p:cond delay="57000"/>
                            </p:stCondLst>
                            <p:childTnLst>
                              <p:par>
                                <p:cTn id="183" presetID="11" presetClass="entr" presetSubtype="0" fill="hold" grpId="0" nodeType="afterEffect">
                                  <p:stCondLst>
                                    <p:cond delay="0"/>
                                  </p:stCondLst>
                                  <p:childTnLst>
                                    <p:set>
                                      <p:cBhvr>
                                        <p:cTn id="184" dur="1000">
                                          <p:stCondLst>
                                            <p:cond delay="0"/>
                                          </p:stCondLst>
                                        </p:cTn>
                                        <p:tgtEl>
                                          <p:spTgt spid="120"/>
                                        </p:tgtEl>
                                        <p:attrNameLst>
                                          <p:attrName>style.visibility</p:attrName>
                                        </p:attrNameLst>
                                      </p:cBhvr>
                                      <p:to>
                                        <p:strVal val="visible"/>
                                      </p:to>
                                    </p:set>
                                  </p:childTnLst>
                                </p:cTn>
                              </p:par>
                            </p:childTnLst>
                          </p:cTn>
                        </p:par>
                        <p:par>
                          <p:cTn id="185" fill="hold">
                            <p:stCondLst>
                              <p:cond delay="58000"/>
                            </p:stCondLst>
                            <p:childTnLst>
                              <p:par>
                                <p:cTn id="186" presetID="11" presetClass="entr" presetSubtype="0" fill="hold" grpId="0" nodeType="afterEffect">
                                  <p:stCondLst>
                                    <p:cond delay="0"/>
                                  </p:stCondLst>
                                  <p:childTnLst>
                                    <p:set>
                                      <p:cBhvr>
                                        <p:cTn id="187" dur="1000">
                                          <p:stCondLst>
                                            <p:cond delay="0"/>
                                          </p:stCondLst>
                                        </p:cTn>
                                        <p:tgtEl>
                                          <p:spTgt spid="121"/>
                                        </p:tgtEl>
                                        <p:attrNameLst>
                                          <p:attrName>style.visibility</p:attrName>
                                        </p:attrNameLst>
                                      </p:cBhvr>
                                      <p:to>
                                        <p:strVal val="visible"/>
                                      </p:to>
                                    </p:set>
                                  </p:childTnLst>
                                </p:cTn>
                              </p:par>
                            </p:childTnLst>
                          </p:cTn>
                        </p:par>
                        <p:par>
                          <p:cTn id="188" fill="hold">
                            <p:stCondLst>
                              <p:cond delay="59000"/>
                            </p:stCondLst>
                            <p:childTnLst>
                              <p:par>
                                <p:cTn id="189" presetID="11" presetClass="entr" presetSubtype="0" fill="hold" grpId="0" nodeType="afterEffect">
                                  <p:stCondLst>
                                    <p:cond delay="0"/>
                                  </p:stCondLst>
                                  <p:childTnLst>
                                    <p:set>
                                      <p:cBhvr>
                                        <p:cTn id="190" dur="1000">
                                          <p:stCondLst>
                                            <p:cond delay="0"/>
                                          </p:stCondLst>
                                        </p:cTn>
                                        <p:tgtEl>
                                          <p:spTgt spid="122"/>
                                        </p:tgtEl>
                                        <p:attrNameLst>
                                          <p:attrName>style.visibility</p:attrName>
                                        </p:attrNameLst>
                                      </p:cBhvr>
                                      <p:to>
                                        <p:strVal val="visible"/>
                                      </p:to>
                                    </p:set>
                                  </p:childTnLst>
                                </p:cTn>
                              </p:par>
                            </p:childTnLst>
                          </p:cTn>
                        </p:par>
                        <p:par>
                          <p:cTn id="191" fill="hold">
                            <p:stCondLst>
                              <p:cond delay="60000"/>
                            </p:stCondLst>
                            <p:childTnLst>
                              <p:par>
                                <p:cTn id="192" presetID="11" presetClass="entr" presetSubtype="0" fill="hold" grpId="0" nodeType="afterEffect">
                                  <p:stCondLst>
                                    <p:cond delay="0"/>
                                  </p:stCondLst>
                                  <p:childTnLst>
                                    <p:set>
                                      <p:cBhvr>
                                        <p:cTn id="193" dur="1000">
                                          <p:stCondLst>
                                            <p:cond delay="0"/>
                                          </p:stCondLst>
                                        </p:cTn>
                                        <p:tgtEl>
                                          <p:spTgt spid="123"/>
                                        </p:tgtEl>
                                        <p:attrNameLst>
                                          <p:attrName>style.visibility</p:attrName>
                                        </p:attrNameLst>
                                      </p:cBhvr>
                                      <p:to>
                                        <p:strVal val="visible"/>
                                      </p:to>
                                    </p:set>
                                  </p:childTnLst>
                                </p:cTn>
                              </p:par>
                            </p:childTnLst>
                          </p:cTn>
                        </p:par>
                        <p:par>
                          <p:cTn id="194" fill="hold">
                            <p:stCondLst>
                              <p:cond delay="61000"/>
                            </p:stCondLst>
                            <p:childTnLst>
                              <p:par>
                                <p:cTn id="195" presetID="11" presetClass="entr" presetSubtype="0" fill="hold" grpId="0" nodeType="afterEffect">
                                  <p:stCondLst>
                                    <p:cond delay="0"/>
                                  </p:stCondLst>
                                  <p:childTnLst>
                                    <p:set>
                                      <p:cBhvr>
                                        <p:cTn id="196" dur="1000">
                                          <p:stCondLst>
                                            <p:cond delay="0"/>
                                          </p:stCondLst>
                                        </p:cTn>
                                        <p:tgtEl>
                                          <p:spTgt spid="124"/>
                                        </p:tgtEl>
                                        <p:attrNameLst>
                                          <p:attrName>style.visibility</p:attrName>
                                        </p:attrNameLst>
                                      </p:cBhvr>
                                      <p:to>
                                        <p:strVal val="visible"/>
                                      </p:to>
                                    </p:set>
                                  </p:childTnLst>
                                </p:cTn>
                              </p:par>
                            </p:childTnLst>
                          </p:cTn>
                        </p:par>
                        <p:par>
                          <p:cTn id="197" fill="hold">
                            <p:stCondLst>
                              <p:cond delay="62000"/>
                            </p:stCondLst>
                            <p:childTnLst>
                              <p:par>
                                <p:cTn id="198" presetID="11" presetClass="entr" presetSubtype="0" fill="hold" grpId="0" nodeType="afterEffect">
                                  <p:stCondLst>
                                    <p:cond delay="0"/>
                                  </p:stCondLst>
                                  <p:childTnLst>
                                    <p:set>
                                      <p:cBhvr>
                                        <p:cTn id="199" dur="1000">
                                          <p:stCondLst>
                                            <p:cond delay="0"/>
                                          </p:stCondLst>
                                        </p:cTn>
                                        <p:tgtEl>
                                          <p:spTgt spid="125"/>
                                        </p:tgtEl>
                                        <p:attrNameLst>
                                          <p:attrName>style.visibility</p:attrName>
                                        </p:attrNameLst>
                                      </p:cBhvr>
                                      <p:to>
                                        <p:strVal val="visible"/>
                                      </p:to>
                                    </p:set>
                                  </p:childTnLst>
                                </p:cTn>
                              </p:par>
                            </p:childTnLst>
                          </p:cTn>
                        </p:par>
                        <p:par>
                          <p:cTn id="200" fill="hold">
                            <p:stCondLst>
                              <p:cond delay="63000"/>
                            </p:stCondLst>
                            <p:childTnLst>
                              <p:par>
                                <p:cTn id="201" presetID="11" presetClass="entr" presetSubtype="0" fill="hold" grpId="0" nodeType="afterEffect">
                                  <p:stCondLst>
                                    <p:cond delay="0"/>
                                  </p:stCondLst>
                                  <p:childTnLst>
                                    <p:set>
                                      <p:cBhvr>
                                        <p:cTn id="202" dur="1000">
                                          <p:stCondLst>
                                            <p:cond delay="0"/>
                                          </p:stCondLst>
                                        </p:cTn>
                                        <p:tgtEl>
                                          <p:spTgt spid="126"/>
                                        </p:tgtEl>
                                        <p:attrNameLst>
                                          <p:attrName>style.visibility</p:attrName>
                                        </p:attrNameLst>
                                      </p:cBhvr>
                                      <p:to>
                                        <p:strVal val="visible"/>
                                      </p:to>
                                    </p:set>
                                  </p:childTnLst>
                                </p:cTn>
                              </p:par>
                            </p:childTnLst>
                          </p:cTn>
                        </p:par>
                        <p:par>
                          <p:cTn id="203" fill="hold">
                            <p:stCondLst>
                              <p:cond delay="64000"/>
                            </p:stCondLst>
                            <p:childTnLst>
                              <p:par>
                                <p:cTn id="204" presetID="11" presetClass="entr" presetSubtype="0" fill="hold" grpId="0" nodeType="afterEffect">
                                  <p:stCondLst>
                                    <p:cond delay="0"/>
                                  </p:stCondLst>
                                  <p:childTnLst>
                                    <p:set>
                                      <p:cBhvr>
                                        <p:cTn id="205" dur="1000">
                                          <p:stCondLst>
                                            <p:cond delay="0"/>
                                          </p:stCondLst>
                                        </p:cTn>
                                        <p:tgtEl>
                                          <p:spTgt spid="127"/>
                                        </p:tgtEl>
                                        <p:attrNameLst>
                                          <p:attrName>style.visibility</p:attrName>
                                        </p:attrNameLst>
                                      </p:cBhvr>
                                      <p:to>
                                        <p:strVal val="visible"/>
                                      </p:to>
                                    </p:set>
                                  </p:childTnLst>
                                </p:cTn>
                              </p:par>
                            </p:childTnLst>
                          </p:cTn>
                        </p:par>
                        <p:par>
                          <p:cTn id="206" fill="hold">
                            <p:stCondLst>
                              <p:cond delay="65000"/>
                            </p:stCondLst>
                            <p:childTnLst>
                              <p:par>
                                <p:cTn id="207" presetID="11" presetClass="entr" presetSubtype="0" fill="hold" grpId="0" nodeType="afterEffect">
                                  <p:stCondLst>
                                    <p:cond delay="0"/>
                                  </p:stCondLst>
                                  <p:childTnLst>
                                    <p:set>
                                      <p:cBhvr>
                                        <p:cTn id="208" dur="1000">
                                          <p:stCondLst>
                                            <p:cond delay="0"/>
                                          </p:stCondLst>
                                        </p:cTn>
                                        <p:tgtEl>
                                          <p:spTgt spid="128"/>
                                        </p:tgtEl>
                                        <p:attrNameLst>
                                          <p:attrName>style.visibility</p:attrName>
                                        </p:attrNameLst>
                                      </p:cBhvr>
                                      <p:to>
                                        <p:strVal val="visible"/>
                                      </p:to>
                                    </p:set>
                                  </p:childTnLst>
                                </p:cTn>
                              </p:par>
                            </p:childTnLst>
                          </p:cTn>
                        </p:par>
                        <p:par>
                          <p:cTn id="209" fill="hold">
                            <p:stCondLst>
                              <p:cond delay="66000"/>
                            </p:stCondLst>
                            <p:childTnLst>
                              <p:par>
                                <p:cTn id="210" presetID="11" presetClass="entr" presetSubtype="0" fill="hold" grpId="0" nodeType="afterEffect">
                                  <p:stCondLst>
                                    <p:cond delay="0"/>
                                  </p:stCondLst>
                                  <p:childTnLst>
                                    <p:set>
                                      <p:cBhvr>
                                        <p:cTn id="211" dur="1000">
                                          <p:stCondLst>
                                            <p:cond delay="0"/>
                                          </p:stCondLst>
                                        </p:cTn>
                                        <p:tgtEl>
                                          <p:spTgt spid="129"/>
                                        </p:tgtEl>
                                        <p:attrNameLst>
                                          <p:attrName>style.visibility</p:attrName>
                                        </p:attrNameLst>
                                      </p:cBhvr>
                                      <p:to>
                                        <p:strVal val="visible"/>
                                      </p:to>
                                    </p:set>
                                  </p:childTnLst>
                                </p:cTn>
                              </p:par>
                            </p:childTnLst>
                          </p:cTn>
                        </p:par>
                        <p:par>
                          <p:cTn id="212" fill="hold">
                            <p:stCondLst>
                              <p:cond delay="67000"/>
                            </p:stCondLst>
                            <p:childTnLst>
                              <p:par>
                                <p:cTn id="213" presetID="11" presetClass="entr" presetSubtype="0" fill="hold" grpId="0" nodeType="afterEffect">
                                  <p:stCondLst>
                                    <p:cond delay="0"/>
                                  </p:stCondLst>
                                  <p:childTnLst>
                                    <p:set>
                                      <p:cBhvr>
                                        <p:cTn id="214" dur="1000">
                                          <p:stCondLst>
                                            <p:cond delay="0"/>
                                          </p:stCondLst>
                                        </p:cTn>
                                        <p:tgtEl>
                                          <p:spTgt spid="130"/>
                                        </p:tgtEl>
                                        <p:attrNameLst>
                                          <p:attrName>style.visibility</p:attrName>
                                        </p:attrNameLst>
                                      </p:cBhvr>
                                      <p:to>
                                        <p:strVal val="visible"/>
                                      </p:to>
                                    </p:set>
                                  </p:childTnLst>
                                </p:cTn>
                              </p:par>
                            </p:childTnLst>
                          </p:cTn>
                        </p:par>
                        <p:par>
                          <p:cTn id="215" fill="hold">
                            <p:stCondLst>
                              <p:cond delay="68000"/>
                            </p:stCondLst>
                            <p:childTnLst>
                              <p:par>
                                <p:cTn id="216" presetID="11" presetClass="entr" presetSubtype="0" fill="hold" grpId="0" nodeType="afterEffect">
                                  <p:stCondLst>
                                    <p:cond delay="0"/>
                                  </p:stCondLst>
                                  <p:childTnLst>
                                    <p:set>
                                      <p:cBhvr>
                                        <p:cTn id="217" dur="1000">
                                          <p:stCondLst>
                                            <p:cond delay="0"/>
                                          </p:stCondLst>
                                        </p:cTn>
                                        <p:tgtEl>
                                          <p:spTgt spid="131"/>
                                        </p:tgtEl>
                                        <p:attrNameLst>
                                          <p:attrName>style.visibility</p:attrName>
                                        </p:attrNameLst>
                                      </p:cBhvr>
                                      <p:to>
                                        <p:strVal val="visible"/>
                                      </p:to>
                                    </p:set>
                                  </p:childTnLst>
                                </p:cTn>
                              </p:par>
                            </p:childTnLst>
                          </p:cTn>
                        </p:par>
                        <p:par>
                          <p:cTn id="218" fill="hold">
                            <p:stCondLst>
                              <p:cond delay="69000"/>
                            </p:stCondLst>
                            <p:childTnLst>
                              <p:par>
                                <p:cTn id="219" presetID="11" presetClass="entr" presetSubtype="0" fill="hold" grpId="0" nodeType="afterEffect">
                                  <p:stCondLst>
                                    <p:cond delay="0"/>
                                  </p:stCondLst>
                                  <p:childTnLst>
                                    <p:set>
                                      <p:cBhvr>
                                        <p:cTn id="220" dur="1000">
                                          <p:stCondLst>
                                            <p:cond delay="0"/>
                                          </p:stCondLst>
                                        </p:cTn>
                                        <p:tgtEl>
                                          <p:spTgt spid="132"/>
                                        </p:tgtEl>
                                        <p:attrNameLst>
                                          <p:attrName>style.visibility</p:attrName>
                                        </p:attrNameLst>
                                      </p:cBhvr>
                                      <p:to>
                                        <p:strVal val="visible"/>
                                      </p:to>
                                    </p:set>
                                  </p:childTnLst>
                                </p:cTn>
                              </p:par>
                            </p:childTnLst>
                          </p:cTn>
                        </p:par>
                        <p:par>
                          <p:cTn id="221" fill="hold">
                            <p:stCondLst>
                              <p:cond delay="70000"/>
                            </p:stCondLst>
                            <p:childTnLst>
                              <p:par>
                                <p:cTn id="222" presetID="11" presetClass="entr" presetSubtype="0" fill="hold" grpId="0" nodeType="afterEffect">
                                  <p:stCondLst>
                                    <p:cond delay="0"/>
                                  </p:stCondLst>
                                  <p:childTnLst>
                                    <p:set>
                                      <p:cBhvr>
                                        <p:cTn id="223" dur="1000">
                                          <p:stCondLst>
                                            <p:cond delay="0"/>
                                          </p:stCondLst>
                                        </p:cTn>
                                        <p:tgtEl>
                                          <p:spTgt spid="133"/>
                                        </p:tgtEl>
                                        <p:attrNameLst>
                                          <p:attrName>style.visibility</p:attrName>
                                        </p:attrNameLst>
                                      </p:cBhvr>
                                      <p:to>
                                        <p:strVal val="visible"/>
                                      </p:to>
                                    </p:set>
                                  </p:childTnLst>
                                </p:cTn>
                              </p:par>
                            </p:childTnLst>
                          </p:cTn>
                        </p:par>
                        <p:par>
                          <p:cTn id="224" fill="hold">
                            <p:stCondLst>
                              <p:cond delay="71000"/>
                            </p:stCondLst>
                            <p:childTnLst>
                              <p:par>
                                <p:cTn id="225" presetID="11" presetClass="entr" presetSubtype="0" fill="hold" grpId="0" nodeType="afterEffect">
                                  <p:stCondLst>
                                    <p:cond delay="0"/>
                                  </p:stCondLst>
                                  <p:childTnLst>
                                    <p:set>
                                      <p:cBhvr>
                                        <p:cTn id="226" dur="1000">
                                          <p:stCondLst>
                                            <p:cond delay="0"/>
                                          </p:stCondLst>
                                        </p:cTn>
                                        <p:tgtEl>
                                          <p:spTgt spid="134"/>
                                        </p:tgtEl>
                                        <p:attrNameLst>
                                          <p:attrName>style.visibility</p:attrName>
                                        </p:attrNameLst>
                                      </p:cBhvr>
                                      <p:to>
                                        <p:strVal val="visible"/>
                                      </p:to>
                                    </p:set>
                                  </p:childTnLst>
                                </p:cTn>
                              </p:par>
                            </p:childTnLst>
                          </p:cTn>
                        </p:par>
                        <p:par>
                          <p:cTn id="227" fill="hold">
                            <p:stCondLst>
                              <p:cond delay="72000"/>
                            </p:stCondLst>
                            <p:childTnLst>
                              <p:par>
                                <p:cTn id="228" presetID="11" presetClass="entr" presetSubtype="0" fill="hold" grpId="0" nodeType="afterEffect">
                                  <p:stCondLst>
                                    <p:cond delay="0"/>
                                  </p:stCondLst>
                                  <p:childTnLst>
                                    <p:set>
                                      <p:cBhvr>
                                        <p:cTn id="229" dur="1000">
                                          <p:stCondLst>
                                            <p:cond delay="0"/>
                                          </p:stCondLst>
                                        </p:cTn>
                                        <p:tgtEl>
                                          <p:spTgt spid="135"/>
                                        </p:tgtEl>
                                        <p:attrNameLst>
                                          <p:attrName>style.visibility</p:attrName>
                                        </p:attrNameLst>
                                      </p:cBhvr>
                                      <p:to>
                                        <p:strVal val="visible"/>
                                      </p:to>
                                    </p:set>
                                  </p:childTnLst>
                                </p:cTn>
                              </p:par>
                            </p:childTnLst>
                          </p:cTn>
                        </p:par>
                        <p:par>
                          <p:cTn id="230" fill="hold">
                            <p:stCondLst>
                              <p:cond delay="73000"/>
                            </p:stCondLst>
                            <p:childTnLst>
                              <p:par>
                                <p:cTn id="231" presetID="11" presetClass="entr" presetSubtype="0" fill="hold" grpId="0" nodeType="afterEffect">
                                  <p:stCondLst>
                                    <p:cond delay="0"/>
                                  </p:stCondLst>
                                  <p:childTnLst>
                                    <p:set>
                                      <p:cBhvr>
                                        <p:cTn id="232" dur="1000">
                                          <p:stCondLst>
                                            <p:cond delay="0"/>
                                          </p:stCondLst>
                                        </p:cTn>
                                        <p:tgtEl>
                                          <p:spTgt spid="136"/>
                                        </p:tgtEl>
                                        <p:attrNameLst>
                                          <p:attrName>style.visibility</p:attrName>
                                        </p:attrNameLst>
                                      </p:cBhvr>
                                      <p:to>
                                        <p:strVal val="visible"/>
                                      </p:to>
                                    </p:set>
                                  </p:childTnLst>
                                </p:cTn>
                              </p:par>
                            </p:childTnLst>
                          </p:cTn>
                        </p:par>
                        <p:par>
                          <p:cTn id="233" fill="hold">
                            <p:stCondLst>
                              <p:cond delay="74000"/>
                            </p:stCondLst>
                            <p:childTnLst>
                              <p:par>
                                <p:cTn id="234" presetID="11" presetClass="entr" presetSubtype="0" fill="hold" grpId="0" nodeType="afterEffect">
                                  <p:stCondLst>
                                    <p:cond delay="0"/>
                                  </p:stCondLst>
                                  <p:childTnLst>
                                    <p:set>
                                      <p:cBhvr>
                                        <p:cTn id="235" dur="1000">
                                          <p:stCondLst>
                                            <p:cond delay="0"/>
                                          </p:stCondLst>
                                        </p:cTn>
                                        <p:tgtEl>
                                          <p:spTgt spid="137"/>
                                        </p:tgtEl>
                                        <p:attrNameLst>
                                          <p:attrName>style.visibility</p:attrName>
                                        </p:attrNameLst>
                                      </p:cBhvr>
                                      <p:to>
                                        <p:strVal val="visible"/>
                                      </p:to>
                                    </p:set>
                                  </p:childTnLst>
                                </p:cTn>
                              </p:par>
                            </p:childTnLst>
                          </p:cTn>
                        </p:par>
                        <p:par>
                          <p:cTn id="236" fill="hold">
                            <p:stCondLst>
                              <p:cond delay="75000"/>
                            </p:stCondLst>
                            <p:childTnLst>
                              <p:par>
                                <p:cTn id="237" presetID="11" presetClass="entr" presetSubtype="0" fill="hold" grpId="0" nodeType="afterEffect">
                                  <p:stCondLst>
                                    <p:cond delay="0"/>
                                  </p:stCondLst>
                                  <p:childTnLst>
                                    <p:set>
                                      <p:cBhvr>
                                        <p:cTn id="238" dur="1000">
                                          <p:stCondLst>
                                            <p:cond delay="0"/>
                                          </p:stCondLst>
                                        </p:cTn>
                                        <p:tgtEl>
                                          <p:spTgt spid="138"/>
                                        </p:tgtEl>
                                        <p:attrNameLst>
                                          <p:attrName>style.visibility</p:attrName>
                                        </p:attrNameLst>
                                      </p:cBhvr>
                                      <p:to>
                                        <p:strVal val="visible"/>
                                      </p:to>
                                    </p:set>
                                  </p:childTnLst>
                                </p:cTn>
                              </p:par>
                            </p:childTnLst>
                          </p:cTn>
                        </p:par>
                        <p:par>
                          <p:cTn id="239" fill="hold">
                            <p:stCondLst>
                              <p:cond delay="76000"/>
                            </p:stCondLst>
                            <p:childTnLst>
                              <p:par>
                                <p:cTn id="240" presetID="11" presetClass="entr" presetSubtype="0" fill="hold" grpId="0" nodeType="afterEffect">
                                  <p:stCondLst>
                                    <p:cond delay="0"/>
                                  </p:stCondLst>
                                  <p:childTnLst>
                                    <p:set>
                                      <p:cBhvr>
                                        <p:cTn id="241" dur="1000">
                                          <p:stCondLst>
                                            <p:cond delay="0"/>
                                          </p:stCondLst>
                                        </p:cTn>
                                        <p:tgtEl>
                                          <p:spTgt spid="139"/>
                                        </p:tgtEl>
                                        <p:attrNameLst>
                                          <p:attrName>style.visibility</p:attrName>
                                        </p:attrNameLst>
                                      </p:cBhvr>
                                      <p:to>
                                        <p:strVal val="visible"/>
                                      </p:to>
                                    </p:set>
                                  </p:childTnLst>
                                </p:cTn>
                              </p:par>
                            </p:childTnLst>
                          </p:cTn>
                        </p:par>
                        <p:par>
                          <p:cTn id="242" fill="hold">
                            <p:stCondLst>
                              <p:cond delay="77000"/>
                            </p:stCondLst>
                            <p:childTnLst>
                              <p:par>
                                <p:cTn id="243" presetID="11" presetClass="entr" presetSubtype="0" fill="hold" grpId="0" nodeType="afterEffect">
                                  <p:stCondLst>
                                    <p:cond delay="0"/>
                                  </p:stCondLst>
                                  <p:childTnLst>
                                    <p:set>
                                      <p:cBhvr>
                                        <p:cTn id="244" dur="1000">
                                          <p:stCondLst>
                                            <p:cond delay="0"/>
                                          </p:stCondLst>
                                        </p:cTn>
                                        <p:tgtEl>
                                          <p:spTgt spid="140"/>
                                        </p:tgtEl>
                                        <p:attrNameLst>
                                          <p:attrName>style.visibility</p:attrName>
                                        </p:attrNameLst>
                                      </p:cBhvr>
                                      <p:to>
                                        <p:strVal val="visible"/>
                                      </p:to>
                                    </p:set>
                                  </p:childTnLst>
                                </p:cTn>
                              </p:par>
                            </p:childTnLst>
                          </p:cTn>
                        </p:par>
                        <p:par>
                          <p:cTn id="245" fill="hold">
                            <p:stCondLst>
                              <p:cond delay="78000"/>
                            </p:stCondLst>
                            <p:childTnLst>
                              <p:par>
                                <p:cTn id="246" presetID="11" presetClass="entr" presetSubtype="0" fill="hold" grpId="0" nodeType="afterEffect">
                                  <p:stCondLst>
                                    <p:cond delay="0"/>
                                  </p:stCondLst>
                                  <p:childTnLst>
                                    <p:set>
                                      <p:cBhvr>
                                        <p:cTn id="247" dur="1000">
                                          <p:stCondLst>
                                            <p:cond delay="0"/>
                                          </p:stCondLst>
                                        </p:cTn>
                                        <p:tgtEl>
                                          <p:spTgt spid="141"/>
                                        </p:tgtEl>
                                        <p:attrNameLst>
                                          <p:attrName>style.visibility</p:attrName>
                                        </p:attrNameLst>
                                      </p:cBhvr>
                                      <p:to>
                                        <p:strVal val="visible"/>
                                      </p:to>
                                    </p:set>
                                  </p:childTnLst>
                                </p:cTn>
                              </p:par>
                            </p:childTnLst>
                          </p:cTn>
                        </p:par>
                        <p:par>
                          <p:cTn id="248" fill="hold">
                            <p:stCondLst>
                              <p:cond delay="79000"/>
                            </p:stCondLst>
                            <p:childTnLst>
                              <p:par>
                                <p:cTn id="249" presetID="11" presetClass="entr" presetSubtype="0" fill="hold" grpId="0" nodeType="afterEffect">
                                  <p:stCondLst>
                                    <p:cond delay="0"/>
                                  </p:stCondLst>
                                  <p:childTnLst>
                                    <p:set>
                                      <p:cBhvr>
                                        <p:cTn id="250" dur="1000">
                                          <p:stCondLst>
                                            <p:cond delay="0"/>
                                          </p:stCondLst>
                                        </p:cTn>
                                        <p:tgtEl>
                                          <p:spTgt spid="142"/>
                                        </p:tgtEl>
                                        <p:attrNameLst>
                                          <p:attrName>style.visibility</p:attrName>
                                        </p:attrNameLst>
                                      </p:cBhvr>
                                      <p:to>
                                        <p:strVal val="visible"/>
                                      </p:to>
                                    </p:set>
                                  </p:childTnLst>
                                </p:cTn>
                              </p:par>
                            </p:childTnLst>
                          </p:cTn>
                        </p:par>
                        <p:par>
                          <p:cTn id="251" fill="hold">
                            <p:stCondLst>
                              <p:cond delay="80000"/>
                            </p:stCondLst>
                            <p:childTnLst>
                              <p:par>
                                <p:cTn id="252" presetID="11" presetClass="entr" presetSubtype="0" fill="hold" grpId="0" nodeType="afterEffect">
                                  <p:stCondLst>
                                    <p:cond delay="0"/>
                                  </p:stCondLst>
                                  <p:childTnLst>
                                    <p:set>
                                      <p:cBhvr>
                                        <p:cTn id="253" dur="1000">
                                          <p:stCondLst>
                                            <p:cond delay="0"/>
                                          </p:stCondLst>
                                        </p:cTn>
                                        <p:tgtEl>
                                          <p:spTgt spid="143"/>
                                        </p:tgtEl>
                                        <p:attrNameLst>
                                          <p:attrName>style.visibility</p:attrName>
                                        </p:attrNameLst>
                                      </p:cBhvr>
                                      <p:to>
                                        <p:strVal val="visible"/>
                                      </p:to>
                                    </p:set>
                                  </p:childTnLst>
                                </p:cTn>
                              </p:par>
                            </p:childTnLst>
                          </p:cTn>
                        </p:par>
                        <p:par>
                          <p:cTn id="254" fill="hold">
                            <p:stCondLst>
                              <p:cond delay="81000"/>
                            </p:stCondLst>
                            <p:childTnLst>
                              <p:par>
                                <p:cTn id="255" presetID="11" presetClass="entr" presetSubtype="0" fill="hold" grpId="0" nodeType="afterEffect">
                                  <p:stCondLst>
                                    <p:cond delay="0"/>
                                  </p:stCondLst>
                                  <p:childTnLst>
                                    <p:set>
                                      <p:cBhvr>
                                        <p:cTn id="256" dur="1000">
                                          <p:stCondLst>
                                            <p:cond delay="0"/>
                                          </p:stCondLst>
                                        </p:cTn>
                                        <p:tgtEl>
                                          <p:spTgt spid="144"/>
                                        </p:tgtEl>
                                        <p:attrNameLst>
                                          <p:attrName>style.visibility</p:attrName>
                                        </p:attrNameLst>
                                      </p:cBhvr>
                                      <p:to>
                                        <p:strVal val="visible"/>
                                      </p:to>
                                    </p:set>
                                  </p:childTnLst>
                                </p:cTn>
                              </p:par>
                            </p:childTnLst>
                          </p:cTn>
                        </p:par>
                        <p:par>
                          <p:cTn id="257" fill="hold">
                            <p:stCondLst>
                              <p:cond delay="82000"/>
                            </p:stCondLst>
                            <p:childTnLst>
                              <p:par>
                                <p:cTn id="258" presetID="11" presetClass="entr" presetSubtype="0" fill="hold" grpId="0" nodeType="afterEffect">
                                  <p:stCondLst>
                                    <p:cond delay="0"/>
                                  </p:stCondLst>
                                  <p:childTnLst>
                                    <p:set>
                                      <p:cBhvr>
                                        <p:cTn id="259" dur="1000">
                                          <p:stCondLst>
                                            <p:cond delay="0"/>
                                          </p:stCondLst>
                                        </p:cTn>
                                        <p:tgtEl>
                                          <p:spTgt spid="145"/>
                                        </p:tgtEl>
                                        <p:attrNameLst>
                                          <p:attrName>style.visibility</p:attrName>
                                        </p:attrNameLst>
                                      </p:cBhvr>
                                      <p:to>
                                        <p:strVal val="visible"/>
                                      </p:to>
                                    </p:set>
                                  </p:childTnLst>
                                </p:cTn>
                              </p:par>
                            </p:childTnLst>
                          </p:cTn>
                        </p:par>
                        <p:par>
                          <p:cTn id="260" fill="hold">
                            <p:stCondLst>
                              <p:cond delay="83000"/>
                            </p:stCondLst>
                            <p:childTnLst>
                              <p:par>
                                <p:cTn id="261" presetID="11" presetClass="entr" presetSubtype="0" fill="hold" grpId="0" nodeType="afterEffect">
                                  <p:stCondLst>
                                    <p:cond delay="0"/>
                                  </p:stCondLst>
                                  <p:childTnLst>
                                    <p:set>
                                      <p:cBhvr>
                                        <p:cTn id="262" dur="1000">
                                          <p:stCondLst>
                                            <p:cond delay="0"/>
                                          </p:stCondLst>
                                        </p:cTn>
                                        <p:tgtEl>
                                          <p:spTgt spid="146"/>
                                        </p:tgtEl>
                                        <p:attrNameLst>
                                          <p:attrName>style.visibility</p:attrName>
                                        </p:attrNameLst>
                                      </p:cBhvr>
                                      <p:to>
                                        <p:strVal val="visible"/>
                                      </p:to>
                                    </p:set>
                                  </p:childTnLst>
                                </p:cTn>
                              </p:par>
                            </p:childTnLst>
                          </p:cTn>
                        </p:par>
                        <p:par>
                          <p:cTn id="263" fill="hold">
                            <p:stCondLst>
                              <p:cond delay="84000"/>
                            </p:stCondLst>
                            <p:childTnLst>
                              <p:par>
                                <p:cTn id="264" presetID="11" presetClass="entr" presetSubtype="0" fill="hold" grpId="0" nodeType="afterEffect">
                                  <p:stCondLst>
                                    <p:cond delay="0"/>
                                  </p:stCondLst>
                                  <p:childTnLst>
                                    <p:set>
                                      <p:cBhvr>
                                        <p:cTn id="265" dur="1000">
                                          <p:stCondLst>
                                            <p:cond delay="0"/>
                                          </p:stCondLst>
                                        </p:cTn>
                                        <p:tgtEl>
                                          <p:spTgt spid="147"/>
                                        </p:tgtEl>
                                        <p:attrNameLst>
                                          <p:attrName>style.visibility</p:attrName>
                                        </p:attrNameLst>
                                      </p:cBhvr>
                                      <p:to>
                                        <p:strVal val="visible"/>
                                      </p:to>
                                    </p:set>
                                  </p:childTnLst>
                                </p:cTn>
                              </p:par>
                            </p:childTnLst>
                          </p:cTn>
                        </p:par>
                        <p:par>
                          <p:cTn id="266" fill="hold">
                            <p:stCondLst>
                              <p:cond delay="85000"/>
                            </p:stCondLst>
                            <p:childTnLst>
                              <p:par>
                                <p:cTn id="267" presetID="11" presetClass="entr" presetSubtype="0" fill="hold" grpId="0" nodeType="afterEffect">
                                  <p:stCondLst>
                                    <p:cond delay="0"/>
                                  </p:stCondLst>
                                  <p:childTnLst>
                                    <p:set>
                                      <p:cBhvr>
                                        <p:cTn id="268" dur="1000">
                                          <p:stCondLst>
                                            <p:cond delay="0"/>
                                          </p:stCondLst>
                                        </p:cTn>
                                        <p:tgtEl>
                                          <p:spTgt spid="148"/>
                                        </p:tgtEl>
                                        <p:attrNameLst>
                                          <p:attrName>style.visibility</p:attrName>
                                        </p:attrNameLst>
                                      </p:cBhvr>
                                      <p:to>
                                        <p:strVal val="visible"/>
                                      </p:to>
                                    </p:set>
                                  </p:childTnLst>
                                </p:cTn>
                              </p:par>
                            </p:childTnLst>
                          </p:cTn>
                        </p:par>
                        <p:par>
                          <p:cTn id="269" fill="hold">
                            <p:stCondLst>
                              <p:cond delay="86000"/>
                            </p:stCondLst>
                            <p:childTnLst>
                              <p:par>
                                <p:cTn id="270" presetID="11" presetClass="entr" presetSubtype="0" fill="hold" grpId="0" nodeType="afterEffect">
                                  <p:stCondLst>
                                    <p:cond delay="0"/>
                                  </p:stCondLst>
                                  <p:childTnLst>
                                    <p:set>
                                      <p:cBhvr>
                                        <p:cTn id="271" dur="1000">
                                          <p:stCondLst>
                                            <p:cond delay="0"/>
                                          </p:stCondLst>
                                        </p:cTn>
                                        <p:tgtEl>
                                          <p:spTgt spid="149"/>
                                        </p:tgtEl>
                                        <p:attrNameLst>
                                          <p:attrName>style.visibility</p:attrName>
                                        </p:attrNameLst>
                                      </p:cBhvr>
                                      <p:to>
                                        <p:strVal val="visible"/>
                                      </p:to>
                                    </p:set>
                                  </p:childTnLst>
                                </p:cTn>
                              </p:par>
                            </p:childTnLst>
                          </p:cTn>
                        </p:par>
                        <p:par>
                          <p:cTn id="272" fill="hold">
                            <p:stCondLst>
                              <p:cond delay="87000"/>
                            </p:stCondLst>
                            <p:childTnLst>
                              <p:par>
                                <p:cTn id="273" presetID="11" presetClass="entr" presetSubtype="0" fill="hold" grpId="0" nodeType="afterEffect">
                                  <p:stCondLst>
                                    <p:cond delay="0"/>
                                  </p:stCondLst>
                                  <p:childTnLst>
                                    <p:set>
                                      <p:cBhvr>
                                        <p:cTn id="274" dur="1000">
                                          <p:stCondLst>
                                            <p:cond delay="0"/>
                                          </p:stCondLst>
                                        </p:cTn>
                                        <p:tgtEl>
                                          <p:spTgt spid="150"/>
                                        </p:tgtEl>
                                        <p:attrNameLst>
                                          <p:attrName>style.visibility</p:attrName>
                                        </p:attrNameLst>
                                      </p:cBhvr>
                                      <p:to>
                                        <p:strVal val="visible"/>
                                      </p:to>
                                    </p:set>
                                  </p:childTnLst>
                                </p:cTn>
                              </p:par>
                            </p:childTnLst>
                          </p:cTn>
                        </p:par>
                        <p:par>
                          <p:cTn id="275" fill="hold">
                            <p:stCondLst>
                              <p:cond delay="88000"/>
                            </p:stCondLst>
                            <p:childTnLst>
                              <p:par>
                                <p:cTn id="276" presetID="11" presetClass="entr" presetSubtype="0" fill="hold" grpId="0" nodeType="afterEffect">
                                  <p:stCondLst>
                                    <p:cond delay="0"/>
                                  </p:stCondLst>
                                  <p:childTnLst>
                                    <p:set>
                                      <p:cBhvr>
                                        <p:cTn id="277" dur="1000">
                                          <p:stCondLst>
                                            <p:cond delay="0"/>
                                          </p:stCondLst>
                                        </p:cTn>
                                        <p:tgtEl>
                                          <p:spTgt spid="151"/>
                                        </p:tgtEl>
                                        <p:attrNameLst>
                                          <p:attrName>style.visibility</p:attrName>
                                        </p:attrNameLst>
                                      </p:cBhvr>
                                      <p:to>
                                        <p:strVal val="visible"/>
                                      </p:to>
                                    </p:set>
                                  </p:childTnLst>
                                </p:cTn>
                              </p:par>
                            </p:childTnLst>
                          </p:cTn>
                        </p:par>
                        <p:par>
                          <p:cTn id="278" fill="hold">
                            <p:stCondLst>
                              <p:cond delay="89000"/>
                            </p:stCondLst>
                            <p:childTnLst>
                              <p:par>
                                <p:cTn id="279" presetID="11" presetClass="entr" presetSubtype="0" fill="hold" grpId="0" nodeType="afterEffect">
                                  <p:stCondLst>
                                    <p:cond delay="0"/>
                                  </p:stCondLst>
                                  <p:childTnLst>
                                    <p:set>
                                      <p:cBhvr>
                                        <p:cTn id="280" dur="1000">
                                          <p:stCondLst>
                                            <p:cond delay="0"/>
                                          </p:stCondLst>
                                        </p:cTn>
                                        <p:tgtEl>
                                          <p:spTgt spid="152"/>
                                        </p:tgtEl>
                                        <p:attrNameLst>
                                          <p:attrName>style.visibility</p:attrName>
                                        </p:attrNameLst>
                                      </p:cBhvr>
                                      <p:to>
                                        <p:strVal val="visible"/>
                                      </p:to>
                                    </p:set>
                                  </p:childTnLst>
                                </p:cTn>
                              </p:par>
                            </p:childTnLst>
                          </p:cTn>
                        </p:par>
                        <p:par>
                          <p:cTn id="281" fill="hold">
                            <p:stCondLst>
                              <p:cond delay="90000"/>
                            </p:stCondLst>
                            <p:childTnLst>
                              <p:par>
                                <p:cTn id="282" presetID="11" presetClass="entr" presetSubtype="0" fill="hold" grpId="0" nodeType="afterEffect">
                                  <p:stCondLst>
                                    <p:cond delay="0"/>
                                  </p:stCondLst>
                                  <p:childTnLst>
                                    <p:set>
                                      <p:cBhvr>
                                        <p:cTn id="283" dur="1000">
                                          <p:stCondLst>
                                            <p:cond delay="0"/>
                                          </p:stCondLst>
                                        </p:cTn>
                                        <p:tgtEl>
                                          <p:spTgt spid="153"/>
                                        </p:tgtEl>
                                        <p:attrNameLst>
                                          <p:attrName>style.visibility</p:attrName>
                                        </p:attrNameLst>
                                      </p:cBhvr>
                                      <p:to>
                                        <p:strVal val="visible"/>
                                      </p:to>
                                    </p:set>
                                  </p:childTnLst>
                                </p:cTn>
                              </p:par>
                            </p:childTnLst>
                          </p:cTn>
                        </p:par>
                        <p:par>
                          <p:cTn id="284" fill="hold">
                            <p:stCondLst>
                              <p:cond delay="91000"/>
                            </p:stCondLst>
                            <p:childTnLst>
                              <p:par>
                                <p:cTn id="285" presetID="11" presetClass="entr" presetSubtype="0" fill="hold" grpId="0" nodeType="afterEffect">
                                  <p:stCondLst>
                                    <p:cond delay="0"/>
                                  </p:stCondLst>
                                  <p:childTnLst>
                                    <p:set>
                                      <p:cBhvr>
                                        <p:cTn id="286" dur="1000">
                                          <p:stCondLst>
                                            <p:cond delay="0"/>
                                          </p:stCondLst>
                                        </p:cTn>
                                        <p:tgtEl>
                                          <p:spTgt spid="154"/>
                                        </p:tgtEl>
                                        <p:attrNameLst>
                                          <p:attrName>style.visibility</p:attrName>
                                        </p:attrNameLst>
                                      </p:cBhvr>
                                      <p:to>
                                        <p:strVal val="visible"/>
                                      </p:to>
                                    </p:set>
                                  </p:childTnLst>
                                </p:cTn>
                              </p:par>
                            </p:childTnLst>
                          </p:cTn>
                        </p:par>
                        <p:par>
                          <p:cTn id="287" fill="hold">
                            <p:stCondLst>
                              <p:cond delay="92000"/>
                            </p:stCondLst>
                            <p:childTnLst>
                              <p:par>
                                <p:cTn id="288" presetID="11" presetClass="entr" presetSubtype="0" fill="hold" grpId="0" nodeType="afterEffect">
                                  <p:stCondLst>
                                    <p:cond delay="0"/>
                                  </p:stCondLst>
                                  <p:childTnLst>
                                    <p:set>
                                      <p:cBhvr>
                                        <p:cTn id="289" dur="1000">
                                          <p:stCondLst>
                                            <p:cond delay="0"/>
                                          </p:stCondLst>
                                        </p:cTn>
                                        <p:tgtEl>
                                          <p:spTgt spid="155"/>
                                        </p:tgtEl>
                                        <p:attrNameLst>
                                          <p:attrName>style.visibility</p:attrName>
                                        </p:attrNameLst>
                                      </p:cBhvr>
                                      <p:to>
                                        <p:strVal val="visible"/>
                                      </p:to>
                                    </p:set>
                                  </p:childTnLst>
                                </p:cTn>
                              </p:par>
                            </p:childTnLst>
                          </p:cTn>
                        </p:par>
                        <p:par>
                          <p:cTn id="290" fill="hold">
                            <p:stCondLst>
                              <p:cond delay="93000"/>
                            </p:stCondLst>
                            <p:childTnLst>
                              <p:par>
                                <p:cTn id="291" presetID="11" presetClass="entr" presetSubtype="0" fill="hold" grpId="0" nodeType="afterEffect">
                                  <p:stCondLst>
                                    <p:cond delay="0"/>
                                  </p:stCondLst>
                                  <p:childTnLst>
                                    <p:set>
                                      <p:cBhvr>
                                        <p:cTn id="292" dur="1000">
                                          <p:stCondLst>
                                            <p:cond delay="0"/>
                                          </p:stCondLst>
                                        </p:cTn>
                                        <p:tgtEl>
                                          <p:spTgt spid="156"/>
                                        </p:tgtEl>
                                        <p:attrNameLst>
                                          <p:attrName>style.visibility</p:attrName>
                                        </p:attrNameLst>
                                      </p:cBhvr>
                                      <p:to>
                                        <p:strVal val="visible"/>
                                      </p:to>
                                    </p:set>
                                  </p:childTnLst>
                                </p:cTn>
                              </p:par>
                            </p:childTnLst>
                          </p:cTn>
                        </p:par>
                        <p:par>
                          <p:cTn id="293" fill="hold">
                            <p:stCondLst>
                              <p:cond delay="94000"/>
                            </p:stCondLst>
                            <p:childTnLst>
                              <p:par>
                                <p:cTn id="294" presetID="11" presetClass="entr" presetSubtype="0" fill="hold" grpId="0" nodeType="afterEffect">
                                  <p:stCondLst>
                                    <p:cond delay="0"/>
                                  </p:stCondLst>
                                  <p:childTnLst>
                                    <p:set>
                                      <p:cBhvr>
                                        <p:cTn id="295" dur="1000">
                                          <p:stCondLst>
                                            <p:cond delay="0"/>
                                          </p:stCondLst>
                                        </p:cTn>
                                        <p:tgtEl>
                                          <p:spTgt spid="157"/>
                                        </p:tgtEl>
                                        <p:attrNameLst>
                                          <p:attrName>style.visibility</p:attrName>
                                        </p:attrNameLst>
                                      </p:cBhvr>
                                      <p:to>
                                        <p:strVal val="visible"/>
                                      </p:to>
                                    </p:set>
                                  </p:childTnLst>
                                </p:cTn>
                              </p:par>
                            </p:childTnLst>
                          </p:cTn>
                        </p:par>
                        <p:par>
                          <p:cTn id="296" fill="hold">
                            <p:stCondLst>
                              <p:cond delay="95000"/>
                            </p:stCondLst>
                            <p:childTnLst>
                              <p:par>
                                <p:cTn id="297" presetID="11" presetClass="entr" presetSubtype="0" fill="hold" grpId="0" nodeType="afterEffect">
                                  <p:stCondLst>
                                    <p:cond delay="0"/>
                                  </p:stCondLst>
                                  <p:childTnLst>
                                    <p:set>
                                      <p:cBhvr>
                                        <p:cTn id="298" dur="1000">
                                          <p:stCondLst>
                                            <p:cond delay="0"/>
                                          </p:stCondLst>
                                        </p:cTn>
                                        <p:tgtEl>
                                          <p:spTgt spid="158"/>
                                        </p:tgtEl>
                                        <p:attrNameLst>
                                          <p:attrName>style.visibility</p:attrName>
                                        </p:attrNameLst>
                                      </p:cBhvr>
                                      <p:to>
                                        <p:strVal val="visible"/>
                                      </p:to>
                                    </p:set>
                                  </p:childTnLst>
                                </p:cTn>
                              </p:par>
                            </p:childTnLst>
                          </p:cTn>
                        </p:par>
                        <p:par>
                          <p:cTn id="299" fill="hold">
                            <p:stCondLst>
                              <p:cond delay="96000"/>
                            </p:stCondLst>
                            <p:childTnLst>
                              <p:par>
                                <p:cTn id="300" presetID="11" presetClass="entr" presetSubtype="0" fill="hold" grpId="0" nodeType="afterEffect">
                                  <p:stCondLst>
                                    <p:cond delay="0"/>
                                  </p:stCondLst>
                                  <p:childTnLst>
                                    <p:set>
                                      <p:cBhvr>
                                        <p:cTn id="301" dur="1000">
                                          <p:stCondLst>
                                            <p:cond delay="0"/>
                                          </p:stCondLst>
                                        </p:cTn>
                                        <p:tgtEl>
                                          <p:spTgt spid="159"/>
                                        </p:tgtEl>
                                        <p:attrNameLst>
                                          <p:attrName>style.visibility</p:attrName>
                                        </p:attrNameLst>
                                      </p:cBhvr>
                                      <p:to>
                                        <p:strVal val="visible"/>
                                      </p:to>
                                    </p:set>
                                  </p:childTnLst>
                                </p:cTn>
                              </p:par>
                            </p:childTnLst>
                          </p:cTn>
                        </p:par>
                        <p:par>
                          <p:cTn id="302" fill="hold">
                            <p:stCondLst>
                              <p:cond delay="97000"/>
                            </p:stCondLst>
                            <p:childTnLst>
                              <p:par>
                                <p:cTn id="303" presetID="11" presetClass="entr" presetSubtype="0" fill="hold" grpId="0" nodeType="afterEffect">
                                  <p:stCondLst>
                                    <p:cond delay="0"/>
                                  </p:stCondLst>
                                  <p:childTnLst>
                                    <p:set>
                                      <p:cBhvr>
                                        <p:cTn id="304" dur="1000">
                                          <p:stCondLst>
                                            <p:cond delay="0"/>
                                          </p:stCondLst>
                                        </p:cTn>
                                        <p:tgtEl>
                                          <p:spTgt spid="160"/>
                                        </p:tgtEl>
                                        <p:attrNameLst>
                                          <p:attrName>style.visibility</p:attrName>
                                        </p:attrNameLst>
                                      </p:cBhvr>
                                      <p:to>
                                        <p:strVal val="visible"/>
                                      </p:to>
                                    </p:set>
                                  </p:childTnLst>
                                </p:cTn>
                              </p:par>
                            </p:childTnLst>
                          </p:cTn>
                        </p:par>
                        <p:par>
                          <p:cTn id="305" fill="hold">
                            <p:stCondLst>
                              <p:cond delay="98000"/>
                            </p:stCondLst>
                            <p:childTnLst>
                              <p:par>
                                <p:cTn id="306" presetID="11" presetClass="entr" presetSubtype="0" fill="hold" grpId="0" nodeType="afterEffect">
                                  <p:stCondLst>
                                    <p:cond delay="0"/>
                                  </p:stCondLst>
                                  <p:childTnLst>
                                    <p:set>
                                      <p:cBhvr>
                                        <p:cTn id="307" dur="1000">
                                          <p:stCondLst>
                                            <p:cond delay="0"/>
                                          </p:stCondLst>
                                        </p:cTn>
                                        <p:tgtEl>
                                          <p:spTgt spid="161"/>
                                        </p:tgtEl>
                                        <p:attrNameLst>
                                          <p:attrName>style.visibility</p:attrName>
                                        </p:attrNameLst>
                                      </p:cBhvr>
                                      <p:to>
                                        <p:strVal val="visible"/>
                                      </p:to>
                                    </p:set>
                                  </p:childTnLst>
                                </p:cTn>
                              </p:par>
                            </p:childTnLst>
                          </p:cTn>
                        </p:par>
                        <p:par>
                          <p:cTn id="308" fill="hold">
                            <p:stCondLst>
                              <p:cond delay="99000"/>
                            </p:stCondLst>
                            <p:childTnLst>
                              <p:par>
                                <p:cTn id="309" presetID="11" presetClass="entr" presetSubtype="0" fill="hold" grpId="0" nodeType="afterEffect">
                                  <p:stCondLst>
                                    <p:cond delay="0"/>
                                  </p:stCondLst>
                                  <p:childTnLst>
                                    <p:set>
                                      <p:cBhvr>
                                        <p:cTn id="310" dur="1000">
                                          <p:stCondLst>
                                            <p:cond delay="0"/>
                                          </p:stCondLst>
                                        </p:cTn>
                                        <p:tgtEl>
                                          <p:spTgt spid="162"/>
                                        </p:tgtEl>
                                        <p:attrNameLst>
                                          <p:attrName>style.visibility</p:attrName>
                                        </p:attrNameLst>
                                      </p:cBhvr>
                                      <p:to>
                                        <p:strVal val="visible"/>
                                      </p:to>
                                    </p:set>
                                  </p:childTnLst>
                                </p:cTn>
                              </p:par>
                            </p:childTnLst>
                          </p:cTn>
                        </p:par>
                        <p:par>
                          <p:cTn id="311" fill="hold">
                            <p:stCondLst>
                              <p:cond delay="100000"/>
                            </p:stCondLst>
                            <p:childTnLst>
                              <p:par>
                                <p:cTn id="312" presetID="11" presetClass="entr" presetSubtype="0" fill="hold" grpId="0" nodeType="afterEffect">
                                  <p:stCondLst>
                                    <p:cond delay="0"/>
                                  </p:stCondLst>
                                  <p:childTnLst>
                                    <p:set>
                                      <p:cBhvr>
                                        <p:cTn id="313" dur="1000">
                                          <p:stCondLst>
                                            <p:cond delay="0"/>
                                          </p:stCondLst>
                                        </p:cTn>
                                        <p:tgtEl>
                                          <p:spTgt spid="163"/>
                                        </p:tgtEl>
                                        <p:attrNameLst>
                                          <p:attrName>style.visibility</p:attrName>
                                        </p:attrNameLst>
                                      </p:cBhvr>
                                      <p:to>
                                        <p:strVal val="visible"/>
                                      </p:to>
                                    </p:set>
                                  </p:childTnLst>
                                </p:cTn>
                              </p:par>
                            </p:childTnLst>
                          </p:cTn>
                        </p:par>
                        <p:par>
                          <p:cTn id="314" fill="hold">
                            <p:stCondLst>
                              <p:cond delay="101000"/>
                            </p:stCondLst>
                            <p:childTnLst>
                              <p:par>
                                <p:cTn id="315" presetID="11" presetClass="entr" presetSubtype="0" fill="hold" grpId="0" nodeType="afterEffect">
                                  <p:stCondLst>
                                    <p:cond delay="0"/>
                                  </p:stCondLst>
                                  <p:childTnLst>
                                    <p:set>
                                      <p:cBhvr>
                                        <p:cTn id="316" dur="1000">
                                          <p:stCondLst>
                                            <p:cond delay="0"/>
                                          </p:stCondLst>
                                        </p:cTn>
                                        <p:tgtEl>
                                          <p:spTgt spid="164"/>
                                        </p:tgtEl>
                                        <p:attrNameLst>
                                          <p:attrName>style.visibility</p:attrName>
                                        </p:attrNameLst>
                                      </p:cBhvr>
                                      <p:to>
                                        <p:strVal val="visible"/>
                                      </p:to>
                                    </p:set>
                                  </p:childTnLst>
                                </p:cTn>
                              </p:par>
                            </p:childTnLst>
                          </p:cTn>
                        </p:par>
                        <p:par>
                          <p:cTn id="317" fill="hold">
                            <p:stCondLst>
                              <p:cond delay="102000"/>
                            </p:stCondLst>
                            <p:childTnLst>
                              <p:par>
                                <p:cTn id="318" presetID="11" presetClass="entr" presetSubtype="0" fill="hold" grpId="0" nodeType="afterEffect">
                                  <p:stCondLst>
                                    <p:cond delay="0"/>
                                  </p:stCondLst>
                                  <p:childTnLst>
                                    <p:set>
                                      <p:cBhvr>
                                        <p:cTn id="319" dur="1000">
                                          <p:stCondLst>
                                            <p:cond delay="0"/>
                                          </p:stCondLst>
                                        </p:cTn>
                                        <p:tgtEl>
                                          <p:spTgt spid="165"/>
                                        </p:tgtEl>
                                        <p:attrNameLst>
                                          <p:attrName>style.visibility</p:attrName>
                                        </p:attrNameLst>
                                      </p:cBhvr>
                                      <p:to>
                                        <p:strVal val="visible"/>
                                      </p:to>
                                    </p:set>
                                  </p:childTnLst>
                                </p:cTn>
                              </p:par>
                            </p:childTnLst>
                          </p:cTn>
                        </p:par>
                        <p:par>
                          <p:cTn id="320" fill="hold">
                            <p:stCondLst>
                              <p:cond delay="103000"/>
                            </p:stCondLst>
                            <p:childTnLst>
                              <p:par>
                                <p:cTn id="321" presetID="11" presetClass="entr" presetSubtype="0" fill="hold" grpId="0" nodeType="afterEffect">
                                  <p:stCondLst>
                                    <p:cond delay="0"/>
                                  </p:stCondLst>
                                  <p:childTnLst>
                                    <p:set>
                                      <p:cBhvr>
                                        <p:cTn id="322" dur="1000">
                                          <p:stCondLst>
                                            <p:cond delay="0"/>
                                          </p:stCondLst>
                                        </p:cTn>
                                        <p:tgtEl>
                                          <p:spTgt spid="166"/>
                                        </p:tgtEl>
                                        <p:attrNameLst>
                                          <p:attrName>style.visibility</p:attrName>
                                        </p:attrNameLst>
                                      </p:cBhvr>
                                      <p:to>
                                        <p:strVal val="visible"/>
                                      </p:to>
                                    </p:set>
                                  </p:childTnLst>
                                </p:cTn>
                              </p:par>
                            </p:childTnLst>
                          </p:cTn>
                        </p:par>
                        <p:par>
                          <p:cTn id="323" fill="hold">
                            <p:stCondLst>
                              <p:cond delay="104000"/>
                            </p:stCondLst>
                            <p:childTnLst>
                              <p:par>
                                <p:cTn id="324" presetID="11" presetClass="entr" presetSubtype="0" fill="hold" grpId="0" nodeType="afterEffect">
                                  <p:stCondLst>
                                    <p:cond delay="0"/>
                                  </p:stCondLst>
                                  <p:childTnLst>
                                    <p:set>
                                      <p:cBhvr>
                                        <p:cTn id="325" dur="1000">
                                          <p:stCondLst>
                                            <p:cond delay="0"/>
                                          </p:stCondLst>
                                        </p:cTn>
                                        <p:tgtEl>
                                          <p:spTgt spid="167"/>
                                        </p:tgtEl>
                                        <p:attrNameLst>
                                          <p:attrName>style.visibility</p:attrName>
                                        </p:attrNameLst>
                                      </p:cBhvr>
                                      <p:to>
                                        <p:strVal val="visible"/>
                                      </p:to>
                                    </p:set>
                                  </p:childTnLst>
                                </p:cTn>
                              </p:par>
                            </p:childTnLst>
                          </p:cTn>
                        </p:par>
                        <p:par>
                          <p:cTn id="326" fill="hold">
                            <p:stCondLst>
                              <p:cond delay="105000"/>
                            </p:stCondLst>
                            <p:childTnLst>
                              <p:par>
                                <p:cTn id="327" presetID="11" presetClass="entr" presetSubtype="0" fill="hold" grpId="0" nodeType="afterEffect">
                                  <p:stCondLst>
                                    <p:cond delay="0"/>
                                  </p:stCondLst>
                                  <p:childTnLst>
                                    <p:set>
                                      <p:cBhvr>
                                        <p:cTn id="328" dur="1000">
                                          <p:stCondLst>
                                            <p:cond delay="0"/>
                                          </p:stCondLst>
                                        </p:cTn>
                                        <p:tgtEl>
                                          <p:spTgt spid="168"/>
                                        </p:tgtEl>
                                        <p:attrNameLst>
                                          <p:attrName>style.visibility</p:attrName>
                                        </p:attrNameLst>
                                      </p:cBhvr>
                                      <p:to>
                                        <p:strVal val="visible"/>
                                      </p:to>
                                    </p:set>
                                  </p:childTnLst>
                                </p:cTn>
                              </p:par>
                            </p:childTnLst>
                          </p:cTn>
                        </p:par>
                        <p:par>
                          <p:cTn id="329" fill="hold">
                            <p:stCondLst>
                              <p:cond delay="106000"/>
                            </p:stCondLst>
                            <p:childTnLst>
                              <p:par>
                                <p:cTn id="330" presetID="11" presetClass="entr" presetSubtype="0" fill="hold" grpId="0" nodeType="afterEffect">
                                  <p:stCondLst>
                                    <p:cond delay="0"/>
                                  </p:stCondLst>
                                  <p:childTnLst>
                                    <p:set>
                                      <p:cBhvr>
                                        <p:cTn id="331" dur="1000">
                                          <p:stCondLst>
                                            <p:cond delay="0"/>
                                          </p:stCondLst>
                                        </p:cTn>
                                        <p:tgtEl>
                                          <p:spTgt spid="169"/>
                                        </p:tgtEl>
                                        <p:attrNameLst>
                                          <p:attrName>style.visibility</p:attrName>
                                        </p:attrNameLst>
                                      </p:cBhvr>
                                      <p:to>
                                        <p:strVal val="visible"/>
                                      </p:to>
                                    </p:set>
                                  </p:childTnLst>
                                </p:cTn>
                              </p:par>
                            </p:childTnLst>
                          </p:cTn>
                        </p:par>
                        <p:par>
                          <p:cTn id="332" fill="hold">
                            <p:stCondLst>
                              <p:cond delay="107000"/>
                            </p:stCondLst>
                            <p:childTnLst>
                              <p:par>
                                <p:cTn id="333" presetID="11" presetClass="entr" presetSubtype="0" fill="hold" grpId="0" nodeType="afterEffect">
                                  <p:stCondLst>
                                    <p:cond delay="0"/>
                                  </p:stCondLst>
                                  <p:childTnLst>
                                    <p:set>
                                      <p:cBhvr>
                                        <p:cTn id="334" dur="1000">
                                          <p:stCondLst>
                                            <p:cond delay="0"/>
                                          </p:stCondLst>
                                        </p:cTn>
                                        <p:tgtEl>
                                          <p:spTgt spid="170"/>
                                        </p:tgtEl>
                                        <p:attrNameLst>
                                          <p:attrName>style.visibility</p:attrName>
                                        </p:attrNameLst>
                                      </p:cBhvr>
                                      <p:to>
                                        <p:strVal val="visible"/>
                                      </p:to>
                                    </p:set>
                                  </p:childTnLst>
                                </p:cTn>
                              </p:par>
                            </p:childTnLst>
                          </p:cTn>
                        </p:par>
                        <p:par>
                          <p:cTn id="335" fill="hold">
                            <p:stCondLst>
                              <p:cond delay="108000"/>
                            </p:stCondLst>
                            <p:childTnLst>
                              <p:par>
                                <p:cTn id="336" presetID="11" presetClass="entr" presetSubtype="0" fill="hold" grpId="0" nodeType="afterEffect">
                                  <p:stCondLst>
                                    <p:cond delay="0"/>
                                  </p:stCondLst>
                                  <p:childTnLst>
                                    <p:set>
                                      <p:cBhvr>
                                        <p:cTn id="337" dur="1000">
                                          <p:stCondLst>
                                            <p:cond delay="0"/>
                                          </p:stCondLst>
                                        </p:cTn>
                                        <p:tgtEl>
                                          <p:spTgt spid="171"/>
                                        </p:tgtEl>
                                        <p:attrNameLst>
                                          <p:attrName>style.visibility</p:attrName>
                                        </p:attrNameLst>
                                      </p:cBhvr>
                                      <p:to>
                                        <p:strVal val="visible"/>
                                      </p:to>
                                    </p:set>
                                  </p:childTnLst>
                                </p:cTn>
                              </p:par>
                            </p:childTnLst>
                          </p:cTn>
                        </p:par>
                        <p:par>
                          <p:cTn id="338" fill="hold">
                            <p:stCondLst>
                              <p:cond delay="109000"/>
                            </p:stCondLst>
                            <p:childTnLst>
                              <p:par>
                                <p:cTn id="339" presetID="11" presetClass="entr" presetSubtype="0" fill="hold" grpId="0" nodeType="afterEffect">
                                  <p:stCondLst>
                                    <p:cond delay="0"/>
                                  </p:stCondLst>
                                  <p:childTnLst>
                                    <p:set>
                                      <p:cBhvr>
                                        <p:cTn id="340" dur="1000">
                                          <p:stCondLst>
                                            <p:cond delay="0"/>
                                          </p:stCondLst>
                                        </p:cTn>
                                        <p:tgtEl>
                                          <p:spTgt spid="172"/>
                                        </p:tgtEl>
                                        <p:attrNameLst>
                                          <p:attrName>style.visibility</p:attrName>
                                        </p:attrNameLst>
                                      </p:cBhvr>
                                      <p:to>
                                        <p:strVal val="visible"/>
                                      </p:to>
                                    </p:set>
                                  </p:childTnLst>
                                </p:cTn>
                              </p:par>
                            </p:childTnLst>
                          </p:cTn>
                        </p:par>
                        <p:par>
                          <p:cTn id="341" fill="hold">
                            <p:stCondLst>
                              <p:cond delay="110000"/>
                            </p:stCondLst>
                            <p:childTnLst>
                              <p:par>
                                <p:cTn id="342" presetID="11" presetClass="entr" presetSubtype="0" fill="hold" grpId="0" nodeType="afterEffect">
                                  <p:stCondLst>
                                    <p:cond delay="0"/>
                                  </p:stCondLst>
                                  <p:childTnLst>
                                    <p:set>
                                      <p:cBhvr>
                                        <p:cTn id="343" dur="1000">
                                          <p:stCondLst>
                                            <p:cond delay="0"/>
                                          </p:stCondLst>
                                        </p:cTn>
                                        <p:tgtEl>
                                          <p:spTgt spid="173"/>
                                        </p:tgtEl>
                                        <p:attrNameLst>
                                          <p:attrName>style.visibility</p:attrName>
                                        </p:attrNameLst>
                                      </p:cBhvr>
                                      <p:to>
                                        <p:strVal val="visible"/>
                                      </p:to>
                                    </p:set>
                                  </p:childTnLst>
                                </p:cTn>
                              </p:par>
                            </p:childTnLst>
                          </p:cTn>
                        </p:par>
                        <p:par>
                          <p:cTn id="344" fill="hold">
                            <p:stCondLst>
                              <p:cond delay="111000"/>
                            </p:stCondLst>
                            <p:childTnLst>
                              <p:par>
                                <p:cTn id="345" presetID="11" presetClass="entr" presetSubtype="0" fill="hold" grpId="0" nodeType="afterEffect">
                                  <p:stCondLst>
                                    <p:cond delay="0"/>
                                  </p:stCondLst>
                                  <p:childTnLst>
                                    <p:set>
                                      <p:cBhvr>
                                        <p:cTn id="346" dur="1000">
                                          <p:stCondLst>
                                            <p:cond delay="0"/>
                                          </p:stCondLst>
                                        </p:cTn>
                                        <p:tgtEl>
                                          <p:spTgt spid="174"/>
                                        </p:tgtEl>
                                        <p:attrNameLst>
                                          <p:attrName>style.visibility</p:attrName>
                                        </p:attrNameLst>
                                      </p:cBhvr>
                                      <p:to>
                                        <p:strVal val="visible"/>
                                      </p:to>
                                    </p:set>
                                  </p:childTnLst>
                                </p:cTn>
                              </p:par>
                            </p:childTnLst>
                          </p:cTn>
                        </p:par>
                        <p:par>
                          <p:cTn id="347" fill="hold">
                            <p:stCondLst>
                              <p:cond delay="112000"/>
                            </p:stCondLst>
                            <p:childTnLst>
                              <p:par>
                                <p:cTn id="348" presetID="11" presetClass="entr" presetSubtype="0" fill="hold" grpId="0" nodeType="afterEffect">
                                  <p:stCondLst>
                                    <p:cond delay="0"/>
                                  </p:stCondLst>
                                  <p:childTnLst>
                                    <p:set>
                                      <p:cBhvr>
                                        <p:cTn id="349" dur="1000">
                                          <p:stCondLst>
                                            <p:cond delay="0"/>
                                          </p:stCondLst>
                                        </p:cTn>
                                        <p:tgtEl>
                                          <p:spTgt spid="175"/>
                                        </p:tgtEl>
                                        <p:attrNameLst>
                                          <p:attrName>style.visibility</p:attrName>
                                        </p:attrNameLst>
                                      </p:cBhvr>
                                      <p:to>
                                        <p:strVal val="visible"/>
                                      </p:to>
                                    </p:set>
                                  </p:childTnLst>
                                </p:cTn>
                              </p:par>
                            </p:childTnLst>
                          </p:cTn>
                        </p:par>
                        <p:par>
                          <p:cTn id="350" fill="hold">
                            <p:stCondLst>
                              <p:cond delay="113000"/>
                            </p:stCondLst>
                            <p:childTnLst>
                              <p:par>
                                <p:cTn id="351" presetID="11" presetClass="entr" presetSubtype="0" fill="hold" grpId="0" nodeType="afterEffect">
                                  <p:stCondLst>
                                    <p:cond delay="0"/>
                                  </p:stCondLst>
                                  <p:childTnLst>
                                    <p:set>
                                      <p:cBhvr>
                                        <p:cTn id="352" dur="1000">
                                          <p:stCondLst>
                                            <p:cond delay="0"/>
                                          </p:stCondLst>
                                        </p:cTn>
                                        <p:tgtEl>
                                          <p:spTgt spid="176"/>
                                        </p:tgtEl>
                                        <p:attrNameLst>
                                          <p:attrName>style.visibility</p:attrName>
                                        </p:attrNameLst>
                                      </p:cBhvr>
                                      <p:to>
                                        <p:strVal val="visible"/>
                                      </p:to>
                                    </p:set>
                                  </p:childTnLst>
                                </p:cTn>
                              </p:par>
                            </p:childTnLst>
                          </p:cTn>
                        </p:par>
                        <p:par>
                          <p:cTn id="353" fill="hold">
                            <p:stCondLst>
                              <p:cond delay="114000"/>
                            </p:stCondLst>
                            <p:childTnLst>
                              <p:par>
                                <p:cTn id="354" presetID="11" presetClass="entr" presetSubtype="0" fill="hold" grpId="0" nodeType="afterEffect">
                                  <p:stCondLst>
                                    <p:cond delay="0"/>
                                  </p:stCondLst>
                                  <p:childTnLst>
                                    <p:set>
                                      <p:cBhvr>
                                        <p:cTn id="355" dur="1000">
                                          <p:stCondLst>
                                            <p:cond delay="0"/>
                                          </p:stCondLst>
                                        </p:cTn>
                                        <p:tgtEl>
                                          <p:spTgt spid="177"/>
                                        </p:tgtEl>
                                        <p:attrNameLst>
                                          <p:attrName>style.visibility</p:attrName>
                                        </p:attrNameLst>
                                      </p:cBhvr>
                                      <p:to>
                                        <p:strVal val="visible"/>
                                      </p:to>
                                    </p:set>
                                  </p:childTnLst>
                                </p:cTn>
                              </p:par>
                            </p:childTnLst>
                          </p:cTn>
                        </p:par>
                        <p:par>
                          <p:cTn id="356" fill="hold">
                            <p:stCondLst>
                              <p:cond delay="115000"/>
                            </p:stCondLst>
                            <p:childTnLst>
                              <p:par>
                                <p:cTn id="357" presetID="11" presetClass="entr" presetSubtype="0" fill="hold" grpId="0" nodeType="afterEffect">
                                  <p:stCondLst>
                                    <p:cond delay="0"/>
                                  </p:stCondLst>
                                  <p:childTnLst>
                                    <p:set>
                                      <p:cBhvr>
                                        <p:cTn id="358" dur="1000">
                                          <p:stCondLst>
                                            <p:cond delay="0"/>
                                          </p:stCondLst>
                                        </p:cTn>
                                        <p:tgtEl>
                                          <p:spTgt spid="178"/>
                                        </p:tgtEl>
                                        <p:attrNameLst>
                                          <p:attrName>style.visibility</p:attrName>
                                        </p:attrNameLst>
                                      </p:cBhvr>
                                      <p:to>
                                        <p:strVal val="visible"/>
                                      </p:to>
                                    </p:set>
                                  </p:childTnLst>
                                </p:cTn>
                              </p:par>
                            </p:childTnLst>
                          </p:cTn>
                        </p:par>
                        <p:par>
                          <p:cTn id="359" fill="hold">
                            <p:stCondLst>
                              <p:cond delay="116000"/>
                            </p:stCondLst>
                            <p:childTnLst>
                              <p:par>
                                <p:cTn id="360" presetID="11" presetClass="entr" presetSubtype="0" fill="hold" grpId="0" nodeType="afterEffect">
                                  <p:stCondLst>
                                    <p:cond delay="0"/>
                                  </p:stCondLst>
                                  <p:childTnLst>
                                    <p:set>
                                      <p:cBhvr>
                                        <p:cTn id="361" dur="1000">
                                          <p:stCondLst>
                                            <p:cond delay="0"/>
                                          </p:stCondLst>
                                        </p:cTn>
                                        <p:tgtEl>
                                          <p:spTgt spid="179"/>
                                        </p:tgtEl>
                                        <p:attrNameLst>
                                          <p:attrName>style.visibility</p:attrName>
                                        </p:attrNameLst>
                                      </p:cBhvr>
                                      <p:to>
                                        <p:strVal val="visible"/>
                                      </p:to>
                                    </p:set>
                                  </p:childTnLst>
                                </p:cTn>
                              </p:par>
                            </p:childTnLst>
                          </p:cTn>
                        </p:par>
                        <p:par>
                          <p:cTn id="362" fill="hold">
                            <p:stCondLst>
                              <p:cond delay="117000"/>
                            </p:stCondLst>
                            <p:childTnLst>
                              <p:par>
                                <p:cTn id="363" presetID="11" presetClass="entr" presetSubtype="0" fill="hold" grpId="0" nodeType="afterEffect">
                                  <p:stCondLst>
                                    <p:cond delay="0"/>
                                  </p:stCondLst>
                                  <p:childTnLst>
                                    <p:set>
                                      <p:cBhvr>
                                        <p:cTn id="364" dur="1000">
                                          <p:stCondLst>
                                            <p:cond delay="0"/>
                                          </p:stCondLst>
                                        </p:cTn>
                                        <p:tgtEl>
                                          <p:spTgt spid="180"/>
                                        </p:tgtEl>
                                        <p:attrNameLst>
                                          <p:attrName>style.visibility</p:attrName>
                                        </p:attrNameLst>
                                      </p:cBhvr>
                                      <p:to>
                                        <p:strVal val="visible"/>
                                      </p:to>
                                    </p:set>
                                  </p:childTnLst>
                                </p:cTn>
                              </p:par>
                            </p:childTnLst>
                          </p:cTn>
                        </p:par>
                        <p:par>
                          <p:cTn id="365" fill="hold">
                            <p:stCondLst>
                              <p:cond delay="118000"/>
                            </p:stCondLst>
                            <p:childTnLst>
                              <p:par>
                                <p:cTn id="366" presetID="11" presetClass="entr" presetSubtype="0" fill="hold" grpId="0" nodeType="afterEffect">
                                  <p:stCondLst>
                                    <p:cond delay="0"/>
                                  </p:stCondLst>
                                  <p:childTnLst>
                                    <p:set>
                                      <p:cBhvr>
                                        <p:cTn id="367" dur="1000">
                                          <p:stCondLst>
                                            <p:cond delay="0"/>
                                          </p:stCondLst>
                                        </p:cTn>
                                        <p:tgtEl>
                                          <p:spTgt spid="181"/>
                                        </p:tgtEl>
                                        <p:attrNameLst>
                                          <p:attrName>style.visibility</p:attrName>
                                        </p:attrNameLst>
                                      </p:cBhvr>
                                      <p:to>
                                        <p:strVal val="visible"/>
                                      </p:to>
                                    </p:set>
                                  </p:childTnLst>
                                </p:cTn>
                              </p:par>
                            </p:childTnLst>
                          </p:cTn>
                        </p:par>
                        <p:par>
                          <p:cTn id="368" fill="hold">
                            <p:stCondLst>
                              <p:cond delay="119000"/>
                            </p:stCondLst>
                            <p:childTnLst>
                              <p:par>
                                <p:cTn id="369" presetID="11" presetClass="entr" presetSubtype="0" fill="hold" grpId="0" nodeType="afterEffect">
                                  <p:stCondLst>
                                    <p:cond delay="0"/>
                                  </p:stCondLst>
                                  <p:childTnLst>
                                    <p:set>
                                      <p:cBhvr>
                                        <p:cTn id="370" dur="1000">
                                          <p:stCondLst>
                                            <p:cond delay="0"/>
                                          </p:stCondLst>
                                        </p:cTn>
                                        <p:tgtEl>
                                          <p:spTgt spid="182"/>
                                        </p:tgtEl>
                                        <p:attrNameLst>
                                          <p:attrName>style.visibility</p:attrName>
                                        </p:attrNameLst>
                                      </p:cBhvr>
                                      <p:to>
                                        <p:strVal val="visible"/>
                                      </p:to>
                                    </p:set>
                                  </p:childTnLst>
                                </p:cTn>
                              </p:par>
                            </p:childTnLst>
                          </p:cTn>
                        </p:par>
                        <p:par>
                          <p:cTn id="371" fill="hold">
                            <p:stCondLst>
                              <p:cond delay="120000"/>
                            </p:stCondLst>
                            <p:childTnLst>
                              <p:par>
                                <p:cTn id="372" presetID="11" presetClass="entr" presetSubtype="0" fill="hold" grpId="0" nodeType="afterEffect">
                                  <p:stCondLst>
                                    <p:cond delay="0"/>
                                  </p:stCondLst>
                                  <p:childTnLst>
                                    <p:set>
                                      <p:cBhvr>
                                        <p:cTn id="373" dur="1000">
                                          <p:stCondLst>
                                            <p:cond delay="0"/>
                                          </p:stCondLst>
                                        </p:cTn>
                                        <p:tgtEl>
                                          <p:spTgt spid="183"/>
                                        </p:tgtEl>
                                        <p:attrNameLst>
                                          <p:attrName>style.visibility</p:attrName>
                                        </p:attrNameLst>
                                      </p:cBhvr>
                                      <p:to>
                                        <p:strVal val="visible"/>
                                      </p:to>
                                    </p:set>
                                  </p:childTnLst>
                                  <p:subTnLst>
                                    <p:audio>
                                      <p:cMediaNode>
                                        <p:cTn display="0" masterRel="sameClick">
                                          <p:stCondLst>
                                            <p:cond evt="begin" delay="0">
                                              <p:tn val="372"/>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74" restart="whenNotActive" fill="hold" evtFilter="cancelBubble" nodeType="interactiveSeq">
                <p:stCondLst>
                  <p:cond evt="onClick" delay="0">
                    <p:tgtEl>
                      <p:spTgt spid="40"/>
                    </p:tgtEl>
                  </p:cond>
                </p:stCondLst>
                <p:endSync evt="end" delay="0">
                  <p:rtn val="all"/>
                </p:endSync>
                <p:childTnLst>
                  <p:par>
                    <p:cTn id="375" fill="hold">
                      <p:stCondLst>
                        <p:cond delay="0"/>
                      </p:stCondLst>
                      <p:childTnLst>
                        <p:par>
                          <p:cTn id="376" fill="hold">
                            <p:stCondLst>
                              <p:cond delay="0"/>
                            </p:stCondLst>
                            <p:childTnLst>
                              <p:par>
                                <p:cTn id="377" presetID="10" presetClass="entr" presetSubtype="0" fill="hold" nodeType="clickEffect">
                                  <p:stCondLst>
                                    <p:cond delay="0"/>
                                  </p:stCondLst>
                                  <p:childTnLst>
                                    <p:set>
                                      <p:cBhvr>
                                        <p:cTn id="378" dur="1" fill="hold">
                                          <p:stCondLst>
                                            <p:cond delay="0"/>
                                          </p:stCondLst>
                                        </p:cTn>
                                        <p:tgtEl>
                                          <p:spTgt spid="41"/>
                                        </p:tgtEl>
                                        <p:attrNameLst>
                                          <p:attrName>style.visibility</p:attrName>
                                        </p:attrNameLst>
                                      </p:cBhvr>
                                      <p:to>
                                        <p:strVal val="visible"/>
                                      </p:to>
                                    </p:set>
                                    <p:animEffect transition="in" filter="fade">
                                      <p:cBhvr>
                                        <p:cTn id="379" dur="500"/>
                                        <p:tgtEl>
                                          <p:spTgt spid="41"/>
                                        </p:tgtEl>
                                      </p:cBhvr>
                                    </p:animEffect>
                                  </p:childTnLst>
                                </p:cTn>
                              </p:par>
                            </p:childTnLst>
                          </p:cTn>
                        </p:par>
                        <p:par>
                          <p:cTn id="380" fill="hold">
                            <p:stCondLst>
                              <p:cond delay="500"/>
                            </p:stCondLst>
                            <p:childTnLst>
                              <p:par>
                                <p:cTn id="381" presetID="19" presetClass="emph" presetSubtype="0" fill="hold" nodeType="afterEffect">
                                  <p:stCondLst>
                                    <p:cond delay="0"/>
                                  </p:stCondLst>
                                  <p:childTnLst>
                                    <p:animClr clrSpc="rgb" dir="cw">
                                      <p:cBhvr override="childStyle">
                                        <p:cTn id="382" dur="500" fill="hold"/>
                                        <p:tgtEl>
                                          <p:spTgt spid="40"/>
                                        </p:tgtEl>
                                        <p:attrNameLst>
                                          <p:attrName>style.color</p:attrName>
                                        </p:attrNameLst>
                                      </p:cBhvr>
                                      <p:to>
                                        <a:schemeClr val="accent2"/>
                                      </p:to>
                                    </p:animClr>
                                    <p:animClr clrSpc="rgb" dir="cw">
                                      <p:cBhvr>
                                        <p:cTn id="383" dur="500" fill="hold"/>
                                        <p:tgtEl>
                                          <p:spTgt spid="40"/>
                                        </p:tgtEl>
                                        <p:attrNameLst>
                                          <p:attrName>fillcolor</p:attrName>
                                        </p:attrNameLst>
                                      </p:cBhvr>
                                      <p:to>
                                        <a:schemeClr val="accent2"/>
                                      </p:to>
                                    </p:animClr>
                                    <p:set>
                                      <p:cBhvr>
                                        <p:cTn id="384" dur="500" fill="hold"/>
                                        <p:tgtEl>
                                          <p:spTgt spid="40"/>
                                        </p:tgtEl>
                                        <p:attrNameLst>
                                          <p:attrName>fill.type</p:attrName>
                                        </p:attrNameLst>
                                      </p:cBhvr>
                                      <p:to>
                                        <p:strVal val="solid"/>
                                      </p:to>
                                    </p:set>
                                    <p:set>
                                      <p:cBhvr>
                                        <p:cTn id="385" dur="500" fill="hold"/>
                                        <p:tgtEl>
                                          <p:spTgt spid="40"/>
                                        </p:tgtEl>
                                        <p:attrNameLst>
                                          <p:attrName>fill.on</p:attrName>
                                        </p:attrNameLst>
                                      </p:cBhvr>
                                      <p:to>
                                        <p:strVal val="true"/>
                                      </p:to>
                                    </p:set>
                                  </p:childTnLst>
                                  <p:subTnLst>
                                    <p:audio>
                                      <p:cMediaNode>
                                        <p:cTn display="0" masterRel="sameClick">
                                          <p:stCondLst>
                                            <p:cond evt="begin" delay="0">
                                              <p:tn val="381"/>
                                            </p:cond>
                                          </p:stCondLst>
                                          <p:endCondLst>
                                            <p:cond evt="onStopAudio" delay="0">
                                              <p:tgtEl>
                                                <p:sldTgt/>
                                              </p:tgtEl>
                                            </p:cond>
                                          </p:endCondLst>
                                        </p:cTn>
                                        <p:tgtEl>
                                          <p:sndTgt r:embed="rId4" name="DUNG_(new).wav"/>
                                        </p:tgtEl>
                                      </p:cMediaNode>
                                    </p:audio>
                                  </p:subTnLst>
                                </p:cTn>
                              </p:par>
                            </p:childTnLst>
                          </p:cTn>
                        </p:par>
                      </p:childTnLst>
                    </p:cTn>
                  </p:par>
                </p:childTnLst>
              </p:cTn>
              <p:nextCondLst>
                <p:cond evt="onClick" delay="0">
                  <p:tgtEl>
                    <p:spTgt spid="40"/>
                  </p:tgtEl>
                </p:cond>
              </p:nextCondLst>
            </p:seq>
            <p:seq concurrent="1" nextAc="seek">
              <p:cTn id="386" restart="whenNotActive" fill="hold" evtFilter="cancelBubble" nodeType="interactiveSeq">
                <p:stCondLst>
                  <p:cond evt="onClick" delay="0">
                    <p:tgtEl>
                      <p:spTgt spid="42"/>
                    </p:tgtEl>
                  </p:cond>
                </p:stCondLst>
                <p:endSync evt="end" delay="0">
                  <p:rtn val="all"/>
                </p:endSync>
                <p:childTnLst>
                  <p:par>
                    <p:cTn id="387" fill="hold">
                      <p:stCondLst>
                        <p:cond delay="0"/>
                      </p:stCondLst>
                      <p:childTnLst>
                        <p:par>
                          <p:cTn id="388" fill="hold">
                            <p:stCondLst>
                              <p:cond delay="0"/>
                            </p:stCondLst>
                            <p:childTnLst>
                              <p:par>
                                <p:cTn id="389" presetID="19" presetClass="emph" presetSubtype="0" fill="hold" grpId="0" nodeType="clickEffect">
                                  <p:stCondLst>
                                    <p:cond delay="0"/>
                                  </p:stCondLst>
                                  <p:childTnLst>
                                    <p:animClr clrSpc="rgb" dir="cw">
                                      <p:cBhvr override="childStyle">
                                        <p:cTn id="390" dur="500" fill="hold"/>
                                        <p:tgtEl>
                                          <p:spTgt spid="42"/>
                                        </p:tgtEl>
                                        <p:attrNameLst>
                                          <p:attrName>style.color</p:attrName>
                                        </p:attrNameLst>
                                      </p:cBhvr>
                                      <p:to>
                                        <a:schemeClr val="accent2"/>
                                      </p:to>
                                    </p:animClr>
                                    <p:animClr clrSpc="rgb" dir="cw">
                                      <p:cBhvr>
                                        <p:cTn id="391" dur="500" fill="hold"/>
                                        <p:tgtEl>
                                          <p:spTgt spid="42"/>
                                        </p:tgtEl>
                                        <p:attrNameLst>
                                          <p:attrName>fillcolor</p:attrName>
                                        </p:attrNameLst>
                                      </p:cBhvr>
                                      <p:to>
                                        <a:schemeClr val="accent2"/>
                                      </p:to>
                                    </p:animClr>
                                    <p:set>
                                      <p:cBhvr>
                                        <p:cTn id="392" dur="500" fill="hold"/>
                                        <p:tgtEl>
                                          <p:spTgt spid="42"/>
                                        </p:tgtEl>
                                        <p:attrNameLst>
                                          <p:attrName>fill.type</p:attrName>
                                        </p:attrNameLst>
                                      </p:cBhvr>
                                      <p:to>
                                        <p:strVal val="solid"/>
                                      </p:to>
                                    </p:set>
                                    <p:set>
                                      <p:cBhvr>
                                        <p:cTn id="393" dur="500" fill="hold"/>
                                        <p:tgtEl>
                                          <p:spTgt spid="42"/>
                                        </p:tgtEl>
                                        <p:attrNameLst>
                                          <p:attrName>fill.on</p:attrName>
                                        </p:attrNameLst>
                                      </p:cBhvr>
                                      <p:to>
                                        <p:strVal val="true"/>
                                      </p:to>
                                    </p:set>
                                  </p:childTnLst>
                                  <p:subTnLst>
                                    <p:audio>
                                      <p:cMediaNode>
                                        <p:cTn display="0" masterRel="sameClick">
                                          <p:stCondLst>
                                            <p:cond evt="begin" delay="0">
                                              <p:tn val="389"/>
                                            </p:cond>
                                          </p:stCondLst>
                                          <p:endCondLst>
                                            <p:cond evt="onStopAudio" delay="0">
                                              <p:tgtEl>
                                                <p:sldTgt/>
                                              </p:tgtEl>
                                            </p:cond>
                                          </p:endCondLst>
                                        </p:cTn>
                                        <p:tgtEl>
                                          <p:sndTgt r:embed="rId5" name="SAI2_(new).wav"/>
                                        </p:tgtEl>
                                      </p:cMediaNode>
                                    </p:audio>
                                  </p:subTnLst>
                                </p:cTn>
                              </p:par>
                            </p:childTnLst>
                          </p:cTn>
                        </p:par>
                        <p:par>
                          <p:cTn id="394" fill="hold">
                            <p:stCondLst>
                              <p:cond delay="500"/>
                            </p:stCondLst>
                            <p:childTnLst>
                              <p:par>
                                <p:cTn id="395" presetID="10" presetClass="entr" presetSubtype="0" fill="hold" nodeType="afterEffect">
                                  <p:stCondLst>
                                    <p:cond delay="0"/>
                                  </p:stCondLst>
                                  <p:childTnLst>
                                    <p:set>
                                      <p:cBhvr>
                                        <p:cTn id="396" dur="1" fill="hold">
                                          <p:stCondLst>
                                            <p:cond delay="0"/>
                                          </p:stCondLst>
                                        </p:cTn>
                                        <p:tgtEl>
                                          <p:spTgt spid="43"/>
                                        </p:tgtEl>
                                        <p:attrNameLst>
                                          <p:attrName>style.visibility</p:attrName>
                                        </p:attrNameLst>
                                      </p:cBhvr>
                                      <p:to>
                                        <p:strVal val="visible"/>
                                      </p:to>
                                    </p:set>
                                    <p:animEffect transition="in" filter="fade">
                                      <p:cBhvr>
                                        <p:cTn id="397" dur="500"/>
                                        <p:tgtEl>
                                          <p:spTgt spid="43"/>
                                        </p:tgtEl>
                                      </p:cBhvr>
                                    </p:animEffect>
                                  </p:childTnLst>
                                </p:cTn>
                              </p:par>
                            </p:childTnLst>
                          </p:cTn>
                        </p:par>
                      </p:childTnLst>
                    </p:cTn>
                  </p:par>
                </p:childTnLst>
              </p:cTn>
              <p:nextCondLst>
                <p:cond evt="onClick" delay="0">
                  <p:tgtEl>
                    <p:spTgt spid="42"/>
                  </p:tgtEl>
                </p:cond>
              </p:nextCondLst>
            </p:seq>
            <p:seq concurrent="1" nextAc="seek">
              <p:cTn id="398" restart="whenNotActive" fill="hold" evtFilter="cancelBubble" nodeType="interactiveSeq">
                <p:stCondLst>
                  <p:cond evt="onClick" delay="0">
                    <p:tgtEl>
                      <p:spTgt spid="44"/>
                    </p:tgtEl>
                  </p:cond>
                </p:stCondLst>
                <p:endSync evt="end" delay="0">
                  <p:rtn val="all"/>
                </p:endSync>
                <p:childTnLst>
                  <p:par>
                    <p:cTn id="399" fill="hold">
                      <p:stCondLst>
                        <p:cond delay="0"/>
                      </p:stCondLst>
                      <p:childTnLst>
                        <p:par>
                          <p:cTn id="400" fill="hold">
                            <p:stCondLst>
                              <p:cond delay="0"/>
                            </p:stCondLst>
                            <p:childTnLst>
                              <p:par>
                                <p:cTn id="401" presetID="19" presetClass="emph" presetSubtype="0" fill="hold" grpId="0" nodeType="clickEffect">
                                  <p:stCondLst>
                                    <p:cond delay="0"/>
                                  </p:stCondLst>
                                  <p:childTnLst>
                                    <p:animClr clrSpc="rgb" dir="cw">
                                      <p:cBhvr override="childStyle">
                                        <p:cTn id="402" dur="500" fill="hold"/>
                                        <p:tgtEl>
                                          <p:spTgt spid="44"/>
                                        </p:tgtEl>
                                        <p:attrNameLst>
                                          <p:attrName>style.color</p:attrName>
                                        </p:attrNameLst>
                                      </p:cBhvr>
                                      <p:to>
                                        <a:schemeClr val="accent2"/>
                                      </p:to>
                                    </p:animClr>
                                    <p:animClr clrSpc="rgb" dir="cw">
                                      <p:cBhvr>
                                        <p:cTn id="403" dur="500" fill="hold"/>
                                        <p:tgtEl>
                                          <p:spTgt spid="44"/>
                                        </p:tgtEl>
                                        <p:attrNameLst>
                                          <p:attrName>fillcolor</p:attrName>
                                        </p:attrNameLst>
                                      </p:cBhvr>
                                      <p:to>
                                        <a:schemeClr val="accent2"/>
                                      </p:to>
                                    </p:animClr>
                                    <p:set>
                                      <p:cBhvr>
                                        <p:cTn id="404" dur="500" fill="hold"/>
                                        <p:tgtEl>
                                          <p:spTgt spid="44"/>
                                        </p:tgtEl>
                                        <p:attrNameLst>
                                          <p:attrName>fill.type</p:attrName>
                                        </p:attrNameLst>
                                      </p:cBhvr>
                                      <p:to>
                                        <p:strVal val="solid"/>
                                      </p:to>
                                    </p:set>
                                    <p:set>
                                      <p:cBhvr>
                                        <p:cTn id="405" dur="500" fill="hold"/>
                                        <p:tgtEl>
                                          <p:spTgt spid="44"/>
                                        </p:tgtEl>
                                        <p:attrNameLst>
                                          <p:attrName>fill.on</p:attrName>
                                        </p:attrNameLst>
                                      </p:cBhvr>
                                      <p:to>
                                        <p:strVal val="true"/>
                                      </p:to>
                                    </p:set>
                                  </p:childTnLst>
                                  <p:subTnLst>
                                    <p:audio>
                                      <p:cMediaNode>
                                        <p:cTn display="0" masterRel="sameClick">
                                          <p:stCondLst>
                                            <p:cond evt="begin" delay="0">
                                              <p:tn val="401"/>
                                            </p:cond>
                                          </p:stCondLst>
                                          <p:endCondLst>
                                            <p:cond evt="onStopAudio" delay="0">
                                              <p:tgtEl>
                                                <p:sldTgt/>
                                              </p:tgtEl>
                                            </p:cond>
                                          </p:endCondLst>
                                        </p:cTn>
                                        <p:tgtEl>
                                          <p:sndTgt r:embed="rId5" name="SAI2_(new).wav"/>
                                        </p:tgtEl>
                                      </p:cMediaNode>
                                    </p:audio>
                                  </p:subTnLst>
                                </p:cTn>
                              </p:par>
                            </p:childTnLst>
                          </p:cTn>
                        </p:par>
                        <p:par>
                          <p:cTn id="406" fill="hold">
                            <p:stCondLst>
                              <p:cond delay="500"/>
                            </p:stCondLst>
                            <p:childTnLst>
                              <p:par>
                                <p:cTn id="407" presetID="10" presetClass="entr" presetSubtype="0" fill="hold" nodeType="afterEffect">
                                  <p:stCondLst>
                                    <p:cond delay="0"/>
                                  </p:stCondLst>
                                  <p:childTnLst>
                                    <p:set>
                                      <p:cBhvr>
                                        <p:cTn id="408" dur="1" fill="hold">
                                          <p:stCondLst>
                                            <p:cond delay="0"/>
                                          </p:stCondLst>
                                        </p:cTn>
                                        <p:tgtEl>
                                          <p:spTgt spid="45"/>
                                        </p:tgtEl>
                                        <p:attrNameLst>
                                          <p:attrName>style.visibility</p:attrName>
                                        </p:attrNameLst>
                                      </p:cBhvr>
                                      <p:to>
                                        <p:strVal val="visible"/>
                                      </p:to>
                                    </p:set>
                                    <p:animEffect transition="in" filter="fade">
                                      <p:cBhvr>
                                        <p:cTn id="409" dur="500"/>
                                        <p:tgtEl>
                                          <p:spTgt spid="45"/>
                                        </p:tgtEl>
                                      </p:cBhvr>
                                    </p:animEffect>
                                  </p:childTnLst>
                                </p:cTn>
                              </p:par>
                            </p:childTnLst>
                          </p:cTn>
                        </p:par>
                      </p:childTnLst>
                    </p:cTn>
                  </p:par>
                </p:childTnLst>
              </p:cTn>
              <p:nextCondLst>
                <p:cond evt="onClick" delay="0">
                  <p:tgtEl>
                    <p:spTgt spid="44"/>
                  </p:tgtEl>
                </p:cond>
              </p:nextCondLst>
            </p:seq>
            <p:seq concurrent="1" nextAc="seek">
              <p:cTn id="410" restart="whenNotActive" fill="hold" evtFilter="cancelBubble" nodeType="interactiveSeq">
                <p:stCondLst>
                  <p:cond evt="onClick" delay="0">
                    <p:tgtEl>
                      <p:spTgt spid="46"/>
                    </p:tgtEl>
                  </p:cond>
                </p:stCondLst>
                <p:endSync evt="end" delay="0">
                  <p:rtn val="all"/>
                </p:endSync>
                <p:childTnLst>
                  <p:par>
                    <p:cTn id="411" fill="hold">
                      <p:stCondLst>
                        <p:cond delay="0"/>
                      </p:stCondLst>
                      <p:childTnLst>
                        <p:par>
                          <p:cTn id="412" fill="hold">
                            <p:stCondLst>
                              <p:cond delay="0"/>
                            </p:stCondLst>
                            <p:childTnLst>
                              <p:par>
                                <p:cTn id="413" presetID="19" presetClass="emph" presetSubtype="0" fill="hold" grpId="0" nodeType="clickEffect">
                                  <p:stCondLst>
                                    <p:cond delay="0"/>
                                  </p:stCondLst>
                                  <p:childTnLst>
                                    <p:animClr clrSpc="rgb" dir="cw">
                                      <p:cBhvr override="childStyle">
                                        <p:cTn id="414" dur="500" fill="hold"/>
                                        <p:tgtEl>
                                          <p:spTgt spid="46"/>
                                        </p:tgtEl>
                                        <p:attrNameLst>
                                          <p:attrName>style.color</p:attrName>
                                        </p:attrNameLst>
                                      </p:cBhvr>
                                      <p:to>
                                        <a:schemeClr val="accent2"/>
                                      </p:to>
                                    </p:animClr>
                                    <p:animClr clrSpc="rgb" dir="cw">
                                      <p:cBhvr>
                                        <p:cTn id="415" dur="500" fill="hold"/>
                                        <p:tgtEl>
                                          <p:spTgt spid="46"/>
                                        </p:tgtEl>
                                        <p:attrNameLst>
                                          <p:attrName>fillcolor</p:attrName>
                                        </p:attrNameLst>
                                      </p:cBhvr>
                                      <p:to>
                                        <a:schemeClr val="accent2"/>
                                      </p:to>
                                    </p:animClr>
                                    <p:set>
                                      <p:cBhvr>
                                        <p:cTn id="416" dur="500" fill="hold"/>
                                        <p:tgtEl>
                                          <p:spTgt spid="46"/>
                                        </p:tgtEl>
                                        <p:attrNameLst>
                                          <p:attrName>fill.type</p:attrName>
                                        </p:attrNameLst>
                                      </p:cBhvr>
                                      <p:to>
                                        <p:strVal val="solid"/>
                                      </p:to>
                                    </p:set>
                                    <p:set>
                                      <p:cBhvr>
                                        <p:cTn id="417" dur="500" fill="hold"/>
                                        <p:tgtEl>
                                          <p:spTgt spid="46"/>
                                        </p:tgtEl>
                                        <p:attrNameLst>
                                          <p:attrName>fill.on</p:attrName>
                                        </p:attrNameLst>
                                      </p:cBhvr>
                                      <p:to>
                                        <p:strVal val="true"/>
                                      </p:to>
                                    </p:set>
                                  </p:childTnLst>
                                  <p:subTnLst>
                                    <p:audio>
                                      <p:cMediaNode>
                                        <p:cTn display="0" masterRel="sameClick">
                                          <p:stCondLst>
                                            <p:cond evt="begin" delay="0">
                                              <p:tn val="413"/>
                                            </p:cond>
                                          </p:stCondLst>
                                          <p:endCondLst>
                                            <p:cond evt="onStopAudio" delay="0">
                                              <p:tgtEl>
                                                <p:sldTgt/>
                                              </p:tgtEl>
                                            </p:cond>
                                          </p:endCondLst>
                                        </p:cTn>
                                        <p:tgtEl>
                                          <p:sndTgt r:embed="rId5" name="SAI2_(new).wav"/>
                                        </p:tgtEl>
                                      </p:cMediaNode>
                                    </p:audio>
                                  </p:subTnLst>
                                </p:cTn>
                              </p:par>
                            </p:childTnLst>
                          </p:cTn>
                        </p:par>
                        <p:par>
                          <p:cTn id="418" fill="hold">
                            <p:stCondLst>
                              <p:cond delay="500"/>
                            </p:stCondLst>
                            <p:childTnLst>
                              <p:par>
                                <p:cTn id="419" presetID="10" presetClass="entr" presetSubtype="0" fill="hold" nodeType="afterEffect">
                                  <p:stCondLst>
                                    <p:cond delay="0"/>
                                  </p:stCondLst>
                                  <p:childTnLst>
                                    <p:set>
                                      <p:cBhvr>
                                        <p:cTn id="420" dur="1" fill="hold">
                                          <p:stCondLst>
                                            <p:cond delay="0"/>
                                          </p:stCondLst>
                                        </p:cTn>
                                        <p:tgtEl>
                                          <p:spTgt spid="47"/>
                                        </p:tgtEl>
                                        <p:attrNameLst>
                                          <p:attrName>style.visibility</p:attrName>
                                        </p:attrNameLst>
                                      </p:cBhvr>
                                      <p:to>
                                        <p:strVal val="visible"/>
                                      </p:to>
                                    </p:set>
                                    <p:animEffect transition="in" filter="fade">
                                      <p:cBhvr>
                                        <p:cTn id="421" dur="500"/>
                                        <p:tgtEl>
                                          <p:spTgt spid="47"/>
                                        </p:tgtEl>
                                      </p:cBhvr>
                                    </p:animEffect>
                                  </p:childTnLst>
                                </p:cTn>
                              </p:par>
                            </p:childTnLst>
                          </p:cTn>
                        </p:par>
                      </p:childTnLst>
                    </p:cTn>
                  </p:par>
                </p:childTnLst>
              </p:cTn>
              <p:nextCondLst>
                <p:cond evt="onClick" delay="0">
                  <p:tgtEl>
                    <p:spTgt spid="46"/>
                  </p:tgtEl>
                </p:cond>
              </p:nextCondLst>
            </p:seq>
          </p:childTnLst>
        </p:cTn>
      </p:par>
    </p:tnLst>
    <p:bldLst>
      <p:bldP spid="42" grpId="0" animBg="1"/>
      <p:bldP spid="44" grpId="0" animBg="1"/>
      <p:bldP spid="46"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rgbClr val="2A4741"/>
            </a:gs>
            <a:gs pos="100000">
              <a:schemeClr val="accent1">
                <a:lumMod val="45000"/>
                <a:lumOff val="55000"/>
              </a:schemeClr>
            </a:gs>
            <a:gs pos="100000">
              <a:srgbClr val="2A4741"/>
            </a:gs>
            <a:gs pos="100000">
              <a:srgbClr val="294640"/>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1667" b="3669"/>
          <a:stretch/>
        </p:blipFill>
        <p:spPr>
          <a:xfrm>
            <a:off x="576307" y="2325300"/>
            <a:ext cx="2833588" cy="2183771"/>
          </a:xfrm>
          <a:prstGeom prst="rect">
            <a:avLst/>
          </a:prstGeom>
        </p:spPr>
      </p:pic>
      <p:pic>
        <p:nvPicPr>
          <p:cNvPr id="2050" name="Picture 2" descr="Truyện ngụ ngôn Aesop: Một câu chuyện về làm việc nhóm - Phần mềm Quản lý  Doanh nghiệp &amp;amp; Cộng tác trực tuyến thời gian thực mọi lúc, mọi nơi"/>
          <p:cNvPicPr>
            <a:picLocks noChangeAspect="1" noChangeArrowheads="1"/>
          </p:cNvPicPr>
          <p:nvPr/>
        </p:nvPicPr>
        <p:blipFill rotWithShape="1">
          <a:blip r:embed="rId3">
            <a:extLst>
              <a:ext uri="{28A0092B-C50C-407E-A947-70E740481C1C}">
                <a14:useLocalDpi xmlns:a14="http://schemas.microsoft.com/office/drawing/2010/main" val="0"/>
              </a:ext>
            </a:extLst>
          </a:blip>
          <a:srcRect l="18001" t="5317" r="17310" b="5558"/>
          <a:stretch/>
        </p:blipFill>
        <p:spPr bwMode="auto">
          <a:xfrm>
            <a:off x="3986746" y="1813120"/>
            <a:ext cx="3355533" cy="268136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8415795" y="2061915"/>
            <a:ext cx="2274092" cy="2183771"/>
            <a:chOff x="9106535" y="2755647"/>
            <a:chExt cx="2390775" cy="2962275"/>
          </a:xfrm>
        </p:grpSpPr>
        <p:pic>
          <p:nvPicPr>
            <p:cNvPr id="5" name="Picture 4"/>
            <p:cNvPicPr>
              <a:picLocks noChangeAspect="1"/>
            </p:cNvPicPr>
            <p:nvPr/>
          </p:nvPicPr>
          <p:blipFill>
            <a:blip r:embed="rId4"/>
            <a:stretch>
              <a:fillRect/>
            </a:stretch>
          </p:blipFill>
          <p:spPr>
            <a:xfrm>
              <a:off x="9106535" y="2755647"/>
              <a:ext cx="2390775" cy="2962275"/>
            </a:xfrm>
            <a:prstGeom prst="rect">
              <a:avLst/>
            </a:prstGeom>
          </p:spPr>
        </p:pic>
        <p:sp>
          <p:nvSpPr>
            <p:cNvPr id="6" name="Rectangle 5"/>
            <p:cNvSpPr/>
            <p:nvPr/>
          </p:nvSpPr>
          <p:spPr>
            <a:xfrm>
              <a:off x="9120603" y="2757268"/>
              <a:ext cx="586105" cy="190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101693" y="97265"/>
            <a:ext cx="2264061" cy="523220"/>
          </a:xfrm>
          <a:prstGeom prst="rect">
            <a:avLst/>
          </a:prstGeom>
          <a:solidFill>
            <a:srgbClr val="72D5AE"/>
          </a:solidFill>
          <a:ln>
            <a:noFill/>
          </a:ln>
          <a:effectLst>
            <a:outerShdw blurRad="50800" dist="38100" dir="18900000" algn="b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CHÚ THÍCH</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8" name="Cloud Callout 7"/>
          <p:cNvSpPr/>
          <p:nvPr/>
        </p:nvSpPr>
        <p:spPr>
          <a:xfrm>
            <a:off x="843835" y="620485"/>
            <a:ext cx="3043838" cy="1402833"/>
          </a:xfrm>
          <a:prstGeom prst="cloudCallout">
            <a:avLst>
              <a:gd name="adj1" fmla="val -10781"/>
              <a:gd name="adj2" fmla="val 89025"/>
            </a:avLst>
          </a:prstGeom>
          <a:solidFill>
            <a:srgbClr val="FC838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coolSlant"/>
            <a:bevelB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anose="02020603050405020304" pitchFamily="18" charset="0"/>
                <a:cs typeface="Times New Roman" panose="02020603050405020304" pitchFamily="18" charset="0"/>
              </a:rPr>
              <a:t>HĐ:</a:t>
            </a:r>
          </a:p>
          <a:p>
            <a:pPr algn="ctr"/>
            <a:r>
              <a:rPr lang="en-US" sz="3200" smtClean="0">
                <a:latin typeface="Times New Roman" panose="02020603050405020304" pitchFamily="18" charset="0"/>
                <a:cs typeface="Times New Roman" panose="02020603050405020304" pitchFamily="18" charset="0"/>
              </a:rPr>
              <a:t> CẶP ĐÔI</a:t>
            </a:r>
            <a:endParaRPr lang="en-US" sz="3200">
              <a:latin typeface="Times New Roman" panose="02020603050405020304" pitchFamily="18" charset="0"/>
              <a:cs typeface="Times New Roman" panose="02020603050405020304" pitchFamily="18" charset="0"/>
            </a:endParaRPr>
          </a:p>
        </p:txBody>
      </p:sp>
      <p:sp>
        <p:nvSpPr>
          <p:cNvPr id="19" name="Cloud Callout 18"/>
          <p:cNvSpPr/>
          <p:nvPr/>
        </p:nvSpPr>
        <p:spPr>
          <a:xfrm>
            <a:off x="4629815" y="97265"/>
            <a:ext cx="3043838" cy="1402833"/>
          </a:xfrm>
          <a:prstGeom prst="cloudCallout">
            <a:avLst>
              <a:gd name="adj1" fmla="val 3785"/>
              <a:gd name="adj2" fmla="val 89956"/>
            </a:avLst>
          </a:prstGeom>
          <a:solidFill>
            <a:srgbClr val="FC838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coolSlant"/>
            <a:bevelB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anose="02020603050405020304" pitchFamily="18" charset="0"/>
                <a:cs typeface="Times New Roman" panose="02020603050405020304" pitchFamily="18" charset="0"/>
              </a:rPr>
              <a:t>HĐ:</a:t>
            </a:r>
          </a:p>
          <a:p>
            <a:pPr algn="ctr"/>
            <a:r>
              <a:rPr lang="en-US" sz="3200" smtClean="0">
                <a:latin typeface="Times New Roman" panose="02020603050405020304" pitchFamily="18" charset="0"/>
                <a:cs typeface="Times New Roman" panose="02020603050405020304" pitchFamily="18" charset="0"/>
              </a:rPr>
              <a:t> NHÓM</a:t>
            </a:r>
            <a:endParaRPr lang="en-US" sz="3200">
              <a:latin typeface="Times New Roman" panose="02020603050405020304" pitchFamily="18" charset="0"/>
              <a:cs typeface="Times New Roman" panose="02020603050405020304" pitchFamily="18" charset="0"/>
            </a:endParaRPr>
          </a:p>
        </p:txBody>
      </p:sp>
      <p:sp>
        <p:nvSpPr>
          <p:cNvPr id="20" name="Cloud Callout 19"/>
          <p:cNvSpPr/>
          <p:nvPr/>
        </p:nvSpPr>
        <p:spPr>
          <a:xfrm>
            <a:off x="8415795" y="161650"/>
            <a:ext cx="3346793" cy="1402833"/>
          </a:xfrm>
          <a:prstGeom prst="cloudCallout">
            <a:avLst>
              <a:gd name="adj1" fmla="val -17064"/>
              <a:gd name="adj2" fmla="val 76016"/>
            </a:avLst>
          </a:prstGeom>
          <a:solidFill>
            <a:srgbClr val="FC838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coolSlant"/>
            <a:bevelB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anose="02020603050405020304" pitchFamily="18" charset="0"/>
                <a:cs typeface="Times New Roman" panose="02020603050405020304" pitchFamily="18" charset="0"/>
              </a:rPr>
              <a:t>HĐ:</a:t>
            </a:r>
          </a:p>
          <a:p>
            <a:pPr algn="ctr"/>
            <a:r>
              <a:rPr lang="en-US" sz="3200" smtClean="0">
                <a:latin typeface="Times New Roman" panose="02020603050405020304" pitchFamily="18" charset="0"/>
                <a:cs typeface="Times New Roman" panose="02020603050405020304" pitchFamily="18" charset="0"/>
              </a:rPr>
              <a:t> CÁ NHÂN</a:t>
            </a:r>
            <a:endParaRPr lang="en-US" sz="3200">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rotWithShape="1">
          <a:blip r:embed="rId5"/>
          <a:srcRect l="20526"/>
          <a:stretch/>
        </p:blipFill>
        <p:spPr>
          <a:xfrm>
            <a:off x="2365754" y="5058150"/>
            <a:ext cx="2226540" cy="1477864"/>
          </a:xfrm>
          <a:prstGeom prst="rect">
            <a:avLst/>
          </a:prstGeom>
        </p:spPr>
      </p:pic>
      <p:sp>
        <p:nvSpPr>
          <p:cNvPr id="22" name="TextBox 21"/>
          <p:cNvSpPr txBox="1"/>
          <p:nvPr/>
        </p:nvSpPr>
        <p:spPr>
          <a:xfrm>
            <a:off x="6635039" y="5626097"/>
            <a:ext cx="1472785" cy="523220"/>
          </a:xfrm>
          <a:prstGeom prst="rect">
            <a:avLst/>
          </a:prstGeom>
          <a:solidFill>
            <a:srgbClr val="FCB363"/>
          </a:solidFill>
          <a:ln>
            <a:no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Viết bài</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23" name="Right Arrow 22"/>
          <p:cNvSpPr/>
          <p:nvPr/>
        </p:nvSpPr>
        <p:spPr>
          <a:xfrm>
            <a:off x="4780554" y="5569500"/>
            <a:ext cx="1666225" cy="636415"/>
          </a:xfrm>
          <a:prstGeom prst="rightArrow">
            <a:avLst/>
          </a:prstGeom>
          <a:solidFill>
            <a:srgbClr val="FC8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297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fade">
                                      <p:cBhvr>
                                        <p:cTn id="29" dur="1000"/>
                                        <p:tgtEl>
                                          <p:spTgt spid="2050"/>
                                        </p:tgtEl>
                                      </p:cBhvr>
                                    </p:animEffect>
                                    <p:anim calcmode="lin" valueType="num">
                                      <p:cBhvr>
                                        <p:cTn id="30" dur="1000" fill="hold"/>
                                        <p:tgtEl>
                                          <p:spTgt spid="2050"/>
                                        </p:tgtEl>
                                        <p:attrNameLst>
                                          <p:attrName>ppt_x</p:attrName>
                                        </p:attrNameLst>
                                      </p:cBhvr>
                                      <p:tavLst>
                                        <p:tav tm="0">
                                          <p:val>
                                            <p:strVal val="#ppt_x"/>
                                          </p:val>
                                        </p:tav>
                                        <p:tav tm="100000">
                                          <p:val>
                                            <p:strVal val="#ppt_x"/>
                                          </p:val>
                                        </p:tav>
                                      </p:tavLst>
                                    </p:anim>
                                    <p:anim calcmode="lin" valueType="num">
                                      <p:cBhvr>
                                        <p:cTn id="31"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250"/>
                                  </p:stCondLst>
                                  <p:childTnLst>
                                    <p:set>
                                      <p:cBhvr>
                                        <p:cTn id="47" dur="1" fill="hold">
                                          <p:stCondLst>
                                            <p:cond delay="0"/>
                                          </p:stCondLst>
                                        </p:cTn>
                                        <p:tgtEl>
                                          <p:spTgt spid="15"/>
                                        </p:tgtEl>
                                        <p:attrNameLst>
                                          <p:attrName>style.visibility</p:attrName>
                                        </p:attrNameLst>
                                      </p:cBhvr>
                                      <p:to>
                                        <p:strVal val="visible"/>
                                      </p:to>
                                    </p:set>
                                    <p:animEffect transition="in" filter="wipe(down)">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left)">
                                      <p:cBhvr>
                                        <p:cTn id="53" dur="500"/>
                                        <p:tgtEl>
                                          <p:spTgt spid="23"/>
                                        </p:tgtEl>
                                      </p:cBhvr>
                                    </p:animEffect>
                                  </p:childTnLst>
                                </p:cTn>
                              </p:par>
                              <p:par>
                                <p:cTn id="54" presetID="16" presetClass="entr" presetSubtype="42"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barn(outHorizontal)">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19" grpId="0" animBg="1"/>
      <p:bldP spid="20" grpId="0" animBg="1"/>
      <p:bldP spid="22" grpId="0" animBg="1"/>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8443E"/>
        </a:solidFill>
        <a:effectLst/>
      </p:bgPr>
    </p:bg>
    <p:spTree>
      <p:nvGrpSpPr>
        <p:cNvPr id="1" name=""/>
        <p:cNvGrpSpPr/>
        <p:nvPr/>
      </p:nvGrpSpPr>
      <p:grpSpPr>
        <a:xfrm>
          <a:off x="0" y="0"/>
          <a:ext cx="0" cy="0"/>
          <a:chOff x="0" y="0"/>
          <a:chExt cx="0" cy="0"/>
        </a:xfrm>
      </p:grpSpPr>
      <p:grpSp>
        <p:nvGrpSpPr>
          <p:cNvPr id="3" name="Group 2"/>
          <p:cNvGrpSpPr/>
          <p:nvPr/>
        </p:nvGrpSpPr>
        <p:grpSpPr>
          <a:xfrm>
            <a:off x="1953982" y="1383729"/>
            <a:ext cx="8164380" cy="3907799"/>
            <a:chOff x="224259" y="1211988"/>
            <a:chExt cx="10872036" cy="5463132"/>
          </a:xfrm>
        </p:grpSpPr>
        <p:grpSp>
          <p:nvGrpSpPr>
            <p:cNvPr id="29" name="Google Shape;897;p32"/>
            <p:cNvGrpSpPr/>
            <p:nvPr/>
          </p:nvGrpSpPr>
          <p:grpSpPr>
            <a:xfrm>
              <a:off x="224259" y="1211988"/>
              <a:ext cx="10872036" cy="5463132"/>
              <a:chOff x="1857000" y="3245400"/>
              <a:chExt cx="1233825" cy="1186575"/>
            </a:xfrm>
          </p:grpSpPr>
          <p:sp>
            <p:nvSpPr>
              <p:cNvPr id="30" name="Google Shape;898;p32"/>
              <p:cNvSpPr/>
              <p:nvPr/>
            </p:nvSpPr>
            <p:spPr>
              <a:xfrm>
                <a:off x="2518175" y="413987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rgbClr val="CF8C23"/>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99;p32"/>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tx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00;p32"/>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rgbClr val="CF8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01;p32"/>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02;p3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03;p3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1481512" y="1450878"/>
              <a:ext cx="6321128" cy="731465"/>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HƯỚNG DẪN VỀ NHÀ</a:t>
              </a:r>
              <a:endParaRPr lang="en-US" sz="2800">
                <a:latin typeface="Times New Roman" panose="02020603050405020304" pitchFamily="18" charset="0"/>
                <a:cs typeface="Times New Roman" panose="02020603050405020304" pitchFamily="18" charset="0"/>
              </a:endParaRPr>
            </a:p>
          </p:txBody>
        </p:sp>
        <p:grpSp>
          <p:nvGrpSpPr>
            <p:cNvPr id="49" name="组合 48"/>
            <p:cNvGrpSpPr/>
            <p:nvPr/>
          </p:nvGrpSpPr>
          <p:grpSpPr>
            <a:xfrm rot="205793">
              <a:off x="986652" y="1275304"/>
              <a:ext cx="610572" cy="713232"/>
              <a:chOff x="8907463" y="2051050"/>
              <a:chExt cx="2879724" cy="3363913"/>
            </a:xfrm>
          </p:grpSpPr>
          <p:grpSp>
            <p:nvGrpSpPr>
              <p:cNvPr id="50" name="Group 205"/>
              <p:cNvGrpSpPr>
                <a:grpSpLocks/>
              </p:cNvGrpSpPr>
              <p:nvPr/>
            </p:nvGrpSpPr>
            <p:grpSpPr bwMode="auto">
              <a:xfrm>
                <a:off x="8907463" y="2051050"/>
                <a:ext cx="2879724" cy="2844800"/>
                <a:chOff x="5611" y="1292"/>
                <a:chExt cx="1814" cy="1792"/>
              </a:xfrm>
            </p:grpSpPr>
            <p:sp>
              <p:nvSpPr>
                <p:cNvPr id="298" name="Freeform 5"/>
                <p:cNvSpPr>
                  <a:spLocks/>
                </p:cNvSpPr>
                <p:nvPr/>
              </p:nvSpPr>
              <p:spPr bwMode="auto">
                <a:xfrm>
                  <a:off x="6199" y="2286"/>
                  <a:ext cx="14"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99" name="Freeform 6"/>
                <p:cNvSpPr>
                  <a:spLocks/>
                </p:cNvSpPr>
                <p:nvPr/>
              </p:nvSpPr>
              <p:spPr bwMode="auto">
                <a:xfrm>
                  <a:off x="6163" y="2051"/>
                  <a:ext cx="5" cy="0"/>
                </a:xfrm>
                <a:custGeom>
                  <a:avLst/>
                  <a:gdLst>
                    <a:gd name="T0" fmla="*/ 0 w 2"/>
                    <a:gd name="T1" fmla="*/ 0 w 2"/>
                    <a:gd name="T2" fmla="*/ 0 w 2"/>
                    <a:gd name="T3" fmla="*/ 0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00" name="Freeform 7"/>
                <p:cNvSpPr>
                  <a:spLocks/>
                </p:cNvSpPr>
                <p:nvPr/>
              </p:nvSpPr>
              <p:spPr bwMode="auto">
                <a:xfrm>
                  <a:off x="6206" y="2063"/>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01" name="Freeform 8"/>
                <p:cNvSpPr>
                  <a:spLocks/>
                </p:cNvSpPr>
                <p:nvPr/>
              </p:nvSpPr>
              <p:spPr bwMode="auto">
                <a:xfrm>
                  <a:off x="6151" y="2051"/>
                  <a:ext cx="7" cy="0"/>
                </a:xfrm>
                <a:custGeom>
                  <a:avLst/>
                  <a:gdLst>
                    <a:gd name="T0" fmla="*/ 3 w 3"/>
                    <a:gd name="T1" fmla="*/ 3 w 3"/>
                  </a:gdLst>
                  <a:ahLst/>
                  <a:cxnLst>
                    <a:cxn ang="0">
                      <a:pos x="T0" y="0"/>
                    </a:cxn>
                    <a:cxn ang="0">
                      <a:pos x="T1" y="0"/>
                    </a:cxn>
                  </a:cxnLst>
                  <a:rect l="0" t="0" r="r" b="b"/>
                  <a:pathLst>
                    <a:path w="3">
                      <a:moveTo>
                        <a:pt x="3" y="0"/>
                      </a:moveTo>
                      <a:cubicBezTo>
                        <a:pt x="0" y="0"/>
                        <a:pt x="1"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02" name="Freeform 9"/>
                <p:cNvSpPr>
                  <a:spLocks/>
                </p:cNvSpPr>
                <p:nvPr/>
              </p:nvSpPr>
              <p:spPr bwMode="auto">
                <a:xfrm>
                  <a:off x="6436" y="2511"/>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03" name="Freeform 10"/>
                <p:cNvSpPr>
                  <a:spLocks/>
                </p:cNvSpPr>
                <p:nvPr/>
              </p:nvSpPr>
              <p:spPr bwMode="auto">
                <a:xfrm>
                  <a:off x="6237" y="2404"/>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04" name="Freeform 11"/>
                <p:cNvSpPr>
                  <a:spLocks/>
                </p:cNvSpPr>
                <p:nvPr/>
              </p:nvSpPr>
              <p:spPr bwMode="auto">
                <a:xfrm>
                  <a:off x="6132" y="2342"/>
                  <a:ext cx="3" cy="3"/>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0"/>
                        <a:pt x="1" y="1"/>
                        <a:pt x="1" y="1"/>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05" name="Freeform 12"/>
                <p:cNvSpPr>
                  <a:spLocks/>
                </p:cNvSpPr>
                <p:nvPr/>
              </p:nvSpPr>
              <p:spPr bwMode="auto">
                <a:xfrm>
                  <a:off x="6201" y="2053"/>
                  <a:ext cx="10" cy="10"/>
                </a:xfrm>
                <a:custGeom>
                  <a:avLst/>
                  <a:gdLst>
                    <a:gd name="T0" fmla="*/ 1 w 4"/>
                    <a:gd name="T1" fmla="*/ 1 h 4"/>
                    <a:gd name="T2" fmla="*/ 1 w 4"/>
                    <a:gd name="T3" fmla="*/ 2 h 4"/>
                    <a:gd name="T4" fmla="*/ 0 w 4"/>
                    <a:gd name="T5" fmla="*/ 2 h 4"/>
                    <a:gd name="T6" fmla="*/ 2 w 4"/>
                    <a:gd name="T7" fmla="*/ 4 h 4"/>
                    <a:gd name="T8" fmla="*/ 2 w 4"/>
                    <a:gd name="T9" fmla="*/ 2 h 4"/>
                    <a:gd name="T10" fmla="*/ 3 w 4"/>
                    <a:gd name="T11" fmla="*/ 1 h 4"/>
                    <a:gd name="T12" fmla="*/ 4 w 4"/>
                    <a:gd name="T13" fmla="*/ 0 h 4"/>
                    <a:gd name="T14" fmla="*/ 4 w 4"/>
                    <a:gd name="T15" fmla="*/ 0 h 4"/>
                    <a:gd name="T16" fmla="*/ 4 w 4"/>
                    <a:gd name="T17" fmla="*/ 0 h 4"/>
                    <a:gd name="T18" fmla="*/ 2 w 4"/>
                    <a:gd name="T19" fmla="*/ 0 h 4"/>
                    <a:gd name="T20" fmla="*/ 2 w 4"/>
                    <a:gd name="T21" fmla="*/ 0 h 4"/>
                    <a:gd name="T22" fmla="*/ 1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06" name="Freeform 13"/>
                <p:cNvSpPr>
                  <a:spLocks/>
                </p:cNvSpPr>
                <p:nvPr/>
              </p:nvSpPr>
              <p:spPr bwMode="auto">
                <a:xfrm>
                  <a:off x="6554" y="2075"/>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07" name="Freeform 14"/>
                <p:cNvSpPr>
                  <a:spLocks/>
                </p:cNvSpPr>
                <p:nvPr/>
              </p:nvSpPr>
              <p:spPr bwMode="auto">
                <a:xfrm>
                  <a:off x="6424" y="1918"/>
                  <a:ext cx="2" cy="5"/>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2"/>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08" name="Freeform 15"/>
                <p:cNvSpPr>
                  <a:spLocks/>
                </p:cNvSpPr>
                <p:nvPr/>
              </p:nvSpPr>
              <p:spPr bwMode="auto">
                <a:xfrm>
                  <a:off x="6464" y="2700"/>
                  <a:ext cx="0" cy="3"/>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09" name="Freeform 16"/>
                <p:cNvSpPr>
                  <a:spLocks/>
                </p:cNvSpPr>
                <p:nvPr/>
              </p:nvSpPr>
              <p:spPr bwMode="auto">
                <a:xfrm>
                  <a:off x="6573" y="278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10" name="Freeform 17"/>
                <p:cNvSpPr>
                  <a:spLocks/>
                </p:cNvSpPr>
                <p:nvPr/>
              </p:nvSpPr>
              <p:spPr bwMode="auto">
                <a:xfrm>
                  <a:off x="6464" y="2700"/>
                  <a:ext cx="3" cy="3"/>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11" name="Freeform 18"/>
                <p:cNvSpPr>
                  <a:spLocks/>
                </p:cNvSpPr>
                <p:nvPr/>
              </p:nvSpPr>
              <p:spPr bwMode="auto">
                <a:xfrm>
                  <a:off x="6811" y="240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12" name="Freeform 19"/>
                <p:cNvSpPr>
                  <a:spLocks/>
                </p:cNvSpPr>
                <p:nvPr/>
              </p:nvSpPr>
              <p:spPr bwMode="auto">
                <a:xfrm>
                  <a:off x="6699" y="2409"/>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13" name="Freeform 20"/>
                <p:cNvSpPr>
                  <a:spLocks/>
                </p:cNvSpPr>
                <p:nvPr/>
              </p:nvSpPr>
              <p:spPr bwMode="auto">
                <a:xfrm>
                  <a:off x="6455" y="2696"/>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14" name="Freeform 21"/>
                <p:cNvSpPr>
                  <a:spLocks/>
                </p:cNvSpPr>
                <p:nvPr/>
              </p:nvSpPr>
              <p:spPr bwMode="auto">
                <a:xfrm>
                  <a:off x="6585" y="2518"/>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15" name="Freeform 22"/>
                <p:cNvSpPr>
                  <a:spLocks/>
                </p:cNvSpPr>
                <p:nvPr/>
              </p:nvSpPr>
              <p:spPr bwMode="auto">
                <a:xfrm>
                  <a:off x="6163" y="20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16" name="Freeform 23"/>
                <p:cNvSpPr>
                  <a:spLocks/>
                </p:cNvSpPr>
                <p:nvPr/>
              </p:nvSpPr>
              <p:spPr bwMode="auto">
                <a:xfrm>
                  <a:off x="5833" y="27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17" name="Freeform 24"/>
                <p:cNvSpPr>
                  <a:spLocks/>
                </p:cNvSpPr>
                <p:nvPr/>
              </p:nvSpPr>
              <p:spPr bwMode="auto">
                <a:xfrm>
                  <a:off x="5926" y="2696"/>
                  <a:ext cx="2" cy="4"/>
                </a:xfrm>
                <a:custGeom>
                  <a:avLst/>
                  <a:gdLst>
                    <a:gd name="T0" fmla="*/ 1 w 1"/>
                    <a:gd name="T1" fmla="*/ 2 h 2"/>
                    <a:gd name="T2" fmla="*/ 1 w 1"/>
                    <a:gd name="T3" fmla="*/ 1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1" y="1"/>
                        <a:pt x="1" y="1"/>
                      </a:cubicBezTo>
                      <a:cubicBezTo>
                        <a:pt x="1"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18" name="Freeform 25"/>
                <p:cNvSpPr>
                  <a:spLocks/>
                </p:cNvSpPr>
                <p:nvPr/>
              </p:nvSpPr>
              <p:spPr bwMode="auto">
                <a:xfrm>
                  <a:off x="5921" y="2696"/>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19" name="Freeform 26"/>
                <p:cNvSpPr>
                  <a:spLocks/>
                </p:cNvSpPr>
                <p:nvPr/>
              </p:nvSpPr>
              <p:spPr bwMode="auto">
                <a:xfrm>
                  <a:off x="5914" y="2696"/>
                  <a:ext cx="2"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0"/>
                        <a:pt x="1" y="1"/>
                        <a:pt x="0" y="1"/>
                      </a:cubicBezTo>
                      <a:cubicBezTo>
                        <a:pt x="1"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20" name="Freeform 27"/>
                <p:cNvSpPr>
                  <a:spLocks/>
                </p:cNvSpPr>
                <p:nvPr/>
              </p:nvSpPr>
              <p:spPr bwMode="auto">
                <a:xfrm>
                  <a:off x="5957" y="2710"/>
                  <a:ext cx="2" cy="5"/>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1" y="1"/>
                      </a:cubicBezTo>
                      <a:cubicBezTo>
                        <a:pt x="0"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21" name="Freeform 28"/>
                <p:cNvSpPr>
                  <a:spLocks/>
                </p:cNvSpPr>
                <p:nvPr/>
              </p:nvSpPr>
              <p:spPr bwMode="auto">
                <a:xfrm>
                  <a:off x="5954" y="2707"/>
                  <a:ext cx="3" cy="8"/>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2"/>
                        <a:pt x="1" y="2"/>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22" name="Freeform 29"/>
                <p:cNvSpPr>
                  <a:spLocks/>
                </p:cNvSpPr>
                <p:nvPr/>
              </p:nvSpPr>
              <p:spPr bwMode="auto">
                <a:xfrm>
                  <a:off x="5900" y="2700"/>
                  <a:ext cx="2" cy="5"/>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23" name="Freeform 30"/>
                <p:cNvSpPr>
                  <a:spLocks/>
                </p:cNvSpPr>
                <p:nvPr/>
              </p:nvSpPr>
              <p:spPr bwMode="auto">
                <a:xfrm>
                  <a:off x="6438" y="2482"/>
                  <a:ext cx="5" cy="5"/>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0" y="2"/>
                        <a:pt x="0" y="2"/>
                      </a:cubicBezTo>
                      <a:cubicBezTo>
                        <a:pt x="1"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24" name="Freeform 31"/>
                <p:cNvSpPr>
                  <a:spLocks/>
                </p:cNvSpPr>
                <p:nvPr/>
              </p:nvSpPr>
              <p:spPr bwMode="auto">
                <a:xfrm>
                  <a:off x="5845" y="2762"/>
                  <a:ext cx="3" cy="2"/>
                </a:xfrm>
                <a:custGeom>
                  <a:avLst/>
                  <a:gdLst>
                    <a:gd name="T0" fmla="*/ 3 w 3"/>
                    <a:gd name="T1" fmla="*/ 2 h 2"/>
                    <a:gd name="T2" fmla="*/ 0 w 3"/>
                    <a:gd name="T3" fmla="*/ 0 h 2"/>
                    <a:gd name="T4" fmla="*/ 0 w 3"/>
                    <a:gd name="T5" fmla="*/ 0 h 2"/>
                    <a:gd name="T6" fmla="*/ 3 w 3"/>
                    <a:gd name="T7" fmla="*/ 2 h 2"/>
                  </a:gdLst>
                  <a:ahLst/>
                  <a:cxnLst>
                    <a:cxn ang="0">
                      <a:pos x="T0" y="T1"/>
                    </a:cxn>
                    <a:cxn ang="0">
                      <a:pos x="T2" y="T3"/>
                    </a:cxn>
                    <a:cxn ang="0">
                      <a:pos x="T4" y="T5"/>
                    </a:cxn>
                    <a:cxn ang="0">
                      <a:pos x="T6" y="T7"/>
                    </a:cxn>
                  </a:cxnLst>
                  <a:rect l="0" t="0" r="r" b="b"/>
                  <a:pathLst>
                    <a:path w="3" h="2">
                      <a:moveTo>
                        <a:pt x="3" y="2"/>
                      </a:moveTo>
                      <a:lnTo>
                        <a:pt x="0" y="0"/>
                      </a:lnTo>
                      <a:lnTo>
                        <a:pt x="0" y="0"/>
                      </a:lnTo>
                      <a:lnTo>
                        <a:pt x="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25" name="Freeform 32"/>
                <p:cNvSpPr>
                  <a:spLocks/>
                </p:cNvSpPr>
                <p:nvPr/>
              </p:nvSpPr>
              <p:spPr bwMode="auto">
                <a:xfrm>
                  <a:off x="6301" y="3061"/>
                  <a:ext cx="7" cy="4"/>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2" y="0"/>
                      </a:cubicBezTo>
                      <a:cubicBezTo>
                        <a:pt x="0" y="0"/>
                        <a:pt x="3"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26" name="Freeform 33"/>
                <p:cNvSpPr>
                  <a:spLocks/>
                </p:cNvSpPr>
                <p:nvPr/>
              </p:nvSpPr>
              <p:spPr bwMode="auto">
                <a:xfrm>
                  <a:off x="7325" y="2025"/>
                  <a:ext cx="3"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27" name="Freeform 34"/>
                <p:cNvSpPr>
                  <a:spLocks/>
                </p:cNvSpPr>
                <p:nvPr/>
              </p:nvSpPr>
              <p:spPr bwMode="auto">
                <a:xfrm>
                  <a:off x="5812" y="2805"/>
                  <a:ext cx="5" cy="4"/>
                </a:xfrm>
                <a:custGeom>
                  <a:avLst/>
                  <a:gdLst>
                    <a:gd name="T0" fmla="*/ 0 w 5"/>
                    <a:gd name="T1" fmla="*/ 2 h 4"/>
                    <a:gd name="T2" fmla="*/ 5 w 5"/>
                    <a:gd name="T3" fmla="*/ 4 h 4"/>
                    <a:gd name="T4" fmla="*/ 0 w 5"/>
                    <a:gd name="T5" fmla="*/ 0 h 4"/>
                    <a:gd name="T6" fmla="*/ 0 w 5"/>
                    <a:gd name="T7" fmla="*/ 2 h 4"/>
                  </a:gdLst>
                  <a:ahLst/>
                  <a:cxnLst>
                    <a:cxn ang="0">
                      <a:pos x="T0" y="T1"/>
                    </a:cxn>
                    <a:cxn ang="0">
                      <a:pos x="T2" y="T3"/>
                    </a:cxn>
                    <a:cxn ang="0">
                      <a:pos x="T4" y="T5"/>
                    </a:cxn>
                    <a:cxn ang="0">
                      <a:pos x="T6" y="T7"/>
                    </a:cxn>
                  </a:cxnLst>
                  <a:rect l="0" t="0" r="r" b="b"/>
                  <a:pathLst>
                    <a:path w="5" h="4">
                      <a:moveTo>
                        <a:pt x="0" y="2"/>
                      </a:moveTo>
                      <a:lnTo>
                        <a:pt x="5" y="4"/>
                      </a:lnTo>
                      <a:lnTo>
                        <a:pt x="0"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28" name="Freeform 35"/>
                <p:cNvSpPr>
                  <a:spLocks/>
                </p:cNvSpPr>
                <p:nvPr/>
              </p:nvSpPr>
              <p:spPr bwMode="auto">
                <a:xfrm>
                  <a:off x="6156" y="2051"/>
                  <a:ext cx="7" cy="7"/>
                </a:xfrm>
                <a:custGeom>
                  <a:avLst/>
                  <a:gdLst>
                    <a:gd name="T0" fmla="*/ 1 w 3"/>
                    <a:gd name="T1" fmla="*/ 0 h 3"/>
                    <a:gd name="T2" fmla="*/ 1 w 3"/>
                    <a:gd name="T3" fmla="*/ 0 h 3"/>
                    <a:gd name="T4" fmla="*/ 1 w 3"/>
                    <a:gd name="T5" fmla="*/ 0 h 3"/>
                    <a:gd name="T6" fmla="*/ 1 w 3"/>
                    <a:gd name="T7" fmla="*/ 0 h 3"/>
                    <a:gd name="T8" fmla="*/ 1 w 3"/>
                    <a:gd name="T9" fmla="*/ 0 h 3"/>
                    <a:gd name="T10" fmla="*/ 2 w 3"/>
                    <a:gd name="T11" fmla="*/ 1 h 3"/>
                    <a:gd name="T12" fmla="*/ 0 w 3"/>
                    <a:gd name="T13" fmla="*/ 2 h 3"/>
                    <a:gd name="T14" fmla="*/ 2 w 3"/>
                    <a:gd name="T15" fmla="*/ 2 h 3"/>
                    <a:gd name="T16" fmla="*/ 3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29" name="Freeform 36"/>
                <p:cNvSpPr>
                  <a:spLocks/>
                </p:cNvSpPr>
                <p:nvPr/>
              </p:nvSpPr>
              <p:spPr bwMode="auto">
                <a:xfrm>
                  <a:off x="5750" y="2691"/>
                  <a:ext cx="204" cy="194"/>
                </a:xfrm>
                <a:custGeom>
                  <a:avLst/>
                  <a:gdLst>
                    <a:gd name="T0" fmla="*/ 83 w 86"/>
                    <a:gd name="T1" fmla="*/ 5 h 82"/>
                    <a:gd name="T2" fmla="*/ 80 w 86"/>
                    <a:gd name="T3" fmla="*/ 4 h 82"/>
                    <a:gd name="T4" fmla="*/ 77 w 86"/>
                    <a:gd name="T5" fmla="*/ 8 h 82"/>
                    <a:gd name="T6" fmla="*/ 76 w 86"/>
                    <a:gd name="T7" fmla="*/ 6 h 82"/>
                    <a:gd name="T8" fmla="*/ 72 w 86"/>
                    <a:gd name="T9" fmla="*/ 7 h 82"/>
                    <a:gd name="T10" fmla="*/ 70 w 86"/>
                    <a:gd name="T11" fmla="*/ 4 h 82"/>
                    <a:gd name="T12" fmla="*/ 67 w 86"/>
                    <a:gd name="T13" fmla="*/ 1 h 82"/>
                    <a:gd name="T14" fmla="*/ 68 w 86"/>
                    <a:gd name="T15" fmla="*/ 6 h 82"/>
                    <a:gd name="T16" fmla="*/ 70 w 86"/>
                    <a:gd name="T17" fmla="*/ 10 h 82"/>
                    <a:gd name="T18" fmla="*/ 65 w 86"/>
                    <a:gd name="T19" fmla="*/ 6 h 82"/>
                    <a:gd name="T20" fmla="*/ 65 w 86"/>
                    <a:gd name="T21" fmla="*/ 8 h 82"/>
                    <a:gd name="T22" fmla="*/ 62 w 86"/>
                    <a:gd name="T23" fmla="*/ 6 h 82"/>
                    <a:gd name="T24" fmla="*/ 61 w 86"/>
                    <a:gd name="T25" fmla="*/ 8 h 82"/>
                    <a:gd name="T26" fmla="*/ 59 w 86"/>
                    <a:gd name="T27" fmla="*/ 9 h 82"/>
                    <a:gd name="T28" fmla="*/ 62 w 86"/>
                    <a:gd name="T29" fmla="*/ 15 h 82"/>
                    <a:gd name="T30" fmla="*/ 58 w 86"/>
                    <a:gd name="T31" fmla="*/ 10 h 82"/>
                    <a:gd name="T32" fmla="*/ 57 w 86"/>
                    <a:gd name="T33" fmla="*/ 12 h 82"/>
                    <a:gd name="T34" fmla="*/ 53 w 86"/>
                    <a:gd name="T35" fmla="*/ 17 h 82"/>
                    <a:gd name="T36" fmla="*/ 51 w 86"/>
                    <a:gd name="T37" fmla="*/ 19 h 82"/>
                    <a:gd name="T38" fmla="*/ 48 w 86"/>
                    <a:gd name="T39" fmla="*/ 22 h 82"/>
                    <a:gd name="T40" fmla="*/ 48 w 86"/>
                    <a:gd name="T41" fmla="*/ 24 h 82"/>
                    <a:gd name="T42" fmla="*/ 46 w 86"/>
                    <a:gd name="T43" fmla="*/ 24 h 82"/>
                    <a:gd name="T44" fmla="*/ 45 w 86"/>
                    <a:gd name="T45" fmla="*/ 25 h 82"/>
                    <a:gd name="T46" fmla="*/ 46 w 86"/>
                    <a:gd name="T47" fmla="*/ 27 h 82"/>
                    <a:gd name="T48" fmla="*/ 43 w 86"/>
                    <a:gd name="T49" fmla="*/ 28 h 82"/>
                    <a:gd name="T50" fmla="*/ 40 w 86"/>
                    <a:gd name="T51" fmla="*/ 30 h 82"/>
                    <a:gd name="T52" fmla="*/ 38 w 86"/>
                    <a:gd name="T53" fmla="*/ 32 h 82"/>
                    <a:gd name="T54" fmla="*/ 36 w 86"/>
                    <a:gd name="T55" fmla="*/ 34 h 82"/>
                    <a:gd name="T56" fmla="*/ 36 w 86"/>
                    <a:gd name="T57" fmla="*/ 37 h 82"/>
                    <a:gd name="T58" fmla="*/ 34 w 86"/>
                    <a:gd name="T59" fmla="*/ 36 h 82"/>
                    <a:gd name="T60" fmla="*/ 34 w 86"/>
                    <a:gd name="T61" fmla="*/ 37 h 82"/>
                    <a:gd name="T62" fmla="*/ 31 w 86"/>
                    <a:gd name="T63" fmla="*/ 41 h 82"/>
                    <a:gd name="T64" fmla="*/ 32 w 86"/>
                    <a:gd name="T65" fmla="*/ 45 h 82"/>
                    <a:gd name="T66" fmla="*/ 31 w 86"/>
                    <a:gd name="T67" fmla="*/ 48 h 82"/>
                    <a:gd name="T68" fmla="*/ 28 w 86"/>
                    <a:gd name="T69" fmla="*/ 47 h 82"/>
                    <a:gd name="T70" fmla="*/ 25 w 86"/>
                    <a:gd name="T71" fmla="*/ 53 h 82"/>
                    <a:gd name="T72" fmla="*/ 24 w 86"/>
                    <a:gd name="T73" fmla="*/ 55 h 82"/>
                    <a:gd name="T74" fmla="*/ 18 w 86"/>
                    <a:gd name="T75" fmla="*/ 59 h 82"/>
                    <a:gd name="T76" fmla="*/ 15 w 86"/>
                    <a:gd name="T77" fmla="*/ 59 h 82"/>
                    <a:gd name="T78" fmla="*/ 14 w 86"/>
                    <a:gd name="T79" fmla="*/ 60 h 82"/>
                    <a:gd name="T80" fmla="*/ 11 w 86"/>
                    <a:gd name="T81" fmla="*/ 69 h 82"/>
                    <a:gd name="T82" fmla="*/ 2 w 86"/>
                    <a:gd name="T83" fmla="*/ 75 h 82"/>
                    <a:gd name="T84" fmla="*/ 23 w 86"/>
                    <a:gd name="T85" fmla="*/ 72 h 82"/>
                    <a:gd name="T86" fmla="*/ 28 w 86"/>
                    <a:gd name="T87" fmla="*/ 68 h 82"/>
                    <a:gd name="T88" fmla="*/ 42 w 86"/>
                    <a:gd name="T89" fmla="*/ 48 h 82"/>
                    <a:gd name="T90" fmla="*/ 49 w 86"/>
                    <a:gd name="T91" fmla="*/ 45 h 82"/>
                    <a:gd name="T92" fmla="*/ 55 w 86"/>
                    <a:gd name="T93" fmla="*/ 43 h 82"/>
                    <a:gd name="T94" fmla="*/ 63 w 86"/>
                    <a:gd name="T95" fmla="*/ 35 h 82"/>
                    <a:gd name="T96" fmla="*/ 68 w 86"/>
                    <a:gd name="T97" fmla="*/ 31 h 82"/>
                    <a:gd name="T98" fmla="*/ 74 w 86"/>
                    <a:gd name="T99" fmla="*/ 23 h 82"/>
                    <a:gd name="T100" fmla="*/ 75 w 86"/>
                    <a:gd name="T101" fmla="*/ 16 h 82"/>
                    <a:gd name="T102" fmla="*/ 82 w 86"/>
                    <a:gd name="T103" fmla="*/ 14 h 82"/>
                    <a:gd name="T104" fmla="*/ 84 w 86"/>
                    <a:gd name="T105" fmla="*/ 13 h 82"/>
                    <a:gd name="T106" fmla="*/ 84 w 86"/>
                    <a:gd name="T10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2">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30" name="Freeform 37"/>
                <p:cNvSpPr>
                  <a:spLocks/>
                </p:cNvSpPr>
                <p:nvPr/>
              </p:nvSpPr>
              <p:spPr bwMode="auto">
                <a:xfrm>
                  <a:off x="6329" y="2470"/>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31" name="Freeform 38"/>
                <p:cNvSpPr>
                  <a:spLocks/>
                </p:cNvSpPr>
                <p:nvPr/>
              </p:nvSpPr>
              <p:spPr bwMode="auto">
                <a:xfrm>
                  <a:off x="6049" y="22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32" name="Freeform 39"/>
                <p:cNvSpPr>
                  <a:spLocks/>
                </p:cNvSpPr>
                <p:nvPr/>
              </p:nvSpPr>
              <p:spPr bwMode="auto">
                <a:xfrm>
                  <a:off x="6412" y="2850"/>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33" name="Freeform 40"/>
                <p:cNvSpPr>
                  <a:spLocks/>
                </p:cNvSpPr>
                <p:nvPr/>
              </p:nvSpPr>
              <p:spPr bwMode="auto">
                <a:xfrm>
                  <a:off x="6045" y="2259"/>
                  <a:ext cx="2" cy="3"/>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0"/>
                        <a:pt x="1"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34" name="Freeform 41"/>
                <p:cNvSpPr>
                  <a:spLocks/>
                </p:cNvSpPr>
                <p:nvPr/>
              </p:nvSpPr>
              <p:spPr bwMode="auto">
                <a:xfrm>
                  <a:off x="6441" y="30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35" name="Freeform 42"/>
                <p:cNvSpPr>
                  <a:spLocks/>
                </p:cNvSpPr>
                <p:nvPr/>
              </p:nvSpPr>
              <p:spPr bwMode="auto">
                <a:xfrm>
                  <a:off x="6040" y="234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36" name="Freeform 43"/>
                <p:cNvSpPr>
                  <a:spLocks/>
                </p:cNvSpPr>
                <p:nvPr/>
              </p:nvSpPr>
              <p:spPr bwMode="auto">
                <a:xfrm>
                  <a:off x="6543" y="2821"/>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37" name="Freeform 44"/>
                <p:cNvSpPr>
                  <a:spLocks/>
                </p:cNvSpPr>
                <p:nvPr/>
              </p:nvSpPr>
              <p:spPr bwMode="auto">
                <a:xfrm>
                  <a:off x="6524" y="304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38" name="Freeform 45"/>
                <p:cNvSpPr>
                  <a:spLocks/>
                </p:cNvSpPr>
                <p:nvPr/>
              </p:nvSpPr>
              <p:spPr bwMode="auto">
                <a:xfrm>
                  <a:off x="6554" y="2821"/>
                  <a:ext cx="3" cy="3"/>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39" name="Freeform 46"/>
                <p:cNvSpPr>
                  <a:spLocks/>
                </p:cNvSpPr>
                <p:nvPr/>
              </p:nvSpPr>
              <p:spPr bwMode="auto">
                <a:xfrm>
                  <a:off x="6469" y="294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40" name="Freeform 47"/>
                <p:cNvSpPr>
                  <a:spLocks/>
                </p:cNvSpPr>
                <p:nvPr/>
              </p:nvSpPr>
              <p:spPr bwMode="auto">
                <a:xfrm>
                  <a:off x="6554" y="282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41" name="Freeform 48"/>
                <p:cNvSpPr>
                  <a:spLocks/>
                </p:cNvSpPr>
                <p:nvPr/>
              </p:nvSpPr>
              <p:spPr bwMode="auto">
                <a:xfrm>
                  <a:off x="6424" y="30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42" name="Freeform 49"/>
                <p:cNvSpPr>
                  <a:spLocks/>
                </p:cNvSpPr>
                <p:nvPr/>
              </p:nvSpPr>
              <p:spPr bwMode="auto">
                <a:xfrm>
                  <a:off x="6443" y="2473"/>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43" name="Freeform 50"/>
                <p:cNvSpPr>
                  <a:spLocks/>
                </p:cNvSpPr>
                <p:nvPr/>
              </p:nvSpPr>
              <p:spPr bwMode="auto">
                <a:xfrm>
                  <a:off x="6045" y="226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44" name="Freeform 51"/>
                <p:cNvSpPr>
                  <a:spLocks/>
                </p:cNvSpPr>
                <p:nvPr/>
              </p:nvSpPr>
              <p:spPr bwMode="auto">
                <a:xfrm>
                  <a:off x="7192" y="2542"/>
                  <a:ext cx="3" cy="4"/>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0"/>
                        <a:pt x="0" y="1"/>
                      </a:cubicBezTo>
                      <a:cubicBezTo>
                        <a:pt x="1"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45" name="Freeform 52"/>
                <p:cNvSpPr>
                  <a:spLocks/>
                </p:cNvSpPr>
                <p:nvPr/>
              </p:nvSpPr>
              <p:spPr bwMode="auto">
                <a:xfrm>
                  <a:off x="7159" y="2527"/>
                  <a:ext cx="3" cy="3"/>
                </a:xfrm>
                <a:custGeom>
                  <a:avLst/>
                  <a:gdLst>
                    <a:gd name="T0" fmla="*/ 3 w 3"/>
                    <a:gd name="T1" fmla="*/ 3 h 3"/>
                    <a:gd name="T2" fmla="*/ 3 w 3"/>
                    <a:gd name="T3" fmla="*/ 0 h 3"/>
                    <a:gd name="T4" fmla="*/ 0 w 3"/>
                    <a:gd name="T5" fmla="*/ 3 h 3"/>
                    <a:gd name="T6" fmla="*/ 3 w 3"/>
                    <a:gd name="T7" fmla="*/ 3 h 3"/>
                  </a:gdLst>
                  <a:ahLst/>
                  <a:cxnLst>
                    <a:cxn ang="0">
                      <a:pos x="T0" y="T1"/>
                    </a:cxn>
                    <a:cxn ang="0">
                      <a:pos x="T2" y="T3"/>
                    </a:cxn>
                    <a:cxn ang="0">
                      <a:pos x="T4" y="T5"/>
                    </a:cxn>
                    <a:cxn ang="0">
                      <a:pos x="T6" y="T7"/>
                    </a:cxn>
                  </a:cxnLst>
                  <a:rect l="0" t="0" r="r" b="b"/>
                  <a:pathLst>
                    <a:path w="3" h="3">
                      <a:moveTo>
                        <a:pt x="3" y="3"/>
                      </a:moveTo>
                      <a:lnTo>
                        <a:pt x="3" y="0"/>
                      </a:lnTo>
                      <a:lnTo>
                        <a:pt x="0" y="3"/>
                      </a:lnTo>
                      <a:lnTo>
                        <a:pt x="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46" name="Freeform 53"/>
                <p:cNvSpPr>
                  <a:spLocks/>
                </p:cNvSpPr>
                <p:nvPr/>
              </p:nvSpPr>
              <p:spPr bwMode="auto">
                <a:xfrm>
                  <a:off x="7140" y="2473"/>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47" name="Freeform 54"/>
                <p:cNvSpPr>
                  <a:spLocks/>
                </p:cNvSpPr>
                <p:nvPr/>
              </p:nvSpPr>
              <p:spPr bwMode="auto">
                <a:xfrm>
                  <a:off x="7067" y="2494"/>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48" name="Freeform 55"/>
                <p:cNvSpPr>
                  <a:spLocks/>
                </p:cNvSpPr>
                <p:nvPr/>
              </p:nvSpPr>
              <p:spPr bwMode="auto">
                <a:xfrm>
                  <a:off x="7062" y="2480"/>
                  <a:ext cx="5" cy="2"/>
                </a:xfrm>
                <a:custGeom>
                  <a:avLst/>
                  <a:gdLst>
                    <a:gd name="T0" fmla="*/ 1 w 2"/>
                    <a:gd name="T1" fmla="*/ 1 h 1"/>
                    <a:gd name="T2" fmla="*/ 1 w 2"/>
                    <a:gd name="T3" fmla="*/ 1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1" y="1"/>
                        <a:pt x="1" y="1"/>
                      </a:cubicBezTo>
                      <a:cubicBezTo>
                        <a:pt x="1" y="0"/>
                        <a:pt x="2" y="0"/>
                        <a:pt x="1"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49" name="Freeform 56"/>
                <p:cNvSpPr>
                  <a:spLocks/>
                </p:cNvSpPr>
                <p:nvPr/>
              </p:nvSpPr>
              <p:spPr bwMode="auto">
                <a:xfrm>
                  <a:off x="7064" y="2485"/>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50" name="Freeform 57"/>
                <p:cNvSpPr>
                  <a:spLocks/>
                </p:cNvSpPr>
                <p:nvPr/>
              </p:nvSpPr>
              <p:spPr bwMode="auto">
                <a:xfrm>
                  <a:off x="7199" y="253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51" name="Freeform 58"/>
                <p:cNvSpPr>
                  <a:spLocks/>
                </p:cNvSpPr>
                <p:nvPr/>
              </p:nvSpPr>
              <p:spPr bwMode="auto">
                <a:xfrm>
                  <a:off x="6192" y="2051"/>
                  <a:ext cx="30" cy="2"/>
                </a:xfrm>
                <a:custGeom>
                  <a:avLst/>
                  <a:gdLst>
                    <a:gd name="T0" fmla="*/ 4 w 13"/>
                    <a:gd name="T1" fmla="*/ 1 h 1"/>
                    <a:gd name="T2" fmla="*/ 6 w 13"/>
                    <a:gd name="T3" fmla="*/ 1 h 1"/>
                    <a:gd name="T4" fmla="*/ 6 w 13"/>
                    <a:gd name="T5" fmla="*/ 1 h 1"/>
                    <a:gd name="T6" fmla="*/ 6 w 13"/>
                    <a:gd name="T7" fmla="*/ 1 h 1"/>
                    <a:gd name="T8" fmla="*/ 6 w 13"/>
                    <a:gd name="T9" fmla="*/ 1 h 1"/>
                    <a:gd name="T10" fmla="*/ 6 w 13"/>
                    <a:gd name="T11" fmla="*/ 1 h 1"/>
                    <a:gd name="T12" fmla="*/ 6 w 13"/>
                    <a:gd name="T13" fmla="*/ 1 h 1"/>
                    <a:gd name="T14" fmla="*/ 6 w 13"/>
                    <a:gd name="T15" fmla="*/ 1 h 1"/>
                    <a:gd name="T16" fmla="*/ 4 w 13"/>
                    <a:gd name="T17" fmla="*/ 1 h 1"/>
                    <a:gd name="T18" fmla="*/ 4 w 1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52" name="Freeform 59"/>
                <p:cNvSpPr>
                  <a:spLocks/>
                </p:cNvSpPr>
                <p:nvPr/>
              </p:nvSpPr>
              <p:spPr bwMode="auto">
                <a:xfrm>
                  <a:off x="7190" y="254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53" name="Freeform 60"/>
                <p:cNvSpPr>
                  <a:spLocks/>
                </p:cNvSpPr>
                <p:nvPr/>
              </p:nvSpPr>
              <p:spPr bwMode="auto">
                <a:xfrm>
                  <a:off x="7062" y="2480"/>
                  <a:ext cx="5" cy="9"/>
                </a:xfrm>
                <a:custGeom>
                  <a:avLst/>
                  <a:gdLst>
                    <a:gd name="T0" fmla="*/ 2 w 2"/>
                    <a:gd name="T1" fmla="*/ 1 h 4"/>
                    <a:gd name="T2" fmla="*/ 2 w 2"/>
                    <a:gd name="T3" fmla="*/ 0 h 4"/>
                    <a:gd name="T4" fmla="*/ 1 w 2"/>
                    <a:gd name="T5" fmla="*/ 2 h 4"/>
                    <a:gd name="T6" fmla="*/ 1 w 2"/>
                    <a:gd name="T7" fmla="*/ 2 h 4"/>
                    <a:gd name="T8" fmla="*/ 0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54" name="Freeform 61"/>
                <p:cNvSpPr>
                  <a:spLocks/>
                </p:cNvSpPr>
                <p:nvPr/>
              </p:nvSpPr>
              <p:spPr bwMode="auto">
                <a:xfrm>
                  <a:off x="7216" y="2537"/>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55" name="Freeform 62"/>
                <p:cNvSpPr>
                  <a:spLocks/>
                </p:cNvSpPr>
                <p:nvPr/>
              </p:nvSpPr>
              <p:spPr bwMode="auto">
                <a:xfrm>
                  <a:off x="7199" y="2534"/>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56" name="Freeform 63"/>
                <p:cNvSpPr>
                  <a:spLocks/>
                </p:cNvSpPr>
                <p:nvPr/>
              </p:nvSpPr>
              <p:spPr bwMode="auto">
                <a:xfrm>
                  <a:off x="7074" y="2499"/>
                  <a:ext cx="5" cy="5"/>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0" y="2"/>
                        <a:pt x="1" y="1"/>
                        <a:pt x="1" y="1"/>
                      </a:cubicBezTo>
                      <a:cubicBezTo>
                        <a:pt x="2"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57" name="Freeform 64"/>
                <p:cNvSpPr>
                  <a:spLocks/>
                </p:cNvSpPr>
                <p:nvPr/>
              </p:nvSpPr>
              <p:spPr bwMode="auto">
                <a:xfrm>
                  <a:off x="7062" y="2485"/>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58" name="Freeform 65"/>
                <p:cNvSpPr>
                  <a:spLocks/>
                </p:cNvSpPr>
                <p:nvPr/>
              </p:nvSpPr>
              <p:spPr bwMode="auto">
                <a:xfrm>
                  <a:off x="5890" y="2063"/>
                  <a:ext cx="3" cy="7"/>
                </a:xfrm>
                <a:custGeom>
                  <a:avLst/>
                  <a:gdLst>
                    <a:gd name="T0" fmla="*/ 0 w 1"/>
                    <a:gd name="T1" fmla="*/ 3 h 3"/>
                    <a:gd name="T2" fmla="*/ 1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1" y="3"/>
                      </a:cubicBezTo>
                      <a:cubicBezTo>
                        <a:pt x="1" y="2"/>
                        <a:pt x="1" y="1"/>
                        <a:pt x="1"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59" name="Freeform 66"/>
                <p:cNvSpPr>
                  <a:spLocks/>
                </p:cNvSpPr>
                <p:nvPr/>
              </p:nvSpPr>
              <p:spPr bwMode="auto">
                <a:xfrm>
                  <a:off x="6151" y="2587"/>
                  <a:ext cx="3"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60" name="Freeform 67"/>
                <p:cNvSpPr>
                  <a:spLocks/>
                </p:cNvSpPr>
                <p:nvPr/>
              </p:nvSpPr>
              <p:spPr bwMode="auto">
                <a:xfrm>
                  <a:off x="6049" y="2252"/>
                  <a:ext cx="0" cy="3"/>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61" name="Freeform 68"/>
                <p:cNvSpPr>
                  <a:spLocks/>
                </p:cNvSpPr>
                <p:nvPr/>
              </p:nvSpPr>
              <p:spPr bwMode="auto">
                <a:xfrm>
                  <a:off x="6704" y="1688"/>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62" name="Freeform 69"/>
                <p:cNvSpPr>
                  <a:spLocks/>
                </p:cNvSpPr>
                <p:nvPr/>
              </p:nvSpPr>
              <p:spPr bwMode="auto">
                <a:xfrm>
                  <a:off x="6047" y="2252"/>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63" name="Freeform 70"/>
                <p:cNvSpPr>
                  <a:spLocks/>
                </p:cNvSpPr>
                <p:nvPr/>
              </p:nvSpPr>
              <p:spPr bwMode="auto">
                <a:xfrm>
                  <a:off x="6049" y="2252"/>
                  <a:ext cx="0" cy="3"/>
                </a:xfrm>
                <a:custGeom>
                  <a:avLst/>
                  <a:gdLst>
                    <a:gd name="T0" fmla="*/ 0 h 1"/>
                    <a:gd name="T1" fmla="*/ 1 h 1"/>
                    <a:gd name="T2" fmla="*/ 1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64" name="Freeform 71"/>
                <p:cNvSpPr>
                  <a:spLocks/>
                </p:cNvSpPr>
                <p:nvPr/>
              </p:nvSpPr>
              <p:spPr bwMode="auto">
                <a:xfrm>
                  <a:off x="6303" y="1646"/>
                  <a:ext cx="5" cy="2"/>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0" y="1"/>
                        <a:pt x="1" y="0"/>
                        <a:pt x="2"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65" name="Freeform 72"/>
                <p:cNvSpPr>
                  <a:spLocks/>
                </p:cNvSpPr>
                <p:nvPr/>
              </p:nvSpPr>
              <p:spPr bwMode="auto">
                <a:xfrm>
                  <a:off x="5990" y="2264"/>
                  <a:ext cx="19" cy="17"/>
                </a:xfrm>
                <a:custGeom>
                  <a:avLst/>
                  <a:gdLst>
                    <a:gd name="T0" fmla="*/ 2 w 8"/>
                    <a:gd name="T1" fmla="*/ 5 h 7"/>
                    <a:gd name="T2" fmla="*/ 4 w 8"/>
                    <a:gd name="T3" fmla="*/ 2 h 7"/>
                    <a:gd name="T4" fmla="*/ 2 w 8"/>
                    <a:gd name="T5" fmla="*/ 5 h 7"/>
                  </a:gdLst>
                  <a:ahLst/>
                  <a:cxnLst>
                    <a:cxn ang="0">
                      <a:pos x="T0" y="T1"/>
                    </a:cxn>
                    <a:cxn ang="0">
                      <a:pos x="T2" y="T3"/>
                    </a:cxn>
                    <a:cxn ang="0">
                      <a:pos x="T4" y="T5"/>
                    </a:cxn>
                  </a:cxnLst>
                  <a:rect l="0" t="0" r="r" b="b"/>
                  <a:pathLst>
                    <a:path w="8" h="7">
                      <a:moveTo>
                        <a:pt x="2" y="5"/>
                      </a:moveTo>
                      <a:cubicBezTo>
                        <a:pt x="8" y="0"/>
                        <a:pt x="0" y="7"/>
                        <a:pt x="4" y="2"/>
                      </a:cubicBezTo>
                      <a:cubicBezTo>
                        <a:pt x="2" y="3"/>
                        <a:pt x="2" y="4"/>
                        <a:pt x="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66" name="Freeform 73"/>
                <p:cNvSpPr>
                  <a:spLocks/>
                </p:cNvSpPr>
                <p:nvPr/>
              </p:nvSpPr>
              <p:spPr bwMode="auto">
                <a:xfrm>
                  <a:off x="7062" y="2447"/>
                  <a:ext cx="2" cy="4"/>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0" y="0"/>
                        <a:pt x="1" y="0"/>
                      </a:cubicBezTo>
                      <a:cubicBezTo>
                        <a:pt x="1" y="0"/>
                        <a:pt x="1"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67" name="Freeform 74"/>
                <p:cNvSpPr>
                  <a:spLocks/>
                </p:cNvSpPr>
                <p:nvPr/>
              </p:nvSpPr>
              <p:spPr bwMode="auto">
                <a:xfrm>
                  <a:off x="7062" y="2447"/>
                  <a:ext cx="2" cy="7"/>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68" name="Freeform 75"/>
                <p:cNvSpPr>
                  <a:spLocks/>
                </p:cNvSpPr>
                <p:nvPr/>
              </p:nvSpPr>
              <p:spPr bwMode="auto">
                <a:xfrm>
                  <a:off x="6540" y="164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69" name="Freeform 76"/>
                <p:cNvSpPr>
                  <a:spLocks/>
                </p:cNvSpPr>
                <p:nvPr/>
              </p:nvSpPr>
              <p:spPr bwMode="auto">
                <a:xfrm>
                  <a:off x="5874" y="1603"/>
                  <a:ext cx="1188" cy="1363"/>
                </a:xfrm>
                <a:custGeom>
                  <a:avLst/>
                  <a:gdLst>
                    <a:gd name="T0" fmla="*/ 307 w 501"/>
                    <a:gd name="T1" fmla="*/ 7 h 575"/>
                    <a:gd name="T2" fmla="*/ 204 w 501"/>
                    <a:gd name="T3" fmla="*/ 13 h 575"/>
                    <a:gd name="T4" fmla="*/ 130 w 501"/>
                    <a:gd name="T5" fmla="*/ 42 h 575"/>
                    <a:gd name="T6" fmla="*/ 23 w 501"/>
                    <a:gd name="T7" fmla="*/ 152 h 575"/>
                    <a:gd name="T8" fmla="*/ 0 w 501"/>
                    <a:gd name="T9" fmla="*/ 247 h 575"/>
                    <a:gd name="T10" fmla="*/ 50 w 501"/>
                    <a:gd name="T11" fmla="*/ 385 h 575"/>
                    <a:gd name="T12" fmla="*/ 111 w 501"/>
                    <a:gd name="T13" fmla="*/ 430 h 575"/>
                    <a:gd name="T14" fmla="*/ 184 w 501"/>
                    <a:gd name="T15" fmla="*/ 490 h 575"/>
                    <a:gd name="T16" fmla="*/ 202 w 501"/>
                    <a:gd name="T17" fmla="*/ 528 h 575"/>
                    <a:gd name="T18" fmla="*/ 213 w 501"/>
                    <a:gd name="T19" fmla="*/ 562 h 575"/>
                    <a:gd name="T20" fmla="*/ 214 w 501"/>
                    <a:gd name="T21" fmla="*/ 567 h 575"/>
                    <a:gd name="T22" fmla="*/ 211 w 501"/>
                    <a:gd name="T23" fmla="*/ 536 h 575"/>
                    <a:gd name="T24" fmla="*/ 199 w 501"/>
                    <a:gd name="T25" fmla="*/ 494 h 575"/>
                    <a:gd name="T26" fmla="*/ 165 w 501"/>
                    <a:gd name="T27" fmla="*/ 454 h 575"/>
                    <a:gd name="T28" fmla="*/ 164 w 501"/>
                    <a:gd name="T29" fmla="*/ 451 h 575"/>
                    <a:gd name="T30" fmla="*/ 135 w 501"/>
                    <a:gd name="T31" fmla="*/ 430 h 575"/>
                    <a:gd name="T32" fmla="*/ 134 w 501"/>
                    <a:gd name="T33" fmla="*/ 428 h 575"/>
                    <a:gd name="T34" fmla="*/ 125 w 501"/>
                    <a:gd name="T35" fmla="*/ 419 h 575"/>
                    <a:gd name="T36" fmla="*/ 97 w 501"/>
                    <a:gd name="T37" fmla="*/ 407 h 575"/>
                    <a:gd name="T38" fmla="*/ 85 w 501"/>
                    <a:gd name="T39" fmla="*/ 394 h 575"/>
                    <a:gd name="T40" fmla="*/ 77 w 501"/>
                    <a:gd name="T41" fmla="*/ 384 h 575"/>
                    <a:gd name="T42" fmla="*/ 63 w 501"/>
                    <a:gd name="T43" fmla="*/ 368 h 575"/>
                    <a:gd name="T44" fmla="*/ 49 w 501"/>
                    <a:gd name="T45" fmla="*/ 353 h 575"/>
                    <a:gd name="T46" fmla="*/ 40 w 501"/>
                    <a:gd name="T47" fmla="*/ 338 h 575"/>
                    <a:gd name="T48" fmla="*/ 25 w 501"/>
                    <a:gd name="T49" fmla="*/ 323 h 575"/>
                    <a:gd name="T50" fmla="*/ 29 w 501"/>
                    <a:gd name="T51" fmla="*/ 315 h 575"/>
                    <a:gd name="T52" fmla="*/ 21 w 501"/>
                    <a:gd name="T53" fmla="*/ 247 h 575"/>
                    <a:gd name="T54" fmla="*/ 23 w 501"/>
                    <a:gd name="T55" fmla="*/ 221 h 575"/>
                    <a:gd name="T56" fmla="*/ 26 w 501"/>
                    <a:gd name="T57" fmla="*/ 191 h 575"/>
                    <a:gd name="T58" fmla="*/ 56 w 501"/>
                    <a:gd name="T59" fmla="*/ 133 h 575"/>
                    <a:gd name="T60" fmla="*/ 74 w 501"/>
                    <a:gd name="T61" fmla="*/ 107 h 575"/>
                    <a:gd name="T62" fmla="*/ 84 w 501"/>
                    <a:gd name="T63" fmla="*/ 99 h 575"/>
                    <a:gd name="T64" fmla="*/ 90 w 501"/>
                    <a:gd name="T65" fmla="*/ 91 h 575"/>
                    <a:gd name="T66" fmla="*/ 110 w 501"/>
                    <a:gd name="T67" fmla="*/ 80 h 575"/>
                    <a:gd name="T68" fmla="*/ 129 w 501"/>
                    <a:gd name="T69" fmla="*/ 65 h 575"/>
                    <a:gd name="T70" fmla="*/ 182 w 501"/>
                    <a:gd name="T71" fmla="*/ 36 h 575"/>
                    <a:gd name="T72" fmla="*/ 211 w 501"/>
                    <a:gd name="T73" fmla="*/ 29 h 575"/>
                    <a:gd name="T74" fmla="*/ 253 w 501"/>
                    <a:gd name="T75" fmla="*/ 19 h 575"/>
                    <a:gd name="T76" fmla="*/ 281 w 501"/>
                    <a:gd name="T77" fmla="*/ 19 h 575"/>
                    <a:gd name="T78" fmla="*/ 284 w 501"/>
                    <a:gd name="T79" fmla="*/ 19 h 575"/>
                    <a:gd name="T80" fmla="*/ 320 w 501"/>
                    <a:gd name="T81" fmla="*/ 24 h 575"/>
                    <a:gd name="T82" fmla="*/ 369 w 501"/>
                    <a:gd name="T83" fmla="*/ 42 h 575"/>
                    <a:gd name="T84" fmla="*/ 388 w 501"/>
                    <a:gd name="T85" fmla="*/ 53 h 575"/>
                    <a:gd name="T86" fmla="*/ 407 w 501"/>
                    <a:gd name="T87" fmla="*/ 71 h 575"/>
                    <a:gd name="T88" fmla="*/ 435 w 501"/>
                    <a:gd name="T89" fmla="*/ 107 h 575"/>
                    <a:gd name="T90" fmla="*/ 462 w 501"/>
                    <a:gd name="T91" fmla="*/ 154 h 575"/>
                    <a:gd name="T92" fmla="*/ 471 w 501"/>
                    <a:gd name="T93" fmla="*/ 184 h 575"/>
                    <a:gd name="T94" fmla="*/ 464 w 501"/>
                    <a:gd name="T95" fmla="*/ 279 h 575"/>
                    <a:gd name="T96" fmla="*/ 451 w 501"/>
                    <a:gd name="T97" fmla="*/ 307 h 575"/>
                    <a:gd name="T98" fmla="*/ 395 w 501"/>
                    <a:gd name="T99" fmla="*/ 377 h 575"/>
                    <a:gd name="T100" fmla="*/ 368 w 501"/>
                    <a:gd name="T101" fmla="*/ 412 h 575"/>
                    <a:gd name="T102" fmla="*/ 363 w 501"/>
                    <a:gd name="T103" fmla="*/ 573 h 575"/>
                    <a:gd name="T104" fmla="*/ 446 w 501"/>
                    <a:gd name="T105" fmla="*/ 342 h 575"/>
                    <a:gd name="T106" fmla="*/ 463 w 501"/>
                    <a:gd name="T107" fmla="*/ 11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575">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70" name="Rectangle 77"/>
                <p:cNvSpPr>
                  <a:spLocks noChangeArrowheads="1"/>
                </p:cNvSpPr>
                <p:nvPr/>
              </p:nvSpPr>
              <p:spPr bwMode="auto">
                <a:xfrm>
                  <a:off x="7292" y="2051"/>
                  <a:ext cx="1"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71" name="Freeform 78"/>
                <p:cNvSpPr>
                  <a:spLocks/>
                </p:cNvSpPr>
                <p:nvPr/>
              </p:nvSpPr>
              <p:spPr bwMode="auto">
                <a:xfrm>
                  <a:off x="6566" y="3084"/>
                  <a:ext cx="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72" name="Freeform 79"/>
                <p:cNvSpPr>
                  <a:spLocks/>
                </p:cNvSpPr>
                <p:nvPr/>
              </p:nvSpPr>
              <p:spPr bwMode="auto">
                <a:xfrm>
                  <a:off x="7339" y="2013"/>
                  <a:ext cx="3" cy="2"/>
                </a:xfrm>
                <a:custGeom>
                  <a:avLst/>
                  <a:gdLst>
                    <a:gd name="T0" fmla="*/ 3 w 3"/>
                    <a:gd name="T1" fmla="*/ 2 h 2"/>
                    <a:gd name="T2" fmla="*/ 3 w 3"/>
                    <a:gd name="T3" fmla="*/ 2 h 2"/>
                    <a:gd name="T4" fmla="*/ 0 w 3"/>
                    <a:gd name="T5" fmla="*/ 0 h 2"/>
                    <a:gd name="T6" fmla="*/ 3 w 3"/>
                    <a:gd name="T7" fmla="*/ 2 h 2"/>
                  </a:gdLst>
                  <a:ahLst/>
                  <a:cxnLst>
                    <a:cxn ang="0">
                      <a:pos x="T0" y="T1"/>
                    </a:cxn>
                    <a:cxn ang="0">
                      <a:pos x="T2" y="T3"/>
                    </a:cxn>
                    <a:cxn ang="0">
                      <a:pos x="T4" y="T5"/>
                    </a:cxn>
                    <a:cxn ang="0">
                      <a:pos x="T6" y="T7"/>
                    </a:cxn>
                  </a:cxnLst>
                  <a:rect l="0" t="0" r="r" b="b"/>
                  <a:pathLst>
                    <a:path w="3" h="2">
                      <a:moveTo>
                        <a:pt x="3" y="2"/>
                      </a:moveTo>
                      <a:lnTo>
                        <a:pt x="3" y="2"/>
                      </a:lnTo>
                      <a:lnTo>
                        <a:pt x="0" y="0"/>
                      </a:lnTo>
                      <a:lnTo>
                        <a:pt x="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73" name="Freeform 80"/>
                <p:cNvSpPr>
                  <a:spLocks/>
                </p:cNvSpPr>
                <p:nvPr/>
              </p:nvSpPr>
              <p:spPr bwMode="auto">
                <a:xfrm>
                  <a:off x="6599" y="3080"/>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74" name="Freeform 81"/>
                <p:cNvSpPr>
                  <a:spLocks/>
                </p:cNvSpPr>
                <p:nvPr/>
              </p:nvSpPr>
              <p:spPr bwMode="auto">
                <a:xfrm>
                  <a:off x="7328" y="2034"/>
                  <a:ext cx="2" cy="5"/>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0"/>
                        <a:pt x="1" y="2"/>
                        <a:pt x="1" y="2"/>
                      </a:cubicBezTo>
                      <a:cubicBezTo>
                        <a:pt x="1" y="1"/>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75" name="Freeform 82"/>
                <p:cNvSpPr>
                  <a:spLocks/>
                </p:cNvSpPr>
                <p:nvPr/>
              </p:nvSpPr>
              <p:spPr bwMode="auto">
                <a:xfrm>
                  <a:off x="6429" y="246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76" name="Freeform 83"/>
                <p:cNvSpPr>
                  <a:spLocks/>
                </p:cNvSpPr>
                <p:nvPr/>
              </p:nvSpPr>
              <p:spPr bwMode="auto">
                <a:xfrm>
                  <a:off x="6497" y="2660"/>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77" name="Freeform 84"/>
                <p:cNvSpPr>
                  <a:spLocks/>
                </p:cNvSpPr>
                <p:nvPr/>
              </p:nvSpPr>
              <p:spPr bwMode="auto">
                <a:xfrm>
                  <a:off x="7328" y="202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78" name="Freeform 85"/>
                <p:cNvSpPr>
                  <a:spLocks/>
                </p:cNvSpPr>
                <p:nvPr/>
              </p:nvSpPr>
              <p:spPr bwMode="auto">
                <a:xfrm>
                  <a:off x="6414" y="2475"/>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79" name="Freeform 86"/>
                <p:cNvSpPr>
                  <a:spLocks/>
                </p:cNvSpPr>
                <p:nvPr/>
              </p:nvSpPr>
              <p:spPr bwMode="auto">
                <a:xfrm>
                  <a:off x="6422" y="2468"/>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1"/>
                        <a:pt x="1" y="1"/>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80" name="Freeform 87"/>
                <p:cNvSpPr>
                  <a:spLocks/>
                </p:cNvSpPr>
                <p:nvPr/>
              </p:nvSpPr>
              <p:spPr bwMode="auto">
                <a:xfrm>
                  <a:off x="6500" y="261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81" name="Freeform 88"/>
                <p:cNvSpPr>
                  <a:spLocks/>
                </p:cNvSpPr>
                <p:nvPr/>
              </p:nvSpPr>
              <p:spPr bwMode="auto">
                <a:xfrm>
                  <a:off x="6424" y="2468"/>
                  <a:ext cx="7" cy="0"/>
                </a:xfrm>
                <a:custGeom>
                  <a:avLst/>
                  <a:gdLst>
                    <a:gd name="T0" fmla="*/ 1 w 3"/>
                    <a:gd name="T1" fmla="*/ 0 w 3"/>
                    <a:gd name="T2" fmla="*/ 1 w 3"/>
                  </a:gdLst>
                  <a:ahLst/>
                  <a:cxnLst>
                    <a:cxn ang="0">
                      <a:pos x="T0" y="0"/>
                    </a:cxn>
                    <a:cxn ang="0">
                      <a:pos x="T1" y="0"/>
                    </a:cxn>
                    <a:cxn ang="0">
                      <a:pos x="T2" y="0"/>
                    </a:cxn>
                  </a:cxnLst>
                  <a:rect l="0" t="0" r="r" b="b"/>
                  <a:pathLst>
                    <a:path w="3">
                      <a:moveTo>
                        <a:pt x="1" y="0"/>
                      </a:moveTo>
                      <a:cubicBezTo>
                        <a:pt x="0" y="0"/>
                        <a:pt x="0" y="0"/>
                        <a:pt x="0" y="0"/>
                      </a:cubicBezTo>
                      <a:cubicBezTo>
                        <a:pt x="3"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82" name="Freeform 89"/>
                <p:cNvSpPr>
                  <a:spLocks/>
                </p:cNvSpPr>
                <p:nvPr/>
              </p:nvSpPr>
              <p:spPr bwMode="auto">
                <a:xfrm>
                  <a:off x="6564" y="244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83" name="Freeform 90"/>
                <p:cNvSpPr>
                  <a:spLocks/>
                </p:cNvSpPr>
                <p:nvPr/>
              </p:nvSpPr>
              <p:spPr bwMode="auto">
                <a:xfrm>
                  <a:off x="6497" y="2409"/>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84" name="Oval 91"/>
                <p:cNvSpPr>
                  <a:spLocks noChangeArrowheads="1"/>
                </p:cNvSpPr>
                <p:nvPr/>
              </p:nvSpPr>
              <p:spPr bwMode="auto">
                <a:xfrm>
                  <a:off x="6429" y="2468"/>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85" name="Freeform 92"/>
                <p:cNvSpPr>
                  <a:spLocks/>
                </p:cNvSpPr>
                <p:nvPr/>
              </p:nvSpPr>
              <p:spPr bwMode="auto">
                <a:xfrm>
                  <a:off x="6414" y="2179"/>
                  <a:ext cx="5" cy="7"/>
                </a:xfrm>
                <a:custGeom>
                  <a:avLst/>
                  <a:gdLst>
                    <a:gd name="T0" fmla="*/ 1 w 2"/>
                    <a:gd name="T1" fmla="*/ 0 h 3"/>
                    <a:gd name="T2" fmla="*/ 2 w 2"/>
                    <a:gd name="T3" fmla="*/ 3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1"/>
                        <a:pt x="2" y="3"/>
                      </a:cubicBezTo>
                      <a:cubicBezTo>
                        <a:pt x="1" y="2"/>
                        <a:pt x="1" y="2"/>
                        <a:pt x="1" y="2"/>
                      </a:cubicBezTo>
                      <a:cubicBezTo>
                        <a:pt x="1" y="1"/>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86" name="Freeform 93"/>
                <p:cNvSpPr>
                  <a:spLocks/>
                </p:cNvSpPr>
                <p:nvPr/>
              </p:nvSpPr>
              <p:spPr bwMode="auto">
                <a:xfrm>
                  <a:off x="6455" y="26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87" name="Freeform 94"/>
                <p:cNvSpPr>
                  <a:spLocks/>
                </p:cNvSpPr>
                <p:nvPr/>
              </p:nvSpPr>
              <p:spPr bwMode="auto">
                <a:xfrm>
                  <a:off x="7081" y="2501"/>
                  <a:ext cx="2" cy="3"/>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88" name="Freeform 95"/>
                <p:cNvSpPr>
                  <a:spLocks/>
                </p:cNvSpPr>
                <p:nvPr/>
              </p:nvSpPr>
              <p:spPr bwMode="auto">
                <a:xfrm>
                  <a:off x="7057" y="2449"/>
                  <a:ext cx="254" cy="133"/>
                </a:xfrm>
                <a:custGeom>
                  <a:avLst/>
                  <a:gdLst>
                    <a:gd name="T0" fmla="*/ 90 w 107"/>
                    <a:gd name="T1" fmla="*/ 34 h 56"/>
                    <a:gd name="T2" fmla="*/ 75 w 107"/>
                    <a:gd name="T3" fmla="*/ 23 h 56"/>
                    <a:gd name="T4" fmla="*/ 59 w 107"/>
                    <a:gd name="T5" fmla="*/ 22 h 56"/>
                    <a:gd name="T6" fmla="*/ 54 w 107"/>
                    <a:gd name="T7" fmla="*/ 18 h 56"/>
                    <a:gd name="T8" fmla="*/ 44 w 107"/>
                    <a:gd name="T9" fmla="*/ 13 h 56"/>
                    <a:gd name="T10" fmla="*/ 37 w 107"/>
                    <a:gd name="T11" fmla="*/ 9 h 56"/>
                    <a:gd name="T12" fmla="*/ 30 w 107"/>
                    <a:gd name="T13" fmla="*/ 11 h 56"/>
                    <a:gd name="T14" fmla="*/ 20 w 107"/>
                    <a:gd name="T15" fmla="*/ 8 h 56"/>
                    <a:gd name="T16" fmla="*/ 15 w 107"/>
                    <a:gd name="T17" fmla="*/ 6 h 56"/>
                    <a:gd name="T18" fmla="*/ 9 w 107"/>
                    <a:gd name="T19" fmla="*/ 1 h 56"/>
                    <a:gd name="T20" fmla="*/ 6 w 107"/>
                    <a:gd name="T21" fmla="*/ 1 h 56"/>
                    <a:gd name="T22" fmla="*/ 3 w 107"/>
                    <a:gd name="T23" fmla="*/ 3 h 56"/>
                    <a:gd name="T24" fmla="*/ 0 w 107"/>
                    <a:gd name="T25" fmla="*/ 5 h 56"/>
                    <a:gd name="T26" fmla="*/ 1 w 107"/>
                    <a:gd name="T27" fmla="*/ 8 h 56"/>
                    <a:gd name="T28" fmla="*/ 6 w 107"/>
                    <a:gd name="T29" fmla="*/ 9 h 56"/>
                    <a:gd name="T30" fmla="*/ 8 w 107"/>
                    <a:gd name="T31" fmla="*/ 14 h 56"/>
                    <a:gd name="T32" fmla="*/ 3 w 107"/>
                    <a:gd name="T33" fmla="*/ 19 h 56"/>
                    <a:gd name="T34" fmla="*/ 5 w 107"/>
                    <a:gd name="T35" fmla="*/ 20 h 56"/>
                    <a:gd name="T36" fmla="*/ 8 w 107"/>
                    <a:gd name="T37" fmla="*/ 18 h 56"/>
                    <a:gd name="T38" fmla="*/ 8 w 107"/>
                    <a:gd name="T39" fmla="*/ 20 h 56"/>
                    <a:gd name="T40" fmla="*/ 12 w 107"/>
                    <a:gd name="T41" fmla="*/ 17 h 56"/>
                    <a:gd name="T42" fmla="*/ 11 w 107"/>
                    <a:gd name="T43" fmla="*/ 22 h 56"/>
                    <a:gd name="T44" fmla="*/ 11 w 107"/>
                    <a:gd name="T45" fmla="*/ 25 h 56"/>
                    <a:gd name="T46" fmla="*/ 13 w 107"/>
                    <a:gd name="T47" fmla="*/ 23 h 56"/>
                    <a:gd name="T48" fmla="*/ 14 w 107"/>
                    <a:gd name="T49" fmla="*/ 25 h 56"/>
                    <a:gd name="T50" fmla="*/ 17 w 107"/>
                    <a:gd name="T51" fmla="*/ 22 h 56"/>
                    <a:gd name="T52" fmla="*/ 21 w 107"/>
                    <a:gd name="T53" fmla="*/ 18 h 56"/>
                    <a:gd name="T54" fmla="*/ 20 w 107"/>
                    <a:gd name="T55" fmla="*/ 23 h 56"/>
                    <a:gd name="T56" fmla="*/ 24 w 107"/>
                    <a:gd name="T57" fmla="*/ 26 h 56"/>
                    <a:gd name="T58" fmla="*/ 26 w 107"/>
                    <a:gd name="T59" fmla="*/ 27 h 56"/>
                    <a:gd name="T60" fmla="*/ 28 w 107"/>
                    <a:gd name="T61" fmla="*/ 27 h 56"/>
                    <a:gd name="T62" fmla="*/ 33 w 107"/>
                    <a:gd name="T63" fmla="*/ 29 h 56"/>
                    <a:gd name="T64" fmla="*/ 35 w 107"/>
                    <a:gd name="T65" fmla="*/ 30 h 56"/>
                    <a:gd name="T66" fmla="*/ 36 w 107"/>
                    <a:gd name="T67" fmla="*/ 30 h 56"/>
                    <a:gd name="T68" fmla="*/ 38 w 107"/>
                    <a:gd name="T69" fmla="*/ 28 h 56"/>
                    <a:gd name="T70" fmla="*/ 39 w 107"/>
                    <a:gd name="T71" fmla="*/ 31 h 56"/>
                    <a:gd name="T72" fmla="*/ 41 w 107"/>
                    <a:gd name="T73" fmla="*/ 30 h 56"/>
                    <a:gd name="T74" fmla="*/ 44 w 107"/>
                    <a:gd name="T75" fmla="*/ 33 h 56"/>
                    <a:gd name="T76" fmla="*/ 48 w 107"/>
                    <a:gd name="T77" fmla="*/ 34 h 56"/>
                    <a:gd name="T78" fmla="*/ 50 w 107"/>
                    <a:gd name="T79" fmla="*/ 37 h 56"/>
                    <a:gd name="T80" fmla="*/ 52 w 107"/>
                    <a:gd name="T81" fmla="*/ 36 h 56"/>
                    <a:gd name="T82" fmla="*/ 52 w 107"/>
                    <a:gd name="T83" fmla="*/ 37 h 56"/>
                    <a:gd name="T84" fmla="*/ 55 w 107"/>
                    <a:gd name="T85" fmla="*/ 37 h 56"/>
                    <a:gd name="T86" fmla="*/ 58 w 107"/>
                    <a:gd name="T87" fmla="*/ 38 h 56"/>
                    <a:gd name="T88" fmla="*/ 61 w 107"/>
                    <a:gd name="T89" fmla="*/ 38 h 56"/>
                    <a:gd name="T90" fmla="*/ 67 w 107"/>
                    <a:gd name="T91" fmla="*/ 33 h 56"/>
                    <a:gd name="T92" fmla="*/ 67 w 107"/>
                    <a:gd name="T93" fmla="*/ 38 h 56"/>
                    <a:gd name="T94" fmla="*/ 71 w 107"/>
                    <a:gd name="T95" fmla="*/ 39 h 56"/>
                    <a:gd name="T96" fmla="*/ 73 w 107"/>
                    <a:gd name="T97" fmla="*/ 40 h 56"/>
                    <a:gd name="T98" fmla="*/ 79 w 107"/>
                    <a:gd name="T99" fmla="*/ 44 h 56"/>
                    <a:gd name="T100" fmla="*/ 81 w 107"/>
                    <a:gd name="T101" fmla="*/ 46 h 56"/>
                    <a:gd name="T102" fmla="*/ 90 w 107"/>
                    <a:gd name="T103" fmla="*/ 46 h 56"/>
                    <a:gd name="T104" fmla="*/ 93 w 107"/>
                    <a:gd name="T10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56">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89" name="Freeform 96"/>
                <p:cNvSpPr>
                  <a:spLocks/>
                </p:cNvSpPr>
                <p:nvPr/>
              </p:nvSpPr>
              <p:spPr bwMode="auto">
                <a:xfrm>
                  <a:off x="6768" y="243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90" name="Freeform 97"/>
                <p:cNvSpPr>
                  <a:spLocks/>
                </p:cNvSpPr>
                <p:nvPr/>
              </p:nvSpPr>
              <p:spPr bwMode="auto">
                <a:xfrm>
                  <a:off x="7180" y="253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91" name="Freeform 98"/>
                <p:cNvSpPr>
                  <a:spLocks/>
                </p:cNvSpPr>
                <p:nvPr/>
              </p:nvSpPr>
              <p:spPr bwMode="auto">
                <a:xfrm>
                  <a:off x="7069" y="2489"/>
                  <a:ext cx="2" cy="5"/>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1"/>
                        <a:pt x="0"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92" name="Freeform 99"/>
                <p:cNvSpPr>
                  <a:spLocks/>
                </p:cNvSpPr>
                <p:nvPr/>
              </p:nvSpPr>
              <p:spPr bwMode="auto">
                <a:xfrm>
                  <a:off x="7204" y="2096"/>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93" name="Freeform 100"/>
                <p:cNvSpPr>
                  <a:spLocks/>
                </p:cNvSpPr>
                <p:nvPr/>
              </p:nvSpPr>
              <p:spPr bwMode="auto">
                <a:xfrm>
                  <a:off x="7180" y="2489"/>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94" name="Freeform 101"/>
                <p:cNvSpPr>
                  <a:spLocks/>
                </p:cNvSpPr>
                <p:nvPr/>
              </p:nvSpPr>
              <p:spPr bwMode="auto">
                <a:xfrm>
                  <a:off x="7211" y="2091"/>
                  <a:ext cx="0" cy="5"/>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95" name="Freeform 102"/>
                <p:cNvSpPr>
                  <a:spLocks/>
                </p:cNvSpPr>
                <p:nvPr/>
              </p:nvSpPr>
              <p:spPr bwMode="auto">
                <a:xfrm>
                  <a:off x="7202" y="2089"/>
                  <a:ext cx="0" cy="5"/>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1"/>
                        <a:pt x="0" y="0"/>
                        <a:pt x="0" y="0"/>
                      </a:cubicBezTo>
                      <a:cubicBezTo>
                        <a:pt x="0" y="2"/>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96" name="Freeform 103"/>
                <p:cNvSpPr>
                  <a:spLocks/>
                </p:cNvSpPr>
                <p:nvPr/>
              </p:nvSpPr>
              <p:spPr bwMode="auto">
                <a:xfrm>
                  <a:off x="7214" y="2089"/>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97" name="Freeform 104"/>
                <p:cNvSpPr>
                  <a:spLocks/>
                </p:cNvSpPr>
                <p:nvPr/>
              </p:nvSpPr>
              <p:spPr bwMode="auto">
                <a:xfrm>
                  <a:off x="7190" y="2086"/>
                  <a:ext cx="2" cy="5"/>
                </a:xfrm>
                <a:custGeom>
                  <a:avLst/>
                  <a:gdLst>
                    <a:gd name="T0" fmla="*/ 1 w 1"/>
                    <a:gd name="T1" fmla="*/ 1 h 2"/>
                    <a:gd name="T2" fmla="*/ 0 w 1"/>
                    <a:gd name="T3" fmla="*/ 0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1" y="1"/>
                        <a:pt x="1" y="1"/>
                        <a:pt x="1" y="1"/>
                      </a:cubicBezTo>
                      <a:cubicBezTo>
                        <a:pt x="1" y="2"/>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98" name="Freeform 105"/>
                <p:cNvSpPr>
                  <a:spLocks/>
                </p:cNvSpPr>
                <p:nvPr/>
              </p:nvSpPr>
              <p:spPr bwMode="auto">
                <a:xfrm>
                  <a:off x="5743" y="2352"/>
                  <a:ext cx="0" cy="5"/>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0"/>
                        <a:pt x="0" y="1"/>
                        <a:pt x="0"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99" name="Freeform 106"/>
                <p:cNvSpPr>
                  <a:spLocks/>
                </p:cNvSpPr>
                <p:nvPr/>
              </p:nvSpPr>
              <p:spPr bwMode="auto">
                <a:xfrm>
                  <a:off x="6128" y="166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00" name="Freeform 107"/>
                <p:cNvSpPr>
                  <a:spLocks/>
                </p:cNvSpPr>
                <p:nvPr/>
              </p:nvSpPr>
              <p:spPr bwMode="auto">
                <a:xfrm>
                  <a:off x="6540" y="1520"/>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01" name="Freeform 108"/>
                <p:cNvSpPr>
                  <a:spLocks/>
                </p:cNvSpPr>
                <p:nvPr/>
              </p:nvSpPr>
              <p:spPr bwMode="auto">
                <a:xfrm>
                  <a:off x="6543" y="1511"/>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2" y="1"/>
                        <a:pt x="0" y="1"/>
                        <a:pt x="1" y="0"/>
                      </a:cubicBezTo>
                      <a:cubicBezTo>
                        <a:pt x="1"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02" name="Freeform 109"/>
                <p:cNvSpPr>
                  <a:spLocks/>
                </p:cNvSpPr>
                <p:nvPr/>
              </p:nvSpPr>
              <p:spPr bwMode="auto">
                <a:xfrm>
                  <a:off x="6516" y="1546"/>
                  <a:ext cx="5" cy="5"/>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1" y="1"/>
                        <a:pt x="1" y="1"/>
                      </a:cubicBezTo>
                      <a:cubicBezTo>
                        <a:pt x="0" y="2"/>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03" name="Freeform 110"/>
                <p:cNvSpPr>
                  <a:spLocks/>
                </p:cNvSpPr>
                <p:nvPr/>
              </p:nvSpPr>
              <p:spPr bwMode="auto">
                <a:xfrm>
                  <a:off x="6516" y="1541"/>
                  <a:ext cx="8" cy="7"/>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3" y="0"/>
                        <a:pt x="3" y="0"/>
                        <a:pt x="3" y="0"/>
                      </a:cubicBezTo>
                      <a:cubicBezTo>
                        <a:pt x="1" y="1"/>
                        <a:pt x="1"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04" name="Freeform 111"/>
                <p:cNvSpPr>
                  <a:spLocks/>
                </p:cNvSpPr>
                <p:nvPr/>
              </p:nvSpPr>
              <p:spPr bwMode="auto">
                <a:xfrm>
                  <a:off x="6535" y="1520"/>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2"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05" name="Freeform 112"/>
                <p:cNvSpPr>
                  <a:spLocks/>
                </p:cNvSpPr>
                <p:nvPr/>
              </p:nvSpPr>
              <p:spPr bwMode="auto">
                <a:xfrm>
                  <a:off x="6538" y="1518"/>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06" name="Freeform 113"/>
                <p:cNvSpPr>
                  <a:spLocks/>
                </p:cNvSpPr>
                <p:nvPr/>
              </p:nvSpPr>
              <p:spPr bwMode="auto">
                <a:xfrm>
                  <a:off x="7164" y="1951"/>
                  <a:ext cx="261" cy="150"/>
                </a:xfrm>
                <a:custGeom>
                  <a:avLst/>
                  <a:gdLst>
                    <a:gd name="T0" fmla="*/ 86 w 110"/>
                    <a:gd name="T1" fmla="*/ 5 h 63"/>
                    <a:gd name="T2" fmla="*/ 79 w 110"/>
                    <a:gd name="T3" fmla="*/ 7 h 63"/>
                    <a:gd name="T4" fmla="*/ 58 w 110"/>
                    <a:gd name="T5" fmla="*/ 24 h 63"/>
                    <a:gd name="T6" fmla="*/ 50 w 110"/>
                    <a:gd name="T7" fmla="*/ 26 h 63"/>
                    <a:gd name="T8" fmla="*/ 44 w 110"/>
                    <a:gd name="T9" fmla="*/ 26 h 63"/>
                    <a:gd name="T10" fmla="*/ 34 w 110"/>
                    <a:gd name="T11" fmla="*/ 31 h 63"/>
                    <a:gd name="T12" fmla="*/ 28 w 110"/>
                    <a:gd name="T13" fmla="*/ 33 h 63"/>
                    <a:gd name="T14" fmla="*/ 17 w 110"/>
                    <a:gd name="T15" fmla="*/ 38 h 63"/>
                    <a:gd name="T16" fmla="*/ 13 w 110"/>
                    <a:gd name="T17" fmla="*/ 45 h 63"/>
                    <a:gd name="T18" fmla="*/ 5 w 110"/>
                    <a:gd name="T19" fmla="*/ 47 h 63"/>
                    <a:gd name="T20" fmla="*/ 1 w 110"/>
                    <a:gd name="T21" fmla="*/ 50 h 63"/>
                    <a:gd name="T22" fmla="*/ 3 w 110"/>
                    <a:gd name="T23" fmla="*/ 55 h 63"/>
                    <a:gd name="T24" fmla="*/ 3 w 110"/>
                    <a:gd name="T25" fmla="*/ 56 h 63"/>
                    <a:gd name="T26" fmla="*/ 5 w 110"/>
                    <a:gd name="T27" fmla="*/ 55 h 63"/>
                    <a:gd name="T28" fmla="*/ 9 w 110"/>
                    <a:gd name="T29" fmla="*/ 56 h 63"/>
                    <a:gd name="T30" fmla="*/ 12 w 110"/>
                    <a:gd name="T31" fmla="*/ 58 h 63"/>
                    <a:gd name="T32" fmla="*/ 12 w 110"/>
                    <a:gd name="T33" fmla="*/ 51 h 63"/>
                    <a:gd name="T34" fmla="*/ 15 w 110"/>
                    <a:gd name="T35" fmla="*/ 57 h 63"/>
                    <a:gd name="T36" fmla="*/ 18 w 110"/>
                    <a:gd name="T37" fmla="*/ 61 h 63"/>
                    <a:gd name="T38" fmla="*/ 16 w 110"/>
                    <a:gd name="T39" fmla="*/ 54 h 63"/>
                    <a:gd name="T40" fmla="*/ 19 w 110"/>
                    <a:gd name="T41" fmla="*/ 59 h 63"/>
                    <a:gd name="T42" fmla="*/ 21 w 110"/>
                    <a:gd name="T43" fmla="*/ 60 h 63"/>
                    <a:gd name="T44" fmla="*/ 22 w 110"/>
                    <a:gd name="T45" fmla="*/ 60 h 63"/>
                    <a:gd name="T46" fmla="*/ 23 w 110"/>
                    <a:gd name="T47" fmla="*/ 60 h 63"/>
                    <a:gd name="T48" fmla="*/ 23 w 110"/>
                    <a:gd name="T49" fmla="*/ 55 h 63"/>
                    <a:gd name="T50" fmla="*/ 26 w 110"/>
                    <a:gd name="T51" fmla="*/ 58 h 63"/>
                    <a:gd name="T52" fmla="*/ 26 w 110"/>
                    <a:gd name="T53" fmla="*/ 54 h 63"/>
                    <a:gd name="T54" fmla="*/ 27 w 110"/>
                    <a:gd name="T55" fmla="*/ 54 h 63"/>
                    <a:gd name="T56" fmla="*/ 29 w 110"/>
                    <a:gd name="T57" fmla="*/ 54 h 63"/>
                    <a:gd name="T58" fmla="*/ 34 w 110"/>
                    <a:gd name="T59" fmla="*/ 51 h 63"/>
                    <a:gd name="T60" fmla="*/ 36 w 110"/>
                    <a:gd name="T61" fmla="*/ 51 h 63"/>
                    <a:gd name="T62" fmla="*/ 40 w 110"/>
                    <a:gd name="T63" fmla="*/ 49 h 63"/>
                    <a:gd name="T64" fmla="*/ 44 w 110"/>
                    <a:gd name="T65" fmla="*/ 47 h 63"/>
                    <a:gd name="T66" fmla="*/ 45 w 110"/>
                    <a:gd name="T67" fmla="*/ 45 h 63"/>
                    <a:gd name="T68" fmla="*/ 46 w 110"/>
                    <a:gd name="T69" fmla="*/ 45 h 63"/>
                    <a:gd name="T70" fmla="*/ 46 w 110"/>
                    <a:gd name="T71" fmla="*/ 42 h 63"/>
                    <a:gd name="T72" fmla="*/ 49 w 110"/>
                    <a:gd name="T73" fmla="*/ 42 h 63"/>
                    <a:gd name="T74" fmla="*/ 53 w 110"/>
                    <a:gd name="T75" fmla="*/ 42 h 63"/>
                    <a:gd name="T76" fmla="*/ 55 w 110"/>
                    <a:gd name="T77" fmla="*/ 39 h 63"/>
                    <a:gd name="T78" fmla="*/ 60 w 110"/>
                    <a:gd name="T79" fmla="*/ 39 h 63"/>
                    <a:gd name="T80" fmla="*/ 61 w 110"/>
                    <a:gd name="T81" fmla="*/ 38 h 63"/>
                    <a:gd name="T82" fmla="*/ 62 w 110"/>
                    <a:gd name="T83" fmla="*/ 38 h 63"/>
                    <a:gd name="T84" fmla="*/ 64 w 110"/>
                    <a:gd name="T85" fmla="*/ 40 h 63"/>
                    <a:gd name="T86" fmla="*/ 66 w 110"/>
                    <a:gd name="T87" fmla="*/ 35 h 63"/>
                    <a:gd name="T88" fmla="*/ 68 w 110"/>
                    <a:gd name="T89" fmla="*/ 30 h 63"/>
                    <a:gd name="T90" fmla="*/ 71 w 110"/>
                    <a:gd name="T91" fmla="*/ 31 h 63"/>
                    <a:gd name="T92" fmla="*/ 72 w 110"/>
                    <a:gd name="T93" fmla="*/ 26 h 63"/>
                    <a:gd name="T94" fmla="*/ 76 w 110"/>
                    <a:gd name="T95" fmla="*/ 26 h 63"/>
                    <a:gd name="T96" fmla="*/ 79 w 110"/>
                    <a:gd name="T97" fmla="*/ 24 h 63"/>
                    <a:gd name="T98" fmla="*/ 82 w 110"/>
                    <a:gd name="T99" fmla="*/ 23 h 63"/>
                    <a:gd name="T100" fmla="*/ 88 w 110"/>
                    <a:gd name="T101" fmla="*/ 20 h 63"/>
                    <a:gd name="T102" fmla="*/ 91 w 110"/>
                    <a:gd name="T103" fmla="*/ 16 h 63"/>
                    <a:gd name="T104" fmla="*/ 97 w 110"/>
                    <a:gd name="T105" fmla="*/ 13 h 63"/>
                    <a:gd name="T106" fmla="*/ 105 w 110"/>
                    <a:gd name="T10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63">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07" name="Freeform 114"/>
                <p:cNvSpPr>
                  <a:spLocks/>
                </p:cNvSpPr>
                <p:nvPr/>
              </p:nvSpPr>
              <p:spPr bwMode="auto">
                <a:xfrm>
                  <a:off x="6521" y="1354"/>
                  <a:ext cx="7" cy="2"/>
                </a:xfrm>
                <a:custGeom>
                  <a:avLst/>
                  <a:gdLst>
                    <a:gd name="T0" fmla="*/ 7 w 7"/>
                    <a:gd name="T1" fmla="*/ 0 h 2"/>
                    <a:gd name="T2" fmla="*/ 7 w 7"/>
                    <a:gd name="T3" fmla="*/ 0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lnTo>
                        <a:pt x="7" y="0"/>
                      </a:lnTo>
                      <a:lnTo>
                        <a:pt x="0" y="2"/>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08" name="Freeform 115"/>
                <p:cNvSpPr>
                  <a:spLocks/>
                </p:cNvSpPr>
                <p:nvPr/>
              </p:nvSpPr>
              <p:spPr bwMode="auto">
                <a:xfrm>
                  <a:off x="6564" y="1292"/>
                  <a:ext cx="88" cy="283"/>
                </a:xfrm>
                <a:custGeom>
                  <a:avLst/>
                  <a:gdLst>
                    <a:gd name="T0" fmla="*/ 15 w 37"/>
                    <a:gd name="T1" fmla="*/ 54 h 119"/>
                    <a:gd name="T2" fmla="*/ 12 w 37"/>
                    <a:gd name="T3" fmla="*/ 62 h 119"/>
                    <a:gd name="T4" fmla="*/ 8 w 37"/>
                    <a:gd name="T5" fmla="*/ 67 h 119"/>
                    <a:gd name="T6" fmla="*/ 6 w 37"/>
                    <a:gd name="T7" fmla="*/ 78 h 119"/>
                    <a:gd name="T8" fmla="*/ 4 w 37"/>
                    <a:gd name="T9" fmla="*/ 84 h 119"/>
                    <a:gd name="T10" fmla="*/ 2 w 37"/>
                    <a:gd name="T11" fmla="*/ 96 h 119"/>
                    <a:gd name="T12" fmla="*/ 5 w 37"/>
                    <a:gd name="T13" fmla="*/ 103 h 119"/>
                    <a:gd name="T14" fmla="*/ 2 w 37"/>
                    <a:gd name="T15" fmla="*/ 111 h 119"/>
                    <a:gd name="T16" fmla="*/ 2 w 37"/>
                    <a:gd name="T17" fmla="*/ 115 h 119"/>
                    <a:gd name="T18" fmla="*/ 7 w 37"/>
                    <a:gd name="T19" fmla="*/ 117 h 119"/>
                    <a:gd name="T20" fmla="*/ 8 w 37"/>
                    <a:gd name="T21" fmla="*/ 117 h 119"/>
                    <a:gd name="T22" fmla="*/ 9 w 37"/>
                    <a:gd name="T23" fmla="*/ 115 h 119"/>
                    <a:gd name="T24" fmla="*/ 12 w 37"/>
                    <a:gd name="T25" fmla="*/ 113 h 119"/>
                    <a:gd name="T26" fmla="*/ 15 w 37"/>
                    <a:gd name="T27" fmla="*/ 110 h 119"/>
                    <a:gd name="T28" fmla="*/ 17 w 37"/>
                    <a:gd name="T29" fmla="*/ 110 h 119"/>
                    <a:gd name="T30" fmla="*/ 17 w 37"/>
                    <a:gd name="T31" fmla="*/ 108 h 119"/>
                    <a:gd name="T32" fmla="*/ 18 w 37"/>
                    <a:gd name="T33" fmla="*/ 108 h 119"/>
                    <a:gd name="T34" fmla="*/ 21 w 37"/>
                    <a:gd name="T35" fmla="*/ 108 h 119"/>
                    <a:gd name="T36" fmla="*/ 15 w 37"/>
                    <a:gd name="T37" fmla="*/ 104 h 119"/>
                    <a:gd name="T38" fmla="*/ 18 w 37"/>
                    <a:gd name="T39" fmla="*/ 104 h 119"/>
                    <a:gd name="T40" fmla="*/ 20 w 37"/>
                    <a:gd name="T41" fmla="*/ 104 h 119"/>
                    <a:gd name="T42" fmla="*/ 22 w 37"/>
                    <a:gd name="T43" fmla="*/ 102 h 119"/>
                    <a:gd name="T44" fmla="*/ 20 w 37"/>
                    <a:gd name="T45" fmla="*/ 100 h 119"/>
                    <a:gd name="T46" fmla="*/ 22 w 37"/>
                    <a:gd name="T47" fmla="*/ 99 h 119"/>
                    <a:gd name="T48" fmla="*/ 15 w 37"/>
                    <a:gd name="T49" fmla="*/ 95 h 119"/>
                    <a:gd name="T50" fmla="*/ 21 w 37"/>
                    <a:gd name="T51" fmla="*/ 97 h 119"/>
                    <a:gd name="T52" fmla="*/ 24 w 37"/>
                    <a:gd name="T53" fmla="*/ 92 h 119"/>
                    <a:gd name="T54" fmla="*/ 24 w 37"/>
                    <a:gd name="T55" fmla="*/ 89 h 119"/>
                    <a:gd name="T56" fmla="*/ 21 w 37"/>
                    <a:gd name="T57" fmla="*/ 85 h 119"/>
                    <a:gd name="T58" fmla="*/ 26 w 37"/>
                    <a:gd name="T59" fmla="*/ 81 h 119"/>
                    <a:gd name="T60" fmla="*/ 24 w 37"/>
                    <a:gd name="T61" fmla="*/ 78 h 119"/>
                    <a:gd name="T62" fmla="*/ 25 w 37"/>
                    <a:gd name="T63" fmla="*/ 77 h 119"/>
                    <a:gd name="T64" fmla="*/ 23 w 37"/>
                    <a:gd name="T65" fmla="*/ 75 h 119"/>
                    <a:gd name="T66" fmla="*/ 27 w 37"/>
                    <a:gd name="T67" fmla="*/ 75 h 119"/>
                    <a:gd name="T68" fmla="*/ 26 w 37"/>
                    <a:gd name="T69" fmla="*/ 72 h 119"/>
                    <a:gd name="T70" fmla="*/ 25 w 37"/>
                    <a:gd name="T71" fmla="*/ 67 h 119"/>
                    <a:gd name="T72" fmla="*/ 29 w 37"/>
                    <a:gd name="T73" fmla="*/ 65 h 119"/>
                    <a:gd name="T74" fmla="*/ 28 w 37"/>
                    <a:gd name="T75" fmla="*/ 61 h 119"/>
                    <a:gd name="T76" fmla="*/ 29 w 37"/>
                    <a:gd name="T77" fmla="*/ 59 h 119"/>
                    <a:gd name="T78" fmla="*/ 29 w 37"/>
                    <a:gd name="T79" fmla="*/ 59 h 119"/>
                    <a:gd name="T80" fmla="*/ 29 w 37"/>
                    <a:gd name="T81" fmla="*/ 56 h 119"/>
                    <a:gd name="T82" fmla="*/ 27 w 37"/>
                    <a:gd name="T83" fmla="*/ 51 h 119"/>
                    <a:gd name="T84" fmla="*/ 25 w 37"/>
                    <a:gd name="T85" fmla="*/ 49 h 119"/>
                    <a:gd name="T86" fmla="*/ 27 w 37"/>
                    <a:gd name="T87" fmla="*/ 47 h 119"/>
                    <a:gd name="T88" fmla="*/ 29 w 37"/>
                    <a:gd name="T89" fmla="*/ 44 h 119"/>
                    <a:gd name="T90" fmla="*/ 27 w 37"/>
                    <a:gd name="T91" fmla="*/ 39 h 119"/>
                    <a:gd name="T92" fmla="*/ 28 w 37"/>
                    <a:gd name="T93" fmla="*/ 37 h 119"/>
                    <a:gd name="T94" fmla="*/ 31 w 37"/>
                    <a:gd name="T95" fmla="*/ 30 h 119"/>
                    <a:gd name="T96" fmla="*/ 32 w 37"/>
                    <a:gd name="T97" fmla="*/ 27 h 119"/>
                    <a:gd name="T98" fmla="*/ 29 w 37"/>
                    <a:gd name="T99" fmla="*/ 19 h 119"/>
                    <a:gd name="T100" fmla="*/ 30 w 37"/>
                    <a:gd name="T101" fmla="*/ 16 h 119"/>
                    <a:gd name="T102" fmla="*/ 26 w 37"/>
                    <a:gd name="T103" fmla="*/ 0 h 119"/>
                    <a:gd name="T104" fmla="*/ 18 w 37"/>
                    <a:gd name="T105" fmla="*/ 21 h 119"/>
                    <a:gd name="T106" fmla="*/ 11 w 37"/>
                    <a:gd name="T107"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119">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09" name="Freeform 116"/>
                <p:cNvSpPr>
                  <a:spLocks/>
                </p:cNvSpPr>
                <p:nvPr/>
              </p:nvSpPr>
              <p:spPr bwMode="auto">
                <a:xfrm>
                  <a:off x="6540" y="13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10" name="Freeform 117"/>
                <p:cNvSpPr>
                  <a:spLocks/>
                </p:cNvSpPr>
                <p:nvPr/>
              </p:nvSpPr>
              <p:spPr bwMode="auto">
                <a:xfrm>
                  <a:off x="5926" y="269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11" name="Freeform 118"/>
                <p:cNvSpPr>
                  <a:spLocks/>
                </p:cNvSpPr>
                <p:nvPr/>
              </p:nvSpPr>
              <p:spPr bwMode="auto">
                <a:xfrm>
                  <a:off x="6547" y="1503"/>
                  <a:ext cx="5" cy="3"/>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0"/>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12" name="Freeform 119"/>
                <p:cNvSpPr>
                  <a:spLocks/>
                </p:cNvSpPr>
                <p:nvPr/>
              </p:nvSpPr>
              <p:spPr bwMode="auto">
                <a:xfrm>
                  <a:off x="6545" y="1501"/>
                  <a:ext cx="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13" name="Freeform 120"/>
                <p:cNvSpPr>
                  <a:spLocks/>
                </p:cNvSpPr>
                <p:nvPr/>
              </p:nvSpPr>
              <p:spPr bwMode="auto">
                <a:xfrm>
                  <a:off x="6547" y="1513"/>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14" name="Freeform 121"/>
                <p:cNvSpPr>
                  <a:spLocks/>
                </p:cNvSpPr>
                <p:nvPr/>
              </p:nvSpPr>
              <p:spPr bwMode="auto">
                <a:xfrm>
                  <a:off x="6052" y="161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15" name="Freeform 122"/>
                <p:cNvSpPr>
                  <a:spLocks/>
                </p:cNvSpPr>
                <p:nvPr/>
              </p:nvSpPr>
              <p:spPr bwMode="auto">
                <a:xfrm>
                  <a:off x="6026" y="1565"/>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16" name="Freeform 123"/>
                <p:cNvSpPr>
                  <a:spLocks/>
                </p:cNvSpPr>
                <p:nvPr/>
              </p:nvSpPr>
              <p:spPr bwMode="auto">
                <a:xfrm>
                  <a:off x="6052" y="1525"/>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17" name="Freeform 124"/>
                <p:cNvSpPr>
                  <a:spLocks/>
                </p:cNvSpPr>
                <p:nvPr/>
              </p:nvSpPr>
              <p:spPr bwMode="auto">
                <a:xfrm>
                  <a:off x="7311" y="204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18" name="Freeform 125"/>
                <p:cNvSpPr>
                  <a:spLocks/>
                </p:cNvSpPr>
                <p:nvPr/>
              </p:nvSpPr>
              <p:spPr bwMode="auto">
                <a:xfrm>
                  <a:off x="6123" y="1646"/>
                  <a:ext cx="5"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0"/>
                        <a:pt x="0" y="0"/>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19" name="Rectangle 126"/>
                <p:cNvSpPr>
                  <a:spLocks noChangeArrowheads="1"/>
                </p:cNvSpPr>
                <p:nvPr/>
              </p:nvSpPr>
              <p:spPr bwMode="auto">
                <a:xfrm>
                  <a:off x="6066" y="1546"/>
                  <a:ext cx="2"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20" name="Freeform 127"/>
                <p:cNvSpPr>
                  <a:spLocks/>
                </p:cNvSpPr>
                <p:nvPr/>
              </p:nvSpPr>
              <p:spPr bwMode="auto">
                <a:xfrm>
                  <a:off x="5938" y="1399"/>
                  <a:ext cx="194" cy="301"/>
                </a:xfrm>
                <a:custGeom>
                  <a:avLst/>
                  <a:gdLst>
                    <a:gd name="T0" fmla="*/ 11 w 82"/>
                    <a:gd name="T1" fmla="*/ 27 h 127"/>
                    <a:gd name="T2" fmla="*/ 20 w 82"/>
                    <a:gd name="T3" fmla="*/ 47 h 127"/>
                    <a:gd name="T4" fmla="*/ 34 w 82"/>
                    <a:gd name="T5" fmla="*/ 60 h 127"/>
                    <a:gd name="T6" fmla="*/ 37 w 82"/>
                    <a:gd name="T7" fmla="*/ 68 h 127"/>
                    <a:gd name="T8" fmla="*/ 43 w 82"/>
                    <a:gd name="T9" fmla="*/ 80 h 127"/>
                    <a:gd name="T10" fmla="*/ 47 w 82"/>
                    <a:gd name="T11" fmla="*/ 89 h 127"/>
                    <a:gd name="T12" fmla="*/ 53 w 82"/>
                    <a:gd name="T13" fmla="*/ 94 h 127"/>
                    <a:gd name="T14" fmla="*/ 60 w 82"/>
                    <a:gd name="T15" fmla="*/ 105 h 127"/>
                    <a:gd name="T16" fmla="*/ 63 w 82"/>
                    <a:gd name="T17" fmla="*/ 111 h 127"/>
                    <a:gd name="T18" fmla="*/ 63 w 82"/>
                    <a:gd name="T19" fmla="*/ 121 h 127"/>
                    <a:gd name="T20" fmla="*/ 65 w 82"/>
                    <a:gd name="T21" fmla="*/ 124 h 127"/>
                    <a:gd name="T22" fmla="*/ 69 w 82"/>
                    <a:gd name="T23" fmla="*/ 126 h 127"/>
                    <a:gd name="T24" fmla="*/ 72 w 82"/>
                    <a:gd name="T25" fmla="*/ 126 h 127"/>
                    <a:gd name="T26" fmla="*/ 73 w 82"/>
                    <a:gd name="T27" fmla="*/ 123 h 127"/>
                    <a:gd name="T28" fmla="*/ 71 w 82"/>
                    <a:gd name="T29" fmla="*/ 118 h 127"/>
                    <a:gd name="T30" fmla="*/ 73 w 82"/>
                    <a:gd name="T31" fmla="*/ 112 h 127"/>
                    <a:gd name="T32" fmla="*/ 80 w 82"/>
                    <a:gd name="T33" fmla="*/ 112 h 127"/>
                    <a:gd name="T34" fmla="*/ 80 w 82"/>
                    <a:gd name="T35" fmla="*/ 109 h 127"/>
                    <a:gd name="T36" fmla="*/ 76 w 82"/>
                    <a:gd name="T37" fmla="*/ 108 h 127"/>
                    <a:gd name="T38" fmla="*/ 78 w 82"/>
                    <a:gd name="T39" fmla="*/ 107 h 127"/>
                    <a:gd name="T40" fmla="*/ 73 w 82"/>
                    <a:gd name="T41" fmla="*/ 105 h 127"/>
                    <a:gd name="T42" fmla="*/ 77 w 82"/>
                    <a:gd name="T43" fmla="*/ 102 h 127"/>
                    <a:gd name="T44" fmla="*/ 78 w 82"/>
                    <a:gd name="T45" fmla="*/ 100 h 127"/>
                    <a:gd name="T46" fmla="*/ 76 w 82"/>
                    <a:gd name="T47" fmla="*/ 100 h 127"/>
                    <a:gd name="T48" fmla="*/ 76 w 82"/>
                    <a:gd name="T49" fmla="*/ 96 h 127"/>
                    <a:gd name="T50" fmla="*/ 71 w 82"/>
                    <a:gd name="T51" fmla="*/ 96 h 127"/>
                    <a:gd name="T52" fmla="*/ 65 w 82"/>
                    <a:gd name="T53" fmla="*/ 95 h 127"/>
                    <a:gd name="T54" fmla="*/ 70 w 82"/>
                    <a:gd name="T55" fmla="*/ 92 h 127"/>
                    <a:gd name="T56" fmla="*/ 68 w 82"/>
                    <a:gd name="T57" fmla="*/ 86 h 127"/>
                    <a:gd name="T58" fmla="*/ 67 w 82"/>
                    <a:gd name="T59" fmla="*/ 84 h 127"/>
                    <a:gd name="T60" fmla="*/ 65 w 82"/>
                    <a:gd name="T61" fmla="*/ 81 h 127"/>
                    <a:gd name="T62" fmla="*/ 62 w 82"/>
                    <a:gd name="T63" fmla="*/ 75 h 127"/>
                    <a:gd name="T64" fmla="*/ 60 w 82"/>
                    <a:gd name="T65" fmla="*/ 73 h 127"/>
                    <a:gd name="T66" fmla="*/ 59 w 82"/>
                    <a:gd name="T67" fmla="*/ 72 h 127"/>
                    <a:gd name="T68" fmla="*/ 57 w 82"/>
                    <a:gd name="T69" fmla="*/ 71 h 127"/>
                    <a:gd name="T70" fmla="*/ 58 w 82"/>
                    <a:gd name="T71" fmla="*/ 68 h 127"/>
                    <a:gd name="T72" fmla="*/ 55 w 82"/>
                    <a:gd name="T73" fmla="*/ 67 h 127"/>
                    <a:gd name="T74" fmla="*/ 54 w 82"/>
                    <a:gd name="T75" fmla="*/ 62 h 127"/>
                    <a:gd name="T76" fmla="*/ 51 w 82"/>
                    <a:gd name="T77" fmla="*/ 58 h 127"/>
                    <a:gd name="T78" fmla="*/ 51 w 82"/>
                    <a:gd name="T79" fmla="*/ 54 h 127"/>
                    <a:gd name="T80" fmla="*/ 48 w 82"/>
                    <a:gd name="T81" fmla="*/ 53 h 127"/>
                    <a:gd name="T82" fmla="*/ 49 w 82"/>
                    <a:gd name="T83" fmla="*/ 53 h 127"/>
                    <a:gd name="T84" fmla="*/ 45 w 82"/>
                    <a:gd name="T85" fmla="*/ 50 h 127"/>
                    <a:gd name="T86" fmla="*/ 43 w 82"/>
                    <a:gd name="T87" fmla="*/ 46 h 127"/>
                    <a:gd name="T88" fmla="*/ 41 w 82"/>
                    <a:gd name="T89" fmla="*/ 44 h 127"/>
                    <a:gd name="T90" fmla="*/ 32 w 82"/>
                    <a:gd name="T91" fmla="*/ 44 h 127"/>
                    <a:gd name="T92" fmla="*/ 35 w 82"/>
                    <a:gd name="T93" fmla="*/ 39 h 127"/>
                    <a:gd name="T94" fmla="*/ 31 w 82"/>
                    <a:gd name="T95" fmla="*/ 36 h 127"/>
                    <a:gd name="T96" fmla="*/ 30 w 82"/>
                    <a:gd name="T97" fmla="*/ 32 h 127"/>
                    <a:gd name="T98" fmla="*/ 26 w 82"/>
                    <a:gd name="T99" fmla="*/ 24 h 127"/>
                    <a:gd name="T100" fmla="*/ 25 w 82"/>
                    <a:gd name="T101" fmla="*/ 21 h 127"/>
                    <a:gd name="T102" fmla="*/ 15 w 82"/>
                    <a:gd name="T103" fmla="*/ 15 h 127"/>
                    <a:gd name="T104" fmla="*/ 13 w 82"/>
                    <a:gd name="T10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127">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21" name="Freeform 128"/>
                <p:cNvSpPr>
                  <a:spLocks/>
                </p:cNvSpPr>
                <p:nvPr/>
              </p:nvSpPr>
              <p:spPr bwMode="auto">
                <a:xfrm>
                  <a:off x="6120" y="1641"/>
                  <a:ext cx="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22" name="Freeform 129"/>
                <p:cNvSpPr>
                  <a:spLocks/>
                </p:cNvSpPr>
                <p:nvPr/>
              </p:nvSpPr>
              <p:spPr bwMode="auto">
                <a:xfrm>
                  <a:off x="6033" y="1508"/>
                  <a:ext cx="2" cy="3"/>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23" name="Freeform 130"/>
                <p:cNvSpPr>
                  <a:spLocks/>
                </p:cNvSpPr>
                <p:nvPr/>
              </p:nvSpPr>
              <p:spPr bwMode="auto">
                <a:xfrm>
                  <a:off x="6016" y="1492"/>
                  <a:ext cx="5" cy="2"/>
                </a:xfrm>
                <a:custGeom>
                  <a:avLst/>
                  <a:gdLst>
                    <a:gd name="T0" fmla="*/ 5 w 5"/>
                    <a:gd name="T1" fmla="*/ 0 h 2"/>
                    <a:gd name="T2" fmla="*/ 5 w 5"/>
                    <a:gd name="T3" fmla="*/ 0 h 2"/>
                    <a:gd name="T4" fmla="*/ 0 w 5"/>
                    <a:gd name="T5" fmla="*/ 2 h 2"/>
                    <a:gd name="T6" fmla="*/ 5 w 5"/>
                    <a:gd name="T7" fmla="*/ 0 h 2"/>
                  </a:gdLst>
                  <a:ahLst/>
                  <a:cxnLst>
                    <a:cxn ang="0">
                      <a:pos x="T0" y="T1"/>
                    </a:cxn>
                    <a:cxn ang="0">
                      <a:pos x="T2" y="T3"/>
                    </a:cxn>
                    <a:cxn ang="0">
                      <a:pos x="T4" y="T5"/>
                    </a:cxn>
                    <a:cxn ang="0">
                      <a:pos x="T6" y="T7"/>
                    </a:cxn>
                  </a:cxnLst>
                  <a:rect l="0" t="0" r="r" b="b"/>
                  <a:pathLst>
                    <a:path w="5" h="2">
                      <a:moveTo>
                        <a:pt x="5" y="0"/>
                      </a:moveTo>
                      <a:lnTo>
                        <a:pt x="5" y="0"/>
                      </a:lnTo>
                      <a:lnTo>
                        <a:pt x="0" y="2"/>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24" name="Freeform 131"/>
                <p:cNvSpPr>
                  <a:spLocks/>
                </p:cNvSpPr>
                <p:nvPr/>
              </p:nvSpPr>
              <p:spPr bwMode="auto">
                <a:xfrm>
                  <a:off x="6042" y="1506"/>
                  <a:ext cx="5"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2"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25" name="Freeform 132"/>
                <p:cNvSpPr>
                  <a:spLocks/>
                </p:cNvSpPr>
                <p:nvPr/>
              </p:nvSpPr>
              <p:spPr bwMode="auto">
                <a:xfrm>
                  <a:off x="6094" y="169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26" name="Freeform 133"/>
                <p:cNvSpPr>
                  <a:spLocks/>
                </p:cNvSpPr>
                <p:nvPr/>
              </p:nvSpPr>
              <p:spPr bwMode="auto">
                <a:xfrm>
                  <a:off x="6045" y="1508"/>
                  <a:ext cx="2" cy="3"/>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27" name="Freeform 134"/>
                <p:cNvSpPr>
                  <a:spLocks/>
                </p:cNvSpPr>
                <p:nvPr/>
              </p:nvSpPr>
              <p:spPr bwMode="auto">
                <a:xfrm>
                  <a:off x="6035" y="150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28" name="Freeform 135"/>
                <p:cNvSpPr>
                  <a:spLocks/>
                </p:cNvSpPr>
                <p:nvPr/>
              </p:nvSpPr>
              <p:spPr bwMode="auto">
                <a:xfrm>
                  <a:off x="6535" y="1518"/>
                  <a:ext cx="12" cy="2"/>
                </a:xfrm>
                <a:custGeom>
                  <a:avLst/>
                  <a:gdLst>
                    <a:gd name="T0" fmla="*/ 1 w 5"/>
                    <a:gd name="T1" fmla="*/ 1 h 1"/>
                    <a:gd name="T2" fmla="*/ 0 w 5"/>
                    <a:gd name="T3" fmla="*/ 1 h 1"/>
                    <a:gd name="T4" fmla="*/ 2 w 5"/>
                    <a:gd name="T5" fmla="*/ 1 h 1"/>
                    <a:gd name="T6" fmla="*/ 3 w 5"/>
                    <a:gd name="T7" fmla="*/ 1 h 1"/>
                    <a:gd name="T8" fmla="*/ 5 w 5"/>
                    <a:gd name="T9" fmla="*/ 0 h 1"/>
                    <a:gd name="T10" fmla="*/ 1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29" name="Freeform 136"/>
                <p:cNvSpPr>
                  <a:spLocks/>
                </p:cNvSpPr>
                <p:nvPr/>
              </p:nvSpPr>
              <p:spPr bwMode="auto">
                <a:xfrm>
                  <a:off x="7185" y="1480"/>
                  <a:ext cx="3"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30" name="Freeform 137"/>
                <p:cNvSpPr>
                  <a:spLocks/>
                </p:cNvSpPr>
                <p:nvPr/>
              </p:nvSpPr>
              <p:spPr bwMode="auto">
                <a:xfrm>
                  <a:off x="7048" y="159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31" name="Freeform 138"/>
                <p:cNvSpPr>
                  <a:spLocks/>
                </p:cNvSpPr>
                <p:nvPr/>
              </p:nvSpPr>
              <p:spPr bwMode="auto">
                <a:xfrm>
                  <a:off x="7199" y="1475"/>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32" name="Freeform 139"/>
                <p:cNvSpPr>
                  <a:spLocks/>
                </p:cNvSpPr>
                <p:nvPr/>
              </p:nvSpPr>
              <p:spPr bwMode="auto">
                <a:xfrm>
                  <a:off x="7202" y="1480"/>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33" name="Freeform 140"/>
                <p:cNvSpPr>
                  <a:spLocks/>
                </p:cNvSpPr>
                <p:nvPr/>
              </p:nvSpPr>
              <p:spPr bwMode="auto">
                <a:xfrm>
                  <a:off x="7048" y="16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34" name="Freeform 141"/>
                <p:cNvSpPr>
                  <a:spLocks/>
                </p:cNvSpPr>
                <p:nvPr/>
              </p:nvSpPr>
              <p:spPr bwMode="auto">
                <a:xfrm>
                  <a:off x="7043" y="1593"/>
                  <a:ext cx="2" cy="5"/>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35" name="Freeform 142"/>
                <p:cNvSpPr>
                  <a:spLocks/>
                </p:cNvSpPr>
                <p:nvPr/>
              </p:nvSpPr>
              <p:spPr bwMode="auto">
                <a:xfrm>
                  <a:off x="7048" y="1603"/>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36" name="Freeform 143"/>
                <p:cNvSpPr>
                  <a:spLocks/>
                </p:cNvSpPr>
                <p:nvPr/>
              </p:nvSpPr>
              <p:spPr bwMode="auto">
                <a:xfrm>
                  <a:off x="7180" y="1487"/>
                  <a:ext cx="3"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1"/>
                        <a:pt x="0" y="1"/>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37" name="Freeform 144"/>
                <p:cNvSpPr>
                  <a:spLocks/>
                </p:cNvSpPr>
                <p:nvPr/>
              </p:nvSpPr>
              <p:spPr bwMode="auto">
                <a:xfrm>
                  <a:off x="7211" y="1480"/>
                  <a:ext cx="3"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0"/>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38" name="Freeform 145"/>
                <p:cNvSpPr>
                  <a:spLocks/>
                </p:cNvSpPr>
                <p:nvPr/>
              </p:nvSpPr>
              <p:spPr bwMode="auto">
                <a:xfrm>
                  <a:off x="7249" y="1496"/>
                  <a:ext cx="3" cy="7"/>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39" name="Freeform 146"/>
                <p:cNvSpPr>
                  <a:spLocks/>
                </p:cNvSpPr>
                <p:nvPr/>
              </p:nvSpPr>
              <p:spPr bwMode="auto">
                <a:xfrm>
                  <a:off x="7252" y="1499"/>
                  <a:ext cx="2" cy="4"/>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1" y="1"/>
                      </a:cubicBezTo>
                      <a:cubicBezTo>
                        <a:pt x="0"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40" name="Freeform 147"/>
                <p:cNvSpPr>
                  <a:spLocks/>
                </p:cNvSpPr>
                <p:nvPr/>
              </p:nvSpPr>
              <p:spPr bwMode="auto">
                <a:xfrm>
                  <a:off x="7218" y="1480"/>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41" name="Freeform 148"/>
                <p:cNvSpPr>
                  <a:spLocks/>
                </p:cNvSpPr>
                <p:nvPr/>
              </p:nvSpPr>
              <p:spPr bwMode="auto">
                <a:xfrm>
                  <a:off x="7214" y="1475"/>
                  <a:ext cx="4" cy="9"/>
                </a:xfrm>
                <a:custGeom>
                  <a:avLst/>
                  <a:gdLst>
                    <a:gd name="T0" fmla="*/ 2 w 2"/>
                    <a:gd name="T1" fmla="*/ 4 h 4"/>
                    <a:gd name="T2" fmla="*/ 1 w 2"/>
                    <a:gd name="T3" fmla="*/ 2 h 4"/>
                    <a:gd name="T4" fmla="*/ 0 w 2"/>
                    <a:gd name="T5" fmla="*/ 2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42" name="Freeform 149"/>
                <p:cNvSpPr>
                  <a:spLocks/>
                </p:cNvSpPr>
                <p:nvPr/>
              </p:nvSpPr>
              <p:spPr bwMode="auto">
                <a:xfrm>
                  <a:off x="7216" y="1477"/>
                  <a:ext cx="2" cy="3"/>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43" name="Freeform 150"/>
                <p:cNvSpPr>
                  <a:spLocks/>
                </p:cNvSpPr>
                <p:nvPr/>
              </p:nvSpPr>
              <p:spPr bwMode="auto">
                <a:xfrm>
                  <a:off x="6497" y="145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44" name="Freeform 151"/>
                <p:cNvSpPr>
                  <a:spLocks/>
                </p:cNvSpPr>
                <p:nvPr/>
              </p:nvSpPr>
              <p:spPr bwMode="auto">
                <a:xfrm>
                  <a:off x="7157" y="2082"/>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0" y="0"/>
                        <a:pt x="1" y="0"/>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45" name="Freeform 152"/>
                <p:cNvSpPr>
                  <a:spLocks/>
                </p:cNvSpPr>
                <p:nvPr/>
              </p:nvSpPr>
              <p:spPr bwMode="auto">
                <a:xfrm>
                  <a:off x="7159" y="2079"/>
                  <a:ext cx="7" cy="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46" name="Freeform 153"/>
                <p:cNvSpPr>
                  <a:spLocks/>
                </p:cNvSpPr>
                <p:nvPr/>
              </p:nvSpPr>
              <p:spPr bwMode="auto">
                <a:xfrm>
                  <a:off x="6538" y="1373"/>
                  <a:ext cx="5" cy="2"/>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1" y="1"/>
                      </a:cubicBezTo>
                      <a:cubicBezTo>
                        <a:pt x="1"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47" name="Freeform 154"/>
                <p:cNvSpPr>
                  <a:spLocks/>
                </p:cNvSpPr>
                <p:nvPr/>
              </p:nvSpPr>
              <p:spPr bwMode="auto">
                <a:xfrm>
                  <a:off x="6497" y="141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48" name="Rectangle 155"/>
                <p:cNvSpPr>
                  <a:spLocks noChangeArrowheads="1"/>
                </p:cNvSpPr>
                <p:nvPr/>
              </p:nvSpPr>
              <p:spPr bwMode="auto">
                <a:xfrm>
                  <a:off x="7086" y="1560"/>
                  <a:ext cx="1"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49" name="Freeform 156"/>
                <p:cNvSpPr>
                  <a:spLocks/>
                </p:cNvSpPr>
                <p:nvPr/>
              </p:nvSpPr>
              <p:spPr bwMode="auto">
                <a:xfrm>
                  <a:off x="7247" y="150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50" name="Freeform 157"/>
                <p:cNvSpPr>
                  <a:spLocks/>
                </p:cNvSpPr>
                <p:nvPr/>
              </p:nvSpPr>
              <p:spPr bwMode="auto">
                <a:xfrm>
                  <a:off x="6540" y="13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51" name="Freeform 158"/>
                <p:cNvSpPr>
                  <a:spLocks/>
                </p:cNvSpPr>
                <p:nvPr/>
              </p:nvSpPr>
              <p:spPr bwMode="auto">
                <a:xfrm>
                  <a:off x="7109" y="159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52" name="Freeform 159"/>
                <p:cNvSpPr>
                  <a:spLocks/>
                </p:cNvSpPr>
                <p:nvPr/>
              </p:nvSpPr>
              <p:spPr bwMode="auto">
                <a:xfrm>
                  <a:off x="7157" y="1563"/>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53" name="Freeform 160"/>
                <p:cNvSpPr>
                  <a:spLocks/>
                </p:cNvSpPr>
                <p:nvPr/>
              </p:nvSpPr>
              <p:spPr bwMode="auto">
                <a:xfrm>
                  <a:off x="7033" y="1622"/>
                  <a:ext cx="5" cy="5"/>
                </a:xfrm>
                <a:custGeom>
                  <a:avLst/>
                  <a:gdLst>
                    <a:gd name="T0" fmla="*/ 0 w 5"/>
                    <a:gd name="T1" fmla="*/ 0 h 5"/>
                    <a:gd name="T2" fmla="*/ 0 w 5"/>
                    <a:gd name="T3" fmla="*/ 2 h 5"/>
                    <a:gd name="T4" fmla="*/ 5 w 5"/>
                    <a:gd name="T5" fmla="*/ 5 h 5"/>
                    <a:gd name="T6" fmla="*/ 0 w 5"/>
                    <a:gd name="T7" fmla="*/ 0 h 5"/>
                  </a:gdLst>
                  <a:ahLst/>
                  <a:cxnLst>
                    <a:cxn ang="0">
                      <a:pos x="T0" y="T1"/>
                    </a:cxn>
                    <a:cxn ang="0">
                      <a:pos x="T2" y="T3"/>
                    </a:cxn>
                    <a:cxn ang="0">
                      <a:pos x="T4" y="T5"/>
                    </a:cxn>
                    <a:cxn ang="0">
                      <a:pos x="T6" y="T7"/>
                    </a:cxn>
                  </a:cxnLst>
                  <a:rect l="0" t="0" r="r" b="b"/>
                  <a:pathLst>
                    <a:path w="5" h="5">
                      <a:moveTo>
                        <a:pt x="0" y="0"/>
                      </a:moveTo>
                      <a:lnTo>
                        <a:pt x="0" y="2"/>
                      </a:lnTo>
                      <a:lnTo>
                        <a:pt x="5"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54" name="Freeform 161"/>
                <p:cNvSpPr>
                  <a:spLocks/>
                </p:cNvSpPr>
                <p:nvPr/>
              </p:nvSpPr>
              <p:spPr bwMode="auto">
                <a:xfrm>
                  <a:off x="7064" y="158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55" name="Freeform 162"/>
                <p:cNvSpPr>
                  <a:spLocks/>
                </p:cNvSpPr>
                <p:nvPr/>
              </p:nvSpPr>
              <p:spPr bwMode="auto">
                <a:xfrm>
                  <a:off x="6958" y="1475"/>
                  <a:ext cx="291" cy="265"/>
                </a:xfrm>
                <a:custGeom>
                  <a:avLst/>
                  <a:gdLst>
                    <a:gd name="T0" fmla="*/ 27 w 123"/>
                    <a:gd name="T1" fmla="*/ 92 h 112"/>
                    <a:gd name="T2" fmla="*/ 33 w 123"/>
                    <a:gd name="T3" fmla="*/ 85 h 112"/>
                    <a:gd name="T4" fmla="*/ 52 w 123"/>
                    <a:gd name="T5" fmla="*/ 57 h 112"/>
                    <a:gd name="T6" fmla="*/ 61 w 123"/>
                    <a:gd name="T7" fmla="*/ 52 h 112"/>
                    <a:gd name="T8" fmla="*/ 69 w 123"/>
                    <a:gd name="T9" fmla="*/ 49 h 112"/>
                    <a:gd name="T10" fmla="*/ 81 w 123"/>
                    <a:gd name="T11" fmla="*/ 39 h 112"/>
                    <a:gd name="T12" fmla="*/ 89 w 123"/>
                    <a:gd name="T13" fmla="*/ 34 h 112"/>
                    <a:gd name="T14" fmla="*/ 100 w 123"/>
                    <a:gd name="T15" fmla="*/ 25 h 112"/>
                    <a:gd name="T16" fmla="*/ 105 w 123"/>
                    <a:gd name="T17" fmla="*/ 17 h 112"/>
                    <a:gd name="T18" fmla="*/ 115 w 123"/>
                    <a:gd name="T19" fmla="*/ 15 h 112"/>
                    <a:gd name="T20" fmla="*/ 119 w 123"/>
                    <a:gd name="T21" fmla="*/ 14 h 112"/>
                    <a:gd name="T22" fmla="*/ 121 w 123"/>
                    <a:gd name="T23" fmla="*/ 8 h 112"/>
                    <a:gd name="T24" fmla="*/ 122 w 123"/>
                    <a:gd name="T25" fmla="*/ 7 h 112"/>
                    <a:gd name="T26" fmla="*/ 118 w 123"/>
                    <a:gd name="T27" fmla="*/ 7 h 112"/>
                    <a:gd name="T28" fmla="*/ 113 w 123"/>
                    <a:gd name="T29" fmla="*/ 5 h 112"/>
                    <a:gd name="T30" fmla="*/ 107 w 123"/>
                    <a:gd name="T31" fmla="*/ 4 h 112"/>
                    <a:gd name="T32" fmla="*/ 106 w 123"/>
                    <a:gd name="T33" fmla="*/ 3 h 112"/>
                    <a:gd name="T34" fmla="*/ 102 w 123"/>
                    <a:gd name="T35" fmla="*/ 4 h 112"/>
                    <a:gd name="T36" fmla="*/ 101 w 123"/>
                    <a:gd name="T37" fmla="*/ 4 h 112"/>
                    <a:gd name="T38" fmla="*/ 99 w 123"/>
                    <a:gd name="T39" fmla="*/ 2 h 112"/>
                    <a:gd name="T40" fmla="*/ 98 w 123"/>
                    <a:gd name="T41" fmla="*/ 9 h 112"/>
                    <a:gd name="T42" fmla="*/ 96 w 123"/>
                    <a:gd name="T43" fmla="*/ 8 h 112"/>
                    <a:gd name="T44" fmla="*/ 93 w 123"/>
                    <a:gd name="T45" fmla="*/ 7 h 112"/>
                    <a:gd name="T46" fmla="*/ 91 w 123"/>
                    <a:gd name="T47" fmla="*/ 7 h 112"/>
                    <a:gd name="T48" fmla="*/ 89 w 123"/>
                    <a:gd name="T49" fmla="*/ 10 h 112"/>
                    <a:gd name="T50" fmla="*/ 87 w 123"/>
                    <a:gd name="T51" fmla="*/ 10 h 112"/>
                    <a:gd name="T52" fmla="*/ 89 w 123"/>
                    <a:gd name="T53" fmla="*/ 18 h 112"/>
                    <a:gd name="T54" fmla="*/ 85 w 123"/>
                    <a:gd name="T55" fmla="*/ 12 h 112"/>
                    <a:gd name="T56" fmla="*/ 78 w 123"/>
                    <a:gd name="T57" fmla="*/ 16 h 112"/>
                    <a:gd name="T58" fmla="*/ 75 w 123"/>
                    <a:gd name="T59" fmla="*/ 18 h 112"/>
                    <a:gd name="T60" fmla="*/ 75 w 123"/>
                    <a:gd name="T61" fmla="*/ 24 h 112"/>
                    <a:gd name="T62" fmla="*/ 67 w 123"/>
                    <a:gd name="T63" fmla="*/ 25 h 112"/>
                    <a:gd name="T64" fmla="*/ 65 w 123"/>
                    <a:gd name="T65" fmla="*/ 29 h 112"/>
                    <a:gd name="T66" fmla="*/ 64 w 123"/>
                    <a:gd name="T67" fmla="*/ 29 h 112"/>
                    <a:gd name="T68" fmla="*/ 64 w 123"/>
                    <a:gd name="T69" fmla="*/ 32 h 112"/>
                    <a:gd name="T70" fmla="*/ 60 w 123"/>
                    <a:gd name="T71" fmla="*/ 30 h 112"/>
                    <a:gd name="T72" fmla="*/ 59 w 123"/>
                    <a:gd name="T73" fmla="*/ 34 h 112"/>
                    <a:gd name="T74" fmla="*/ 55 w 123"/>
                    <a:gd name="T75" fmla="*/ 39 h 112"/>
                    <a:gd name="T76" fmla="*/ 50 w 123"/>
                    <a:gd name="T77" fmla="*/ 39 h 112"/>
                    <a:gd name="T78" fmla="*/ 47 w 123"/>
                    <a:gd name="T79" fmla="*/ 43 h 112"/>
                    <a:gd name="T80" fmla="*/ 45 w 123"/>
                    <a:gd name="T81" fmla="*/ 45 h 112"/>
                    <a:gd name="T82" fmla="*/ 44 w 123"/>
                    <a:gd name="T83" fmla="*/ 45 h 112"/>
                    <a:gd name="T84" fmla="*/ 42 w 123"/>
                    <a:gd name="T85" fmla="*/ 48 h 112"/>
                    <a:gd name="T86" fmla="*/ 39 w 123"/>
                    <a:gd name="T87" fmla="*/ 54 h 112"/>
                    <a:gd name="T88" fmla="*/ 38 w 123"/>
                    <a:gd name="T89" fmla="*/ 56 h 112"/>
                    <a:gd name="T90" fmla="*/ 38 w 123"/>
                    <a:gd name="T91" fmla="*/ 63 h 112"/>
                    <a:gd name="T92" fmla="*/ 34 w 123"/>
                    <a:gd name="T93" fmla="*/ 65 h 112"/>
                    <a:gd name="T94" fmla="*/ 30 w 123"/>
                    <a:gd name="T95" fmla="*/ 69 h 112"/>
                    <a:gd name="T96" fmla="*/ 27 w 123"/>
                    <a:gd name="T97" fmla="*/ 71 h 112"/>
                    <a:gd name="T98" fmla="*/ 19 w 123"/>
                    <a:gd name="T99" fmla="*/ 78 h 112"/>
                    <a:gd name="T100" fmla="*/ 17 w 123"/>
                    <a:gd name="T101" fmla="*/ 80 h 112"/>
                    <a:gd name="T102" fmla="*/ 13 w 123"/>
                    <a:gd name="T103" fmla="*/ 88 h 112"/>
                    <a:gd name="T104" fmla="*/ 12 w 123"/>
                    <a:gd name="T105"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2">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56" name="Freeform 163"/>
                <p:cNvSpPr>
                  <a:spLocks/>
                </p:cNvSpPr>
                <p:nvPr/>
              </p:nvSpPr>
              <p:spPr bwMode="auto">
                <a:xfrm>
                  <a:off x="7195" y="2086"/>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1" y="2"/>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57" name="Freeform 164"/>
                <p:cNvSpPr>
                  <a:spLocks/>
                </p:cNvSpPr>
                <p:nvPr/>
              </p:nvSpPr>
              <p:spPr bwMode="auto">
                <a:xfrm>
                  <a:off x="6540" y="1413"/>
                  <a:ext cx="3"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58" name="Freeform 165"/>
                <p:cNvSpPr>
                  <a:spLocks/>
                </p:cNvSpPr>
                <p:nvPr/>
              </p:nvSpPr>
              <p:spPr bwMode="auto">
                <a:xfrm>
                  <a:off x="5656" y="2392"/>
                  <a:ext cx="2" cy="5"/>
                </a:xfrm>
                <a:custGeom>
                  <a:avLst/>
                  <a:gdLst>
                    <a:gd name="T0" fmla="*/ 0 w 2"/>
                    <a:gd name="T1" fmla="*/ 0 h 5"/>
                    <a:gd name="T2" fmla="*/ 0 w 2"/>
                    <a:gd name="T3" fmla="*/ 0 h 5"/>
                    <a:gd name="T4" fmla="*/ 2 w 2"/>
                    <a:gd name="T5" fmla="*/ 5 h 5"/>
                    <a:gd name="T6" fmla="*/ 0 w 2"/>
                    <a:gd name="T7" fmla="*/ 0 h 5"/>
                  </a:gdLst>
                  <a:ahLst/>
                  <a:cxnLst>
                    <a:cxn ang="0">
                      <a:pos x="T0" y="T1"/>
                    </a:cxn>
                    <a:cxn ang="0">
                      <a:pos x="T2" y="T3"/>
                    </a:cxn>
                    <a:cxn ang="0">
                      <a:pos x="T4" y="T5"/>
                    </a:cxn>
                    <a:cxn ang="0">
                      <a:pos x="T6" y="T7"/>
                    </a:cxn>
                  </a:cxnLst>
                  <a:rect l="0" t="0" r="r" b="b"/>
                  <a:pathLst>
                    <a:path w="2" h="5">
                      <a:moveTo>
                        <a:pt x="0" y="0"/>
                      </a:moveTo>
                      <a:lnTo>
                        <a:pt x="0" y="0"/>
                      </a:lnTo>
                      <a:lnTo>
                        <a:pt x="2"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59" name="Freeform 166"/>
                <p:cNvSpPr>
                  <a:spLocks/>
                </p:cNvSpPr>
                <p:nvPr/>
              </p:nvSpPr>
              <p:spPr bwMode="auto">
                <a:xfrm>
                  <a:off x="5660" y="2376"/>
                  <a:ext cx="3" cy="2"/>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60" name="Freeform 167"/>
                <p:cNvSpPr>
                  <a:spLocks/>
                </p:cNvSpPr>
                <p:nvPr/>
              </p:nvSpPr>
              <p:spPr bwMode="auto">
                <a:xfrm>
                  <a:off x="6123" y="1660"/>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0" y="0"/>
                        <a:pt x="1" y="0"/>
                      </a:cubicBezTo>
                      <a:cubicBezTo>
                        <a:pt x="0"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61" name="Freeform 168"/>
                <p:cNvSpPr>
                  <a:spLocks/>
                </p:cNvSpPr>
                <p:nvPr/>
              </p:nvSpPr>
              <p:spPr bwMode="auto">
                <a:xfrm>
                  <a:off x="5694" y="2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62" name="Freeform 169"/>
                <p:cNvSpPr>
                  <a:spLocks/>
                </p:cNvSpPr>
                <p:nvPr/>
              </p:nvSpPr>
              <p:spPr bwMode="auto">
                <a:xfrm>
                  <a:off x="5663" y="2376"/>
                  <a:ext cx="0" cy="2"/>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63" name="Freeform 170"/>
                <p:cNvSpPr>
                  <a:spLocks/>
                </p:cNvSpPr>
                <p:nvPr/>
              </p:nvSpPr>
              <p:spPr bwMode="auto">
                <a:xfrm>
                  <a:off x="5663" y="238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64" name="Freeform 171"/>
                <p:cNvSpPr>
                  <a:spLocks/>
                </p:cNvSpPr>
                <p:nvPr/>
              </p:nvSpPr>
              <p:spPr bwMode="auto">
                <a:xfrm>
                  <a:off x="5663" y="2385"/>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65" name="Freeform 172"/>
                <p:cNvSpPr>
                  <a:spLocks/>
                </p:cNvSpPr>
                <p:nvPr/>
              </p:nvSpPr>
              <p:spPr bwMode="auto">
                <a:xfrm>
                  <a:off x="5748" y="2352"/>
                  <a:ext cx="2" cy="9"/>
                </a:xfrm>
                <a:custGeom>
                  <a:avLst/>
                  <a:gdLst>
                    <a:gd name="T0" fmla="*/ 1 w 1"/>
                    <a:gd name="T1" fmla="*/ 2 h 4"/>
                    <a:gd name="T2" fmla="*/ 1 w 1"/>
                    <a:gd name="T3" fmla="*/ 0 h 4"/>
                    <a:gd name="T4" fmla="*/ 1 w 1"/>
                    <a:gd name="T5" fmla="*/ 4 h 4"/>
                    <a:gd name="T6" fmla="*/ 1 w 1"/>
                    <a:gd name="T7" fmla="*/ 4 h 4"/>
                    <a:gd name="T8" fmla="*/ 1 w 1"/>
                    <a:gd name="T9" fmla="*/ 3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66" name="Freeform 173"/>
                <p:cNvSpPr>
                  <a:spLocks/>
                </p:cNvSpPr>
                <p:nvPr/>
              </p:nvSpPr>
              <p:spPr bwMode="auto">
                <a:xfrm>
                  <a:off x="5750" y="2357"/>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67" name="Freeform 174"/>
                <p:cNvSpPr>
                  <a:spLocks/>
                </p:cNvSpPr>
                <p:nvPr/>
              </p:nvSpPr>
              <p:spPr bwMode="auto">
                <a:xfrm>
                  <a:off x="5750" y="2359"/>
                  <a:ext cx="0" cy="5"/>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68" name="Freeform 175"/>
                <p:cNvSpPr>
                  <a:spLocks/>
                </p:cNvSpPr>
                <p:nvPr/>
              </p:nvSpPr>
              <p:spPr bwMode="auto">
                <a:xfrm>
                  <a:off x="5736" y="2345"/>
                  <a:ext cx="0" cy="7"/>
                </a:xfrm>
                <a:custGeom>
                  <a:avLst/>
                  <a:gdLst>
                    <a:gd name="T0" fmla="*/ 2 h 3"/>
                    <a:gd name="T1" fmla="*/ 2 h 3"/>
                    <a:gd name="T2" fmla="*/ 2 h 3"/>
                  </a:gdLst>
                  <a:ahLst/>
                  <a:cxnLst>
                    <a:cxn ang="0">
                      <a:pos x="0" y="T0"/>
                    </a:cxn>
                    <a:cxn ang="0">
                      <a:pos x="0" y="T1"/>
                    </a:cxn>
                    <a:cxn ang="0">
                      <a:pos x="0" y="T2"/>
                    </a:cxn>
                  </a:cxnLst>
                  <a:rect l="0" t="0" r="r" b="b"/>
                  <a:pathLst>
                    <a:path h="3">
                      <a:moveTo>
                        <a:pt x="0" y="2"/>
                      </a:moveTo>
                      <a:cubicBezTo>
                        <a:pt x="0" y="0"/>
                        <a:pt x="0" y="2"/>
                        <a:pt x="0" y="2"/>
                      </a:cubicBezTo>
                      <a:cubicBezTo>
                        <a:pt x="0" y="3"/>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69" name="Freeform 176"/>
                <p:cNvSpPr>
                  <a:spLocks/>
                </p:cNvSpPr>
                <p:nvPr/>
              </p:nvSpPr>
              <p:spPr bwMode="auto">
                <a:xfrm>
                  <a:off x="5753" y="239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70" name="Freeform 177"/>
                <p:cNvSpPr>
                  <a:spLocks/>
                </p:cNvSpPr>
                <p:nvPr/>
              </p:nvSpPr>
              <p:spPr bwMode="auto">
                <a:xfrm>
                  <a:off x="6047" y="22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71" name="Freeform 178"/>
                <p:cNvSpPr>
                  <a:spLocks/>
                </p:cNvSpPr>
                <p:nvPr/>
              </p:nvSpPr>
              <p:spPr bwMode="auto">
                <a:xfrm>
                  <a:off x="5743" y="2347"/>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72" name="Freeform 179"/>
                <p:cNvSpPr>
                  <a:spLocks/>
                </p:cNvSpPr>
                <p:nvPr/>
              </p:nvSpPr>
              <p:spPr bwMode="auto">
                <a:xfrm>
                  <a:off x="5755" y="2387"/>
                  <a:ext cx="3" cy="5"/>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cubicBezTo>
                        <a:pt x="0" y="2"/>
                        <a:pt x="0"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73" name="Freeform 180"/>
                <p:cNvSpPr>
                  <a:spLocks/>
                </p:cNvSpPr>
                <p:nvPr/>
              </p:nvSpPr>
              <p:spPr bwMode="auto">
                <a:xfrm>
                  <a:off x="5874" y="2798"/>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74" name="Freeform 181"/>
                <p:cNvSpPr>
                  <a:spLocks/>
                </p:cNvSpPr>
                <p:nvPr/>
              </p:nvSpPr>
              <p:spPr bwMode="auto">
                <a:xfrm>
                  <a:off x="5905" y="2769"/>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75" name="Freeform 182"/>
                <p:cNvSpPr>
                  <a:spLocks/>
                </p:cNvSpPr>
                <p:nvPr/>
              </p:nvSpPr>
              <p:spPr bwMode="auto">
                <a:xfrm>
                  <a:off x="5755" y="2385"/>
                  <a:ext cx="3" cy="7"/>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76" name="Freeform 183"/>
                <p:cNvSpPr>
                  <a:spLocks/>
                </p:cNvSpPr>
                <p:nvPr/>
              </p:nvSpPr>
              <p:spPr bwMode="auto">
                <a:xfrm>
                  <a:off x="5817" y="2783"/>
                  <a:ext cx="2" cy="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77" name="Freeform 184"/>
                <p:cNvSpPr>
                  <a:spLocks/>
                </p:cNvSpPr>
                <p:nvPr/>
              </p:nvSpPr>
              <p:spPr bwMode="auto">
                <a:xfrm>
                  <a:off x="5822" y="278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78" name="Freeform 185"/>
                <p:cNvSpPr>
                  <a:spLocks/>
                </p:cNvSpPr>
                <p:nvPr/>
              </p:nvSpPr>
              <p:spPr bwMode="auto">
                <a:xfrm>
                  <a:off x="5824" y="2793"/>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79" name="Freeform 186"/>
                <p:cNvSpPr>
                  <a:spLocks/>
                </p:cNvSpPr>
                <p:nvPr/>
              </p:nvSpPr>
              <p:spPr bwMode="auto">
                <a:xfrm>
                  <a:off x="5822" y="2793"/>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80" name="Freeform 187"/>
                <p:cNvSpPr>
                  <a:spLocks/>
                </p:cNvSpPr>
                <p:nvPr/>
              </p:nvSpPr>
              <p:spPr bwMode="auto">
                <a:xfrm>
                  <a:off x="7325" y="20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81" name="Freeform 188"/>
                <p:cNvSpPr>
                  <a:spLocks/>
                </p:cNvSpPr>
                <p:nvPr/>
              </p:nvSpPr>
              <p:spPr bwMode="auto">
                <a:xfrm>
                  <a:off x="5715" y="240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82" name="Freeform 189"/>
                <p:cNvSpPr>
                  <a:spLocks/>
                </p:cNvSpPr>
                <p:nvPr/>
              </p:nvSpPr>
              <p:spPr bwMode="auto">
                <a:xfrm>
                  <a:off x="5672" y="23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83" name="Freeform 190"/>
                <p:cNvSpPr>
                  <a:spLocks/>
                </p:cNvSpPr>
                <p:nvPr/>
              </p:nvSpPr>
              <p:spPr bwMode="auto">
                <a:xfrm>
                  <a:off x="5746" y="2357"/>
                  <a:ext cx="2" cy="4"/>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84" name="Freeform 191"/>
                <p:cNvSpPr>
                  <a:spLocks/>
                </p:cNvSpPr>
                <p:nvPr/>
              </p:nvSpPr>
              <p:spPr bwMode="auto">
                <a:xfrm>
                  <a:off x="7192" y="2091"/>
                  <a:ext cx="3"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85" name="Freeform 192"/>
                <p:cNvSpPr>
                  <a:spLocks/>
                </p:cNvSpPr>
                <p:nvPr/>
              </p:nvSpPr>
              <p:spPr bwMode="auto">
                <a:xfrm>
                  <a:off x="5611" y="2345"/>
                  <a:ext cx="147" cy="102"/>
                </a:xfrm>
                <a:custGeom>
                  <a:avLst/>
                  <a:gdLst>
                    <a:gd name="T0" fmla="*/ 46 w 62"/>
                    <a:gd name="T1" fmla="*/ 23 h 43"/>
                    <a:gd name="T2" fmla="*/ 51 w 62"/>
                    <a:gd name="T3" fmla="*/ 20 h 43"/>
                    <a:gd name="T4" fmla="*/ 54 w 62"/>
                    <a:gd name="T5" fmla="*/ 19 h 43"/>
                    <a:gd name="T6" fmla="*/ 58 w 62"/>
                    <a:gd name="T7" fmla="*/ 21 h 43"/>
                    <a:gd name="T8" fmla="*/ 60 w 62"/>
                    <a:gd name="T9" fmla="*/ 20 h 43"/>
                    <a:gd name="T10" fmla="*/ 61 w 62"/>
                    <a:gd name="T11" fmla="*/ 16 h 43"/>
                    <a:gd name="T12" fmla="*/ 62 w 62"/>
                    <a:gd name="T13" fmla="*/ 13 h 43"/>
                    <a:gd name="T14" fmla="*/ 62 w 62"/>
                    <a:gd name="T15" fmla="*/ 11 h 43"/>
                    <a:gd name="T16" fmla="*/ 58 w 62"/>
                    <a:gd name="T17" fmla="*/ 12 h 43"/>
                    <a:gd name="T18" fmla="*/ 56 w 62"/>
                    <a:gd name="T19" fmla="*/ 9 h 43"/>
                    <a:gd name="T20" fmla="*/ 57 w 62"/>
                    <a:gd name="T21" fmla="*/ 2 h 43"/>
                    <a:gd name="T22" fmla="*/ 56 w 62"/>
                    <a:gd name="T23" fmla="*/ 2 h 43"/>
                    <a:gd name="T24" fmla="*/ 55 w 62"/>
                    <a:gd name="T25" fmla="*/ 5 h 43"/>
                    <a:gd name="T26" fmla="*/ 54 w 62"/>
                    <a:gd name="T27" fmla="*/ 3 h 43"/>
                    <a:gd name="T28" fmla="*/ 53 w 62"/>
                    <a:gd name="T29" fmla="*/ 8 h 43"/>
                    <a:gd name="T30" fmla="*/ 51 w 62"/>
                    <a:gd name="T31" fmla="*/ 3 h 43"/>
                    <a:gd name="T32" fmla="*/ 51 w 62"/>
                    <a:gd name="T33" fmla="*/ 1 h 43"/>
                    <a:gd name="T34" fmla="*/ 50 w 62"/>
                    <a:gd name="T35" fmla="*/ 4 h 43"/>
                    <a:gd name="T36" fmla="*/ 49 w 62"/>
                    <a:gd name="T37" fmla="*/ 2 h 43"/>
                    <a:gd name="T38" fmla="*/ 48 w 62"/>
                    <a:gd name="T39" fmla="*/ 7 h 43"/>
                    <a:gd name="T40" fmla="*/ 47 w 62"/>
                    <a:gd name="T41" fmla="*/ 12 h 43"/>
                    <a:gd name="T42" fmla="*/ 46 w 62"/>
                    <a:gd name="T43" fmla="*/ 7 h 43"/>
                    <a:gd name="T44" fmla="*/ 43 w 62"/>
                    <a:gd name="T45" fmla="*/ 7 h 43"/>
                    <a:gd name="T46" fmla="*/ 42 w 62"/>
                    <a:gd name="T47" fmla="*/ 7 h 43"/>
                    <a:gd name="T48" fmla="*/ 40 w 62"/>
                    <a:gd name="T49" fmla="*/ 8 h 43"/>
                    <a:gd name="T50" fmla="*/ 37 w 62"/>
                    <a:gd name="T51" fmla="*/ 9 h 43"/>
                    <a:gd name="T52" fmla="*/ 36 w 62"/>
                    <a:gd name="T53" fmla="*/ 10 h 43"/>
                    <a:gd name="T54" fmla="*/ 36 w 62"/>
                    <a:gd name="T55" fmla="*/ 10 h 43"/>
                    <a:gd name="T56" fmla="*/ 35 w 62"/>
                    <a:gd name="T57" fmla="*/ 12 h 43"/>
                    <a:gd name="T58" fmla="*/ 34 w 62"/>
                    <a:gd name="T59" fmla="*/ 10 h 43"/>
                    <a:gd name="T60" fmla="*/ 33 w 62"/>
                    <a:gd name="T61" fmla="*/ 12 h 43"/>
                    <a:gd name="T62" fmla="*/ 30 w 62"/>
                    <a:gd name="T63" fmla="*/ 11 h 43"/>
                    <a:gd name="T64" fmla="*/ 28 w 62"/>
                    <a:gd name="T65" fmla="*/ 12 h 43"/>
                    <a:gd name="T66" fmla="*/ 26 w 62"/>
                    <a:gd name="T67" fmla="*/ 12 h 43"/>
                    <a:gd name="T68" fmla="*/ 26 w 62"/>
                    <a:gd name="T69" fmla="*/ 14 h 43"/>
                    <a:gd name="T70" fmla="*/ 25 w 62"/>
                    <a:gd name="T71" fmla="*/ 13 h 43"/>
                    <a:gd name="T72" fmla="*/ 24 w 62"/>
                    <a:gd name="T73" fmla="*/ 15 h 43"/>
                    <a:gd name="T74" fmla="*/ 22 w 62"/>
                    <a:gd name="T75" fmla="*/ 16 h 43"/>
                    <a:gd name="T76" fmla="*/ 21 w 62"/>
                    <a:gd name="T77" fmla="*/ 17 h 43"/>
                    <a:gd name="T78" fmla="*/ 22 w 62"/>
                    <a:gd name="T79" fmla="*/ 25 h 43"/>
                    <a:gd name="T80" fmla="*/ 19 w 62"/>
                    <a:gd name="T81" fmla="*/ 21 h 43"/>
                    <a:gd name="T82" fmla="*/ 17 w 62"/>
                    <a:gd name="T83" fmla="*/ 23 h 43"/>
                    <a:gd name="T84" fmla="*/ 16 w 62"/>
                    <a:gd name="T85" fmla="*/ 23 h 43"/>
                    <a:gd name="T86" fmla="*/ 11 w 62"/>
                    <a:gd name="T87" fmla="*/ 24 h 43"/>
                    <a:gd name="T88" fmla="*/ 10 w 62"/>
                    <a:gd name="T89" fmla="*/ 24 h 43"/>
                    <a:gd name="T90" fmla="*/ 8 w 62"/>
                    <a:gd name="T91" fmla="*/ 31 h 43"/>
                    <a:gd name="T92" fmla="*/ 7 w 62"/>
                    <a:gd name="T93" fmla="*/ 32 h 43"/>
                    <a:gd name="T94" fmla="*/ 12 w 62"/>
                    <a:gd name="T95" fmla="*/ 41 h 43"/>
                    <a:gd name="T96" fmla="*/ 18 w 62"/>
                    <a:gd name="T97" fmla="*/ 38 h 43"/>
                    <a:gd name="T98" fmla="*/ 28 w 62"/>
                    <a:gd name="T99" fmla="*/ 27 h 43"/>
                    <a:gd name="T100" fmla="*/ 31 w 62"/>
                    <a:gd name="T101" fmla="*/ 31 h 43"/>
                    <a:gd name="T102" fmla="*/ 36 w 62"/>
                    <a:gd name="T103" fmla="*/ 29 h 43"/>
                    <a:gd name="T104" fmla="*/ 41 w 62"/>
                    <a:gd name="T10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43">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86" name="Freeform 193"/>
                <p:cNvSpPr>
                  <a:spLocks/>
                </p:cNvSpPr>
                <p:nvPr/>
              </p:nvSpPr>
              <p:spPr bwMode="auto">
                <a:xfrm>
                  <a:off x="5734" y="235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87" name="Freeform 194"/>
                <p:cNvSpPr>
                  <a:spLocks/>
                </p:cNvSpPr>
                <p:nvPr/>
              </p:nvSpPr>
              <p:spPr bwMode="auto">
                <a:xfrm>
                  <a:off x="5682" y="2369"/>
                  <a:ext cx="2"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88" name="Freeform 195"/>
                <p:cNvSpPr>
                  <a:spLocks/>
                </p:cNvSpPr>
                <p:nvPr/>
              </p:nvSpPr>
              <p:spPr bwMode="auto">
                <a:xfrm>
                  <a:off x="5814" y="2006"/>
                  <a:ext cx="3" cy="5"/>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0" y="2"/>
                        <a:pt x="0" y="1"/>
                      </a:cubicBezTo>
                      <a:cubicBezTo>
                        <a:pt x="0" y="2"/>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89" name="Freeform 196"/>
                <p:cNvSpPr>
                  <a:spLocks/>
                </p:cNvSpPr>
                <p:nvPr/>
              </p:nvSpPr>
              <p:spPr bwMode="auto">
                <a:xfrm>
                  <a:off x="5753" y="1987"/>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90" name="Freeform 197"/>
                <p:cNvSpPr>
                  <a:spLocks/>
                </p:cNvSpPr>
                <p:nvPr/>
              </p:nvSpPr>
              <p:spPr bwMode="auto">
                <a:xfrm>
                  <a:off x="5902" y="2696"/>
                  <a:ext cx="3"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91" name="Freeform 198"/>
                <p:cNvSpPr>
                  <a:spLocks/>
                </p:cNvSpPr>
                <p:nvPr/>
              </p:nvSpPr>
              <p:spPr bwMode="auto">
                <a:xfrm>
                  <a:off x="5727" y="198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92" name="Freeform 199"/>
                <p:cNvSpPr>
                  <a:spLocks/>
                </p:cNvSpPr>
                <p:nvPr/>
              </p:nvSpPr>
              <p:spPr bwMode="auto">
                <a:xfrm>
                  <a:off x="5729" y="1975"/>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2"/>
                        <a:pt x="1"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93" name="Freeform 200"/>
                <p:cNvSpPr>
                  <a:spLocks/>
                </p:cNvSpPr>
                <p:nvPr/>
              </p:nvSpPr>
              <p:spPr bwMode="auto">
                <a:xfrm>
                  <a:off x="5724" y="1985"/>
                  <a:ext cx="3"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94" name="Freeform 201"/>
                <p:cNvSpPr>
                  <a:spLocks/>
                </p:cNvSpPr>
                <p:nvPr/>
              </p:nvSpPr>
              <p:spPr bwMode="auto">
                <a:xfrm>
                  <a:off x="5912" y="2691"/>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95" name="Freeform 202"/>
                <p:cNvSpPr>
                  <a:spLocks/>
                </p:cNvSpPr>
                <p:nvPr/>
              </p:nvSpPr>
              <p:spPr bwMode="auto">
                <a:xfrm>
                  <a:off x="5712" y="1982"/>
                  <a:ext cx="3" cy="5"/>
                </a:xfrm>
                <a:custGeom>
                  <a:avLst/>
                  <a:gdLst>
                    <a:gd name="T0" fmla="*/ 3 w 3"/>
                    <a:gd name="T1" fmla="*/ 0 h 5"/>
                    <a:gd name="T2" fmla="*/ 3 w 3"/>
                    <a:gd name="T3" fmla="*/ 0 h 5"/>
                    <a:gd name="T4" fmla="*/ 0 w 3"/>
                    <a:gd name="T5" fmla="*/ 5 h 5"/>
                    <a:gd name="T6" fmla="*/ 3 w 3"/>
                    <a:gd name="T7" fmla="*/ 0 h 5"/>
                  </a:gdLst>
                  <a:ahLst/>
                  <a:cxnLst>
                    <a:cxn ang="0">
                      <a:pos x="T0" y="T1"/>
                    </a:cxn>
                    <a:cxn ang="0">
                      <a:pos x="T2" y="T3"/>
                    </a:cxn>
                    <a:cxn ang="0">
                      <a:pos x="T4" y="T5"/>
                    </a:cxn>
                    <a:cxn ang="0">
                      <a:pos x="T6" y="T7"/>
                    </a:cxn>
                  </a:cxnLst>
                  <a:rect l="0" t="0" r="r" b="b"/>
                  <a:pathLst>
                    <a:path w="3" h="5">
                      <a:moveTo>
                        <a:pt x="3" y="0"/>
                      </a:moveTo>
                      <a:lnTo>
                        <a:pt x="3" y="0"/>
                      </a:lnTo>
                      <a:lnTo>
                        <a:pt x="0" y="5"/>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96" name="Freeform 203"/>
                <p:cNvSpPr>
                  <a:spLocks/>
                </p:cNvSpPr>
                <p:nvPr/>
              </p:nvSpPr>
              <p:spPr bwMode="auto">
                <a:xfrm>
                  <a:off x="6118" y="1672"/>
                  <a:ext cx="10" cy="2"/>
                </a:xfrm>
                <a:custGeom>
                  <a:avLst/>
                  <a:gdLst>
                    <a:gd name="T0" fmla="*/ 0 w 4"/>
                    <a:gd name="T1" fmla="*/ 1 h 1"/>
                    <a:gd name="T2" fmla="*/ 0 w 4"/>
                    <a:gd name="T3" fmla="*/ 1 h 1"/>
                    <a:gd name="T4" fmla="*/ 1 w 4"/>
                    <a:gd name="T5" fmla="*/ 1 h 1"/>
                    <a:gd name="T6" fmla="*/ 2 w 4"/>
                    <a:gd name="T7" fmla="*/ 0 h 1"/>
                    <a:gd name="T8" fmla="*/ 4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97" name="Freeform 204"/>
                <p:cNvSpPr>
                  <a:spLocks/>
                </p:cNvSpPr>
                <p:nvPr/>
              </p:nvSpPr>
              <p:spPr bwMode="auto">
                <a:xfrm>
                  <a:off x="6120" y="1674"/>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grpSp>
          <p:grpSp>
            <p:nvGrpSpPr>
              <p:cNvPr id="51" name="Group 406"/>
              <p:cNvGrpSpPr>
                <a:grpSpLocks/>
              </p:cNvGrpSpPr>
              <p:nvPr/>
            </p:nvGrpSpPr>
            <p:grpSpPr bwMode="auto">
              <a:xfrm>
                <a:off x="8959850" y="2649538"/>
                <a:ext cx="2593975" cy="2765425"/>
                <a:chOff x="5644" y="1669"/>
                <a:chExt cx="1634" cy="1742"/>
              </a:xfrm>
            </p:grpSpPr>
            <p:sp>
              <p:nvSpPr>
                <p:cNvPr id="98" name="Freeform 206"/>
                <p:cNvSpPr>
                  <a:spLocks/>
                </p:cNvSpPr>
                <p:nvPr/>
              </p:nvSpPr>
              <p:spPr bwMode="auto">
                <a:xfrm>
                  <a:off x="6116" y="1676"/>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99" name="Freeform 207"/>
                <p:cNvSpPr>
                  <a:spLocks/>
                </p:cNvSpPr>
                <p:nvPr/>
              </p:nvSpPr>
              <p:spPr bwMode="auto">
                <a:xfrm>
                  <a:off x="6092" y="1703"/>
                  <a:ext cx="5"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00" name="Freeform 208"/>
                <p:cNvSpPr>
                  <a:spLocks/>
                </p:cNvSpPr>
                <p:nvPr/>
              </p:nvSpPr>
              <p:spPr bwMode="auto">
                <a:xfrm>
                  <a:off x="6092" y="1700"/>
                  <a:ext cx="7" cy="3"/>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01" name="Freeform 209"/>
                <p:cNvSpPr>
                  <a:spLocks/>
                </p:cNvSpPr>
                <p:nvPr/>
              </p:nvSpPr>
              <p:spPr bwMode="auto">
                <a:xfrm>
                  <a:off x="6118" y="1669"/>
                  <a:ext cx="5"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02" name="Freeform 210"/>
                <p:cNvSpPr>
                  <a:spLocks/>
                </p:cNvSpPr>
                <p:nvPr/>
              </p:nvSpPr>
              <p:spPr bwMode="auto">
                <a:xfrm>
                  <a:off x="5644" y="1958"/>
                  <a:ext cx="180" cy="98"/>
                </a:xfrm>
                <a:custGeom>
                  <a:avLst/>
                  <a:gdLst>
                    <a:gd name="T0" fmla="*/ 12 w 76"/>
                    <a:gd name="T1" fmla="*/ 18 h 41"/>
                    <a:gd name="T2" fmla="*/ 22 w 76"/>
                    <a:gd name="T3" fmla="*/ 26 h 41"/>
                    <a:gd name="T4" fmla="*/ 33 w 76"/>
                    <a:gd name="T5" fmla="*/ 25 h 41"/>
                    <a:gd name="T6" fmla="*/ 37 w 76"/>
                    <a:gd name="T7" fmla="*/ 28 h 41"/>
                    <a:gd name="T8" fmla="*/ 43 w 76"/>
                    <a:gd name="T9" fmla="*/ 32 h 41"/>
                    <a:gd name="T10" fmla="*/ 48 w 76"/>
                    <a:gd name="T11" fmla="*/ 35 h 41"/>
                    <a:gd name="T12" fmla="*/ 53 w 76"/>
                    <a:gd name="T13" fmla="*/ 33 h 41"/>
                    <a:gd name="T14" fmla="*/ 60 w 76"/>
                    <a:gd name="T15" fmla="*/ 35 h 41"/>
                    <a:gd name="T16" fmla="*/ 63 w 76"/>
                    <a:gd name="T17" fmla="*/ 36 h 41"/>
                    <a:gd name="T18" fmla="*/ 67 w 76"/>
                    <a:gd name="T19" fmla="*/ 40 h 41"/>
                    <a:gd name="T20" fmla="*/ 69 w 76"/>
                    <a:gd name="T21" fmla="*/ 40 h 41"/>
                    <a:gd name="T22" fmla="*/ 72 w 76"/>
                    <a:gd name="T23" fmla="*/ 38 h 41"/>
                    <a:gd name="T24" fmla="*/ 74 w 76"/>
                    <a:gd name="T25" fmla="*/ 36 h 41"/>
                    <a:gd name="T26" fmla="*/ 75 w 76"/>
                    <a:gd name="T27" fmla="*/ 34 h 41"/>
                    <a:gd name="T28" fmla="*/ 71 w 76"/>
                    <a:gd name="T29" fmla="*/ 33 h 41"/>
                    <a:gd name="T30" fmla="*/ 72 w 76"/>
                    <a:gd name="T31" fmla="*/ 31 h 41"/>
                    <a:gd name="T32" fmla="*/ 71 w 76"/>
                    <a:gd name="T33" fmla="*/ 29 h 41"/>
                    <a:gd name="T34" fmla="*/ 73 w 76"/>
                    <a:gd name="T35" fmla="*/ 25 h 41"/>
                    <a:gd name="T36" fmla="*/ 75 w 76"/>
                    <a:gd name="T37" fmla="*/ 22 h 41"/>
                    <a:gd name="T38" fmla="*/ 71 w 76"/>
                    <a:gd name="T39" fmla="*/ 25 h 41"/>
                    <a:gd name="T40" fmla="*/ 67 w 76"/>
                    <a:gd name="T41" fmla="*/ 28 h 41"/>
                    <a:gd name="T42" fmla="*/ 70 w 76"/>
                    <a:gd name="T43" fmla="*/ 22 h 41"/>
                    <a:gd name="T44" fmla="*/ 69 w 76"/>
                    <a:gd name="T45" fmla="*/ 23 h 41"/>
                    <a:gd name="T46" fmla="*/ 70 w 76"/>
                    <a:gd name="T47" fmla="*/ 20 h 41"/>
                    <a:gd name="T48" fmla="*/ 68 w 76"/>
                    <a:gd name="T49" fmla="*/ 20 h 41"/>
                    <a:gd name="T50" fmla="*/ 67 w 76"/>
                    <a:gd name="T51" fmla="*/ 19 h 41"/>
                    <a:gd name="T52" fmla="*/ 62 w 76"/>
                    <a:gd name="T53" fmla="*/ 24 h 41"/>
                    <a:gd name="T54" fmla="*/ 66 w 76"/>
                    <a:gd name="T55" fmla="*/ 18 h 41"/>
                    <a:gd name="T56" fmla="*/ 65 w 76"/>
                    <a:gd name="T57" fmla="*/ 18 h 41"/>
                    <a:gd name="T58" fmla="*/ 60 w 76"/>
                    <a:gd name="T59" fmla="*/ 17 h 41"/>
                    <a:gd name="T60" fmla="*/ 58 w 76"/>
                    <a:gd name="T61" fmla="*/ 17 h 41"/>
                    <a:gd name="T62" fmla="*/ 55 w 76"/>
                    <a:gd name="T63" fmla="*/ 15 h 41"/>
                    <a:gd name="T64" fmla="*/ 53 w 76"/>
                    <a:gd name="T65" fmla="*/ 16 h 41"/>
                    <a:gd name="T66" fmla="*/ 53 w 76"/>
                    <a:gd name="T67" fmla="*/ 15 h 41"/>
                    <a:gd name="T68" fmla="*/ 52 w 76"/>
                    <a:gd name="T69" fmla="*/ 14 h 41"/>
                    <a:gd name="T70" fmla="*/ 50 w 76"/>
                    <a:gd name="T71" fmla="*/ 16 h 41"/>
                    <a:gd name="T72" fmla="*/ 49 w 76"/>
                    <a:gd name="T73" fmla="*/ 13 h 41"/>
                    <a:gd name="T74" fmla="*/ 47 w 76"/>
                    <a:gd name="T75" fmla="*/ 12 h 41"/>
                    <a:gd name="T76" fmla="*/ 45 w 76"/>
                    <a:gd name="T77" fmla="*/ 12 h 41"/>
                    <a:gd name="T78" fmla="*/ 43 w 76"/>
                    <a:gd name="T79" fmla="*/ 11 h 41"/>
                    <a:gd name="T80" fmla="*/ 40 w 76"/>
                    <a:gd name="T81" fmla="*/ 13 h 41"/>
                    <a:gd name="T82" fmla="*/ 40 w 76"/>
                    <a:gd name="T83" fmla="*/ 11 h 41"/>
                    <a:gd name="T84" fmla="*/ 40 w 76"/>
                    <a:gd name="T85" fmla="*/ 11 h 41"/>
                    <a:gd name="T86" fmla="*/ 37 w 76"/>
                    <a:gd name="T87" fmla="*/ 10 h 41"/>
                    <a:gd name="T88" fmla="*/ 34 w 76"/>
                    <a:gd name="T89" fmla="*/ 13 h 41"/>
                    <a:gd name="T90" fmla="*/ 31 w 76"/>
                    <a:gd name="T91" fmla="*/ 14 h 41"/>
                    <a:gd name="T92" fmla="*/ 31 w 76"/>
                    <a:gd name="T93" fmla="*/ 10 h 41"/>
                    <a:gd name="T94" fmla="*/ 26 w 76"/>
                    <a:gd name="T95" fmla="*/ 12 h 41"/>
                    <a:gd name="T96" fmla="*/ 24 w 76"/>
                    <a:gd name="T97" fmla="*/ 12 h 41"/>
                    <a:gd name="T98" fmla="*/ 20 w 76"/>
                    <a:gd name="T99" fmla="*/ 9 h 41"/>
                    <a:gd name="T100" fmla="*/ 20 w 76"/>
                    <a:gd name="T101" fmla="*/ 7 h 41"/>
                    <a:gd name="T102" fmla="*/ 18 w 76"/>
                    <a:gd name="T103" fmla="*/ 6 h 41"/>
                    <a:gd name="T104" fmla="*/ 11 w 76"/>
                    <a:gd name="T105" fmla="*/ 8 h 41"/>
                    <a:gd name="T106" fmla="*/ 4 w 76"/>
                    <a:gd name="T10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41">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03" name="Freeform 211"/>
                <p:cNvSpPr>
                  <a:spLocks/>
                </p:cNvSpPr>
                <p:nvPr/>
              </p:nvSpPr>
              <p:spPr bwMode="auto">
                <a:xfrm>
                  <a:off x="5817" y="2022"/>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04" name="Freeform 212"/>
                <p:cNvSpPr>
                  <a:spLocks/>
                </p:cNvSpPr>
                <p:nvPr/>
              </p:nvSpPr>
              <p:spPr bwMode="auto">
                <a:xfrm>
                  <a:off x="5817" y="2015"/>
                  <a:ext cx="2" cy="5"/>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0"/>
                        <a:pt x="0" y="1"/>
                        <a:pt x="1"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05" name="Freeform 213"/>
                <p:cNvSpPr>
                  <a:spLocks/>
                </p:cNvSpPr>
                <p:nvPr/>
              </p:nvSpPr>
              <p:spPr bwMode="auto">
                <a:xfrm>
                  <a:off x="5810" y="2008"/>
                  <a:ext cx="2" cy="3"/>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06" name="Freeform 214"/>
                <p:cNvSpPr>
                  <a:spLocks/>
                </p:cNvSpPr>
                <p:nvPr/>
              </p:nvSpPr>
              <p:spPr bwMode="auto">
                <a:xfrm>
                  <a:off x="5810" y="2051"/>
                  <a:ext cx="4" cy="7"/>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1" y="1"/>
                        <a:pt x="1"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07" name="Freeform 215"/>
                <p:cNvSpPr>
                  <a:spLocks/>
                </p:cNvSpPr>
                <p:nvPr/>
              </p:nvSpPr>
              <p:spPr bwMode="auto">
                <a:xfrm>
                  <a:off x="5819" y="2025"/>
                  <a:ext cx="3" cy="5"/>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1"/>
                        <a:pt x="0" y="1"/>
                      </a:cubicBezTo>
                      <a:cubicBezTo>
                        <a:pt x="0" y="1"/>
                        <a:pt x="0" y="2"/>
                        <a:pt x="0" y="2"/>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08" name="Freeform 216"/>
                <p:cNvSpPr>
                  <a:spLocks/>
                </p:cNvSpPr>
                <p:nvPr/>
              </p:nvSpPr>
              <p:spPr bwMode="auto">
                <a:xfrm>
                  <a:off x="5810" y="2053"/>
                  <a:ext cx="4" cy="5"/>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2" y="0"/>
                        <a:pt x="1" y="2"/>
                        <a:pt x="1" y="2"/>
                      </a:cubicBezTo>
                      <a:cubicBezTo>
                        <a:pt x="0" y="2"/>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09" name="Freeform 217"/>
                <p:cNvSpPr>
                  <a:spLocks/>
                </p:cNvSpPr>
                <p:nvPr/>
              </p:nvSpPr>
              <p:spPr bwMode="auto">
                <a:xfrm>
                  <a:off x="7237" y="202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10" name="Freeform 218"/>
                <p:cNvSpPr>
                  <a:spLocks/>
                </p:cNvSpPr>
                <p:nvPr/>
              </p:nvSpPr>
              <p:spPr bwMode="auto">
                <a:xfrm>
                  <a:off x="5758" y="2039"/>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11" name="Freeform 219"/>
                <p:cNvSpPr>
                  <a:spLocks/>
                </p:cNvSpPr>
                <p:nvPr/>
              </p:nvSpPr>
              <p:spPr bwMode="auto">
                <a:xfrm>
                  <a:off x="5731" y="1977"/>
                  <a:ext cx="3" cy="3"/>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12" name="Freeform 220"/>
                <p:cNvSpPr>
                  <a:spLocks/>
                </p:cNvSpPr>
                <p:nvPr/>
              </p:nvSpPr>
              <p:spPr bwMode="auto">
                <a:xfrm>
                  <a:off x="5822" y="202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13" name="Freeform 221"/>
                <p:cNvSpPr>
                  <a:spLocks/>
                </p:cNvSpPr>
                <p:nvPr/>
              </p:nvSpPr>
              <p:spPr bwMode="auto">
                <a:xfrm>
                  <a:off x="5731" y="2027"/>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14" name="Freeform 222"/>
                <p:cNvSpPr>
                  <a:spLocks/>
                </p:cNvSpPr>
                <p:nvPr/>
              </p:nvSpPr>
              <p:spPr bwMode="auto">
                <a:xfrm>
                  <a:off x="7278" y="2008"/>
                  <a:ext cx="0" cy="3"/>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15" name="Freeform 223"/>
                <p:cNvSpPr>
                  <a:spLocks/>
                </p:cNvSpPr>
                <p:nvPr/>
              </p:nvSpPr>
              <p:spPr bwMode="auto">
                <a:xfrm>
                  <a:off x="5741" y="198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16" name="Freeform 224"/>
                <p:cNvSpPr>
                  <a:spLocks/>
                </p:cNvSpPr>
                <p:nvPr/>
              </p:nvSpPr>
              <p:spPr bwMode="auto">
                <a:xfrm>
                  <a:off x="5822" y="2013"/>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17" name="Freeform 225"/>
                <p:cNvSpPr>
                  <a:spLocks/>
                </p:cNvSpPr>
                <p:nvPr/>
              </p:nvSpPr>
              <p:spPr bwMode="auto">
                <a:xfrm>
                  <a:off x="6348" y="3295"/>
                  <a:ext cx="7" cy="10"/>
                </a:xfrm>
                <a:custGeom>
                  <a:avLst/>
                  <a:gdLst>
                    <a:gd name="T0" fmla="*/ 3 w 3"/>
                    <a:gd name="T1" fmla="*/ 0 h 4"/>
                    <a:gd name="T2" fmla="*/ 1 w 3"/>
                    <a:gd name="T3" fmla="*/ 1 h 4"/>
                    <a:gd name="T4" fmla="*/ 1 w 3"/>
                    <a:gd name="T5" fmla="*/ 3 h 4"/>
                    <a:gd name="T6" fmla="*/ 0 w 3"/>
                    <a:gd name="T7" fmla="*/ 4 h 4"/>
                    <a:gd name="T8" fmla="*/ 2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18" name="Freeform 226"/>
                <p:cNvSpPr>
                  <a:spLocks/>
                </p:cNvSpPr>
                <p:nvPr/>
              </p:nvSpPr>
              <p:spPr bwMode="auto">
                <a:xfrm>
                  <a:off x="6623" y="33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19" name="Freeform 227"/>
                <p:cNvSpPr>
                  <a:spLocks/>
                </p:cNvSpPr>
                <p:nvPr/>
              </p:nvSpPr>
              <p:spPr bwMode="auto">
                <a:xfrm>
                  <a:off x="6348" y="329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20" name="Rectangle 228"/>
                <p:cNvSpPr>
                  <a:spLocks noChangeArrowheads="1"/>
                </p:cNvSpPr>
                <p:nvPr/>
              </p:nvSpPr>
              <p:spPr bwMode="auto">
                <a:xfrm>
                  <a:off x="6355" y="3305"/>
                  <a:ext cx="5"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21" name="Freeform 229"/>
                <p:cNvSpPr>
                  <a:spLocks/>
                </p:cNvSpPr>
                <p:nvPr/>
              </p:nvSpPr>
              <p:spPr bwMode="auto">
                <a:xfrm>
                  <a:off x="6350" y="3170"/>
                  <a:ext cx="3" cy="11"/>
                </a:xfrm>
                <a:custGeom>
                  <a:avLst/>
                  <a:gdLst>
                    <a:gd name="T0" fmla="*/ 0 w 1"/>
                    <a:gd name="T1" fmla="*/ 2 h 5"/>
                    <a:gd name="T2" fmla="*/ 1 w 1"/>
                    <a:gd name="T3" fmla="*/ 3 h 5"/>
                    <a:gd name="T4" fmla="*/ 0 w 1"/>
                    <a:gd name="T5" fmla="*/ 5 h 5"/>
                    <a:gd name="T6" fmla="*/ 1 w 1"/>
                    <a:gd name="T7" fmla="*/ 1 h 5"/>
                    <a:gd name="T8" fmla="*/ 1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22" name="Freeform 230"/>
                <p:cNvSpPr>
                  <a:spLocks/>
                </p:cNvSpPr>
                <p:nvPr/>
              </p:nvSpPr>
              <p:spPr bwMode="auto">
                <a:xfrm>
                  <a:off x="6350" y="3293"/>
                  <a:ext cx="3"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1"/>
                        <a:pt x="0" y="1"/>
                        <a:pt x="0" y="1"/>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23" name="Freeform 231"/>
                <p:cNvSpPr>
                  <a:spLocks/>
                </p:cNvSpPr>
                <p:nvPr/>
              </p:nvSpPr>
              <p:spPr bwMode="auto">
                <a:xfrm>
                  <a:off x="6348" y="3167"/>
                  <a:ext cx="2" cy="5"/>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0" y="2"/>
                      </a:cubicBezTo>
                      <a:cubicBezTo>
                        <a:pt x="0" y="2"/>
                        <a:pt x="1" y="1"/>
                        <a:pt x="1" y="1"/>
                      </a:cubicBezTo>
                      <a:cubicBezTo>
                        <a:pt x="1" y="1"/>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24" name="Freeform 232"/>
                <p:cNvSpPr>
                  <a:spLocks/>
                </p:cNvSpPr>
                <p:nvPr/>
              </p:nvSpPr>
              <p:spPr bwMode="auto">
                <a:xfrm>
                  <a:off x="6381" y="3331"/>
                  <a:ext cx="5" cy="5"/>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2"/>
                        <a:pt x="2" y="0"/>
                        <a:pt x="2" y="1"/>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25" name="Freeform 233"/>
                <p:cNvSpPr>
                  <a:spLocks/>
                </p:cNvSpPr>
                <p:nvPr/>
              </p:nvSpPr>
              <p:spPr bwMode="auto">
                <a:xfrm>
                  <a:off x="6519" y="338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26" name="Freeform 234"/>
                <p:cNvSpPr>
                  <a:spLocks/>
                </p:cNvSpPr>
                <p:nvPr/>
              </p:nvSpPr>
              <p:spPr bwMode="auto">
                <a:xfrm>
                  <a:off x="6192" y="19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27" name="Freeform 235"/>
                <p:cNvSpPr>
                  <a:spLocks/>
                </p:cNvSpPr>
                <p:nvPr/>
              </p:nvSpPr>
              <p:spPr bwMode="auto">
                <a:xfrm>
                  <a:off x="6348" y="317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28" name="Freeform 236"/>
                <p:cNvSpPr>
                  <a:spLocks/>
                </p:cNvSpPr>
                <p:nvPr/>
              </p:nvSpPr>
              <p:spPr bwMode="auto">
                <a:xfrm>
                  <a:off x="6192" y="19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29" name="Freeform 237"/>
                <p:cNvSpPr>
                  <a:spLocks/>
                </p:cNvSpPr>
                <p:nvPr/>
              </p:nvSpPr>
              <p:spPr bwMode="auto">
                <a:xfrm>
                  <a:off x="6362" y="3319"/>
                  <a:ext cx="3"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30" name="Oval 238"/>
                <p:cNvSpPr>
                  <a:spLocks noChangeArrowheads="1"/>
                </p:cNvSpPr>
                <p:nvPr/>
              </p:nvSpPr>
              <p:spPr bwMode="auto">
                <a:xfrm>
                  <a:off x="6192" y="1973"/>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31" name="Freeform 239"/>
                <p:cNvSpPr>
                  <a:spLocks/>
                </p:cNvSpPr>
                <p:nvPr/>
              </p:nvSpPr>
              <p:spPr bwMode="auto">
                <a:xfrm>
                  <a:off x="6550" y="3165"/>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32" name="Freeform 240"/>
                <p:cNvSpPr>
                  <a:spLocks/>
                </p:cNvSpPr>
                <p:nvPr/>
              </p:nvSpPr>
              <p:spPr bwMode="auto">
                <a:xfrm>
                  <a:off x="6609" y="31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33" name="Freeform 241"/>
                <p:cNvSpPr>
                  <a:spLocks/>
                </p:cNvSpPr>
                <p:nvPr/>
              </p:nvSpPr>
              <p:spPr bwMode="auto">
                <a:xfrm>
                  <a:off x="6585" y="315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34" name="Freeform 242"/>
                <p:cNvSpPr>
                  <a:spLocks/>
                </p:cNvSpPr>
                <p:nvPr/>
              </p:nvSpPr>
              <p:spPr bwMode="auto">
                <a:xfrm>
                  <a:off x="6329" y="3020"/>
                  <a:ext cx="446" cy="178"/>
                </a:xfrm>
                <a:custGeom>
                  <a:avLst/>
                  <a:gdLst>
                    <a:gd name="T0" fmla="*/ 11 w 188"/>
                    <a:gd name="T1" fmla="*/ 59 h 75"/>
                    <a:gd name="T2" fmla="*/ 17 w 188"/>
                    <a:gd name="T3" fmla="*/ 64 h 75"/>
                    <a:gd name="T4" fmla="*/ 14 w 188"/>
                    <a:gd name="T5" fmla="*/ 70 h 75"/>
                    <a:gd name="T6" fmla="*/ 17 w 188"/>
                    <a:gd name="T7" fmla="*/ 71 h 75"/>
                    <a:gd name="T8" fmla="*/ 21 w 188"/>
                    <a:gd name="T9" fmla="*/ 69 h 75"/>
                    <a:gd name="T10" fmla="*/ 22 w 188"/>
                    <a:gd name="T11" fmla="*/ 71 h 75"/>
                    <a:gd name="T12" fmla="*/ 27 w 188"/>
                    <a:gd name="T13" fmla="*/ 67 h 75"/>
                    <a:gd name="T14" fmla="*/ 30 w 188"/>
                    <a:gd name="T15" fmla="*/ 72 h 75"/>
                    <a:gd name="T16" fmla="*/ 31 w 188"/>
                    <a:gd name="T17" fmla="*/ 74 h 75"/>
                    <a:gd name="T18" fmla="*/ 33 w 188"/>
                    <a:gd name="T19" fmla="*/ 72 h 75"/>
                    <a:gd name="T20" fmla="*/ 37 w 188"/>
                    <a:gd name="T21" fmla="*/ 74 h 75"/>
                    <a:gd name="T22" fmla="*/ 40 w 188"/>
                    <a:gd name="T23" fmla="*/ 69 h 75"/>
                    <a:gd name="T24" fmla="*/ 43 w 188"/>
                    <a:gd name="T25" fmla="*/ 64 h 75"/>
                    <a:gd name="T26" fmla="*/ 45 w 188"/>
                    <a:gd name="T27" fmla="*/ 69 h 75"/>
                    <a:gd name="T28" fmla="*/ 54 w 188"/>
                    <a:gd name="T29" fmla="*/ 69 h 75"/>
                    <a:gd name="T30" fmla="*/ 58 w 188"/>
                    <a:gd name="T31" fmla="*/ 69 h 75"/>
                    <a:gd name="T32" fmla="*/ 62 w 188"/>
                    <a:gd name="T33" fmla="*/ 68 h 75"/>
                    <a:gd name="T34" fmla="*/ 73 w 188"/>
                    <a:gd name="T35" fmla="*/ 66 h 75"/>
                    <a:gd name="T36" fmla="*/ 76 w 188"/>
                    <a:gd name="T37" fmla="*/ 65 h 75"/>
                    <a:gd name="T38" fmla="*/ 77 w 188"/>
                    <a:gd name="T39" fmla="*/ 64 h 75"/>
                    <a:gd name="T40" fmla="*/ 80 w 188"/>
                    <a:gd name="T41" fmla="*/ 62 h 75"/>
                    <a:gd name="T42" fmla="*/ 83 w 188"/>
                    <a:gd name="T43" fmla="*/ 63 h 75"/>
                    <a:gd name="T44" fmla="*/ 86 w 188"/>
                    <a:gd name="T45" fmla="*/ 61 h 75"/>
                    <a:gd name="T46" fmla="*/ 94 w 188"/>
                    <a:gd name="T47" fmla="*/ 61 h 75"/>
                    <a:gd name="T48" fmla="*/ 100 w 188"/>
                    <a:gd name="T49" fmla="*/ 59 h 75"/>
                    <a:gd name="T50" fmla="*/ 105 w 188"/>
                    <a:gd name="T51" fmla="*/ 59 h 75"/>
                    <a:gd name="T52" fmla="*/ 108 w 188"/>
                    <a:gd name="T53" fmla="*/ 57 h 75"/>
                    <a:gd name="T54" fmla="*/ 109 w 188"/>
                    <a:gd name="T55" fmla="*/ 57 h 75"/>
                    <a:gd name="T56" fmla="*/ 114 w 188"/>
                    <a:gd name="T57" fmla="*/ 54 h 75"/>
                    <a:gd name="T58" fmla="*/ 120 w 188"/>
                    <a:gd name="T59" fmla="*/ 53 h 75"/>
                    <a:gd name="T60" fmla="*/ 124 w 188"/>
                    <a:gd name="T61" fmla="*/ 50 h 75"/>
                    <a:gd name="T62" fmla="*/ 127 w 188"/>
                    <a:gd name="T63" fmla="*/ 41 h 75"/>
                    <a:gd name="T64" fmla="*/ 133 w 188"/>
                    <a:gd name="T65" fmla="*/ 44 h 75"/>
                    <a:gd name="T66" fmla="*/ 139 w 188"/>
                    <a:gd name="T67" fmla="*/ 41 h 75"/>
                    <a:gd name="T68" fmla="*/ 144 w 188"/>
                    <a:gd name="T69" fmla="*/ 39 h 75"/>
                    <a:gd name="T70" fmla="*/ 156 w 188"/>
                    <a:gd name="T71" fmla="*/ 34 h 75"/>
                    <a:gd name="T72" fmla="*/ 160 w 188"/>
                    <a:gd name="T73" fmla="*/ 33 h 75"/>
                    <a:gd name="T74" fmla="*/ 170 w 188"/>
                    <a:gd name="T75" fmla="*/ 21 h 75"/>
                    <a:gd name="T76" fmla="*/ 173 w 188"/>
                    <a:gd name="T77" fmla="*/ 18 h 75"/>
                    <a:gd name="T78" fmla="*/ 169 w 188"/>
                    <a:gd name="T79" fmla="*/ 9 h 75"/>
                    <a:gd name="T80" fmla="*/ 149 w 188"/>
                    <a:gd name="T81" fmla="*/ 20 h 75"/>
                    <a:gd name="T82" fmla="*/ 110 w 188"/>
                    <a:gd name="T83" fmla="*/ 42 h 75"/>
                    <a:gd name="T84" fmla="*/ 103 w 188"/>
                    <a:gd name="T85" fmla="*/ 39 h 75"/>
                    <a:gd name="T86" fmla="*/ 88 w 188"/>
                    <a:gd name="T87" fmla="*/ 44 h 75"/>
                    <a:gd name="T88" fmla="*/ 69 w 188"/>
                    <a:gd name="T89" fmla="*/ 48 h 75"/>
                    <a:gd name="T90" fmla="*/ 59 w 188"/>
                    <a:gd name="T91" fmla="*/ 49 h 75"/>
                    <a:gd name="T92" fmla="*/ 44 w 188"/>
                    <a:gd name="T93" fmla="*/ 52 h 75"/>
                    <a:gd name="T94" fmla="*/ 29 w 188"/>
                    <a:gd name="T95" fmla="*/ 53 h 75"/>
                    <a:gd name="T96" fmla="*/ 19 w 188"/>
                    <a:gd name="T97" fmla="*/ 53 h 75"/>
                    <a:gd name="T98" fmla="*/ 10 w 188"/>
                    <a:gd name="T99" fmla="*/ 49 h 75"/>
                    <a:gd name="T100" fmla="*/ 7 w 188"/>
                    <a:gd name="T101" fmla="*/ 47 h 75"/>
                    <a:gd name="T102" fmla="*/ 5 w 188"/>
                    <a:gd name="T103" fmla="*/ 47 h 75"/>
                    <a:gd name="T104" fmla="*/ 3 w 188"/>
                    <a:gd name="T10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75">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35" name="Freeform 243"/>
                <p:cNvSpPr>
                  <a:spLocks/>
                </p:cNvSpPr>
                <p:nvPr/>
              </p:nvSpPr>
              <p:spPr bwMode="auto">
                <a:xfrm>
                  <a:off x="6642" y="3122"/>
                  <a:ext cx="3" cy="5"/>
                </a:xfrm>
                <a:custGeom>
                  <a:avLst/>
                  <a:gdLst>
                    <a:gd name="T0" fmla="*/ 3 w 3"/>
                    <a:gd name="T1" fmla="*/ 5 h 5"/>
                    <a:gd name="T2" fmla="*/ 3 w 3"/>
                    <a:gd name="T3" fmla="*/ 5 h 5"/>
                    <a:gd name="T4" fmla="*/ 0 w 3"/>
                    <a:gd name="T5" fmla="*/ 0 h 5"/>
                    <a:gd name="T6" fmla="*/ 3 w 3"/>
                    <a:gd name="T7" fmla="*/ 5 h 5"/>
                  </a:gdLst>
                  <a:ahLst/>
                  <a:cxnLst>
                    <a:cxn ang="0">
                      <a:pos x="T0" y="T1"/>
                    </a:cxn>
                    <a:cxn ang="0">
                      <a:pos x="T2" y="T3"/>
                    </a:cxn>
                    <a:cxn ang="0">
                      <a:pos x="T4" y="T5"/>
                    </a:cxn>
                    <a:cxn ang="0">
                      <a:pos x="T6" y="T7"/>
                    </a:cxn>
                  </a:cxnLst>
                  <a:rect l="0" t="0" r="r" b="b"/>
                  <a:pathLst>
                    <a:path w="3" h="5">
                      <a:moveTo>
                        <a:pt x="3" y="5"/>
                      </a:moveTo>
                      <a:lnTo>
                        <a:pt x="3" y="5"/>
                      </a:lnTo>
                      <a:lnTo>
                        <a:pt x="0" y="0"/>
                      </a:lnTo>
                      <a:lnTo>
                        <a:pt x="3"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36" name="Freeform 244"/>
                <p:cNvSpPr>
                  <a:spLocks/>
                </p:cNvSpPr>
                <p:nvPr/>
              </p:nvSpPr>
              <p:spPr bwMode="auto">
                <a:xfrm>
                  <a:off x="6614" y="3139"/>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37" name="Freeform 245"/>
                <p:cNvSpPr>
                  <a:spLocks/>
                </p:cNvSpPr>
                <p:nvPr/>
              </p:nvSpPr>
              <p:spPr bwMode="auto">
                <a:xfrm>
                  <a:off x="6616" y="314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38" name="Freeform 246"/>
                <p:cNvSpPr>
                  <a:spLocks/>
                </p:cNvSpPr>
                <p:nvPr/>
              </p:nvSpPr>
              <p:spPr bwMode="auto">
                <a:xfrm>
                  <a:off x="6355" y="3174"/>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39" name="Freeform 247"/>
                <p:cNvSpPr>
                  <a:spLocks/>
                </p:cNvSpPr>
                <p:nvPr/>
              </p:nvSpPr>
              <p:spPr bwMode="auto">
                <a:xfrm>
                  <a:off x="6614" y="3148"/>
                  <a:ext cx="2" cy="5"/>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2"/>
                        <a:pt x="1" y="2"/>
                      </a:cubicBezTo>
                      <a:cubicBezTo>
                        <a:pt x="1" y="2"/>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40" name="Freeform 248"/>
                <p:cNvSpPr>
                  <a:spLocks/>
                </p:cNvSpPr>
                <p:nvPr/>
              </p:nvSpPr>
              <p:spPr bwMode="auto">
                <a:xfrm>
                  <a:off x="6365" y="3186"/>
                  <a:ext cx="2" cy="5"/>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41" name="Freeform 249"/>
                <p:cNvSpPr>
                  <a:spLocks/>
                </p:cNvSpPr>
                <p:nvPr/>
              </p:nvSpPr>
              <p:spPr bwMode="auto">
                <a:xfrm>
                  <a:off x="6386" y="3191"/>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2"/>
                        <a:pt x="1" y="0"/>
                        <a:pt x="1" y="1"/>
                      </a:cubicBezTo>
                      <a:cubicBezTo>
                        <a:pt x="1"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42" name="Freeform 250"/>
                <p:cNvSpPr>
                  <a:spLocks/>
                </p:cNvSpPr>
                <p:nvPr/>
              </p:nvSpPr>
              <p:spPr bwMode="auto">
                <a:xfrm>
                  <a:off x="6367" y="3181"/>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0"/>
                        <a:pt x="1"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43" name="Freeform 251"/>
                <p:cNvSpPr>
                  <a:spLocks/>
                </p:cNvSpPr>
                <p:nvPr/>
              </p:nvSpPr>
              <p:spPr bwMode="auto">
                <a:xfrm>
                  <a:off x="6516" y="3378"/>
                  <a:ext cx="5" cy="10"/>
                </a:xfrm>
                <a:custGeom>
                  <a:avLst/>
                  <a:gdLst>
                    <a:gd name="T0" fmla="*/ 2 w 2"/>
                    <a:gd name="T1" fmla="*/ 0 h 4"/>
                    <a:gd name="T2" fmla="*/ 1 w 2"/>
                    <a:gd name="T3" fmla="*/ 1 h 4"/>
                    <a:gd name="T4" fmla="*/ 1 w 2"/>
                    <a:gd name="T5" fmla="*/ 2 h 4"/>
                    <a:gd name="T6" fmla="*/ 0 w 2"/>
                    <a:gd name="T7" fmla="*/ 4 h 4"/>
                    <a:gd name="T8" fmla="*/ 2 w 2"/>
                    <a:gd name="T9" fmla="*/ 1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44" name="Freeform 252"/>
                <p:cNvSpPr>
                  <a:spLocks/>
                </p:cNvSpPr>
                <p:nvPr/>
              </p:nvSpPr>
              <p:spPr bwMode="auto">
                <a:xfrm>
                  <a:off x="6398" y="3191"/>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45" name="Freeform 253"/>
                <p:cNvSpPr>
                  <a:spLocks/>
                </p:cNvSpPr>
                <p:nvPr/>
              </p:nvSpPr>
              <p:spPr bwMode="auto">
                <a:xfrm>
                  <a:off x="6583" y="33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46" name="Freeform 254"/>
                <p:cNvSpPr>
                  <a:spLocks noEditPoints="1"/>
                </p:cNvSpPr>
                <p:nvPr/>
              </p:nvSpPr>
              <p:spPr bwMode="auto">
                <a:xfrm>
                  <a:off x="6519" y="3305"/>
                  <a:ext cx="171" cy="106"/>
                </a:xfrm>
                <a:custGeom>
                  <a:avLst/>
                  <a:gdLst>
                    <a:gd name="T0" fmla="*/ 54 w 72"/>
                    <a:gd name="T1" fmla="*/ 4 h 45"/>
                    <a:gd name="T2" fmla="*/ 55 w 72"/>
                    <a:gd name="T3" fmla="*/ 8 h 45"/>
                    <a:gd name="T4" fmla="*/ 44 w 72"/>
                    <a:gd name="T5" fmla="*/ 20 h 45"/>
                    <a:gd name="T6" fmla="*/ 38 w 72"/>
                    <a:gd name="T7" fmla="*/ 21 h 45"/>
                    <a:gd name="T8" fmla="*/ 35 w 72"/>
                    <a:gd name="T9" fmla="*/ 21 h 45"/>
                    <a:gd name="T10" fmla="*/ 30 w 72"/>
                    <a:gd name="T11" fmla="*/ 22 h 45"/>
                    <a:gd name="T12" fmla="*/ 27 w 72"/>
                    <a:gd name="T13" fmla="*/ 22 h 45"/>
                    <a:gd name="T14" fmla="*/ 21 w 72"/>
                    <a:gd name="T15" fmla="*/ 23 h 45"/>
                    <a:gd name="T16" fmla="*/ 16 w 72"/>
                    <a:gd name="T17" fmla="*/ 23 h 45"/>
                    <a:gd name="T18" fmla="*/ 11 w 72"/>
                    <a:gd name="T19" fmla="*/ 23 h 45"/>
                    <a:gd name="T20" fmla="*/ 9 w 72"/>
                    <a:gd name="T21" fmla="*/ 21 h 45"/>
                    <a:gd name="T22" fmla="*/ 8 w 72"/>
                    <a:gd name="T23" fmla="*/ 20 h 45"/>
                    <a:gd name="T24" fmla="*/ 7 w 72"/>
                    <a:gd name="T25" fmla="*/ 20 h 45"/>
                    <a:gd name="T26" fmla="*/ 4 w 72"/>
                    <a:gd name="T27" fmla="*/ 22 h 45"/>
                    <a:gd name="T28" fmla="*/ 2 w 72"/>
                    <a:gd name="T29" fmla="*/ 25 h 45"/>
                    <a:gd name="T30" fmla="*/ 2 w 72"/>
                    <a:gd name="T31" fmla="*/ 31 h 45"/>
                    <a:gd name="T32" fmla="*/ 8 w 72"/>
                    <a:gd name="T33" fmla="*/ 29 h 45"/>
                    <a:gd name="T34" fmla="*/ 4 w 72"/>
                    <a:gd name="T35" fmla="*/ 34 h 45"/>
                    <a:gd name="T36" fmla="*/ 3 w 72"/>
                    <a:gd name="T37" fmla="*/ 39 h 45"/>
                    <a:gd name="T38" fmla="*/ 8 w 72"/>
                    <a:gd name="T39" fmla="*/ 33 h 45"/>
                    <a:gd name="T40" fmla="*/ 6 w 72"/>
                    <a:gd name="T41" fmla="*/ 39 h 45"/>
                    <a:gd name="T42" fmla="*/ 7 w 72"/>
                    <a:gd name="T43" fmla="*/ 41 h 45"/>
                    <a:gd name="T44" fmla="*/ 8 w 72"/>
                    <a:gd name="T45" fmla="*/ 42 h 45"/>
                    <a:gd name="T46" fmla="*/ 9 w 72"/>
                    <a:gd name="T47" fmla="*/ 43 h 45"/>
                    <a:gd name="T48" fmla="*/ 12 w 72"/>
                    <a:gd name="T49" fmla="*/ 40 h 45"/>
                    <a:gd name="T50" fmla="*/ 13 w 72"/>
                    <a:gd name="T51" fmla="*/ 44 h 45"/>
                    <a:gd name="T52" fmla="*/ 15 w 72"/>
                    <a:gd name="T53" fmla="*/ 40 h 45"/>
                    <a:gd name="T54" fmla="*/ 16 w 72"/>
                    <a:gd name="T55" fmla="*/ 40 h 45"/>
                    <a:gd name="T56" fmla="*/ 17 w 72"/>
                    <a:gd name="T57" fmla="*/ 42 h 45"/>
                    <a:gd name="T58" fmla="*/ 23 w 72"/>
                    <a:gd name="T59" fmla="*/ 41 h 45"/>
                    <a:gd name="T60" fmla="*/ 24 w 72"/>
                    <a:gd name="T61" fmla="*/ 41 h 45"/>
                    <a:gd name="T62" fmla="*/ 28 w 72"/>
                    <a:gd name="T63" fmla="*/ 41 h 45"/>
                    <a:gd name="T64" fmla="*/ 31 w 72"/>
                    <a:gd name="T65" fmla="*/ 40 h 45"/>
                    <a:gd name="T66" fmla="*/ 33 w 72"/>
                    <a:gd name="T67" fmla="*/ 39 h 45"/>
                    <a:gd name="T68" fmla="*/ 34 w 72"/>
                    <a:gd name="T69" fmla="*/ 40 h 45"/>
                    <a:gd name="T70" fmla="*/ 34 w 72"/>
                    <a:gd name="T71" fmla="*/ 37 h 45"/>
                    <a:gd name="T72" fmla="*/ 37 w 72"/>
                    <a:gd name="T73" fmla="*/ 38 h 45"/>
                    <a:gd name="T74" fmla="*/ 41 w 72"/>
                    <a:gd name="T75" fmla="*/ 39 h 45"/>
                    <a:gd name="T76" fmla="*/ 43 w 72"/>
                    <a:gd name="T77" fmla="*/ 35 h 45"/>
                    <a:gd name="T78" fmla="*/ 46 w 72"/>
                    <a:gd name="T79" fmla="*/ 35 h 45"/>
                    <a:gd name="T80" fmla="*/ 47 w 72"/>
                    <a:gd name="T81" fmla="*/ 34 h 45"/>
                    <a:gd name="T82" fmla="*/ 49 w 72"/>
                    <a:gd name="T83" fmla="*/ 34 h 45"/>
                    <a:gd name="T84" fmla="*/ 50 w 72"/>
                    <a:gd name="T85" fmla="*/ 36 h 45"/>
                    <a:gd name="T86" fmla="*/ 51 w 72"/>
                    <a:gd name="T87" fmla="*/ 32 h 45"/>
                    <a:gd name="T88" fmla="*/ 52 w 72"/>
                    <a:gd name="T89" fmla="*/ 27 h 45"/>
                    <a:gd name="T90" fmla="*/ 54 w 72"/>
                    <a:gd name="T91" fmla="*/ 28 h 45"/>
                    <a:gd name="T92" fmla="*/ 54 w 72"/>
                    <a:gd name="T93" fmla="*/ 23 h 45"/>
                    <a:gd name="T94" fmla="*/ 58 w 72"/>
                    <a:gd name="T95" fmla="*/ 23 h 45"/>
                    <a:gd name="T96" fmla="*/ 59 w 72"/>
                    <a:gd name="T97" fmla="*/ 21 h 45"/>
                    <a:gd name="T98" fmla="*/ 61 w 72"/>
                    <a:gd name="T99" fmla="*/ 20 h 45"/>
                    <a:gd name="T100" fmla="*/ 65 w 72"/>
                    <a:gd name="T101" fmla="*/ 17 h 45"/>
                    <a:gd name="T102" fmla="*/ 65 w 72"/>
                    <a:gd name="T103" fmla="*/ 13 h 45"/>
                    <a:gd name="T104" fmla="*/ 67 w 72"/>
                    <a:gd name="T105" fmla="*/ 8 h 45"/>
                    <a:gd name="T106" fmla="*/ 61 w 72"/>
                    <a:gd name="T10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5">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47" name="Freeform 255"/>
                <p:cNvSpPr>
                  <a:spLocks/>
                </p:cNvSpPr>
                <p:nvPr/>
              </p:nvSpPr>
              <p:spPr bwMode="auto">
                <a:xfrm>
                  <a:off x="6649" y="3359"/>
                  <a:ext cx="5" cy="5"/>
                </a:xfrm>
                <a:custGeom>
                  <a:avLst/>
                  <a:gdLst>
                    <a:gd name="T0" fmla="*/ 5 w 5"/>
                    <a:gd name="T1" fmla="*/ 5 h 5"/>
                    <a:gd name="T2" fmla="*/ 0 w 5"/>
                    <a:gd name="T3" fmla="*/ 0 h 5"/>
                    <a:gd name="T4" fmla="*/ 3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3" y="5"/>
                      </a:lnTo>
                      <a:lnTo>
                        <a:pt x="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48" name="Freeform 256"/>
                <p:cNvSpPr>
                  <a:spLocks/>
                </p:cNvSpPr>
                <p:nvPr/>
              </p:nvSpPr>
              <p:spPr bwMode="auto">
                <a:xfrm>
                  <a:off x="6538" y="3400"/>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49" name="Freeform 257"/>
                <p:cNvSpPr>
                  <a:spLocks/>
                </p:cNvSpPr>
                <p:nvPr/>
              </p:nvSpPr>
              <p:spPr bwMode="auto">
                <a:xfrm>
                  <a:off x="6633" y="3388"/>
                  <a:ext cx="2"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50" name="Oval 258"/>
                <p:cNvSpPr>
                  <a:spLocks noChangeArrowheads="1"/>
                </p:cNvSpPr>
                <p:nvPr/>
              </p:nvSpPr>
              <p:spPr bwMode="auto">
                <a:xfrm>
                  <a:off x="6184" y="1975"/>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51" name="Freeform 259"/>
                <p:cNvSpPr>
                  <a:spLocks/>
                </p:cNvSpPr>
                <p:nvPr/>
              </p:nvSpPr>
              <p:spPr bwMode="auto">
                <a:xfrm>
                  <a:off x="6187" y="1975"/>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52" name="Freeform 260"/>
                <p:cNvSpPr>
                  <a:spLocks/>
                </p:cNvSpPr>
                <p:nvPr/>
              </p:nvSpPr>
              <p:spPr bwMode="auto">
                <a:xfrm>
                  <a:off x="6545" y="312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53" name="Freeform 261"/>
                <p:cNvSpPr>
                  <a:spLocks/>
                </p:cNvSpPr>
                <p:nvPr/>
              </p:nvSpPr>
              <p:spPr bwMode="auto">
                <a:xfrm>
                  <a:off x="6552" y="3331"/>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54" name="Freeform 262"/>
                <p:cNvSpPr>
                  <a:spLocks/>
                </p:cNvSpPr>
                <p:nvPr/>
              </p:nvSpPr>
              <p:spPr bwMode="auto">
                <a:xfrm>
                  <a:off x="6621" y="331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55" name="Freeform 263"/>
                <p:cNvSpPr>
                  <a:spLocks/>
                </p:cNvSpPr>
                <p:nvPr/>
              </p:nvSpPr>
              <p:spPr bwMode="auto">
                <a:xfrm>
                  <a:off x="6524" y="3390"/>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56" name="Rectangle 264"/>
                <p:cNvSpPr>
                  <a:spLocks noChangeArrowheads="1"/>
                </p:cNvSpPr>
                <p:nvPr/>
              </p:nvSpPr>
              <p:spPr bwMode="auto">
                <a:xfrm>
                  <a:off x="6652" y="3293"/>
                  <a:ext cx="1"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57" name="Freeform 265"/>
                <p:cNvSpPr>
                  <a:spLocks/>
                </p:cNvSpPr>
                <p:nvPr/>
              </p:nvSpPr>
              <p:spPr bwMode="auto">
                <a:xfrm>
                  <a:off x="6528" y="3350"/>
                  <a:ext cx="7"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58" name="Freeform 266"/>
                <p:cNvSpPr>
                  <a:spLocks/>
                </p:cNvSpPr>
                <p:nvPr/>
              </p:nvSpPr>
              <p:spPr bwMode="auto">
                <a:xfrm>
                  <a:off x="6531" y="3350"/>
                  <a:ext cx="4"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0" y="0"/>
                        <a:pt x="1" y="0"/>
                        <a:pt x="2" y="0"/>
                      </a:cubicBezTo>
                      <a:cubicBezTo>
                        <a:pt x="2" y="0"/>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59" name="Freeform 267"/>
                <p:cNvSpPr>
                  <a:spLocks/>
                </p:cNvSpPr>
                <p:nvPr/>
              </p:nvSpPr>
              <p:spPr bwMode="auto">
                <a:xfrm>
                  <a:off x="6521" y="3383"/>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60" name="Freeform 268"/>
                <p:cNvSpPr>
                  <a:spLocks/>
                </p:cNvSpPr>
                <p:nvPr/>
              </p:nvSpPr>
              <p:spPr bwMode="auto">
                <a:xfrm>
                  <a:off x="6521" y="3395"/>
                  <a:ext cx="3"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61" name="Freeform 269"/>
                <p:cNvSpPr>
                  <a:spLocks/>
                </p:cNvSpPr>
                <p:nvPr/>
              </p:nvSpPr>
              <p:spPr bwMode="auto">
                <a:xfrm>
                  <a:off x="6618" y="3395"/>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62" name="Freeform 270"/>
                <p:cNvSpPr>
                  <a:spLocks/>
                </p:cNvSpPr>
                <p:nvPr/>
              </p:nvSpPr>
              <p:spPr bwMode="auto">
                <a:xfrm>
                  <a:off x="6189" y="19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63" name="Freeform 271"/>
                <p:cNvSpPr>
                  <a:spLocks/>
                </p:cNvSpPr>
                <p:nvPr/>
              </p:nvSpPr>
              <p:spPr bwMode="auto">
                <a:xfrm>
                  <a:off x="6531" y="3400"/>
                  <a:ext cx="4" cy="4"/>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0" y="2"/>
                        <a:pt x="1" y="0"/>
                        <a:pt x="1" y="1"/>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64" name="Freeform 272"/>
                <p:cNvSpPr>
                  <a:spLocks/>
                </p:cNvSpPr>
                <p:nvPr/>
              </p:nvSpPr>
              <p:spPr bwMode="auto">
                <a:xfrm>
                  <a:off x="6894" y="2707"/>
                  <a:ext cx="4" cy="3"/>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0" y="1"/>
                        <a:pt x="1" y="1"/>
                        <a:pt x="2" y="1"/>
                      </a:cubicBezTo>
                      <a:cubicBezTo>
                        <a:pt x="2" y="0"/>
                        <a:pt x="2"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65" name="Freeform 273"/>
                <p:cNvSpPr>
                  <a:spLocks/>
                </p:cNvSpPr>
                <p:nvPr/>
              </p:nvSpPr>
              <p:spPr bwMode="auto">
                <a:xfrm>
                  <a:off x="6519" y="3378"/>
                  <a:ext cx="5" cy="3"/>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1" y="0"/>
                        <a:pt x="1" y="0"/>
                      </a:cubicBezTo>
                      <a:cubicBezTo>
                        <a:pt x="1" y="0"/>
                        <a:pt x="2"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66" name="Freeform 274"/>
                <p:cNvSpPr>
                  <a:spLocks/>
                </p:cNvSpPr>
                <p:nvPr/>
              </p:nvSpPr>
              <p:spPr bwMode="auto">
                <a:xfrm>
                  <a:off x="6645" y="33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67" name="Freeform 275"/>
                <p:cNvSpPr>
                  <a:spLocks/>
                </p:cNvSpPr>
                <p:nvPr/>
              </p:nvSpPr>
              <p:spPr bwMode="auto">
                <a:xfrm>
                  <a:off x="6187" y="19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68" name="Freeform 276"/>
                <p:cNvSpPr>
                  <a:spLocks/>
                </p:cNvSpPr>
                <p:nvPr/>
              </p:nvSpPr>
              <p:spPr bwMode="auto">
                <a:xfrm>
                  <a:off x="6642" y="3371"/>
                  <a:ext cx="3"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0"/>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69" name="Freeform 277"/>
                <p:cNvSpPr>
                  <a:spLocks/>
                </p:cNvSpPr>
                <p:nvPr/>
              </p:nvSpPr>
              <p:spPr bwMode="auto">
                <a:xfrm>
                  <a:off x="6645" y="338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70" name="Freeform 278"/>
                <p:cNvSpPr>
                  <a:spLocks/>
                </p:cNvSpPr>
                <p:nvPr/>
              </p:nvSpPr>
              <p:spPr bwMode="auto">
                <a:xfrm>
                  <a:off x="6187" y="197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71" name="Freeform 279"/>
                <p:cNvSpPr>
                  <a:spLocks/>
                </p:cNvSpPr>
                <p:nvPr/>
              </p:nvSpPr>
              <p:spPr bwMode="auto">
                <a:xfrm>
                  <a:off x="6187" y="1973"/>
                  <a:ext cx="2" cy="0"/>
                </a:xfrm>
                <a:custGeom>
                  <a:avLst/>
                  <a:gdLst>
                    <a:gd name="T0" fmla="*/ 1 w 1"/>
                    <a:gd name="T1" fmla="*/ 1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72" name="Freeform 280"/>
                <p:cNvSpPr>
                  <a:spLocks/>
                </p:cNvSpPr>
                <p:nvPr/>
              </p:nvSpPr>
              <p:spPr bwMode="auto">
                <a:xfrm>
                  <a:off x="6647" y="338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73" name="Freeform 281"/>
                <p:cNvSpPr>
                  <a:spLocks/>
                </p:cNvSpPr>
                <p:nvPr/>
              </p:nvSpPr>
              <p:spPr bwMode="auto">
                <a:xfrm>
                  <a:off x="6192" y="19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74" name="Freeform 282"/>
                <p:cNvSpPr>
                  <a:spLocks/>
                </p:cNvSpPr>
                <p:nvPr/>
              </p:nvSpPr>
              <p:spPr bwMode="auto">
                <a:xfrm>
                  <a:off x="6557" y="2025"/>
                  <a:ext cx="5" cy="9"/>
                </a:xfrm>
                <a:custGeom>
                  <a:avLst/>
                  <a:gdLst>
                    <a:gd name="T0" fmla="*/ 2 w 2"/>
                    <a:gd name="T1" fmla="*/ 1 h 4"/>
                    <a:gd name="T2" fmla="*/ 1 w 2"/>
                    <a:gd name="T3" fmla="*/ 4 h 4"/>
                    <a:gd name="T4" fmla="*/ 2 w 2"/>
                    <a:gd name="T5" fmla="*/ 1 h 4"/>
                  </a:gdLst>
                  <a:ahLst/>
                  <a:cxnLst>
                    <a:cxn ang="0">
                      <a:pos x="T0" y="T1"/>
                    </a:cxn>
                    <a:cxn ang="0">
                      <a:pos x="T2" y="T3"/>
                    </a:cxn>
                    <a:cxn ang="0">
                      <a:pos x="T4" y="T5"/>
                    </a:cxn>
                  </a:cxnLst>
                  <a:rect l="0" t="0" r="r" b="b"/>
                  <a:pathLst>
                    <a:path w="2" h="4">
                      <a:moveTo>
                        <a:pt x="2" y="1"/>
                      </a:moveTo>
                      <a:cubicBezTo>
                        <a:pt x="2" y="1"/>
                        <a:pt x="0" y="1"/>
                        <a:pt x="1" y="4"/>
                      </a:cubicBezTo>
                      <a:cubicBezTo>
                        <a:pt x="1" y="0"/>
                        <a:pt x="2" y="4"/>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75" name="Freeform 283"/>
                <p:cNvSpPr>
                  <a:spLocks/>
                </p:cNvSpPr>
                <p:nvPr/>
              </p:nvSpPr>
              <p:spPr bwMode="auto">
                <a:xfrm>
                  <a:off x="6286" y="1700"/>
                  <a:ext cx="5" cy="5"/>
                </a:xfrm>
                <a:custGeom>
                  <a:avLst/>
                  <a:gdLst>
                    <a:gd name="T0" fmla="*/ 0 w 5"/>
                    <a:gd name="T1" fmla="*/ 5 h 5"/>
                    <a:gd name="T2" fmla="*/ 5 w 5"/>
                    <a:gd name="T3" fmla="*/ 0 h 5"/>
                    <a:gd name="T4" fmla="*/ 0 w 5"/>
                    <a:gd name="T5" fmla="*/ 3 h 5"/>
                    <a:gd name="T6" fmla="*/ 0 w 5"/>
                    <a:gd name="T7" fmla="*/ 5 h 5"/>
                  </a:gdLst>
                  <a:ahLst/>
                  <a:cxnLst>
                    <a:cxn ang="0">
                      <a:pos x="T0" y="T1"/>
                    </a:cxn>
                    <a:cxn ang="0">
                      <a:pos x="T2" y="T3"/>
                    </a:cxn>
                    <a:cxn ang="0">
                      <a:pos x="T4" y="T5"/>
                    </a:cxn>
                    <a:cxn ang="0">
                      <a:pos x="T6" y="T7"/>
                    </a:cxn>
                  </a:cxnLst>
                  <a:rect l="0" t="0" r="r" b="b"/>
                  <a:pathLst>
                    <a:path w="5" h="5">
                      <a:moveTo>
                        <a:pt x="0" y="5"/>
                      </a:moveTo>
                      <a:lnTo>
                        <a:pt x="5" y="0"/>
                      </a:lnTo>
                      <a:lnTo>
                        <a:pt x="0" y="3"/>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76" name="Freeform 284"/>
                <p:cNvSpPr>
                  <a:spLocks/>
                </p:cNvSpPr>
                <p:nvPr/>
              </p:nvSpPr>
              <p:spPr bwMode="auto">
                <a:xfrm>
                  <a:off x="6732" y="1705"/>
                  <a:ext cx="10" cy="5"/>
                </a:xfrm>
                <a:custGeom>
                  <a:avLst/>
                  <a:gdLst>
                    <a:gd name="T0" fmla="*/ 2 w 4"/>
                    <a:gd name="T1" fmla="*/ 2 h 2"/>
                    <a:gd name="T2" fmla="*/ 1 w 4"/>
                    <a:gd name="T3" fmla="*/ 0 h 2"/>
                    <a:gd name="T4" fmla="*/ 2 w 4"/>
                    <a:gd name="T5" fmla="*/ 2 h 2"/>
                  </a:gdLst>
                  <a:ahLst/>
                  <a:cxnLst>
                    <a:cxn ang="0">
                      <a:pos x="T0" y="T1"/>
                    </a:cxn>
                    <a:cxn ang="0">
                      <a:pos x="T2" y="T3"/>
                    </a:cxn>
                    <a:cxn ang="0">
                      <a:pos x="T4" y="T5"/>
                    </a:cxn>
                  </a:cxnLst>
                  <a:rect l="0" t="0" r="r" b="b"/>
                  <a:pathLst>
                    <a:path w="4" h="2">
                      <a:moveTo>
                        <a:pt x="2" y="2"/>
                      </a:moveTo>
                      <a:cubicBezTo>
                        <a:pt x="2" y="2"/>
                        <a:pt x="3" y="1"/>
                        <a:pt x="1" y="0"/>
                      </a:cubicBezTo>
                      <a:cubicBezTo>
                        <a:pt x="4" y="2"/>
                        <a:pt x="0"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77" name="Freeform 285"/>
                <p:cNvSpPr>
                  <a:spLocks/>
                </p:cNvSpPr>
                <p:nvPr/>
              </p:nvSpPr>
              <p:spPr bwMode="auto">
                <a:xfrm>
                  <a:off x="6161" y="2072"/>
                  <a:ext cx="2" cy="24"/>
                </a:xfrm>
                <a:custGeom>
                  <a:avLst/>
                  <a:gdLst>
                    <a:gd name="T0" fmla="*/ 0 w 1"/>
                    <a:gd name="T1" fmla="*/ 0 h 10"/>
                    <a:gd name="T2" fmla="*/ 1 w 1"/>
                    <a:gd name="T3" fmla="*/ 10 h 10"/>
                    <a:gd name="T4" fmla="*/ 0 w 1"/>
                    <a:gd name="T5" fmla="*/ 0 h 10"/>
                  </a:gdLst>
                  <a:ahLst/>
                  <a:cxnLst>
                    <a:cxn ang="0">
                      <a:pos x="T0" y="T1"/>
                    </a:cxn>
                    <a:cxn ang="0">
                      <a:pos x="T2" y="T3"/>
                    </a:cxn>
                    <a:cxn ang="0">
                      <a:pos x="T4" y="T5"/>
                    </a:cxn>
                  </a:cxnLst>
                  <a:rect l="0" t="0" r="r" b="b"/>
                  <a:pathLst>
                    <a:path w="1" h="10">
                      <a:moveTo>
                        <a:pt x="0" y="0"/>
                      </a:moveTo>
                      <a:cubicBezTo>
                        <a:pt x="0" y="4"/>
                        <a:pt x="0" y="10"/>
                        <a:pt x="1" y="1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78" name="Freeform 286"/>
                <p:cNvSpPr>
                  <a:spLocks noEditPoints="1"/>
                </p:cNvSpPr>
                <p:nvPr/>
              </p:nvSpPr>
              <p:spPr bwMode="auto">
                <a:xfrm>
                  <a:off x="6144" y="1918"/>
                  <a:ext cx="85" cy="102"/>
                </a:xfrm>
                <a:custGeom>
                  <a:avLst/>
                  <a:gdLst>
                    <a:gd name="T0" fmla="*/ 32 w 36"/>
                    <a:gd name="T1" fmla="*/ 19 h 43"/>
                    <a:gd name="T2" fmla="*/ 27 w 36"/>
                    <a:gd name="T3" fmla="*/ 2 h 43"/>
                    <a:gd name="T4" fmla="*/ 8 w 36"/>
                    <a:gd name="T5" fmla="*/ 14 h 43"/>
                    <a:gd name="T6" fmla="*/ 16 w 36"/>
                    <a:gd name="T7" fmla="*/ 25 h 43"/>
                    <a:gd name="T8" fmla="*/ 16 w 36"/>
                    <a:gd name="T9" fmla="*/ 24 h 43"/>
                    <a:gd name="T10" fmla="*/ 17 w 36"/>
                    <a:gd name="T11" fmla="*/ 24 h 43"/>
                    <a:gd name="T12" fmla="*/ 17 w 36"/>
                    <a:gd name="T13" fmla="*/ 23 h 43"/>
                    <a:gd name="T14" fmla="*/ 17 w 36"/>
                    <a:gd name="T15" fmla="*/ 24 h 43"/>
                    <a:gd name="T16" fmla="*/ 19 w 36"/>
                    <a:gd name="T17" fmla="*/ 23 h 43"/>
                    <a:gd name="T18" fmla="*/ 18 w 36"/>
                    <a:gd name="T19" fmla="*/ 24 h 43"/>
                    <a:gd name="T20" fmla="*/ 17 w 36"/>
                    <a:gd name="T21" fmla="*/ 24 h 43"/>
                    <a:gd name="T22" fmla="*/ 19 w 36"/>
                    <a:gd name="T23" fmla="*/ 23 h 43"/>
                    <a:gd name="T24" fmla="*/ 20 w 36"/>
                    <a:gd name="T25" fmla="*/ 23 h 43"/>
                    <a:gd name="T26" fmla="*/ 21 w 36"/>
                    <a:gd name="T27" fmla="*/ 24 h 43"/>
                    <a:gd name="T28" fmla="*/ 21 w 36"/>
                    <a:gd name="T29" fmla="*/ 23 h 43"/>
                    <a:gd name="T30" fmla="*/ 21 w 36"/>
                    <a:gd name="T31" fmla="*/ 23 h 43"/>
                    <a:gd name="T32" fmla="*/ 21 w 36"/>
                    <a:gd name="T33" fmla="*/ 23 h 43"/>
                    <a:gd name="T34" fmla="*/ 21 w 36"/>
                    <a:gd name="T35" fmla="*/ 24 h 43"/>
                    <a:gd name="T36" fmla="*/ 22 w 36"/>
                    <a:gd name="T37" fmla="*/ 24 h 43"/>
                    <a:gd name="T38" fmla="*/ 22 w 36"/>
                    <a:gd name="T39" fmla="*/ 24 h 43"/>
                    <a:gd name="T40" fmla="*/ 22 w 36"/>
                    <a:gd name="T41" fmla="*/ 19 h 43"/>
                    <a:gd name="T42" fmla="*/ 22 w 36"/>
                    <a:gd name="T43" fmla="*/ 19 h 43"/>
                    <a:gd name="T44" fmla="*/ 23 w 36"/>
                    <a:gd name="T45" fmla="*/ 23 h 43"/>
                    <a:gd name="T46" fmla="*/ 27 w 36"/>
                    <a:gd name="T47" fmla="*/ 24 h 43"/>
                    <a:gd name="T48" fmla="*/ 25 w 36"/>
                    <a:gd name="T49" fmla="*/ 24 h 43"/>
                    <a:gd name="T50" fmla="*/ 25 w 36"/>
                    <a:gd name="T51" fmla="*/ 24 h 43"/>
                    <a:gd name="T52" fmla="*/ 26 w 36"/>
                    <a:gd name="T53" fmla="*/ 23 h 43"/>
                    <a:gd name="T54" fmla="*/ 25 w 36"/>
                    <a:gd name="T55" fmla="*/ 24 h 43"/>
                    <a:gd name="T56" fmla="*/ 24 w 36"/>
                    <a:gd name="T57" fmla="*/ 24 h 43"/>
                    <a:gd name="T58" fmla="*/ 24 w 36"/>
                    <a:gd name="T59" fmla="*/ 22 h 43"/>
                    <a:gd name="T60" fmla="*/ 24 w 36"/>
                    <a:gd name="T61" fmla="*/ 24 h 43"/>
                    <a:gd name="T62" fmla="*/ 23 w 36"/>
                    <a:gd name="T63" fmla="*/ 24 h 43"/>
                    <a:gd name="T64" fmla="*/ 23 w 36"/>
                    <a:gd name="T65" fmla="*/ 24 h 43"/>
                    <a:gd name="T66" fmla="*/ 24 w 36"/>
                    <a:gd name="T67" fmla="*/ 24 h 43"/>
                    <a:gd name="T68" fmla="*/ 24 w 36"/>
                    <a:gd name="T69" fmla="*/ 24 h 43"/>
                    <a:gd name="T70" fmla="*/ 25 w 36"/>
                    <a:gd name="T71" fmla="*/ 24 h 43"/>
                    <a:gd name="T72" fmla="*/ 29 w 36"/>
                    <a:gd name="T73" fmla="*/ 24 h 43"/>
                    <a:gd name="T74" fmla="*/ 26 w 36"/>
                    <a:gd name="T75" fmla="*/ 24 h 43"/>
                    <a:gd name="T76" fmla="*/ 24 w 36"/>
                    <a:gd name="T77" fmla="*/ 22 h 43"/>
                    <a:gd name="T78" fmla="*/ 23 w 36"/>
                    <a:gd name="T79" fmla="*/ 21 h 43"/>
                    <a:gd name="T80" fmla="*/ 24 w 36"/>
                    <a:gd name="T81" fmla="*/ 21 h 43"/>
                    <a:gd name="T82" fmla="*/ 24 w 36"/>
                    <a:gd name="T83" fmla="*/ 21 h 43"/>
                    <a:gd name="T84" fmla="*/ 23 w 36"/>
                    <a:gd name="T85" fmla="*/ 20 h 43"/>
                    <a:gd name="T86" fmla="*/ 22 w 36"/>
                    <a:gd name="T87" fmla="*/ 19 h 43"/>
                    <a:gd name="T88" fmla="*/ 22 w 36"/>
                    <a:gd name="T89" fmla="*/ 20 h 43"/>
                    <a:gd name="T90" fmla="*/ 21 w 36"/>
                    <a:gd name="T91" fmla="*/ 19 h 43"/>
                    <a:gd name="T92" fmla="*/ 22 w 36"/>
                    <a:gd name="T93" fmla="*/ 21 h 43"/>
                    <a:gd name="T94" fmla="*/ 20 w 36"/>
                    <a:gd name="T95" fmla="*/ 21 h 43"/>
                    <a:gd name="T96" fmla="*/ 17 w 36"/>
                    <a:gd name="T97" fmla="*/ 20 h 43"/>
                    <a:gd name="T98" fmla="*/ 20 w 36"/>
                    <a:gd name="T99" fmla="*/ 19 h 43"/>
                    <a:gd name="T100" fmla="*/ 18 w 36"/>
                    <a:gd name="T101" fmla="*/ 18 h 43"/>
                    <a:gd name="T102" fmla="*/ 19 w 36"/>
                    <a:gd name="T103" fmla="*/ 18 h 43"/>
                    <a:gd name="T104" fmla="*/ 20 w 36"/>
                    <a:gd name="T105" fmla="*/ 18 h 43"/>
                    <a:gd name="T106" fmla="*/ 21 w 36"/>
                    <a:gd name="T107" fmla="*/ 19 h 43"/>
                    <a:gd name="T108" fmla="*/ 20 w 36"/>
                    <a:gd name="T109" fmla="*/ 18 h 43"/>
                    <a:gd name="T110" fmla="*/ 18 w 36"/>
                    <a:gd name="T111" fmla="*/ 18 h 43"/>
                    <a:gd name="T112" fmla="*/ 18 w 36"/>
                    <a:gd name="T113" fmla="*/ 18 h 43"/>
                    <a:gd name="T114" fmla="*/ 15 w 36"/>
                    <a:gd name="T115" fmla="*/ 18 h 43"/>
                    <a:gd name="T116" fmla="*/ 18 w 36"/>
                    <a:gd name="T117" fmla="*/ 18 h 43"/>
                    <a:gd name="T118" fmla="*/ 18 w 36"/>
                    <a:gd name="T119" fmla="*/ 18 h 43"/>
                    <a:gd name="T120" fmla="*/ 17 w 36"/>
                    <a:gd name="T121" fmla="*/ 19 h 43"/>
                    <a:gd name="T122" fmla="*/ 16 w 36"/>
                    <a:gd name="T123" fmla="*/ 25 h 43"/>
                    <a:gd name="T124" fmla="*/ 14 w 36"/>
                    <a:gd name="T1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43">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79" name="Freeform 287"/>
                <p:cNvSpPr>
                  <a:spLocks/>
                </p:cNvSpPr>
                <p:nvPr/>
              </p:nvSpPr>
              <p:spPr bwMode="auto">
                <a:xfrm>
                  <a:off x="6199" y="2068"/>
                  <a:ext cx="4" cy="7"/>
                </a:xfrm>
                <a:custGeom>
                  <a:avLst/>
                  <a:gdLst>
                    <a:gd name="T0" fmla="*/ 1 w 2"/>
                    <a:gd name="T1" fmla="*/ 0 h 3"/>
                    <a:gd name="T2" fmla="*/ 0 w 2"/>
                    <a:gd name="T3" fmla="*/ 2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1"/>
                        <a:pt x="0" y="2"/>
                      </a:cubicBezTo>
                      <a:cubicBezTo>
                        <a:pt x="1" y="2"/>
                        <a:pt x="1" y="2"/>
                        <a:pt x="1" y="3"/>
                      </a:cubicBezTo>
                      <a:cubicBezTo>
                        <a:pt x="2" y="2"/>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80" name="Freeform 288"/>
                <p:cNvSpPr>
                  <a:spLocks/>
                </p:cNvSpPr>
                <p:nvPr/>
              </p:nvSpPr>
              <p:spPr bwMode="auto">
                <a:xfrm>
                  <a:off x="6763" y="1710"/>
                  <a:ext cx="5" cy="4"/>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1" y="2"/>
                        <a:pt x="1" y="2"/>
                        <a:pt x="2" y="2"/>
                      </a:cubicBezTo>
                      <a:cubicBezTo>
                        <a:pt x="0" y="0"/>
                        <a:pt x="1"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81" name="Freeform 289"/>
                <p:cNvSpPr>
                  <a:spLocks/>
                </p:cNvSpPr>
                <p:nvPr/>
              </p:nvSpPr>
              <p:spPr bwMode="auto">
                <a:xfrm>
                  <a:off x="6182" y="19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82" name="Freeform 290"/>
                <p:cNvSpPr>
                  <a:spLocks/>
                </p:cNvSpPr>
                <p:nvPr/>
              </p:nvSpPr>
              <p:spPr bwMode="auto">
                <a:xfrm>
                  <a:off x="6917" y="1868"/>
                  <a:ext cx="5" cy="5"/>
                </a:xfrm>
                <a:custGeom>
                  <a:avLst/>
                  <a:gdLst>
                    <a:gd name="T0" fmla="*/ 0 w 5"/>
                    <a:gd name="T1" fmla="*/ 3 h 5"/>
                    <a:gd name="T2" fmla="*/ 3 w 5"/>
                    <a:gd name="T3" fmla="*/ 5 h 5"/>
                    <a:gd name="T4" fmla="*/ 5 w 5"/>
                    <a:gd name="T5" fmla="*/ 0 h 5"/>
                    <a:gd name="T6" fmla="*/ 0 w 5"/>
                    <a:gd name="T7" fmla="*/ 3 h 5"/>
                  </a:gdLst>
                  <a:ahLst/>
                  <a:cxnLst>
                    <a:cxn ang="0">
                      <a:pos x="T0" y="T1"/>
                    </a:cxn>
                    <a:cxn ang="0">
                      <a:pos x="T2" y="T3"/>
                    </a:cxn>
                    <a:cxn ang="0">
                      <a:pos x="T4" y="T5"/>
                    </a:cxn>
                    <a:cxn ang="0">
                      <a:pos x="T6" y="T7"/>
                    </a:cxn>
                  </a:cxnLst>
                  <a:rect l="0" t="0" r="r" b="b"/>
                  <a:pathLst>
                    <a:path w="5" h="5">
                      <a:moveTo>
                        <a:pt x="0" y="3"/>
                      </a:moveTo>
                      <a:lnTo>
                        <a:pt x="3" y="5"/>
                      </a:lnTo>
                      <a:lnTo>
                        <a:pt x="5"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83" name="Freeform 291"/>
                <p:cNvSpPr>
                  <a:spLocks/>
                </p:cNvSpPr>
                <p:nvPr/>
              </p:nvSpPr>
              <p:spPr bwMode="auto">
                <a:xfrm>
                  <a:off x="6614" y="265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84" name="Freeform 292"/>
                <p:cNvSpPr>
                  <a:spLocks/>
                </p:cNvSpPr>
                <p:nvPr/>
              </p:nvSpPr>
              <p:spPr bwMode="auto">
                <a:xfrm>
                  <a:off x="6614" y="2670"/>
                  <a:ext cx="4" cy="4"/>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1"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85" name="Freeform 293"/>
                <p:cNvSpPr>
                  <a:spLocks/>
                </p:cNvSpPr>
                <p:nvPr/>
              </p:nvSpPr>
              <p:spPr bwMode="auto">
                <a:xfrm>
                  <a:off x="6706" y="2454"/>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86" name="Freeform 294"/>
                <p:cNvSpPr>
                  <a:spLocks/>
                </p:cNvSpPr>
                <p:nvPr/>
              </p:nvSpPr>
              <p:spPr bwMode="auto">
                <a:xfrm>
                  <a:off x="6818" y="2395"/>
                  <a:ext cx="2" cy="4"/>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1" y="2"/>
                        <a:pt x="1" y="1"/>
                      </a:cubicBezTo>
                      <a:cubicBezTo>
                        <a:pt x="1" y="1"/>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87" name="Freeform 295"/>
                <p:cNvSpPr>
                  <a:spLocks/>
                </p:cNvSpPr>
                <p:nvPr/>
              </p:nvSpPr>
              <p:spPr bwMode="auto">
                <a:xfrm>
                  <a:off x="6820" y="2326"/>
                  <a:ext cx="5" cy="2"/>
                </a:xfrm>
                <a:custGeom>
                  <a:avLst/>
                  <a:gdLst>
                    <a:gd name="T0" fmla="*/ 5 w 5"/>
                    <a:gd name="T1" fmla="*/ 2 h 2"/>
                    <a:gd name="T2" fmla="*/ 5 w 5"/>
                    <a:gd name="T3" fmla="*/ 0 h 2"/>
                    <a:gd name="T4" fmla="*/ 0 w 5"/>
                    <a:gd name="T5" fmla="*/ 2 h 2"/>
                    <a:gd name="T6" fmla="*/ 5 w 5"/>
                    <a:gd name="T7" fmla="*/ 2 h 2"/>
                  </a:gdLst>
                  <a:ahLst/>
                  <a:cxnLst>
                    <a:cxn ang="0">
                      <a:pos x="T0" y="T1"/>
                    </a:cxn>
                    <a:cxn ang="0">
                      <a:pos x="T2" y="T3"/>
                    </a:cxn>
                    <a:cxn ang="0">
                      <a:pos x="T4" y="T5"/>
                    </a:cxn>
                    <a:cxn ang="0">
                      <a:pos x="T6" y="T7"/>
                    </a:cxn>
                  </a:cxnLst>
                  <a:rect l="0" t="0" r="r" b="b"/>
                  <a:pathLst>
                    <a:path w="5" h="2">
                      <a:moveTo>
                        <a:pt x="5" y="2"/>
                      </a:moveTo>
                      <a:lnTo>
                        <a:pt x="5" y="0"/>
                      </a:lnTo>
                      <a:lnTo>
                        <a:pt x="0" y="2"/>
                      </a:lnTo>
                      <a:lnTo>
                        <a:pt x="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88" name="Freeform 296"/>
                <p:cNvSpPr>
                  <a:spLocks/>
                </p:cNvSpPr>
                <p:nvPr/>
              </p:nvSpPr>
              <p:spPr bwMode="auto">
                <a:xfrm>
                  <a:off x="6196" y="1968"/>
                  <a:ext cx="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89" name="Oval 297"/>
                <p:cNvSpPr>
                  <a:spLocks noChangeArrowheads="1"/>
                </p:cNvSpPr>
                <p:nvPr/>
              </p:nvSpPr>
              <p:spPr bwMode="auto">
                <a:xfrm>
                  <a:off x="6187" y="1966"/>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90" name="Oval 298"/>
                <p:cNvSpPr>
                  <a:spLocks noChangeArrowheads="1"/>
                </p:cNvSpPr>
                <p:nvPr/>
              </p:nvSpPr>
              <p:spPr bwMode="auto">
                <a:xfrm>
                  <a:off x="6189" y="1966"/>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91" name="Freeform 299"/>
                <p:cNvSpPr>
                  <a:spLocks/>
                </p:cNvSpPr>
                <p:nvPr/>
              </p:nvSpPr>
              <p:spPr bwMode="auto">
                <a:xfrm>
                  <a:off x="6187" y="1966"/>
                  <a:ext cx="2" cy="0"/>
                </a:xfrm>
                <a:custGeom>
                  <a:avLst/>
                  <a:gdLst>
                    <a:gd name="T0" fmla="*/ 0 w 1"/>
                    <a:gd name="T1" fmla="*/ 0 w 1"/>
                    <a:gd name="T2" fmla="*/ 0 w 1"/>
                    <a:gd name="T3" fmla="*/ 0 w 1"/>
                    <a:gd name="T4" fmla="*/ 0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92" name="Oval 300"/>
                <p:cNvSpPr>
                  <a:spLocks noChangeArrowheads="1"/>
                </p:cNvSpPr>
                <p:nvPr/>
              </p:nvSpPr>
              <p:spPr bwMode="auto">
                <a:xfrm>
                  <a:off x="6192" y="1968"/>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93" name="Freeform 301"/>
                <p:cNvSpPr>
                  <a:spLocks/>
                </p:cNvSpPr>
                <p:nvPr/>
              </p:nvSpPr>
              <p:spPr bwMode="auto">
                <a:xfrm>
                  <a:off x="6192" y="1966"/>
                  <a:ext cx="0" cy="2"/>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94" name="Freeform 302"/>
                <p:cNvSpPr>
                  <a:spLocks/>
                </p:cNvSpPr>
                <p:nvPr/>
              </p:nvSpPr>
              <p:spPr bwMode="auto">
                <a:xfrm>
                  <a:off x="6192" y="1966"/>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95" name="Oval 303"/>
                <p:cNvSpPr>
                  <a:spLocks noChangeArrowheads="1"/>
                </p:cNvSpPr>
                <p:nvPr/>
              </p:nvSpPr>
              <p:spPr bwMode="auto">
                <a:xfrm>
                  <a:off x="6182" y="1963"/>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96" name="Freeform 304"/>
                <p:cNvSpPr>
                  <a:spLocks/>
                </p:cNvSpPr>
                <p:nvPr/>
              </p:nvSpPr>
              <p:spPr bwMode="auto">
                <a:xfrm>
                  <a:off x="6187" y="1963"/>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97" name="Freeform 305"/>
                <p:cNvSpPr>
                  <a:spLocks/>
                </p:cNvSpPr>
                <p:nvPr/>
              </p:nvSpPr>
              <p:spPr bwMode="auto">
                <a:xfrm>
                  <a:off x="6187" y="196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98" name="Oval 306"/>
                <p:cNvSpPr>
                  <a:spLocks noChangeArrowheads="1"/>
                </p:cNvSpPr>
                <p:nvPr/>
              </p:nvSpPr>
              <p:spPr bwMode="auto">
                <a:xfrm>
                  <a:off x="6203" y="1970"/>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99" name="Freeform 307"/>
                <p:cNvSpPr>
                  <a:spLocks/>
                </p:cNvSpPr>
                <p:nvPr/>
              </p:nvSpPr>
              <p:spPr bwMode="auto">
                <a:xfrm>
                  <a:off x="6611" y="2705"/>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00" name="Freeform 308"/>
                <p:cNvSpPr>
                  <a:spLocks/>
                </p:cNvSpPr>
                <p:nvPr/>
              </p:nvSpPr>
              <p:spPr bwMode="auto">
                <a:xfrm>
                  <a:off x="6184" y="1961"/>
                  <a:ext cx="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01" name="Freeform 309"/>
                <p:cNvSpPr>
                  <a:spLocks/>
                </p:cNvSpPr>
                <p:nvPr/>
              </p:nvSpPr>
              <p:spPr bwMode="auto">
                <a:xfrm>
                  <a:off x="6187" y="1963"/>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02" name="Freeform 310"/>
                <p:cNvSpPr>
                  <a:spLocks/>
                </p:cNvSpPr>
                <p:nvPr/>
              </p:nvSpPr>
              <p:spPr bwMode="auto">
                <a:xfrm>
                  <a:off x="6599" y="2719"/>
                  <a:ext cx="5" cy="5"/>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03" name="Freeform 311"/>
                <p:cNvSpPr>
                  <a:spLocks/>
                </p:cNvSpPr>
                <p:nvPr/>
              </p:nvSpPr>
              <p:spPr bwMode="auto">
                <a:xfrm>
                  <a:off x="6441" y="2470"/>
                  <a:ext cx="2" cy="3"/>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04" name="Freeform 312"/>
                <p:cNvSpPr>
                  <a:spLocks/>
                </p:cNvSpPr>
                <p:nvPr/>
              </p:nvSpPr>
              <p:spPr bwMode="auto">
                <a:xfrm>
                  <a:off x="6424" y="2470"/>
                  <a:ext cx="9" cy="3"/>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0" y="0"/>
                        <a:pt x="0" y="0"/>
                        <a:pt x="0" y="0"/>
                      </a:cubicBezTo>
                      <a:cubicBezTo>
                        <a:pt x="2" y="1"/>
                        <a:pt x="2"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05" name="Freeform 313"/>
                <p:cNvSpPr>
                  <a:spLocks/>
                </p:cNvSpPr>
                <p:nvPr/>
              </p:nvSpPr>
              <p:spPr bwMode="auto">
                <a:xfrm>
                  <a:off x="6452" y="2478"/>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06" name="Freeform 314"/>
                <p:cNvSpPr>
                  <a:spLocks/>
                </p:cNvSpPr>
                <p:nvPr/>
              </p:nvSpPr>
              <p:spPr bwMode="auto">
                <a:xfrm>
                  <a:off x="6450" y="2470"/>
                  <a:ext cx="2" cy="5"/>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1" y="2"/>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07" name="Freeform 315"/>
                <p:cNvSpPr>
                  <a:spLocks/>
                </p:cNvSpPr>
                <p:nvPr/>
              </p:nvSpPr>
              <p:spPr bwMode="auto">
                <a:xfrm>
                  <a:off x="6450" y="2537"/>
                  <a:ext cx="10" cy="2"/>
                </a:xfrm>
                <a:custGeom>
                  <a:avLst/>
                  <a:gdLst>
                    <a:gd name="T0" fmla="*/ 0 w 4"/>
                    <a:gd name="T1" fmla="*/ 1 h 1"/>
                    <a:gd name="T2" fmla="*/ 4 w 4"/>
                    <a:gd name="T3" fmla="*/ 0 h 1"/>
                    <a:gd name="T4" fmla="*/ 4 w 4"/>
                    <a:gd name="T5" fmla="*/ 0 h 1"/>
                    <a:gd name="T6" fmla="*/ 3 w 4"/>
                    <a:gd name="T7" fmla="*/ 0 h 1"/>
                    <a:gd name="T8" fmla="*/ 2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08" name="Freeform 316"/>
                <p:cNvSpPr>
                  <a:spLocks/>
                </p:cNvSpPr>
                <p:nvPr/>
              </p:nvSpPr>
              <p:spPr bwMode="auto">
                <a:xfrm>
                  <a:off x="6455" y="2539"/>
                  <a:ext cx="5" cy="3"/>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09" name="Freeform 317"/>
                <p:cNvSpPr>
                  <a:spLocks/>
                </p:cNvSpPr>
                <p:nvPr/>
              </p:nvSpPr>
              <p:spPr bwMode="auto">
                <a:xfrm>
                  <a:off x="6457" y="2537"/>
                  <a:ext cx="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0" y="0"/>
                        <a:pt x="0" y="0"/>
                      </a:cubicBezTo>
                      <a:cubicBezTo>
                        <a:pt x="0" y="0"/>
                        <a:pt x="1" y="0"/>
                        <a:pt x="1" y="0"/>
                      </a:cubicBezTo>
                      <a:cubicBezTo>
                        <a:pt x="1" y="0"/>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10" name="Freeform 318"/>
                <p:cNvSpPr>
                  <a:spLocks/>
                </p:cNvSpPr>
                <p:nvPr/>
              </p:nvSpPr>
              <p:spPr bwMode="auto">
                <a:xfrm>
                  <a:off x="6443" y="2470"/>
                  <a:ext cx="2" cy="5"/>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11" name="Freeform 319"/>
                <p:cNvSpPr>
                  <a:spLocks/>
                </p:cNvSpPr>
                <p:nvPr/>
              </p:nvSpPr>
              <p:spPr bwMode="auto">
                <a:xfrm>
                  <a:off x="6334" y="3127"/>
                  <a:ext cx="7" cy="5"/>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0" y="2"/>
                        <a:pt x="0" y="2"/>
                        <a:pt x="0" y="2"/>
                      </a:cubicBezTo>
                      <a:cubicBezTo>
                        <a:pt x="2" y="1"/>
                        <a:pt x="2" y="1"/>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12" name="Freeform 320"/>
                <p:cNvSpPr>
                  <a:spLocks/>
                </p:cNvSpPr>
                <p:nvPr/>
              </p:nvSpPr>
              <p:spPr bwMode="auto">
                <a:xfrm>
                  <a:off x="6336" y="3125"/>
                  <a:ext cx="3" cy="4"/>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0"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13" name="Freeform 321"/>
                <p:cNvSpPr>
                  <a:spLocks/>
                </p:cNvSpPr>
                <p:nvPr/>
              </p:nvSpPr>
              <p:spPr bwMode="auto">
                <a:xfrm>
                  <a:off x="6521" y="3089"/>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14" name="Freeform 322"/>
                <p:cNvSpPr>
                  <a:spLocks/>
                </p:cNvSpPr>
                <p:nvPr/>
              </p:nvSpPr>
              <p:spPr bwMode="auto">
                <a:xfrm>
                  <a:off x="6645" y="3053"/>
                  <a:ext cx="2" cy="5"/>
                </a:xfrm>
                <a:custGeom>
                  <a:avLst/>
                  <a:gdLst>
                    <a:gd name="T0" fmla="*/ 2 w 2"/>
                    <a:gd name="T1" fmla="*/ 5 h 5"/>
                    <a:gd name="T2" fmla="*/ 2 w 2"/>
                    <a:gd name="T3" fmla="*/ 5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5"/>
                      </a:lnTo>
                      <a:lnTo>
                        <a:pt x="0" y="0"/>
                      </a:lnTo>
                      <a:lnTo>
                        <a:pt x="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15" name="Freeform 323"/>
                <p:cNvSpPr>
                  <a:spLocks/>
                </p:cNvSpPr>
                <p:nvPr/>
              </p:nvSpPr>
              <p:spPr bwMode="auto">
                <a:xfrm>
                  <a:off x="6604" y="3080"/>
                  <a:ext cx="3" cy="4"/>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0"/>
                        <a:pt x="0" y="2"/>
                        <a:pt x="1" y="1"/>
                      </a:cubicBezTo>
                      <a:cubicBezTo>
                        <a:pt x="1"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16" name="Freeform 324"/>
                <p:cNvSpPr>
                  <a:spLocks/>
                </p:cNvSpPr>
                <p:nvPr/>
              </p:nvSpPr>
              <p:spPr bwMode="auto">
                <a:xfrm>
                  <a:off x="6602" y="2731"/>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17" name="Freeform 325"/>
                <p:cNvSpPr>
                  <a:spLocks/>
                </p:cNvSpPr>
                <p:nvPr/>
              </p:nvSpPr>
              <p:spPr bwMode="auto">
                <a:xfrm>
                  <a:off x="6469" y="313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18" name="Freeform 326"/>
                <p:cNvSpPr>
                  <a:spLocks/>
                </p:cNvSpPr>
                <p:nvPr/>
              </p:nvSpPr>
              <p:spPr bwMode="auto">
                <a:xfrm>
                  <a:off x="6265" y="2238"/>
                  <a:ext cx="10" cy="19"/>
                </a:xfrm>
                <a:custGeom>
                  <a:avLst/>
                  <a:gdLst>
                    <a:gd name="T0" fmla="*/ 4 w 4"/>
                    <a:gd name="T1" fmla="*/ 0 h 8"/>
                    <a:gd name="T2" fmla="*/ 0 w 4"/>
                    <a:gd name="T3" fmla="*/ 6 h 8"/>
                    <a:gd name="T4" fmla="*/ 4 w 4"/>
                    <a:gd name="T5" fmla="*/ 0 h 8"/>
                  </a:gdLst>
                  <a:ahLst/>
                  <a:cxnLst>
                    <a:cxn ang="0">
                      <a:pos x="T0" y="T1"/>
                    </a:cxn>
                    <a:cxn ang="0">
                      <a:pos x="T2" y="T3"/>
                    </a:cxn>
                    <a:cxn ang="0">
                      <a:pos x="T4" y="T5"/>
                    </a:cxn>
                  </a:cxnLst>
                  <a:rect l="0" t="0" r="r" b="b"/>
                  <a:pathLst>
                    <a:path w="4" h="8">
                      <a:moveTo>
                        <a:pt x="4" y="0"/>
                      </a:moveTo>
                      <a:cubicBezTo>
                        <a:pt x="2" y="1"/>
                        <a:pt x="1" y="5"/>
                        <a:pt x="0" y="6"/>
                      </a:cubicBezTo>
                      <a:cubicBezTo>
                        <a:pt x="1" y="8"/>
                        <a:pt x="3"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19" name="Freeform 327"/>
                <p:cNvSpPr>
                  <a:spLocks/>
                </p:cNvSpPr>
                <p:nvPr/>
              </p:nvSpPr>
              <p:spPr bwMode="auto">
                <a:xfrm>
                  <a:off x="6455" y="2537"/>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20" name="Freeform 328"/>
                <p:cNvSpPr>
                  <a:spLocks/>
                </p:cNvSpPr>
                <p:nvPr/>
              </p:nvSpPr>
              <p:spPr bwMode="auto">
                <a:xfrm>
                  <a:off x="6597" y="2734"/>
                  <a:ext cx="5" cy="2"/>
                </a:xfrm>
                <a:custGeom>
                  <a:avLst/>
                  <a:gdLst>
                    <a:gd name="T0" fmla="*/ 1 w 2"/>
                    <a:gd name="T1" fmla="*/ 0 h 1"/>
                    <a:gd name="T2" fmla="*/ 0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1" y="0"/>
                        <a:pt x="1" y="0"/>
                        <a:pt x="1" y="1"/>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21" name="Freeform 329"/>
                <p:cNvSpPr>
                  <a:spLocks/>
                </p:cNvSpPr>
                <p:nvPr/>
              </p:nvSpPr>
              <p:spPr bwMode="auto">
                <a:xfrm>
                  <a:off x="6607" y="2703"/>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0"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22" name="Freeform 330"/>
                <p:cNvSpPr>
                  <a:spLocks/>
                </p:cNvSpPr>
                <p:nvPr/>
              </p:nvSpPr>
              <p:spPr bwMode="auto">
                <a:xfrm>
                  <a:off x="6597" y="2726"/>
                  <a:ext cx="12" cy="5"/>
                </a:xfrm>
                <a:custGeom>
                  <a:avLst/>
                  <a:gdLst>
                    <a:gd name="T0" fmla="*/ 5 w 5"/>
                    <a:gd name="T1" fmla="*/ 1 h 2"/>
                    <a:gd name="T2" fmla="*/ 1 w 5"/>
                    <a:gd name="T3" fmla="*/ 2 h 2"/>
                    <a:gd name="T4" fmla="*/ 0 w 5"/>
                    <a:gd name="T5" fmla="*/ 2 h 2"/>
                    <a:gd name="T6" fmla="*/ 2 w 5"/>
                    <a:gd name="T7" fmla="*/ 2 h 2"/>
                    <a:gd name="T8" fmla="*/ 3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23" name="Freeform 331"/>
                <p:cNvSpPr>
                  <a:spLocks/>
                </p:cNvSpPr>
                <p:nvPr/>
              </p:nvSpPr>
              <p:spPr bwMode="auto">
                <a:xfrm>
                  <a:off x="6452" y="2700"/>
                  <a:ext cx="5"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0" y="0"/>
                        <a:pt x="2"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24" name="Freeform 332"/>
                <p:cNvSpPr>
                  <a:spLocks/>
                </p:cNvSpPr>
                <p:nvPr/>
              </p:nvSpPr>
              <p:spPr bwMode="auto">
                <a:xfrm>
                  <a:off x="6445" y="2556"/>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25" name="Freeform 333"/>
                <p:cNvSpPr>
                  <a:spLocks/>
                </p:cNvSpPr>
                <p:nvPr/>
              </p:nvSpPr>
              <p:spPr bwMode="auto">
                <a:xfrm>
                  <a:off x="6448" y="254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26" name="Freeform 334"/>
                <p:cNvSpPr>
                  <a:spLocks/>
                </p:cNvSpPr>
                <p:nvPr/>
              </p:nvSpPr>
              <p:spPr bwMode="auto">
                <a:xfrm>
                  <a:off x="6469" y="2719"/>
                  <a:ext cx="5" cy="3"/>
                </a:xfrm>
                <a:custGeom>
                  <a:avLst/>
                  <a:gdLst>
                    <a:gd name="T0" fmla="*/ 0 w 5"/>
                    <a:gd name="T1" fmla="*/ 3 h 3"/>
                    <a:gd name="T2" fmla="*/ 0 w 5"/>
                    <a:gd name="T3" fmla="*/ 3 h 3"/>
                    <a:gd name="T4" fmla="*/ 5 w 5"/>
                    <a:gd name="T5" fmla="*/ 0 h 3"/>
                    <a:gd name="T6" fmla="*/ 0 w 5"/>
                    <a:gd name="T7" fmla="*/ 3 h 3"/>
                  </a:gdLst>
                  <a:ahLst/>
                  <a:cxnLst>
                    <a:cxn ang="0">
                      <a:pos x="T0" y="T1"/>
                    </a:cxn>
                    <a:cxn ang="0">
                      <a:pos x="T2" y="T3"/>
                    </a:cxn>
                    <a:cxn ang="0">
                      <a:pos x="T4" y="T5"/>
                    </a:cxn>
                    <a:cxn ang="0">
                      <a:pos x="T6" y="T7"/>
                    </a:cxn>
                  </a:cxnLst>
                  <a:rect l="0" t="0" r="r" b="b"/>
                  <a:pathLst>
                    <a:path w="5" h="3">
                      <a:moveTo>
                        <a:pt x="0" y="3"/>
                      </a:moveTo>
                      <a:lnTo>
                        <a:pt x="0" y="3"/>
                      </a:lnTo>
                      <a:lnTo>
                        <a:pt x="5"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27" name="Freeform 335"/>
                <p:cNvSpPr>
                  <a:spLocks/>
                </p:cNvSpPr>
                <p:nvPr/>
              </p:nvSpPr>
              <p:spPr bwMode="auto">
                <a:xfrm>
                  <a:off x="6452" y="254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28" name="Rectangle 336"/>
                <p:cNvSpPr>
                  <a:spLocks noChangeArrowheads="1"/>
                </p:cNvSpPr>
                <p:nvPr/>
              </p:nvSpPr>
              <p:spPr bwMode="auto">
                <a:xfrm>
                  <a:off x="6452" y="2655"/>
                  <a:ext cx="3"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29" name="Freeform 337"/>
                <p:cNvSpPr>
                  <a:spLocks/>
                </p:cNvSpPr>
                <p:nvPr/>
              </p:nvSpPr>
              <p:spPr bwMode="auto">
                <a:xfrm>
                  <a:off x="6448" y="2560"/>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2" y="0"/>
                        <a:pt x="2"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30" name="Freeform 338"/>
                <p:cNvSpPr>
                  <a:spLocks/>
                </p:cNvSpPr>
                <p:nvPr/>
              </p:nvSpPr>
              <p:spPr bwMode="auto">
                <a:xfrm>
                  <a:off x="6192" y="197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31" name="Freeform 339"/>
                <p:cNvSpPr>
                  <a:spLocks/>
                </p:cNvSpPr>
                <p:nvPr/>
              </p:nvSpPr>
              <p:spPr bwMode="auto">
                <a:xfrm>
                  <a:off x="6531" y="24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32" name="Freeform 340"/>
                <p:cNvSpPr>
                  <a:spLocks/>
                </p:cNvSpPr>
                <p:nvPr/>
              </p:nvSpPr>
              <p:spPr bwMode="auto">
                <a:xfrm>
                  <a:off x="6388" y="3264"/>
                  <a:ext cx="3"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33" name="Freeform 341"/>
                <p:cNvSpPr>
                  <a:spLocks/>
                </p:cNvSpPr>
                <p:nvPr/>
              </p:nvSpPr>
              <p:spPr bwMode="auto">
                <a:xfrm>
                  <a:off x="6353" y="3094"/>
                  <a:ext cx="446" cy="187"/>
                </a:xfrm>
                <a:custGeom>
                  <a:avLst/>
                  <a:gdLst>
                    <a:gd name="T0" fmla="*/ 154 w 188"/>
                    <a:gd name="T1" fmla="*/ 20 h 79"/>
                    <a:gd name="T2" fmla="*/ 145 w 188"/>
                    <a:gd name="T3" fmla="*/ 25 h 79"/>
                    <a:gd name="T4" fmla="*/ 108 w 188"/>
                    <a:gd name="T5" fmla="*/ 47 h 79"/>
                    <a:gd name="T6" fmla="*/ 94 w 188"/>
                    <a:gd name="T7" fmla="*/ 49 h 79"/>
                    <a:gd name="T8" fmla="*/ 84 w 188"/>
                    <a:gd name="T9" fmla="*/ 48 h 79"/>
                    <a:gd name="T10" fmla="*/ 64 w 188"/>
                    <a:gd name="T11" fmla="*/ 52 h 79"/>
                    <a:gd name="T12" fmla="*/ 52 w 188"/>
                    <a:gd name="T13" fmla="*/ 54 h 79"/>
                    <a:gd name="T14" fmla="*/ 33 w 188"/>
                    <a:gd name="T15" fmla="*/ 56 h 79"/>
                    <a:gd name="T16" fmla="*/ 23 w 188"/>
                    <a:gd name="T17" fmla="*/ 60 h 79"/>
                    <a:gd name="T18" fmla="*/ 12 w 188"/>
                    <a:gd name="T19" fmla="*/ 55 h 79"/>
                    <a:gd name="T20" fmla="*/ 5 w 188"/>
                    <a:gd name="T21" fmla="*/ 55 h 79"/>
                    <a:gd name="T22" fmla="*/ 5 w 188"/>
                    <a:gd name="T23" fmla="*/ 53 h 79"/>
                    <a:gd name="T24" fmla="*/ 4 w 188"/>
                    <a:gd name="T25" fmla="*/ 51 h 79"/>
                    <a:gd name="T26" fmla="*/ 3 w 188"/>
                    <a:gd name="T27" fmla="*/ 53 h 79"/>
                    <a:gd name="T28" fmla="*/ 3 w 188"/>
                    <a:gd name="T29" fmla="*/ 56 h 79"/>
                    <a:gd name="T30" fmla="*/ 0 w 188"/>
                    <a:gd name="T31" fmla="*/ 58 h 79"/>
                    <a:gd name="T32" fmla="*/ 2 w 188"/>
                    <a:gd name="T33" fmla="*/ 61 h 79"/>
                    <a:gd name="T34" fmla="*/ 13 w 188"/>
                    <a:gd name="T35" fmla="*/ 66 h 79"/>
                    <a:gd name="T36" fmla="*/ 15 w 188"/>
                    <a:gd name="T37" fmla="*/ 70 h 79"/>
                    <a:gd name="T38" fmla="*/ 16 w 188"/>
                    <a:gd name="T39" fmla="*/ 72 h 79"/>
                    <a:gd name="T40" fmla="*/ 18 w 188"/>
                    <a:gd name="T41" fmla="*/ 76 h 79"/>
                    <a:gd name="T42" fmla="*/ 21 w 188"/>
                    <a:gd name="T43" fmla="*/ 71 h 79"/>
                    <a:gd name="T44" fmla="*/ 26 w 188"/>
                    <a:gd name="T45" fmla="*/ 67 h 79"/>
                    <a:gd name="T46" fmla="*/ 27 w 188"/>
                    <a:gd name="T47" fmla="*/ 76 h 79"/>
                    <a:gd name="T48" fmla="*/ 30 w 188"/>
                    <a:gd name="T49" fmla="*/ 74 h 79"/>
                    <a:gd name="T50" fmla="*/ 31 w 188"/>
                    <a:gd name="T51" fmla="*/ 78 h 79"/>
                    <a:gd name="T52" fmla="*/ 35 w 188"/>
                    <a:gd name="T53" fmla="*/ 74 h 79"/>
                    <a:gd name="T54" fmla="*/ 38 w 188"/>
                    <a:gd name="T55" fmla="*/ 73 h 79"/>
                    <a:gd name="T56" fmla="*/ 42 w 188"/>
                    <a:gd name="T57" fmla="*/ 64 h 79"/>
                    <a:gd name="T58" fmla="*/ 43 w 188"/>
                    <a:gd name="T59" fmla="*/ 76 h 79"/>
                    <a:gd name="T60" fmla="*/ 51 w 188"/>
                    <a:gd name="T61" fmla="*/ 72 h 79"/>
                    <a:gd name="T62" fmla="*/ 57 w 188"/>
                    <a:gd name="T63" fmla="*/ 72 h 79"/>
                    <a:gd name="T64" fmla="*/ 61 w 188"/>
                    <a:gd name="T65" fmla="*/ 70 h 79"/>
                    <a:gd name="T66" fmla="*/ 70 w 188"/>
                    <a:gd name="T67" fmla="*/ 68 h 79"/>
                    <a:gd name="T68" fmla="*/ 75 w 188"/>
                    <a:gd name="T69" fmla="*/ 71 h 79"/>
                    <a:gd name="T70" fmla="*/ 77 w 188"/>
                    <a:gd name="T71" fmla="*/ 68 h 79"/>
                    <a:gd name="T72" fmla="*/ 80 w 188"/>
                    <a:gd name="T73" fmla="*/ 68 h 79"/>
                    <a:gd name="T74" fmla="*/ 81 w 188"/>
                    <a:gd name="T75" fmla="*/ 66 h 79"/>
                    <a:gd name="T76" fmla="*/ 86 w 188"/>
                    <a:gd name="T77" fmla="*/ 67 h 79"/>
                    <a:gd name="T78" fmla="*/ 92 w 188"/>
                    <a:gd name="T79" fmla="*/ 65 h 79"/>
                    <a:gd name="T80" fmla="*/ 98 w 188"/>
                    <a:gd name="T81" fmla="*/ 64 h 79"/>
                    <a:gd name="T82" fmla="*/ 104 w 188"/>
                    <a:gd name="T83" fmla="*/ 60 h 79"/>
                    <a:gd name="T84" fmla="*/ 107 w 188"/>
                    <a:gd name="T85" fmla="*/ 62 h 79"/>
                    <a:gd name="T86" fmla="*/ 108 w 188"/>
                    <a:gd name="T87" fmla="*/ 62 h 79"/>
                    <a:gd name="T88" fmla="*/ 114 w 188"/>
                    <a:gd name="T89" fmla="*/ 59 h 79"/>
                    <a:gd name="T90" fmla="*/ 119 w 188"/>
                    <a:gd name="T91" fmla="*/ 59 h 79"/>
                    <a:gd name="T92" fmla="*/ 122 w 188"/>
                    <a:gd name="T93" fmla="*/ 52 h 79"/>
                    <a:gd name="T94" fmla="*/ 126 w 188"/>
                    <a:gd name="T95" fmla="*/ 52 h 79"/>
                    <a:gd name="T96" fmla="*/ 132 w 188"/>
                    <a:gd name="T97" fmla="*/ 50 h 79"/>
                    <a:gd name="T98" fmla="*/ 139 w 188"/>
                    <a:gd name="T99" fmla="*/ 45 h 79"/>
                    <a:gd name="T100" fmla="*/ 143 w 188"/>
                    <a:gd name="T101" fmla="*/ 43 h 79"/>
                    <a:gd name="T102" fmla="*/ 156 w 188"/>
                    <a:gd name="T103" fmla="*/ 39 h 79"/>
                    <a:gd name="T104" fmla="*/ 160 w 188"/>
                    <a:gd name="T105" fmla="*/ 37 h 79"/>
                    <a:gd name="T106" fmla="*/ 167 w 188"/>
                    <a:gd name="T107" fmla="*/ 26 h 79"/>
                    <a:gd name="T108" fmla="*/ 172 w 188"/>
                    <a:gd name="T109" fmla="*/ 21 h 79"/>
                    <a:gd name="T110" fmla="*/ 180 w 188"/>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9">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34" name="Freeform 342"/>
                <p:cNvSpPr>
                  <a:spLocks/>
                </p:cNvSpPr>
                <p:nvPr/>
              </p:nvSpPr>
              <p:spPr bwMode="auto">
                <a:xfrm>
                  <a:off x="6365" y="3215"/>
                  <a:ext cx="2" cy="2"/>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0" y="0"/>
                        <a:pt x="0" y="0"/>
                        <a:pt x="0" y="1"/>
                      </a:cubicBez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35" name="Freeform 343"/>
                <p:cNvSpPr>
                  <a:spLocks/>
                </p:cNvSpPr>
                <p:nvPr/>
              </p:nvSpPr>
              <p:spPr bwMode="auto">
                <a:xfrm>
                  <a:off x="6889" y="2757"/>
                  <a:ext cx="2" cy="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36" name="Freeform 344"/>
                <p:cNvSpPr>
                  <a:spLocks/>
                </p:cNvSpPr>
                <p:nvPr/>
              </p:nvSpPr>
              <p:spPr bwMode="auto">
                <a:xfrm>
                  <a:off x="6360" y="3222"/>
                  <a:ext cx="2" cy="2"/>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0" y="1"/>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37" name="Freeform 345"/>
                <p:cNvSpPr>
                  <a:spLocks/>
                </p:cNvSpPr>
                <p:nvPr/>
              </p:nvSpPr>
              <p:spPr bwMode="auto">
                <a:xfrm>
                  <a:off x="6609" y="324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38" name="Freeform 346"/>
                <p:cNvSpPr>
                  <a:spLocks/>
                </p:cNvSpPr>
                <p:nvPr/>
              </p:nvSpPr>
              <p:spPr bwMode="auto">
                <a:xfrm>
                  <a:off x="6531" y="247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39" name="Freeform 347"/>
                <p:cNvSpPr>
                  <a:spLocks/>
                </p:cNvSpPr>
                <p:nvPr/>
              </p:nvSpPr>
              <p:spPr bwMode="auto">
                <a:xfrm>
                  <a:off x="6960" y="2793"/>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0" y="1"/>
                      </a:cubicBezTo>
                      <a:cubicBezTo>
                        <a:pt x="1"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40" name="Freeform 348"/>
                <p:cNvSpPr>
                  <a:spLocks/>
                </p:cNvSpPr>
                <p:nvPr/>
              </p:nvSpPr>
              <p:spPr bwMode="auto">
                <a:xfrm>
                  <a:off x="6524" y="2463"/>
                  <a:ext cx="2" cy="3"/>
                </a:xfrm>
                <a:custGeom>
                  <a:avLst/>
                  <a:gdLst>
                    <a:gd name="T0" fmla="*/ 2 w 2"/>
                    <a:gd name="T1" fmla="*/ 0 h 3"/>
                    <a:gd name="T2" fmla="*/ 0 w 2"/>
                    <a:gd name="T3" fmla="*/ 3 h 3"/>
                    <a:gd name="T4" fmla="*/ 0 w 2"/>
                    <a:gd name="T5" fmla="*/ 0 h 3"/>
                    <a:gd name="T6" fmla="*/ 2 w 2"/>
                    <a:gd name="T7" fmla="*/ 0 h 3"/>
                  </a:gdLst>
                  <a:ahLst/>
                  <a:cxnLst>
                    <a:cxn ang="0">
                      <a:pos x="T0" y="T1"/>
                    </a:cxn>
                    <a:cxn ang="0">
                      <a:pos x="T2" y="T3"/>
                    </a:cxn>
                    <a:cxn ang="0">
                      <a:pos x="T4" y="T5"/>
                    </a:cxn>
                    <a:cxn ang="0">
                      <a:pos x="T6" y="T7"/>
                    </a:cxn>
                  </a:cxnLst>
                  <a:rect l="0" t="0" r="r" b="b"/>
                  <a:pathLst>
                    <a:path w="2" h="3">
                      <a:moveTo>
                        <a:pt x="2" y="0"/>
                      </a:moveTo>
                      <a:lnTo>
                        <a:pt x="0" y="3"/>
                      </a:lnTo>
                      <a:lnTo>
                        <a:pt x="0"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41" name="Freeform 349"/>
                <p:cNvSpPr>
                  <a:spLocks/>
                </p:cNvSpPr>
                <p:nvPr/>
              </p:nvSpPr>
              <p:spPr bwMode="auto">
                <a:xfrm>
                  <a:off x="6569" y="3205"/>
                  <a:ext cx="0" cy="3"/>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42" name="Freeform 350"/>
                <p:cNvSpPr>
                  <a:spLocks/>
                </p:cNvSpPr>
                <p:nvPr/>
              </p:nvSpPr>
              <p:spPr bwMode="auto">
                <a:xfrm>
                  <a:off x="6512" y="2485"/>
                  <a:ext cx="2" cy="4"/>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43" name="Freeform 351"/>
                <p:cNvSpPr>
                  <a:spLocks/>
                </p:cNvSpPr>
                <p:nvPr/>
              </p:nvSpPr>
              <p:spPr bwMode="auto">
                <a:xfrm>
                  <a:off x="6460" y="2473"/>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2"/>
                        <a:pt x="0" y="0"/>
                        <a:pt x="1" y="1"/>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44" name="Freeform 352"/>
                <p:cNvSpPr>
                  <a:spLocks/>
                </p:cNvSpPr>
                <p:nvPr/>
              </p:nvSpPr>
              <p:spPr bwMode="auto">
                <a:xfrm>
                  <a:off x="6462" y="2470"/>
                  <a:ext cx="2" cy="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45" name="Freeform 353"/>
                <p:cNvSpPr>
                  <a:spLocks/>
                </p:cNvSpPr>
                <p:nvPr/>
              </p:nvSpPr>
              <p:spPr bwMode="auto">
                <a:xfrm>
                  <a:off x="6524" y="2475"/>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46" name="Freeform 354"/>
                <p:cNvSpPr>
                  <a:spLocks/>
                </p:cNvSpPr>
                <p:nvPr/>
              </p:nvSpPr>
              <p:spPr bwMode="auto">
                <a:xfrm>
                  <a:off x="6386" y="3269"/>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47" name="Freeform 355"/>
                <p:cNvSpPr>
                  <a:spLocks/>
                </p:cNvSpPr>
                <p:nvPr/>
              </p:nvSpPr>
              <p:spPr bwMode="auto">
                <a:xfrm>
                  <a:off x="6407" y="3272"/>
                  <a:ext cx="3" cy="7"/>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0"/>
                        <a:pt x="0" y="1"/>
                        <a:pt x="0" y="1"/>
                      </a:cubicBezTo>
                      <a:cubicBezTo>
                        <a:pt x="0" y="3"/>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48" name="Freeform 356"/>
                <p:cNvSpPr>
                  <a:spLocks/>
                </p:cNvSpPr>
                <p:nvPr/>
              </p:nvSpPr>
              <p:spPr bwMode="auto">
                <a:xfrm>
                  <a:off x="6374" y="3257"/>
                  <a:ext cx="7" cy="3"/>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1"/>
                        <a:pt x="3"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49" name="Freeform 357"/>
                <p:cNvSpPr>
                  <a:spLocks/>
                </p:cNvSpPr>
                <p:nvPr/>
              </p:nvSpPr>
              <p:spPr bwMode="auto">
                <a:xfrm>
                  <a:off x="6417" y="3272"/>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50" name="Freeform 358"/>
                <p:cNvSpPr>
                  <a:spLocks/>
                </p:cNvSpPr>
                <p:nvPr/>
              </p:nvSpPr>
              <p:spPr bwMode="auto">
                <a:xfrm>
                  <a:off x="6054" y="22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51" name="Freeform 359"/>
                <p:cNvSpPr>
                  <a:spLocks/>
                </p:cNvSpPr>
                <p:nvPr/>
              </p:nvSpPr>
              <p:spPr bwMode="auto">
                <a:xfrm>
                  <a:off x="6369" y="3250"/>
                  <a:ext cx="3" cy="5"/>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52" name="Freeform 360"/>
                <p:cNvSpPr>
                  <a:spLocks/>
                </p:cNvSpPr>
                <p:nvPr/>
              </p:nvSpPr>
              <p:spPr bwMode="auto">
                <a:xfrm>
                  <a:off x="6573" y="3250"/>
                  <a:ext cx="0" cy="3"/>
                </a:xfrm>
                <a:custGeom>
                  <a:avLst/>
                  <a:gdLst>
                    <a:gd name="T0" fmla="*/ 0 h 3"/>
                    <a:gd name="T1" fmla="*/ 3 h 3"/>
                    <a:gd name="T2" fmla="*/ 0 h 3"/>
                    <a:gd name="T3" fmla="*/ 0 h 3"/>
                  </a:gdLst>
                  <a:ahLst/>
                  <a:cxnLst>
                    <a:cxn ang="0">
                      <a:pos x="0" y="T0"/>
                    </a:cxn>
                    <a:cxn ang="0">
                      <a:pos x="0" y="T1"/>
                    </a:cxn>
                    <a:cxn ang="0">
                      <a:pos x="0" y="T2"/>
                    </a:cxn>
                    <a:cxn ang="0">
                      <a:pos x="0" y="T3"/>
                    </a:cxn>
                  </a:cxnLst>
                  <a:rect l="0" t="0" r="r" b="b"/>
                  <a:pathLst>
                    <a:path h="3">
                      <a:moveTo>
                        <a:pt x="0" y="0"/>
                      </a:moveTo>
                      <a:lnTo>
                        <a:pt x="0" y="3"/>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53" name="Freeform 361"/>
                <p:cNvSpPr>
                  <a:spLocks/>
                </p:cNvSpPr>
                <p:nvPr/>
              </p:nvSpPr>
              <p:spPr bwMode="auto">
                <a:xfrm>
                  <a:off x="6640" y="3222"/>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54" name="Freeform 362"/>
                <p:cNvSpPr>
                  <a:spLocks/>
                </p:cNvSpPr>
                <p:nvPr/>
              </p:nvSpPr>
              <p:spPr bwMode="auto">
                <a:xfrm>
                  <a:off x="6640" y="322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55" name="Freeform 363"/>
                <p:cNvSpPr>
                  <a:spLocks/>
                </p:cNvSpPr>
                <p:nvPr/>
              </p:nvSpPr>
              <p:spPr bwMode="auto">
                <a:xfrm>
                  <a:off x="6633" y="3234"/>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56" name="Freeform 364"/>
                <p:cNvSpPr>
                  <a:spLocks/>
                </p:cNvSpPr>
                <p:nvPr/>
              </p:nvSpPr>
              <p:spPr bwMode="auto">
                <a:xfrm>
                  <a:off x="6365" y="3314"/>
                  <a:ext cx="4" cy="5"/>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2"/>
                        <a:pt x="2" y="1"/>
                        <a:pt x="1" y="2"/>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57" name="Freeform 365"/>
                <p:cNvSpPr>
                  <a:spLocks/>
                </p:cNvSpPr>
                <p:nvPr/>
              </p:nvSpPr>
              <p:spPr bwMode="auto">
                <a:xfrm>
                  <a:off x="6640" y="3231"/>
                  <a:ext cx="0" cy="5"/>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0"/>
                        <a:pt x="0"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58" name="Freeform 366"/>
                <p:cNvSpPr>
                  <a:spLocks/>
                </p:cNvSpPr>
                <p:nvPr/>
              </p:nvSpPr>
              <p:spPr bwMode="auto">
                <a:xfrm>
                  <a:off x="6490" y="3219"/>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59" name="Freeform 367"/>
                <p:cNvSpPr>
                  <a:spLocks/>
                </p:cNvSpPr>
                <p:nvPr/>
              </p:nvSpPr>
              <p:spPr bwMode="auto">
                <a:xfrm>
                  <a:off x="6666" y="3205"/>
                  <a:ext cx="2" cy="5"/>
                </a:xfrm>
                <a:custGeom>
                  <a:avLst/>
                  <a:gdLst>
                    <a:gd name="T0" fmla="*/ 0 w 2"/>
                    <a:gd name="T1" fmla="*/ 0 h 5"/>
                    <a:gd name="T2" fmla="*/ 2 w 2"/>
                    <a:gd name="T3" fmla="*/ 5 h 5"/>
                    <a:gd name="T4" fmla="*/ 2 w 2"/>
                    <a:gd name="T5" fmla="*/ 5 h 5"/>
                    <a:gd name="T6" fmla="*/ 0 w 2"/>
                    <a:gd name="T7" fmla="*/ 0 h 5"/>
                  </a:gdLst>
                  <a:ahLst/>
                  <a:cxnLst>
                    <a:cxn ang="0">
                      <a:pos x="T0" y="T1"/>
                    </a:cxn>
                    <a:cxn ang="0">
                      <a:pos x="T2" y="T3"/>
                    </a:cxn>
                    <a:cxn ang="0">
                      <a:pos x="T4" y="T5"/>
                    </a:cxn>
                    <a:cxn ang="0">
                      <a:pos x="T6" y="T7"/>
                    </a:cxn>
                  </a:cxnLst>
                  <a:rect l="0" t="0" r="r" b="b"/>
                  <a:pathLst>
                    <a:path w="2" h="5">
                      <a:moveTo>
                        <a:pt x="0" y="0"/>
                      </a:moveTo>
                      <a:lnTo>
                        <a:pt x="2" y="5"/>
                      </a:lnTo>
                      <a:lnTo>
                        <a:pt x="2"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60" name="Rectangle 368"/>
                <p:cNvSpPr>
                  <a:spLocks noChangeArrowheads="1"/>
                </p:cNvSpPr>
                <p:nvPr/>
              </p:nvSpPr>
              <p:spPr bwMode="auto">
                <a:xfrm>
                  <a:off x="6943" y="2776"/>
                  <a:ext cx="1"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61" name="Oval 369"/>
                <p:cNvSpPr>
                  <a:spLocks noChangeArrowheads="1"/>
                </p:cNvSpPr>
                <p:nvPr/>
              </p:nvSpPr>
              <p:spPr bwMode="auto">
                <a:xfrm>
                  <a:off x="6047" y="2255"/>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62" name="Freeform 370"/>
                <p:cNvSpPr>
                  <a:spLocks/>
                </p:cNvSpPr>
                <p:nvPr/>
              </p:nvSpPr>
              <p:spPr bwMode="auto">
                <a:xfrm>
                  <a:off x="6882" y="2750"/>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63" name="Freeform 371"/>
                <p:cNvSpPr>
                  <a:spLocks/>
                </p:cNvSpPr>
                <p:nvPr/>
              </p:nvSpPr>
              <p:spPr bwMode="auto">
                <a:xfrm>
                  <a:off x="6894" y="2757"/>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64" name="Freeform 372"/>
                <p:cNvSpPr>
                  <a:spLocks/>
                </p:cNvSpPr>
                <p:nvPr/>
              </p:nvSpPr>
              <p:spPr bwMode="auto">
                <a:xfrm>
                  <a:off x="6047" y="22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65" name="Freeform 373"/>
                <p:cNvSpPr>
                  <a:spLocks/>
                </p:cNvSpPr>
                <p:nvPr/>
              </p:nvSpPr>
              <p:spPr bwMode="auto">
                <a:xfrm>
                  <a:off x="6879" y="2710"/>
                  <a:ext cx="162" cy="130"/>
                </a:xfrm>
                <a:custGeom>
                  <a:avLst/>
                  <a:gdLst>
                    <a:gd name="T0" fmla="*/ 63 w 68"/>
                    <a:gd name="T1" fmla="*/ 35 h 55"/>
                    <a:gd name="T2" fmla="*/ 47 w 68"/>
                    <a:gd name="T3" fmla="*/ 21 h 55"/>
                    <a:gd name="T4" fmla="*/ 43 w 68"/>
                    <a:gd name="T5" fmla="*/ 21 h 55"/>
                    <a:gd name="T6" fmla="*/ 40 w 68"/>
                    <a:gd name="T7" fmla="*/ 15 h 55"/>
                    <a:gd name="T8" fmla="*/ 35 w 68"/>
                    <a:gd name="T9" fmla="*/ 11 h 55"/>
                    <a:gd name="T10" fmla="*/ 29 w 68"/>
                    <a:gd name="T11" fmla="*/ 6 h 55"/>
                    <a:gd name="T12" fmla="*/ 24 w 68"/>
                    <a:gd name="T13" fmla="*/ 7 h 55"/>
                    <a:gd name="T14" fmla="*/ 16 w 68"/>
                    <a:gd name="T15" fmla="*/ 6 h 55"/>
                    <a:gd name="T16" fmla="*/ 13 w 68"/>
                    <a:gd name="T17" fmla="*/ 5 h 55"/>
                    <a:gd name="T18" fmla="*/ 10 w 68"/>
                    <a:gd name="T19" fmla="*/ 1 h 55"/>
                    <a:gd name="T20" fmla="*/ 9 w 68"/>
                    <a:gd name="T21" fmla="*/ 1 h 55"/>
                    <a:gd name="T22" fmla="*/ 5 w 68"/>
                    <a:gd name="T23" fmla="*/ 2 h 55"/>
                    <a:gd name="T24" fmla="*/ 2 w 68"/>
                    <a:gd name="T25" fmla="*/ 3 h 55"/>
                    <a:gd name="T26" fmla="*/ 2 w 68"/>
                    <a:gd name="T27" fmla="*/ 6 h 55"/>
                    <a:gd name="T28" fmla="*/ 5 w 68"/>
                    <a:gd name="T29" fmla="*/ 8 h 55"/>
                    <a:gd name="T30" fmla="*/ 4 w 68"/>
                    <a:gd name="T31" fmla="*/ 10 h 55"/>
                    <a:gd name="T32" fmla="*/ 6 w 68"/>
                    <a:gd name="T33" fmla="*/ 13 h 55"/>
                    <a:gd name="T34" fmla="*/ 4 w 68"/>
                    <a:gd name="T35" fmla="*/ 16 h 55"/>
                    <a:gd name="T36" fmla="*/ 2 w 68"/>
                    <a:gd name="T37" fmla="*/ 19 h 55"/>
                    <a:gd name="T38" fmla="*/ 6 w 68"/>
                    <a:gd name="T39" fmla="*/ 16 h 55"/>
                    <a:gd name="T40" fmla="*/ 9 w 68"/>
                    <a:gd name="T41" fmla="*/ 13 h 55"/>
                    <a:gd name="T42" fmla="*/ 7 w 68"/>
                    <a:gd name="T43" fmla="*/ 19 h 55"/>
                    <a:gd name="T44" fmla="*/ 8 w 68"/>
                    <a:gd name="T45" fmla="*/ 18 h 55"/>
                    <a:gd name="T46" fmla="*/ 8 w 68"/>
                    <a:gd name="T47" fmla="*/ 21 h 55"/>
                    <a:gd name="T48" fmla="*/ 9 w 68"/>
                    <a:gd name="T49" fmla="*/ 21 h 55"/>
                    <a:gd name="T50" fmla="*/ 10 w 68"/>
                    <a:gd name="T51" fmla="*/ 22 h 55"/>
                    <a:gd name="T52" fmla="*/ 15 w 68"/>
                    <a:gd name="T53" fmla="*/ 17 h 55"/>
                    <a:gd name="T54" fmla="*/ 11 w 68"/>
                    <a:gd name="T55" fmla="*/ 23 h 55"/>
                    <a:gd name="T56" fmla="*/ 13 w 68"/>
                    <a:gd name="T57" fmla="*/ 23 h 55"/>
                    <a:gd name="T58" fmla="*/ 16 w 68"/>
                    <a:gd name="T59" fmla="*/ 23 h 55"/>
                    <a:gd name="T60" fmla="*/ 18 w 68"/>
                    <a:gd name="T61" fmla="*/ 24 h 55"/>
                    <a:gd name="T62" fmla="*/ 18 w 68"/>
                    <a:gd name="T63" fmla="*/ 24 h 55"/>
                    <a:gd name="T64" fmla="*/ 21 w 68"/>
                    <a:gd name="T65" fmla="*/ 24 h 55"/>
                    <a:gd name="T66" fmla="*/ 23 w 68"/>
                    <a:gd name="T67" fmla="*/ 23 h 55"/>
                    <a:gd name="T68" fmla="*/ 22 w 68"/>
                    <a:gd name="T69" fmla="*/ 26 h 55"/>
                    <a:gd name="T70" fmla="*/ 25 w 68"/>
                    <a:gd name="T71" fmla="*/ 24 h 55"/>
                    <a:gd name="T72" fmla="*/ 24 w 68"/>
                    <a:gd name="T73" fmla="*/ 27 h 55"/>
                    <a:gd name="T74" fmla="*/ 26 w 68"/>
                    <a:gd name="T75" fmla="*/ 29 h 55"/>
                    <a:gd name="T76" fmla="*/ 28 w 68"/>
                    <a:gd name="T77" fmla="*/ 30 h 55"/>
                    <a:gd name="T78" fmla="*/ 29 w 68"/>
                    <a:gd name="T79" fmla="*/ 32 h 55"/>
                    <a:gd name="T80" fmla="*/ 31 w 68"/>
                    <a:gd name="T81" fmla="*/ 31 h 55"/>
                    <a:gd name="T82" fmla="*/ 32 w 68"/>
                    <a:gd name="T83" fmla="*/ 32 h 55"/>
                    <a:gd name="T84" fmla="*/ 31 w 68"/>
                    <a:gd name="T85" fmla="*/ 33 h 55"/>
                    <a:gd name="T86" fmla="*/ 34 w 68"/>
                    <a:gd name="T87" fmla="*/ 34 h 55"/>
                    <a:gd name="T88" fmla="*/ 37 w 68"/>
                    <a:gd name="T89" fmla="*/ 34 h 55"/>
                    <a:gd name="T90" fmla="*/ 39 w 68"/>
                    <a:gd name="T91" fmla="*/ 34 h 55"/>
                    <a:gd name="T92" fmla="*/ 44 w 68"/>
                    <a:gd name="T93" fmla="*/ 32 h 55"/>
                    <a:gd name="T94" fmla="*/ 43 w 68"/>
                    <a:gd name="T95" fmla="*/ 36 h 55"/>
                    <a:gd name="T96" fmla="*/ 46 w 68"/>
                    <a:gd name="T97" fmla="*/ 36 h 55"/>
                    <a:gd name="T98" fmla="*/ 47 w 68"/>
                    <a:gd name="T99" fmla="*/ 38 h 55"/>
                    <a:gd name="T100" fmla="*/ 48 w 68"/>
                    <a:gd name="T101" fmla="*/ 43 h 55"/>
                    <a:gd name="T102" fmla="*/ 50 w 68"/>
                    <a:gd name="T103" fmla="*/ 44 h 55"/>
                    <a:gd name="T104" fmla="*/ 58 w 68"/>
                    <a:gd name="T105" fmla="*/ 45 h 55"/>
                    <a:gd name="T106" fmla="*/ 58 w 68"/>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55">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66" name="Freeform 374"/>
                <p:cNvSpPr>
                  <a:spLocks/>
                </p:cNvSpPr>
                <p:nvPr/>
              </p:nvSpPr>
              <p:spPr bwMode="auto">
                <a:xfrm>
                  <a:off x="6047" y="2257"/>
                  <a:ext cx="0" cy="2"/>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67" name="Freeform 375"/>
                <p:cNvSpPr>
                  <a:spLocks/>
                </p:cNvSpPr>
                <p:nvPr/>
              </p:nvSpPr>
              <p:spPr bwMode="auto">
                <a:xfrm>
                  <a:off x="6882" y="2736"/>
                  <a:ext cx="2" cy="5"/>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1" y="1"/>
                        <a:pt x="1" y="1"/>
                      </a:cubicBezTo>
                      <a:cubicBezTo>
                        <a:pt x="1" y="1"/>
                        <a:pt x="1"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68" name="Freeform 376"/>
                <p:cNvSpPr>
                  <a:spLocks/>
                </p:cNvSpPr>
                <p:nvPr/>
              </p:nvSpPr>
              <p:spPr bwMode="auto">
                <a:xfrm>
                  <a:off x="6891" y="2710"/>
                  <a:ext cx="7"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69" name="Freeform 377"/>
                <p:cNvSpPr>
                  <a:spLocks/>
                </p:cNvSpPr>
                <p:nvPr/>
              </p:nvSpPr>
              <p:spPr bwMode="auto">
                <a:xfrm>
                  <a:off x="6047" y="2252"/>
                  <a:ext cx="0" cy="3"/>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70" name="Freeform 378"/>
                <p:cNvSpPr>
                  <a:spLocks/>
                </p:cNvSpPr>
                <p:nvPr/>
              </p:nvSpPr>
              <p:spPr bwMode="auto">
                <a:xfrm>
                  <a:off x="6047" y="225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71" name="Freeform 379"/>
                <p:cNvSpPr>
                  <a:spLocks/>
                </p:cNvSpPr>
                <p:nvPr/>
              </p:nvSpPr>
              <p:spPr bwMode="auto">
                <a:xfrm>
                  <a:off x="6882" y="2741"/>
                  <a:ext cx="4"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72" name="Freeform 380"/>
                <p:cNvSpPr>
                  <a:spLocks/>
                </p:cNvSpPr>
                <p:nvPr/>
              </p:nvSpPr>
              <p:spPr bwMode="auto">
                <a:xfrm>
                  <a:off x="6884" y="2745"/>
                  <a:ext cx="2" cy="5"/>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2"/>
                        <a:pt x="1" y="1"/>
                        <a:pt x="1" y="2"/>
                      </a:cubicBezTo>
                      <a:cubicBezTo>
                        <a:pt x="1" y="1"/>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73" name="Oval 381"/>
                <p:cNvSpPr>
                  <a:spLocks noChangeArrowheads="1"/>
                </p:cNvSpPr>
                <p:nvPr/>
              </p:nvSpPr>
              <p:spPr bwMode="auto">
                <a:xfrm>
                  <a:off x="6531" y="2478"/>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74" name="Freeform 382"/>
                <p:cNvSpPr>
                  <a:spLocks/>
                </p:cNvSpPr>
                <p:nvPr/>
              </p:nvSpPr>
              <p:spPr bwMode="auto">
                <a:xfrm>
                  <a:off x="6879" y="2741"/>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75" name="Freeform 383"/>
                <p:cNvSpPr>
                  <a:spLocks/>
                </p:cNvSpPr>
                <p:nvPr/>
              </p:nvSpPr>
              <p:spPr bwMode="auto">
                <a:xfrm>
                  <a:off x="6967" y="2788"/>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76" name="Freeform 384"/>
                <p:cNvSpPr>
                  <a:spLocks/>
                </p:cNvSpPr>
                <p:nvPr/>
              </p:nvSpPr>
              <p:spPr bwMode="auto">
                <a:xfrm>
                  <a:off x="6960" y="27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77" name="Freeform 385"/>
                <p:cNvSpPr>
                  <a:spLocks/>
                </p:cNvSpPr>
                <p:nvPr/>
              </p:nvSpPr>
              <p:spPr bwMode="auto">
                <a:xfrm>
                  <a:off x="6967" y="278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78" name="Freeform 386"/>
                <p:cNvSpPr>
                  <a:spLocks/>
                </p:cNvSpPr>
                <p:nvPr/>
              </p:nvSpPr>
              <p:spPr bwMode="auto">
                <a:xfrm>
                  <a:off x="6979" y="2790"/>
                  <a:ext cx="2" cy="5"/>
                </a:xfrm>
                <a:custGeom>
                  <a:avLst/>
                  <a:gdLst>
                    <a:gd name="T0" fmla="*/ 0 w 2"/>
                    <a:gd name="T1" fmla="*/ 5 h 5"/>
                    <a:gd name="T2" fmla="*/ 0 w 2"/>
                    <a:gd name="T3" fmla="*/ 5 h 5"/>
                    <a:gd name="T4" fmla="*/ 2 w 2"/>
                    <a:gd name="T5" fmla="*/ 0 h 5"/>
                    <a:gd name="T6" fmla="*/ 0 w 2"/>
                    <a:gd name="T7" fmla="*/ 5 h 5"/>
                  </a:gdLst>
                  <a:ahLst/>
                  <a:cxnLst>
                    <a:cxn ang="0">
                      <a:pos x="T0" y="T1"/>
                    </a:cxn>
                    <a:cxn ang="0">
                      <a:pos x="T2" y="T3"/>
                    </a:cxn>
                    <a:cxn ang="0">
                      <a:pos x="T4" y="T5"/>
                    </a:cxn>
                    <a:cxn ang="0">
                      <a:pos x="T6" y="T7"/>
                    </a:cxn>
                  </a:cxnLst>
                  <a:rect l="0" t="0" r="r" b="b"/>
                  <a:pathLst>
                    <a:path w="2" h="5">
                      <a:moveTo>
                        <a:pt x="0" y="5"/>
                      </a:moveTo>
                      <a:lnTo>
                        <a:pt x="0" y="5"/>
                      </a:lnTo>
                      <a:lnTo>
                        <a:pt x="2" y="0"/>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79" name="Freeform 387"/>
                <p:cNvSpPr>
                  <a:spLocks/>
                </p:cNvSpPr>
                <p:nvPr/>
              </p:nvSpPr>
              <p:spPr bwMode="auto">
                <a:xfrm>
                  <a:off x="6528" y="2478"/>
                  <a:ext cx="3"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1"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80" name="Freeform 388"/>
                <p:cNvSpPr>
                  <a:spLocks/>
                </p:cNvSpPr>
                <p:nvPr/>
              </p:nvSpPr>
              <p:spPr bwMode="auto">
                <a:xfrm>
                  <a:off x="6526" y="280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81" name="Freeform 389"/>
                <p:cNvSpPr>
                  <a:spLocks/>
                </p:cNvSpPr>
                <p:nvPr/>
              </p:nvSpPr>
              <p:spPr bwMode="auto">
                <a:xfrm>
                  <a:off x="6955" y="278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82" name="Freeform 390"/>
                <p:cNvSpPr>
                  <a:spLocks/>
                </p:cNvSpPr>
                <p:nvPr/>
              </p:nvSpPr>
              <p:spPr bwMode="auto">
                <a:xfrm>
                  <a:off x="6047" y="225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83" name="Rectangle 391"/>
                <p:cNvSpPr>
                  <a:spLocks noChangeArrowheads="1"/>
                </p:cNvSpPr>
                <p:nvPr/>
              </p:nvSpPr>
              <p:spPr bwMode="auto">
                <a:xfrm>
                  <a:off x="6047" y="225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84" name="Freeform 392"/>
                <p:cNvSpPr>
                  <a:spLocks/>
                </p:cNvSpPr>
                <p:nvPr/>
              </p:nvSpPr>
              <p:spPr bwMode="auto">
                <a:xfrm>
                  <a:off x="6946" y="2724"/>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85" name="Freeform 393"/>
                <p:cNvSpPr>
                  <a:spLocks/>
                </p:cNvSpPr>
                <p:nvPr/>
              </p:nvSpPr>
              <p:spPr bwMode="auto">
                <a:xfrm>
                  <a:off x="6047" y="22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86" name="Freeform 394"/>
                <p:cNvSpPr>
                  <a:spLocks/>
                </p:cNvSpPr>
                <p:nvPr/>
              </p:nvSpPr>
              <p:spPr bwMode="auto">
                <a:xfrm>
                  <a:off x="6922" y="276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87" name="Freeform 395"/>
                <p:cNvSpPr>
                  <a:spLocks/>
                </p:cNvSpPr>
                <p:nvPr/>
              </p:nvSpPr>
              <p:spPr bwMode="auto">
                <a:xfrm>
                  <a:off x="6277" y="2686"/>
                  <a:ext cx="21" cy="14"/>
                </a:xfrm>
                <a:custGeom>
                  <a:avLst/>
                  <a:gdLst>
                    <a:gd name="T0" fmla="*/ 0 w 9"/>
                    <a:gd name="T1" fmla="*/ 0 h 6"/>
                    <a:gd name="T2" fmla="*/ 9 w 9"/>
                    <a:gd name="T3" fmla="*/ 6 h 6"/>
                    <a:gd name="T4" fmla="*/ 0 w 9"/>
                    <a:gd name="T5" fmla="*/ 0 h 6"/>
                  </a:gdLst>
                  <a:ahLst/>
                  <a:cxnLst>
                    <a:cxn ang="0">
                      <a:pos x="T0" y="T1"/>
                    </a:cxn>
                    <a:cxn ang="0">
                      <a:pos x="T2" y="T3"/>
                    </a:cxn>
                    <a:cxn ang="0">
                      <a:pos x="T4" y="T5"/>
                    </a:cxn>
                  </a:cxnLst>
                  <a:rect l="0" t="0" r="r" b="b"/>
                  <a:pathLst>
                    <a:path w="9" h="6">
                      <a:moveTo>
                        <a:pt x="0" y="0"/>
                      </a:moveTo>
                      <a:cubicBezTo>
                        <a:pt x="9" y="6"/>
                        <a:pt x="9" y="6"/>
                        <a:pt x="9" y="6"/>
                      </a:cubicBezTo>
                      <a:cubicBezTo>
                        <a:pt x="6" y="3"/>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88" name="Freeform 396"/>
                <p:cNvSpPr>
                  <a:spLocks/>
                </p:cNvSpPr>
                <p:nvPr/>
              </p:nvSpPr>
              <p:spPr bwMode="auto">
                <a:xfrm>
                  <a:off x="6073" y="2527"/>
                  <a:ext cx="5" cy="7"/>
                </a:xfrm>
                <a:custGeom>
                  <a:avLst/>
                  <a:gdLst>
                    <a:gd name="T0" fmla="*/ 1 w 2"/>
                    <a:gd name="T1" fmla="*/ 1 h 3"/>
                    <a:gd name="T2" fmla="*/ 2 w 2"/>
                    <a:gd name="T3" fmla="*/ 3 h 3"/>
                    <a:gd name="T4" fmla="*/ 2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2" y="2"/>
                        <a:pt x="2" y="2"/>
                        <a:pt x="2" y="3"/>
                      </a:cubicBezTo>
                      <a:cubicBezTo>
                        <a:pt x="2" y="1"/>
                        <a:pt x="2" y="1"/>
                        <a:pt x="2" y="1"/>
                      </a:cubicBezTo>
                      <a:cubicBezTo>
                        <a:pt x="2" y="0"/>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89" name="Freeform 397"/>
                <p:cNvSpPr>
                  <a:spLocks/>
                </p:cNvSpPr>
                <p:nvPr/>
              </p:nvSpPr>
              <p:spPr bwMode="auto">
                <a:xfrm>
                  <a:off x="6059" y="2345"/>
                  <a:ext cx="7" cy="5"/>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0" y="0"/>
                        <a:pt x="3" y="1"/>
                        <a:pt x="1" y="2"/>
                      </a:cubicBezTo>
                      <a:cubicBezTo>
                        <a:pt x="2" y="2"/>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90" name="Freeform 398"/>
                <p:cNvSpPr>
                  <a:spLocks/>
                </p:cNvSpPr>
                <p:nvPr/>
              </p:nvSpPr>
              <p:spPr bwMode="auto">
                <a:xfrm>
                  <a:off x="6116" y="2558"/>
                  <a:ext cx="14" cy="7"/>
                </a:xfrm>
                <a:custGeom>
                  <a:avLst/>
                  <a:gdLst>
                    <a:gd name="T0" fmla="*/ 0 w 6"/>
                    <a:gd name="T1" fmla="*/ 0 h 3"/>
                    <a:gd name="T2" fmla="*/ 4 w 6"/>
                    <a:gd name="T3" fmla="*/ 3 h 3"/>
                    <a:gd name="T4" fmla="*/ 0 w 6"/>
                    <a:gd name="T5" fmla="*/ 0 h 3"/>
                  </a:gdLst>
                  <a:ahLst/>
                  <a:cxnLst>
                    <a:cxn ang="0">
                      <a:pos x="T0" y="T1"/>
                    </a:cxn>
                    <a:cxn ang="0">
                      <a:pos x="T2" y="T3"/>
                    </a:cxn>
                    <a:cxn ang="0">
                      <a:pos x="T4" y="T5"/>
                    </a:cxn>
                  </a:cxnLst>
                  <a:rect l="0" t="0" r="r" b="b"/>
                  <a:pathLst>
                    <a:path w="6" h="3">
                      <a:moveTo>
                        <a:pt x="0" y="0"/>
                      </a:moveTo>
                      <a:cubicBezTo>
                        <a:pt x="0" y="2"/>
                        <a:pt x="3" y="3"/>
                        <a:pt x="4" y="3"/>
                      </a:cubicBezTo>
                      <a:cubicBezTo>
                        <a:pt x="6" y="3"/>
                        <a:pt x="1"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91" name="Freeform 399"/>
                <p:cNvSpPr>
                  <a:spLocks/>
                </p:cNvSpPr>
                <p:nvPr/>
              </p:nvSpPr>
              <p:spPr bwMode="auto">
                <a:xfrm>
                  <a:off x="6040" y="2271"/>
                  <a:ext cx="5" cy="5"/>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92" name="Freeform 400"/>
                <p:cNvSpPr>
                  <a:spLocks/>
                </p:cNvSpPr>
                <p:nvPr/>
              </p:nvSpPr>
              <p:spPr bwMode="auto">
                <a:xfrm>
                  <a:off x="6040" y="2286"/>
                  <a:ext cx="5"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93" name="Freeform 401"/>
                <p:cNvSpPr>
                  <a:spLocks/>
                </p:cNvSpPr>
                <p:nvPr/>
              </p:nvSpPr>
              <p:spPr bwMode="auto">
                <a:xfrm>
                  <a:off x="6052" y="2340"/>
                  <a:ext cx="4" cy="10"/>
                </a:xfrm>
                <a:custGeom>
                  <a:avLst/>
                  <a:gdLst>
                    <a:gd name="T0" fmla="*/ 2 w 2"/>
                    <a:gd name="T1" fmla="*/ 4 h 4"/>
                    <a:gd name="T2" fmla="*/ 1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1" y="0"/>
                      </a:cubicBezTo>
                      <a:cubicBezTo>
                        <a:pt x="0" y="2"/>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94" name="Freeform 402"/>
                <p:cNvSpPr>
                  <a:spLocks/>
                </p:cNvSpPr>
                <p:nvPr/>
              </p:nvSpPr>
              <p:spPr bwMode="auto">
                <a:xfrm>
                  <a:off x="6040" y="2278"/>
                  <a:ext cx="9" cy="5"/>
                </a:xfrm>
                <a:custGeom>
                  <a:avLst/>
                  <a:gdLst>
                    <a:gd name="T0" fmla="*/ 0 w 4"/>
                    <a:gd name="T1" fmla="*/ 2 h 2"/>
                    <a:gd name="T2" fmla="*/ 0 w 4"/>
                    <a:gd name="T3" fmla="*/ 2 h 2"/>
                    <a:gd name="T4" fmla="*/ 2 w 4"/>
                    <a:gd name="T5" fmla="*/ 2 h 2"/>
                    <a:gd name="T6" fmla="*/ 2 w 4"/>
                    <a:gd name="T7" fmla="*/ 1 h 2"/>
                    <a:gd name="T8" fmla="*/ 4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95" name="Freeform 403"/>
                <p:cNvSpPr>
                  <a:spLocks/>
                </p:cNvSpPr>
                <p:nvPr/>
              </p:nvSpPr>
              <p:spPr bwMode="auto">
                <a:xfrm>
                  <a:off x="6045" y="2283"/>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96" name="Freeform 404"/>
                <p:cNvSpPr>
                  <a:spLocks/>
                </p:cNvSpPr>
                <p:nvPr/>
              </p:nvSpPr>
              <p:spPr bwMode="auto">
                <a:xfrm>
                  <a:off x="6322" y="2731"/>
                  <a:ext cx="5" cy="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2"/>
                      </a:cubicBezTo>
                      <a:cubicBezTo>
                        <a:pt x="2" y="1"/>
                        <a:pt x="1" y="1"/>
                        <a:pt x="0" y="0"/>
                      </a:cubicBezTo>
                      <a:cubicBezTo>
                        <a:pt x="0" y="0"/>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97" name="Freeform 405"/>
                <p:cNvSpPr>
                  <a:spLocks/>
                </p:cNvSpPr>
                <p:nvPr/>
              </p:nvSpPr>
              <p:spPr bwMode="auto">
                <a:xfrm>
                  <a:off x="6222" y="2636"/>
                  <a:ext cx="7" cy="7"/>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3" y="2"/>
                        <a:pt x="1" y="1"/>
                        <a:pt x="0" y="0"/>
                      </a:cubicBezTo>
                      <a:cubicBezTo>
                        <a:pt x="0" y="1"/>
                        <a:pt x="1"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grpSp>
          <p:sp>
            <p:nvSpPr>
              <p:cNvPr id="52" name="Freeform 407"/>
              <p:cNvSpPr>
                <a:spLocks/>
              </p:cNvSpPr>
              <p:nvPr/>
            </p:nvSpPr>
            <p:spPr bwMode="auto">
              <a:xfrm>
                <a:off x="10033000" y="4324350"/>
                <a:ext cx="6350" cy="7938"/>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53" name="Freeform 408"/>
              <p:cNvSpPr>
                <a:spLocks/>
              </p:cNvSpPr>
              <p:nvPr/>
            </p:nvSpPr>
            <p:spPr bwMode="auto">
              <a:xfrm>
                <a:off x="10013950" y="4297363"/>
                <a:ext cx="19050" cy="26988"/>
              </a:xfrm>
              <a:custGeom>
                <a:avLst/>
                <a:gdLst>
                  <a:gd name="T0" fmla="*/ 5 w 5"/>
                  <a:gd name="T1" fmla="*/ 7 h 7"/>
                  <a:gd name="T2" fmla="*/ 2 w 5"/>
                  <a:gd name="T3" fmla="*/ 3 h 7"/>
                  <a:gd name="T4" fmla="*/ 2 w 5"/>
                  <a:gd name="T5" fmla="*/ 1 h 7"/>
                  <a:gd name="T6" fmla="*/ 3 w 5"/>
                  <a:gd name="T7" fmla="*/ 7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54" name="Freeform 409"/>
              <p:cNvSpPr>
                <a:spLocks/>
              </p:cNvSpPr>
              <p:nvPr/>
            </p:nvSpPr>
            <p:spPr bwMode="auto">
              <a:xfrm>
                <a:off x="10148888" y="5287963"/>
                <a:ext cx="3175" cy="7938"/>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1" y="1"/>
                      <a:pt x="1"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55" name="Freeform 410"/>
              <p:cNvSpPr>
                <a:spLocks/>
              </p:cNvSpPr>
              <p:nvPr/>
            </p:nvSpPr>
            <p:spPr bwMode="auto">
              <a:xfrm>
                <a:off x="9882188" y="3887788"/>
                <a:ext cx="3175" cy="317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56" name="Freeform 411"/>
              <p:cNvSpPr>
                <a:spLocks/>
              </p:cNvSpPr>
              <p:nvPr/>
            </p:nvSpPr>
            <p:spPr bwMode="auto">
              <a:xfrm>
                <a:off x="10514013" y="5253038"/>
                <a:ext cx="0" cy="476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57" name="Freeform 412"/>
              <p:cNvSpPr>
                <a:spLocks/>
              </p:cNvSpPr>
              <p:nvPr/>
            </p:nvSpPr>
            <p:spPr bwMode="auto">
              <a:xfrm>
                <a:off x="10280650" y="5222875"/>
                <a:ext cx="0" cy="476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58" name="Freeform 413"/>
              <p:cNvSpPr>
                <a:spLocks/>
              </p:cNvSpPr>
              <p:nvPr/>
            </p:nvSpPr>
            <p:spPr bwMode="auto">
              <a:xfrm>
                <a:off x="10401300" y="5216525"/>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0"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59" name="Freeform 414"/>
              <p:cNvSpPr>
                <a:spLocks/>
              </p:cNvSpPr>
              <p:nvPr/>
            </p:nvSpPr>
            <p:spPr bwMode="auto">
              <a:xfrm>
                <a:off x="9756775" y="3429000"/>
                <a:ext cx="4762" cy="14288"/>
              </a:xfrm>
              <a:custGeom>
                <a:avLst/>
                <a:gdLst>
                  <a:gd name="T0" fmla="*/ 1 w 1"/>
                  <a:gd name="T1" fmla="*/ 1 h 4"/>
                  <a:gd name="T2" fmla="*/ 0 w 1"/>
                  <a:gd name="T3" fmla="*/ 0 h 4"/>
                  <a:gd name="T4" fmla="*/ 1 w 1"/>
                  <a:gd name="T5" fmla="*/ 1 h 4"/>
                </a:gdLst>
                <a:ahLst/>
                <a:cxnLst>
                  <a:cxn ang="0">
                    <a:pos x="T0" y="T1"/>
                  </a:cxn>
                  <a:cxn ang="0">
                    <a:pos x="T2" y="T3"/>
                  </a:cxn>
                  <a:cxn ang="0">
                    <a:pos x="T4" y="T5"/>
                  </a:cxn>
                </a:cxnLst>
                <a:rect l="0" t="0" r="r" b="b"/>
                <a:pathLst>
                  <a:path w="1" h="4">
                    <a:moveTo>
                      <a:pt x="1" y="1"/>
                    </a:moveTo>
                    <a:cubicBezTo>
                      <a:pt x="1" y="1"/>
                      <a:pt x="0" y="0"/>
                      <a:pt x="0" y="0"/>
                    </a:cubicBezTo>
                    <a:cubicBezTo>
                      <a:pt x="0" y="3"/>
                      <a:pt x="0" y="4"/>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60" name="Freeform 415"/>
              <p:cNvSpPr>
                <a:spLocks/>
              </p:cNvSpPr>
              <p:nvPr/>
            </p:nvSpPr>
            <p:spPr bwMode="auto">
              <a:xfrm>
                <a:off x="10171113" y="5291138"/>
                <a:ext cx="4762" cy="4763"/>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61" name="Freeform 416"/>
              <p:cNvSpPr>
                <a:spLocks/>
              </p:cNvSpPr>
              <p:nvPr/>
            </p:nvSpPr>
            <p:spPr bwMode="auto">
              <a:xfrm>
                <a:off x="10461625" y="52768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62" name="Freeform 417"/>
              <p:cNvSpPr>
                <a:spLocks/>
              </p:cNvSpPr>
              <p:nvPr/>
            </p:nvSpPr>
            <p:spPr bwMode="auto">
              <a:xfrm>
                <a:off x="10502900" y="5268913"/>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63" name="Freeform 418"/>
              <p:cNvSpPr>
                <a:spLocks/>
              </p:cNvSpPr>
              <p:nvPr/>
            </p:nvSpPr>
            <p:spPr bwMode="auto">
              <a:xfrm>
                <a:off x="9817100" y="31353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64" name="Freeform 419"/>
              <p:cNvSpPr>
                <a:spLocks/>
              </p:cNvSpPr>
              <p:nvPr/>
            </p:nvSpPr>
            <p:spPr bwMode="auto">
              <a:xfrm>
                <a:off x="10104438" y="5186363"/>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65" name="Freeform 420"/>
              <p:cNvSpPr>
                <a:spLocks/>
              </p:cNvSpPr>
              <p:nvPr/>
            </p:nvSpPr>
            <p:spPr bwMode="auto">
              <a:xfrm>
                <a:off x="9874250" y="3071813"/>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66" name="Freeform 421"/>
              <p:cNvSpPr>
                <a:spLocks/>
              </p:cNvSpPr>
              <p:nvPr/>
            </p:nvSpPr>
            <p:spPr bwMode="auto">
              <a:xfrm>
                <a:off x="9786938" y="30749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67" name="Rectangle 422"/>
              <p:cNvSpPr>
                <a:spLocks noChangeArrowheads="1"/>
              </p:cNvSpPr>
              <p:nvPr/>
            </p:nvSpPr>
            <p:spPr bwMode="auto">
              <a:xfrm>
                <a:off x="9813925" y="3135313"/>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68" name="Freeform 423"/>
              <p:cNvSpPr>
                <a:spLocks/>
              </p:cNvSpPr>
              <p:nvPr/>
            </p:nvSpPr>
            <p:spPr bwMode="auto">
              <a:xfrm>
                <a:off x="9813925" y="313531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69" name="Freeform 424"/>
              <p:cNvSpPr>
                <a:spLocks/>
              </p:cNvSpPr>
              <p:nvPr/>
            </p:nvSpPr>
            <p:spPr bwMode="auto">
              <a:xfrm>
                <a:off x="9813925" y="3135313"/>
                <a:ext cx="0" cy="3175"/>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70" name="Freeform 425"/>
              <p:cNvSpPr>
                <a:spLocks/>
              </p:cNvSpPr>
              <p:nvPr/>
            </p:nvSpPr>
            <p:spPr bwMode="auto">
              <a:xfrm>
                <a:off x="9893300" y="4184650"/>
                <a:ext cx="11112" cy="11113"/>
              </a:xfrm>
              <a:custGeom>
                <a:avLst/>
                <a:gdLst>
                  <a:gd name="T0" fmla="*/ 1 w 3"/>
                  <a:gd name="T1" fmla="*/ 2 h 3"/>
                  <a:gd name="T2" fmla="*/ 3 w 3"/>
                  <a:gd name="T3" fmla="*/ 2 h 3"/>
                  <a:gd name="T4" fmla="*/ 1 w 3"/>
                  <a:gd name="T5" fmla="*/ 2 h 3"/>
                </a:gdLst>
                <a:ahLst/>
                <a:cxnLst>
                  <a:cxn ang="0">
                    <a:pos x="T0" y="T1"/>
                  </a:cxn>
                  <a:cxn ang="0">
                    <a:pos x="T2" y="T3"/>
                  </a:cxn>
                  <a:cxn ang="0">
                    <a:pos x="T4" y="T5"/>
                  </a:cxn>
                </a:cxnLst>
                <a:rect l="0" t="0" r="r" b="b"/>
                <a:pathLst>
                  <a:path w="3" h="3">
                    <a:moveTo>
                      <a:pt x="1" y="2"/>
                    </a:moveTo>
                    <a:cubicBezTo>
                      <a:pt x="2" y="2"/>
                      <a:pt x="3" y="3"/>
                      <a:pt x="3" y="2"/>
                    </a:cubicBezTo>
                    <a:cubicBezTo>
                      <a:pt x="0" y="0"/>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71" name="Freeform 426"/>
              <p:cNvSpPr>
                <a:spLocks/>
              </p:cNvSpPr>
              <p:nvPr/>
            </p:nvSpPr>
            <p:spPr bwMode="auto">
              <a:xfrm>
                <a:off x="10017125" y="4764088"/>
                <a:ext cx="3175" cy="11113"/>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3"/>
                      <a:pt x="1" y="0"/>
                      <a:pt x="0" y="0"/>
                    </a:cubicBezTo>
                    <a:cubicBezTo>
                      <a:pt x="0" y="0"/>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72" name="Freeform 427"/>
              <p:cNvSpPr>
                <a:spLocks/>
              </p:cNvSpPr>
              <p:nvPr/>
            </p:nvSpPr>
            <p:spPr bwMode="auto">
              <a:xfrm>
                <a:off x="10028238" y="4752975"/>
                <a:ext cx="7937" cy="4763"/>
              </a:xfrm>
              <a:custGeom>
                <a:avLst/>
                <a:gdLst>
                  <a:gd name="T0" fmla="*/ 1 w 2"/>
                  <a:gd name="T1" fmla="*/ 1 h 1"/>
                  <a:gd name="T2" fmla="*/ 0 w 2"/>
                  <a:gd name="T3" fmla="*/ 0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0" y="0"/>
                      <a:pt x="0" y="0"/>
                    </a:cubicBezTo>
                    <a:cubicBezTo>
                      <a:pt x="0" y="0"/>
                      <a:pt x="1" y="1"/>
                      <a:pt x="1" y="1"/>
                    </a:cubicBezTo>
                    <a:cubicBezTo>
                      <a:pt x="1" y="1"/>
                      <a:pt x="2"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73" name="Freeform 428"/>
              <p:cNvSpPr>
                <a:spLocks/>
              </p:cNvSpPr>
              <p:nvPr/>
            </p:nvSpPr>
            <p:spPr bwMode="auto">
              <a:xfrm>
                <a:off x="10013950" y="4752975"/>
                <a:ext cx="19050" cy="7938"/>
              </a:xfrm>
              <a:custGeom>
                <a:avLst/>
                <a:gdLst>
                  <a:gd name="T0" fmla="*/ 0 w 5"/>
                  <a:gd name="T1" fmla="*/ 1 h 2"/>
                  <a:gd name="T2" fmla="*/ 4 w 5"/>
                  <a:gd name="T3" fmla="*/ 1 h 2"/>
                  <a:gd name="T4" fmla="*/ 5 w 5"/>
                  <a:gd name="T5" fmla="*/ 2 h 2"/>
                  <a:gd name="T6" fmla="*/ 3 w 5"/>
                  <a:gd name="T7" fmla="*/ 1 h 2"/>
                  <a:gd name="T8" fmla="*/ 2 w 5"/>
                  <a:gd name="T9" fmla="*/ 1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74" name="Freeform 429"/>
              <p:cNvSpPr>
                <a:spLocks/>
              </p:cNvSpPr>
              <p:nvPr/>
            </p:nvSpPr>
            <p:spPr bwMode="auto">
              <a:xfrm>
                <a:off x="10099675" y="4719638"/>
                <a:ext cx="7937" cy="11113"/>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0"/>
                      <a:pt x="0" y="0"/>
                      <a:pt x="0" y="0"/>
                    </a:cubicBezTo>
                    <a:cubicBezTo>
                      <a:pt x="1" y="2"/>
                      <a:pt x="1"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75" name="Freeform 430"/>
              <p:cNvSpPr>
                <a:spLocks/>
              </p:cNvSpPr>
              <p:nvPr/>
            </p:nvSpPr>
            <p:spPr bwMode="auto">
              <a:xfrm>
                <a:off x="10110788" y="4745038"/>
                <a:ext cx="7937" cy="30163"/>
              </a:xfrm>
              <a:custGeom>
                <a:avLst/>
                <a:gdLst>
                  <a:gd name="T0" fmla="*/ 1 w 2"/>
                  <a:gd name="T1" fmla="*/ 7 h 8"/>
                  <a:gd name="T2" fmla="*/ 0 w 2"/>
                  <a:gd name="T3" fmla="*/ 3 h 8"/>
                  <a:gd name="T4" fmla="*/ 1 w 2"/>
                  <a:gd name="T5" fmla="*/ 7 h 8"/>
                </a:gdLst>
                <a:ahLst/>
                <a:cxnLst>
                  <a:cxn ang="0">
                    <a:pos x="T0" y="T1"/>
                  </a:cxn>
                  <a:cxn ang="0">
                    <a:pos x="T2" y="T3"/>
                  </a:cxn>
                  <a:cxn ang="0">
                    <a:pos x="T4" y="T5"/>
                  </a:cxn>
                </a:cxnLst>
                <a:rect l="0" t="0" r="r" b="b"/>
                <a:pathLst>
                  <a:path w="2" h="8">
                    <a:moveTo>
                      <a:pt x="1" y="7"/>
                    </a:moveTo>
                    <a:cubicBezTo>
                      <a:pt x="2" y="0"/>
                      <a:pt x="1" y="8"/>
                      <a:pt x="0" y="3"/>
                    </a:cubicBezTo>
                    <a:cubicBezTo>
                      <a:pt x="0" y="5"/>
                      <a:pt x="0" y="6"/>
                      <a:pt x="1"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76" name="Freeform 431"/>
              <p:cNvSpPr>
                <a:spLocks/>
              </p:cNvSpPr>
              <p:nvPr/>
            </p:nvSpPr>
            <p:spPr bwMode="auto">
              <a:xfrm>
                <a:off x="10107613" y="4722813"/>
                <a:ext cx="3175" cy="4763"/>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77" name="Freeform 432"/>
              <p:cNvSpPr>
                <a:spLocks/>
              </p:cNvSpPr>
              <p:nvPr/>
            </p:nvSpPr>
            <p:spPr bwMode="auto">
              <a:xfrm>
                <a:off x="10110788" y="4711700"/>
                <a:ext cx="12700" cy="22225"/>
              </a:xfrm>
              <a:custGeom>
                <a:avLst/>
                <a:gdLst>
                  <a:gd name="T0" fmla="*/ 0 w 3"/>
                  <a:gd name="T1" fmla="*/ 5 h 6"/>
                  <a:gd name="T2" fmla="*/ 3 w 3"/>
                  <a:gd name="T3" fmla="*/ 3 h 6"/>
                  <a:gd name="T4" fmla="*/ 0 w 3"/>
                  <a:gd name="T5" fmla="*/ 5 h 6"/>
                </a:gdLst>
                <a:ahLst/>
                <a:cxnLst>
                  <a:cxn ang="0">
                    <a:pos x="T0" y="T1"/>
                  </a:cxn>
                  <a:cxn ang="0">
                    <a:pos x="T2" y="T3"/>
                  </a:cxn>
                  <a:cxn ang="0">
                    <a:pos x="T4" y="T5"/>
                  </a:cxn>
                </a:cxnLst>
                <a:rect l="0" t="0" r="r" b="b"/>
                <a:pathLst>
                  <a:path w="3" h="6">
                    <a:moveTo>
                      <a:pt x="0" y="5"/>
                    </a:moveTo>
                    <a:cubicBezTo>
                      <a:pt x="1" y="6"/>
                      <a:pt x="2" y="3"/>
                      <a:pt x="3" y="3"/>
                    </a:cubicBezTo>
                    <a:cubicBezTo>
                      <a:pt x="2" y="0"/>
                      <a:pt x="1" y="4"/>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78" name="Freeform 433"/>
              <p:cNvSpPr>
                <a:spLocks/>
              </p:cNvSpPr>
              <p:nvPr/>
            </p:nvSpPr>
            <p:spPr bwMode="auto">
              <a:xfrm>
                <a:off x="10025063" y="4752975"/>
                <a:ext cx="0" cy="476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79" name="Freeform 434"/>
              <p:cNvSpPr>
                <a:spLocks noEditPoints="1"/>
              </p:cNvSpPr>
              <p:nvPr/>
            </p:nvSpPr>
            <p:spPr bwMode="auto">
              <a:xfrm>
                <a:off x="10077450" y="5054600"/>
                <a:ext cx="681037" cy="258763"/>
              </a:xfrm>
              <a:custGeom>
                <a:avLst/>
                <a:gdLst>
                  <a:gd name="T0" fmla="*/ 150 w 181"/>
                  <a:gd name="T1" fmla="*/ 21 h 69"/>
                  <a:gd name="T2" fmla="*/ 144 w 181"/>
                  <a:gd name="T3" fmla="*/ 25 h 69"/>
                  <a:gd name="T4" fmla="*/ 103 w 181"/>
                  <a:gd name="T5" fmla="*/ 42 h 69"/>
                  <a:gd name="T6" fmla="*/ 91 w 181"/>
                  <a:gd name="T7" fmla="*/ 45 h 69"/>
                  <a:gd name="T8" fmla="*/ 79 w 181"/>
                  <a:gd name="T9" fmla="*/ 44 h 69"/>
                  <a:gd name="T10" fmla="*/ 60 w 181"/>
                  <a:gd name="T11" fmla="*/ 44 h 69"/>
                  <a:gd name="T12" fmla="*/ 50 w 181"/>
                  <a:gd name="T13" fmla="*/ 47 h 69"/>
                  <a:gd name="T14" fmla="*/ 32 w 181"/>
                  <a:gd name="T15" fmla="*/ 47 h 69"/>
                  <a:gd name="T16" fmla="*/ 22 w 181"/>
                  <a:gd name="T17" fmla="*/ 44 h 69"/>
                  <a:gd name="T18" fmla="*/ 10 w 181"/>
                  <a:gd name="T19" fmla="*/ 39 h 69"/>
                  <a:gd name="T20" fmla="*/ 10 w 181"/>
                  <a:gd name="T21" fmla="*/ 37 h 69"/>
                  <a:gd name="T22" fmla="*/ 10 w 181"/>
                  <a:gd name="T23" fmla="*/ 35 h 69"/>
                  <a:gd name="T24" fmla="*/ 10 w 181"/>
                  <a:gd name="T25" fmla="*/ 34 h 69"/>
                  <a:gd name="T26" fmla="*/ 10 w 181"/>
                  <a:gd name="T27" fmla="*/ 30 h 69"/>
                  <a:gd name="T28" fmla="*/ 2 w 181"/>
                  <a:gd name="T29" fmla="*/ 32 h 69"/>
                  <a:gd name="T30" fmla="*/ 6 w 181"/>
                  <a:gd name="T31" fmla="*/ 44 h 69"/>
                  <a:gd name="T32" fmla="*/ 10 w 181"/>
                  <a:gd name="T33" fmla="*/ 51 h 69"/>
                  <a:gd name="T34" fmla="*/ 4 w 181"/>
                  <a:gd name="T35" fmla="*/ 55 h 69"/>
                  <a:gd name="T36" fmla="*/ 8 w 181"/>
                  <a:gd name="T37" fmla="*/ 58 h 69"/>
                  <a:gd name="T38" fmla="*/ 13 w 181"/>
                  <a:gd name="T39" fmla="*/ 57 h 69"/>
                  <a:gd name="T40" fmla="*/ 13 w 181"/>
                  <a:gd name="T41" fmla="*/ 60 h 69"/>
                  <a:gd name="T42" fmla="*/ 19 w 181"/>
                  <a:gd name="T43" fmla="*/ 57 h 69"/>
                  <a:gd name="T44" fmla="*/ 20 w 181"/>
                  <a:gd name="T45" fmla="*/ 63 h 69"/>
                  <a:gd name="T46" fmla="*/ 22 w 181"/>
                  <a:gd name="T47" fmla="*/ 66 h 69"/>
                  <a:gd name="T48" fmla="*/ 24 w 181"/>
                  <a:gd name="T49" fmla="*/ 64 h 69"/>
                  <a:gd name="T50" fmla="*/ 28 w 181"/>
                  <a:gd name="T51" fmla="*/ 64 h 69"/>
                  <a:gd name="T52" fmla="*/ 31 w 181"/>
                  <a:gd name="T53" fmla="*/ 66 h 69"/>
                  <a:gd name="T54" fmla="*/ 36 w 181"/>
                  <a:gd name="T55" fmla="*/ 58 h 69"/>
                  <a:gd name="T56" fmla="*/ 36 w 181"/>
                  <a:gd name="T57" fmla="*/ 65 h 69"/>
                  <a:gd name="T58" fmla="*/ 46 w 181"/>
                  <a:gd name="T59" fmla="*/ 67 h 69"/>
                  <a:gd name="T60" fmla="*/ 50 w 181"/>
                  <a:gd name="T61" fmla="*/ 66 h 69"/>
                  <a:gd name="T62" fmla="*/ 55 w 181"/>
                  <a:gd name="T63" fmla="*/ 62 h 69"/>
                  <a:gd name="T64" fmla="*/ 65 w 181"/>
                  <a:gd name="T65" fmla="*/ 66 h 69"/>
                  <a:gd name="T66" fmla="*/ 69 w 181"/>
                  <a:gd name="T67" fmla="*/ 63 h 69"/>
                  <a:gd name="T68" fmla="*/ 71 w 181"/>
                  <a:gd name="T69" fmla="*/ 63 h 69"/>
                  <a:gd name="T70" fmla="*/ 72 w 181"/>
                  <a:gd name="T71" fmla="*/ 61 h 69"/>
                  <a:gd name="T72" fmla="*/ 76 w 181"/>
                  <a:gd name="T73" fmla="*/ 65 h 69"/>
                  <a:gd name="T74" fmla="*/ 79 w 181"/>
                  <a:gd name="T75" fmla="*/ 63 h 69"/>
                  <a:gd name="T76" fmla="*/ 88 w 181"/>
                  <a:gd name="T77" fmla="*/ 60 h 69"/>
                  <a:gd name="T78" fmla="*/ 92 w 181"/>
                  <a:gd name="T79" fmla="*/ 62 h 69"/>
                  <a:gd name="T80" fmla="*/ 98 w 181"/>
                  <a:gd name="T81" fmla="*/ 60 h 69"/>
                  <a:gd name="T82" fmla="*/ 102 w 181"/>
                  <a:gd name="T83" fmla="*/ 59 h 69"/>
                  <a:gd name="T84" fmla="*/ 103 w 181"/>
                  <a:gd name="T85" fmla="*/ 59 h 69"/>
                  <a:gd name="T86" fmla="*/ 108 w 181"/>
                  <a:gd name="T87" fmla="*/ 58 h 69"/>
                  <a:gd name="T88" fmla="*/ 115 w 181"/>
                  <a:gd name="T89" fmla="*/ 53 h 69"/>
                  <a:gd name="T90" fmla="*/ 117 w 181"/>
                  <a:gd name="T91" fmla="*/ 52 h 69"/>
                  <a:gd name="T92" fmla="*/ 122 w 181"/>
                  <a:gd name="T93" fmla="*/ 45 h 69"/>
                  <a:gd name="T94" fmla="*/ 127 w 181"/>
                  <a:gd name="T95" fmla="*/ 45 h 69"/>
                  <a:gd name="T96" fmla="*/ 134 w 181"/>
                  <a:gd name="T97" fmla="*/ 43 h 69"/>
                  <a:gd name="T98" fmla="*/ 139 w 181"/>
                  <a:gd name="T99" fmla="*/ 41 h 69"/>
                  <a:gd name="T100" fmla="*/ 152 w 181"/>
                  <a:gd name="T101" fmla="*/ 37 h 69"/>
                  <a:gd name="T102" fmla="*/ 156 w 181"/>
                  <a:gd name="T103" fmla="*/ 35 h 69"/>
                  <a:gd name="T104" fmla="*/ 163 w 181"/>
                  <a:gd name="T105" fmla="*/ 27 h 69"/>
                  <a:gd name="T106" fmla="*/ 167 w 181"/>
                  <a:gd name="T107" fmla="*/ 19 h 69"/>
                  <a:gd name="T108" fmla="*/ 10 w 181"/>
                  <a:gd name="T109" fmla="*/ 31 h 69"/>
                  <a:gd name="T110" fmla="*/ 10 w 181"/>
                  <a:gd name="T111" fmla="*/ 35 h 69"/>
                  <a:gd name="T112" fmla="*/ 9 w 181"/>
                  <a:gd name="T113" fmla="*/ 34 h 69"/>
                  <a:gd name="T114" fmla="*/ 7 w 181"/>
                  <a:gd name="T115" fmla="*/ 35 h 69"/>
                  <a:gd name="T116" fmla="*/ 8 w 181"/>
                  <a:gd name="T117" fmla="*/ 36 h 69"/>
                  <a:gd name="T118" fmla="*/ 10 w 181"/>
                  <a:gd name="T11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69">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80" name="Freeform 435"/>
              <p:cNvSpPr>
                <a:spLocks/>
              </p:cNvSpPr>
              <p:nvPr/>
            </p:nvSpPr>
            <p:spPr bwMode="auto">
              <a:xfrm>
                <a:off x="10025063" y="4881563"/>
                <a:ext cx="7937" cy="3175"/>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81" name="Freeform 436"/>
              <p:cNvSpPr>
                <a:spLocks noEditPoints="1"/>
              </p:cNvSpPr>
              <p:nvPr/>
            </p:nvSpPr>
            <p:spPr bwMode="auto">
              <a:xfrm>
                <a:off x="9531350" y="2778125"/>
                <a:ext cx="1528762" cy="2152650"/>
              </a:xfrm>
              <a:custGeom>
                <a:avLst/>
                <a:gdLst>
                  <a:gd name="T0" fmla="*/ 172 w 406"/>
                  <a:gd name="T1" fmla="*/ 570 h 572"/>
                  <a:gd name="T2" fmla="*/ 205 w 406"/>
                  <a:gd name="T3" fmla="*/ 568 h 572"/>
                  <a:gd name="T4" fmla="*/ 239 w 406"/>
                  <a:gd name="T5" fmla="*/ 564 h 572"/>
                  <a:gd name="T6" fmla="*/ 281 w 406"/>
                  <a:gd name="T7" fmla="*/ 547 h 572"/>
                  <a:gd name="T8" fmla="*/ 300 w 406"/>
                  <a:gd name="T9" fmla="*/ 522 h 572"/>
                  <a:gd name="T10" fmla="*/ 204 w 406"/>
                  <a:gd name="T11" fmla="*/ 395 h 572"/>
                  <a:gd name="T12" fmla="*/ 207 w 406"/>
                  <a:gd name="T13" fmla="*/ 339 h 572"/>
                  <a:gd name="T14" fmla="*/ 214 w 406"/>
                  <a:gd name="T15" fmla="*/ 279 h 572"/>
                  <a:gd name="T16" fmla="*/ 177 w 406"/>
                  <a:gd name="T17" fmla="*/ 304 h 572"/>
                  <a:gd name="T18" fmla="*/ 184 w 406"/>
                  <a:gd name="T19" fmla="*/ 298 h 572"/>
                  <a:gd name="T20" fmla="*/ 197 w 406"/>
                  <a:gd name="T21" fmla="*/ 321 h 572"/>
                  <a:gd name="T22" fmla="*/ 186 w 406"/>
                  <a:gd name="T23" fmla="*/ 337 h 572"/>
                  <a:gd name="T24" fmla="*/ 190 w 406"/>
                  <a:gd name="T25" fmla="*/ 347 h 572"/>
                  <a:gd name="T26" fmla="*/ 189 w 406"/>
                  <a:gd name="T27" fmla="*/ 365 h 572"/>
                  <a:gd name="T28" fmla="*/ 189 w 406"/>
                  <a:gd name="T29" fmla="*/ 382 h 572"/>
                  <a:gd name="T30" fmla="*/ 194 w 406"/>
                  <a:gd name="T31" fmla="*/ 401 h 572"/>
                  <a:gd name="T32" fmla="*/ 198 w 406"/>
                  <a:gd name="T33" fmla="*/ 426 h 572"/>
                  <a:gd name="T34" fmla="*/ 92 w 406"/>
                  <a:gd name="T35" fmla="*/ 277 h 572"/>
                  <a:gd name="T36" fmla="*/ 68 w 406"/>
                  <a:gd name="T37" fmla="*/ 218 h 572"/>
                  <a:gd name="T38" fmla="*/ 189 w 406"/>
                  <a:gd name="T39" fmla="*/ 198 h 572"/>
                  <a:gd name="T40" fmla="*/ 299 w 406"/>
                  <a:gd name="T41" fmla="*/ 279 h 572"/>
                  <a:gd name="T42" fmla="*/ 240 w 406"/>
                  <a:gd name="T43" fmla="*/ 425 h 572"/>
                  <a:gd name="T44" fmla="*/ 250 w 406"/>
                  <a:gd name="T45" fmla="*/ 401 h 572"/>
                  <a:gd name="T46" fmla="*/ 257 w 406"/>
                  <a:gd name="T47" fmla="*/ 380 h 572"/>
                  <a:gd name="T48" fmla="*/ 262 w 406"/>
                  <a:gd name="T49" fmla="*/ 342 h 572"/>
                  <a:gd name="T50" fmla="*/ 279 w 406"/>
                  <a:gd name="T51" fmla="*/ 305 h 572"/>
                  <a:gd name="T52" fmla="*/ 323 w 406"/>
                  <a:gd name="T53" fmla="*/ 287 h 572"/>
                  <a:gd name="T54" fmla="*/ 345 w 406"/>
                  <a:gd name="T55" fmla="*/ 231 h 572"/>
                  <a:gd name="T56" fmla="*/ 313 w 406"/>
                  <a:gd name="T57" fmla="*/ 163 h 572"/>
                  <a:gd name="T58" fmla="*/ 199 w 406"/>
                  <a:gd name="T59" fmla="*/ 120 h 572"/>
                  <a:gd name="T60" fmla="*/ 99 w 406"/>
                  <a:gd name="T61" fmla="*/ 189 h 572"/>
                  <a:gd name="T62" fmla="*/ 67 w 406"/>
                  <a:gd name="T63" fmla="*/ 156 h 572"/>
                  <a:gd name="T64" fmla="*/ 18 w 406"/>
                  <a:gd name="T65" fmla="*/ 247 h 572"/>
                  <a:gd name="T66" fmla="*/ 17 w 406"/>
                  <a:gd name="T67" fmla="*/ 216 h 572"/>
                  <a:gd name="T68" fmla="*/ 18 w 406"/>
                  <a:gd name="T69" fmla="*/ 212 h 572"/>
                  <a:gd name="T70" fmla="*/ 18 w 406"/>
                  <a:gd name="T71" fmla="*/ 213 h 572"/>
                  <a:gd name="T72" fmla="*/ 20 w 406"/>
                  <a:gd name="T73" fmla="*/ 216 h 572"/>
                  <a:gd name="T74" fmla="*/ 36 w 406"/>
                  <a:gd name="T75" fmla="*/ 256 h 572"/>
                  <a:gd name="T76" fmla="*/ 80 w 406"/>
                  <a:gd name="T77" fmla="*/ 293 h 572"/>
                  <a:gd name="T78" fmla="*/ 143 w 406"/>
                  <a:gd name="T79" fmla="*/ 304 h 572"/>
                  <a:gd name="T80" fmla="*/ 162 w 406"/>
                  <a:gd name="T81" fmla="*/ 375 h 572"/>
                  <a:gd name="T82" fmla="*/ 177 w 406"/>
                  <a:gd name="T83" fmla="*/ 504 h 572"/>
                  <a:gd name="T84" fmla="*/ 192 w 406"/>
                  <a:gd name="T85" fmla="*/ 530 h 572"/>
                  <a:gd name="T86" fmla="*/ 191 w 406"/>
                  <a:gd name="T87" fmla="*/ 504 h 572"/>
                  <a:gd name="T88" fmla="*/ 192 w 406"/>
                  <a:gd name="T89" fmla="*/ 486 h 572"/>
                  <a:gd name="T90" fmla="*/ 194 w 406"/>
                  <a:gd name="T91" fmla="*/ 451 h 572"/>
                  <a:gd name="T92" fmla="*/ 220 w 406"/>
                  <a:gd name="T93" fmla="*/ 447 h 572"/>
                  <a:gd name="T94" fmla="*/ 240 w 406"/>
                  <a:gd name="T95" fmla="*/ 469 h 572"/>
                  <a:gd name="T96" fmla="*/ 247 w 406"/>
                  <a:gd name="T97" fmla="*/ 543 h 572"/>
                  <a:gd name="T98" fmla="*/ 146 w 406"/>
                  <a:gd name="T99" fmla="*/ 545 h 572"/>
                  <a:gd name="T100" fmla="*/ 137 w 406"/>
                  <a:gd name="T101" fmla="*/ 524 h 572"/>
                  <a:gd name="T102" fmla="*/ 130 w 406"/>
                  <a:gd name="T103" fmla="*/ 553 h 572"/>
                  <a:gd name="T104" fmla="*/ 193 w 406"/>
                  <a:gd name="T105" fmla="*/ 309 h 572"/>
                  <a:gd name="T106" fmla="*/ 196 w 406"/>
                  <a:gd name="T107" fmla="*/ 303 h 572"/>
                  <a:gd name="T108" fmla="*/ 209 w 406"/>
                  <a:gd name="T109" fmla="*/ 295 h 572"/>
                  <a:gd name="T110" fmla="*/ 218 w 406"/>
                  <a:gd name="T111" fmla="*/ 301 h 572"/>
                  <a:gd name="T112" fmla="*/ 221 w 406"/>
                  <a:gd name="T113" fmla="*/ 307 h 572"/>
                  <a:gd name="T114" fmla="*/ 211 w 406"/>
                  <a:gd name="T115" fmla="*/ 310 h 572"/>
                  <a:gd name="T116" fmla="*/ 222 w 406"/>
                  <a:gd name="T117" fmla="*/ 307 h 572"/>
                  <a:gd name="T118" fmla="*/ 191 w 406"/>
                  <a:gd name="T119" fmla="*/ 185 h 572"/>
                  <a:gd name="T120" fmla="*/ 63 w 406"/>
                  <a:gd name="T121" fmla="*/ 186 h 572"/>
                  <a:gd name="T122" fmla="*/ 22 w 406"/>
                  <a:gd name="T123" fmla="*/ 21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 h="572">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82" name="Freeform 437"/>
              <p:cNvSpPr>
                <a:spLocks/>
              </p:cNvSpPr>
              <p:nvPr/>
            </p:nvSpPr>
            <p:spPr bwMode="auto">
              <a:xfrm>
                <a:off x="9994900" y="4794250"/>
                <a:ext cx="7937" cy="4763"/>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0" y="0"/>
                      <a:pt x="1" y="1"/>
                      <a:pt x="2"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83" name="Freeform 438"/>
              <p:cNvSpPr>
                <a:spLocks/>
              </p:cNvSpPr>
              <p:nvPr/>
            </p:nvSpPr>
            <p:spPr bwMode="auto">
              <a:xfrm>
                <a:off x="10002838" y="4794250"/>
                <a:ext cx="6350" cy="7938"/>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1" y="2"/>
                      <a:pt x="2" y="1"/>
                      <a:pt x="2" y="1"/>
                    </a:cubicBezTo>
                    <a:cubicBezTo>
                      <a:pt x="0" y="0"/>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84" name="Freeform 439"/>
              <p:cNvSpPr>
                <a:spLocks/>
              </p:cNvSpPr>
              <p:nvPr/>
            </p:nvSpPr>
            <p:spPr bwMode="auto">
              <a:xfrm>
                <a:off x="10387013" y="4486275"/>
                <a:ext cx="6350" cy="3175"/>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0"/>
                      <a:pt x="2" y="0"/>
                      <a:pt x="1" y="0"/>
                    </a:cubicBezTo>
                    <a:cubicBezTo>
                      <a:pt x="1"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85" name="Freeform 440"/>
              <p:cNvSpPr>
                <a:spLocks/>
              </p:cNvSpPr>
              <p:nvPr/>
            </p:nvSpPr>
            <p:spPr bwMode="auto">
              <a:xfrm>
                <a:off x="10431463" y="4527550"/>
                <a:ext cx="7937"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86" name="Freeform 441"/>
              <p:cNvSpPr>
                <a:spLocks/>
              </p:cNvSpPr>
              <p:nvPr/>
            </p:nvSpPr>
            <p:spPr bwMode="auto">
              <a:xfrm>
                <a:off x="10055225" y="3929063"/>
                <a:ext cx="3175" cy="7938"/>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1"/>
                      <a:pt x="1" y="0"/>
                      <a:pt x="1" y="1"/>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87" name="Freeform 442"/>
              <p:cNvSpPr>
                <a:spLocks/>
              </p:cNvSpPr>
              <p:nvPr/>
            </p:nvSpPr>
            <p:spPr bwMode="auto">
              <a:xfrm>
                <a:off x="10272713" y="4711700"/>
                <a:ext cx="476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88" name="Freeform 443"/>
              <p:cNvSpPr>
                <a:spLocks/>
              </p:cNvSpPr>
              <p:nvPr/>
            </p:nvSpPr>
            <p:spPr bwMode="auto">
              <a:xfrm>
                <a:off x="10269538" y="4673600"/>
                <a:ext cx="7937" cy="4763"/>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1"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89" name="Freeform 444"/>
              <p:cNvSpPr>
                <a:spLocks/>
              </p:cNvSpPr>
              <p:nvPr/>
            </p:nvSpPr>
            <p:spPr bwMode="auto">
              <a:xfrm>
                <a:off x="10266363" y="4662488"/>
                <a:ext cx="3175" cy="4763"/>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90" name="Freeform 445"/>
              <p:cNvSpPr>
                <a:spLocks/>
              </p:cNvSpPr>
              <p:nvPr/>
            </p:nvSpPr>
            <p:spPr bwMode="auto">
              <a:xfrm>
                <a:off x="10261600" y="4708525"/>
                <a:ext cx="7937" cy="3175"/>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1"/>
                      <a:pt x="1" y="0"/>
                      <a:pt x="2" y="0"/>
                    </a:cubicBezTo>
                    <a:cubicBezTo>
                      <a:pt x="1"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91" name="Freeform 446"/>
              <p:cNvSpPr>
                <a:spLocks/>
              </p:cNvSpPr>
              <p:nvPr/>
            </p:nvSpPr>
            <p:spPr bwMode="auto">
              <a:xfrm>
                <a:off x="10220325" y="4818063"/>
                <a:ext cx="7937" cy="3175"/>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92" name="Freeform 447"/>
              <p:cNvSpPr>
                <a:spLocks/>
              </p:cNvSpPr>
              <p:nvPr/>
            </p:nvSpPr>
            <p:spPr bwMode="auto">
              <a:xfrm>
                <a:off x="10118725" y="4005263"/>
                <a:ext cx="7937"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93" name="Freeform 448"/>
              <p:cNvSpPr>
                <a:spLocks/>
              </p:cNvSpPr>
              <p:nvPr/>
            </p:nvSpPr>
            <p:spPr bwMode="auto">
              <a:xfrm>
                <a:off x="10255250" y="4745038"/>
                <a:ext cx="6350"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94" name="Freeform 449"/>
              <p:cNvSpPr>
                <a:spLocks/>
              </p:cNvSpPr>
              <p:nvPr/>
            </p:nvSpPr>
            <p:spPr bwMode="auto">
              <a:xfrm>
                <a:off x="10220325" y="4810125"/>
                <a:ext cx="11112"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95" name="Freeform 450"/>
              <p:cNvSpPr>
                <a:spLocks/>
              </p:cNvSpPr>
              <p:nvPr/>
            </p:nvSpPr>
            <p:spPr bwMode="auto">
              <a:xfrm>
                <a:off x="10261600" y="4741863"/>
                <a:ext cx="476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96" name="Freeform 451"/>
              <p:cNvSpPr>
                <a:spLocks/>
              </p:cNvSpPr>
              <p:nvPr/>
            </p:nvSpPr>
            <p:spPr bwMode="auto">
              <a:xfrm>
                <a:off x="10258425" y="4730750"/>
                <a:ext cx="7937" cy="3175"/>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2"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97" name="Freeform 452"/>
              <p:cNvSpPr>
                <a:spLocks/>
              </p:cNvSpPr>
              <p:nvPr/>
            </p:nvSpPr>
            <p:spPr bwMode="auto">
              <a:xfrm>
                <a:off x="10258425" y="4738688"/>
                <a:ext cx="14287" cy="3175"/>
              </a:xfrm>
              <a:custGeom>
                <a:avLst/>
                <a:gdLst>
                  <a:gd name="T0" fmla="*/ 0 w 4"/>
                  <a:gd name="T1" fmla="*/ 1 h 1"/>
                  <a:gd name="T2" fmla="*/ 1 w 4"/>
                  <a:gd name="T3" fmla="*/ 1 h 1"/>
                  <a:gd name="T4" fmla="*/ 2 w 4"/>
                  <a:gd name="T5" fmla="*/ 0 h 1"/>
                  <a:gd name="T6" fmla="*/ 4 w 4"/>
                  <a:gd name="T7" fmla="*/ 0 h 1"/>
                  <a:gd name="T8" fmla="*/ 0 w 4"/>
                  <a:gd name="T9" fmla="*/ 1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grpSp>
        <p:sp>
          <p:nvSpPr>
            <p:cNvPr id="498" name="TextBox 497"/>
            <p:cNvSpPr txBox="1"/>
            <p:nvPr/>
          </p:nvSpPr>
          <p:spPr>
            <a:xfrm>
              <a:off x="786403" y="2922156"/>
              <a:ext cx="9731667" cy="2538617"/>
            </a:xfrm>
            <a:prstGeom prst="rect">
              <a:avLst/>
            </a:prstGeom>
            <a:noFill/>
          </p:spPr>
          <p:txBody>
            <a:bodyPr wrap="square" rtlCol="0">
              <a:spAutoFit/>
            </a:bodyPr>
            <a:lstStyle/>
            <a:p>
              <a:pPr marL="457200" indent="-457200">
                <a:buFont typeface="Wingdings" panose="05000000000000000000" pitchFamily="2" charset="2"/>
                <a:buChar char="Ø"/>
              </a:pPr>
              <a:r>
                <a:rPr lang="en-US" sz="2800" smtClean="0">
                  <a:latin typeface="Times New Roman" panose="02020603050405020304" pitchFamily="18" charset="0"/>
                  <a:cs typeface="Times New Roman" panose="02020603050405020304" pitchFamily="18" charset="0"/>
                </a:rPr>
                <a:t>Học thuộc định nghĩa, định lí và các tính chất.</a:t>
              </a:r>
            </a:p>
            <a:p>
              <a:pPr marL="457200" indent="-457200">
                <a:buFont typeface="Wingdings" panose="05000000000000000000" pitchFamily="2" charset="2"/>
                <a:buChar char="Ø"/>
              </a:pPr>
              <a:r>
                <a:rPr lang="en-US" sz="2800" smtClean="0">
                  <a:latin typeface="Times New Roman" panose="02020603050405020304" pitchFamily="18" charset="0"/>
                  <a:cs typeface="Times New Roman" panose="02020603050405020304" pitchFamily="18" charset="0"/>
                </a:rPr>
                <a:t>BTVN: bài 55 SGK trang 89.</a:t>
              </a:r>
            </a:p>
            <a:p>
              <a:pPr marL="457200" indent="-457200">
                <a:buFont typeface="Wingdings" panose="05000000000000000000" pitchFamily="2" charset="2"/>
                <a:buChar char="Ø"/>
              </a:pPr>
              <a:r>
                <a:rPr lang="en-US" sz="2800" smtClean="0">
                  <a:latin typeface="Times New Roman" panose="02020603050405020304" pitchFamily="18" charset="0"/>
                  <a:cs typeface="Times New Roman" panose="02020603050405020304" pitchFamily="18" charset="0"/>
                </a:rPr>
                <a:t>Xem lại các bài tập đã giải, và các bài tập luyện tập để tiết sau luyện tập</a:t>
              </a:r>
              <a:endParaRPr lang="en-US" sz="2800">
                <a:latin typeface="Times New Roman" panose="02020603050405020304" pitchFamily="18" charset="0"/>
                <a:cs typeface="Times New Roman" panose="02020603050405020304" pitchFamily="18" charset="0"/>
              </a:endParaRPr>
            </a:p>
          </p:txBody>
        </p:sp>
      </p:grpSp>
      <p:pic>
        <p:nvPicPr>
          <p:cNvPr id="499" name="PA_图片 2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1013328" y="0"/>
            <a:ext cx="1240350" cy="2232249"/>
          </a:xfrm>
          <a:prstGeom prst="rect">
            <a:avLst/>
          </a:prstGeom>
        </p:spPr>
      </p:pic>
      <p:pic>
        <p:nvPicPr>
          <p:cNvPr id="500" name="PA_图片 22"/>
          <p:cNvPicPr>
            <a:picLocks noChangeAspect="1"/>
          </p:cNvPicPr>
          <p:nvPr>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10688484" y="42751"/>
            <a:ext cx="649687" cy="1169237"/>
          </a:xfrm>
          <a:prstGeom prst="rect">
            <a:avLst/>
          </a:prstGeom>
        </p:spPr>
      </p:pic>
    </p:spTree>
    <p:extLst>
      <p:ext uri="{BB962C8B-B14F-4D97-AF65-F5344CB8AC3E}">
        <p14:creationId xmlns:p14="http://schemas.microsoft.com/office/powerpoint/2010/main" val="126401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900"/>
                                  </p:stCondLst>
                                  <p:childTnLst>
                                    <p:set>
                                      <p:cBhvr>
                                        <p:cTn id="6" dur="1" fill="hold">
                                          <p:stCondLst>
                                            <p:cond delay="0"/>
                                          </p:stCondLst>
                                        </p:cTn>
                                        <p:tgtEl>
                                          <p:spTgt spid="499"/>
                                        </p:tgtEl>
                                        <p:attrNameLst>
                                          <p:attrName>style.visibility</p:attrName>
                                        </p:attrNameLst>
                                      </p:cBhvr>
                                      <p:to>
                                        <p:strVal val="visible"/>
                                      </p:to>
                                    </p:set>
                                    <p:anim calcmode="lin" valueType="num">
                                      <p:cBhvr>
                                        <p:cTn id="7" dur="500" fill="hold"/>
                                        <p:tgtEl>
                                          <p:spTgt spid="499"/>
                                        </p:tgtEl>
                                        <p:attrNameLst>
                                          <p:attrName>ppt_w</p:attrName>
                                        </p:attrNameLst>
                                      </p:cBhvr>
                                      <p:tavLst>
                                        <p:tav tm="0">
                                          <p:val>
                                            <p:fltVal val="0"/>
                                          </p:val>
                                        </p:tav>
                                        <p:tav tm="100000">
                                          <p:val>
                                            <p:strVal val="#ppt_w"/>
                                          </p:val>
                                        </p:tav>
                                      </p:tavLst>
                                    </p:anim>
                                    <p:anim calcmode="lin" valueType="num">
                                      <p:cBhvr>
                                        <p:cTn id="8" dur="500" fill="hold"/>
                                        <p:tgtEl>
                                          <p:spTgt spid="499"/>
                                        </p:tgtEl>
                                        <p:attrNameLst>
                                          <p:attrName>ppt_h</p:attrName>
                                        </p:attrNameLst>
                                      </p:cBhvr>
                                      <p:tavLst>
                                        <p:tav tm="0">
                                          <p:val>
                                            <p:fltVal val="0"/>
                                          </p:val>
                                        </p:tav>
                                        <p:tav tm="100000">
                                          <p:val>
                                            <p:strVal val="#ppt_h"/>
                                          </p:val>
                                        </p:tav>
                                      </p:tavLst>
                                    </p:anim>
                                    <p:animEffect transition="in" filter="fade">
                                      <p:cBhvr>
                                        <p:cTn id="9" dur="500"/>
                                        <p:tgtEl>
                                          <p:spTgt spid="499"/>
                                        </p:tgtEl>
                                      </p:cBhvr>
                                    </p:animEffect>
                                  </p:childTnLst>
                                </p:cTn>
                              </p:par>
                              <p:par>
                                <p:cTn id="10" presetID="53" presetClass="entr" presetSubtype="16" fill="hold" nodeType="withEffect">
                                  <p:stCondLst>
                                    <p:cond delay="900"/>
                                  </p:stCondLst>
                                  <p:childTnLst>
                                    <p:set>
                                      <p:cBhvr>
                                        <p:cTn id="11" dur="1" fill="hold">
                                          <p:stCondLst>
                                            <p:cond delay="0"/>
                                          </p:stCondLst>
                                        </p:cTn>
                                        <p:tgtEl>
                                          <p:spTgt spid="500"/>
                                        </p:tgtEl>
                                        <p:attrNameLst>
                                          <p:attrName>style.visibility</p:attrName>
                                        </p:attrNameLst>
                                      </p:cBhvr>
                                      <p:to>
                                        <p:strVal val="visible"/>
                                      </p:to>
                                    </p:set>
                                    <p:anim calcmode="lin" valueType="num">
                                      <p:cBhvr>
                                        <p:cTn id="12" dur="500" fill="hold"/>
                                        <p:tgtEl>
                                          <p:spTgt spid="500"/>
                                        </p:tgtEl>
                                        <p:attrNameLst>
                                          <p:attrName>ppt_w</p:attrName>
                                        </p:attrNameLst>
                                      </p:cBhvr>
                                      <p:tavLst>
                                        <p:tav tm="0">
                                          <p:val>
                                            <p:fltVal val="0"/>
                                          </p:val>
                                        </p:tav>
                                        <p:tav tm="100000">
                                          <p:val>
                                            <p:strVal val="#ppt_w"/>
                                          </p:val>
                                        </p:tav>
                                      </p:tavLst>
                                    </p:anim>
                                    <p:anim calcmode="lin" valueType="num">
                                      <p:cBhvr>
                                        <p:cTn id="13" dur="500" fill="hold"/>
                                        <p:tgtEl>
                                          <p:spTgt spid="500"/>
                                        </p:tgtEl>
                                        <p:attrNameLst>
                                          <p:attrName>ppt_h</p:attrName>
                                        </p:attrNameLst>
                                      </p:cBhvr>
                                      <p:tavLst>
                                        <p:tav tm="0">
                                          <p:val>
                                            <p:fltVal val="0"/>
                                          </p:val>
                                        </p:tav>
                                        <p:tav tm="100000">
                                          <p:val>
                                            <p:strVal val="#ppt_h"/>
                                          </p:val>
                                        </p:tav>
                                      </p:tavLst>
                                    </p:anim>
                                    <p:animEffect transition="in" filter="fade">
                                      <p:cBhvr>
                                        <p:cTn id="14" dur="500"/>
                                        <p:tgtEl>
                                          <p:spTgt spid="500"/>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294640"/>
        </a:solidFill>
        <a:effectLst/>
      </p:bgPr>
    </p:bg>
    <p:spTree>
      <p:nvGrpSpPr>
        <p:cNvPr id="1" name=""/>
        <p:cNvGrpSpPr/>
        <p:nvPr/>
      </p:nvGrpSpPr>
      <p:grpSpPr>
        <a:xfrm>
          <a:off x="0" y="0"/>
          <a:ext cx="0" cy="0"/>
          <a:chOff x="0" y="0"/>
          <a:chExt cx="0" cy="0"/>
        </a:xfrm>
      </p:grpSpPr>
      <p:pic>
        <p:nvPicPr>
          <p:cNvPr id="1030" name="Picture 6" descr="Xin chớ kiệm lời cảm ơn (Huỳnh Phương – Huệ Hương) | Banmaihong's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805" y="1169017"/>
            <a:ext cx="7097632" cy="4723155"/>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5">
            <a:extLst>
              <a:ext uri="{FF2B5EF4-FFF2-40B4-BE49-F238E27FC236}">
                <a16:creationId xmlns:a16="http://schemas.microsoft.com/office/drawing/2014/main" xmlns="" id="{374EF133-D51B-467E-A006-71789801CD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8678792" y="3344791"/>
            <a:ext cx="2683017" cy="4343400"/>
          </a:xfrm>
          <a:prstGeom prst="rect">
            <a:avLst/>
          </a:prstGeom>
        </p:spPr>
      </p:pic>
      <p:pic>
        <p:nvPicPr>
          <p:cNvPr id="6" name="图片 6">
            <a:extLst>
              <a:ext uri="{FF2B5EF4-FFF2-40B4-BE49-F238E27FC236}">
                <a16:creationId xmlns:a16="http://schemas.microsoft.com/office/drawing/2014/main" xmlns="" id="{7DA46919-DCA7-4F97-B4EA-BADDA348B9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73886" y="-873886"/>
            <a:ext cx="2824228" cy="4572000"/>
          </a:xfrm>
          <a:prstGeom prst="rect">
            <a:avLst/>
          </a:prstGeom>
        </p:spPr>
      </p:pic>
    </p:spTree>
    <p:extLst>
      <p:ext uri="{BB962C8B-B14F-4D97-AF65-F5344CB8AC3E}">
        <p14:creationId xmlns:p14="http://schemas.microsoft.com/office/powerpoint/2010/main" val="407563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500"/>
                                  </p:stCondLst>
                                  <p:childTnLst>
                                    <p:set>
                                      <p:cBhvr>
                                        <p:cTn id="14" dur="1" fill="hold">
                                          <p:stCondLst>
                                            <p:cond delay="0"/>
                                          </p:stCondLst>
                                        </p:cTn>
                                        <p:tgtEl>
                                          <p:spTgt spid="1030"/>
                                        </p:tgtEl>
                                        <p:attrNameLst>
                                          <p:attrName>style.visibility</p:attrName>
                                        </p:attrNameLst>
                                      </p:cBhvr>
                                      <p:to>
                                        <p:strVal val="visible"/>
                                      </p:to>
                                    </p:set>
                                    <p:anim calcmode="lin" valueType="num">
                                      <p:cBhvr>
                                        <p:cTn id="15" dur="500" fill="hold"/>
                                        <p:tgtEl>
                                          <p:spTgt spid="1030"/>
                                        </p:tgtEl>
                                        <p:attrNameLst>
                                          <p:attrName>ppt_w</p:attrName>
                                        </p:attrNameLst>
                                      </p:cBhvr>
                                      <p:tavLst>
                                        <p:tav tm="0">
                                          <p:val>
                                            <p:fltVal val="0"/>
                                          </p:val>
                                        </p:tav>
                                        <p:tav tm="100000">
                                          <p:val>
                                            <p:strVal val="#ppt_w"/>
                                          </p:val>
                                        </p:tav>
                                      </p:tavLst>
                                    </p:anim>
                                    <p:anim calcmode="lin" valueType="num">
                                      <p:cBhvr>
                                        <p:cTn id="16" dur="500" fill="hold"/>
                                        <p:tgtEl>
                                          <p:spTgt spid="1030"/>
                                        </p:tgtEl>
                                        <p:attrNameLst>
                                          <p:attrName>ppt_h</p:attrName>
                                        </p:attrNameLst>
                                      </p:cBhvr>
                                      <p:tavLst>
                                        <p:tav tm="0">
                                          <p:val>
                                            <p:fltVal val="0"/>
                                          </p:val>
                                        </p:tav>
                                        <p:tav tm="100000">
                                          <p:val>
                                            <p:strVal val="#ppt_h"/>
                                          </p:val>
                                        </p:tav>
                                      </p:tavLst>
                                    </p:anim>
                                    <p:animEffect transition="in" filter="fade">
                                      <p:cBhvr>
                                        <p:cTn id="1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94640"/>
        </a:solidFill>
        <a:effectLst/>
      </p:bgPr>
    </p:bg>
    <p:spTree>
      <p:nvGrpSpPr>
        <p:cNvPr id="1" name=""/>
        <p:cNvGrpSpPr/>
        <p:nvPr/>
      </p:nvGrpSpPr>
      <p:grpSpPr>
        <a:xfrm>
          <a:off x="0" y="0"/>
          <a:ext cx="0" cy="0"/>
          <a:chOff x="0" y="0"/>
          <a:chExt cx="0" cy="0"/>
        </a:xfrm>
      </p:grpSpPr>
      <p:sp>
        <p:nvSpPr>
          <p:cNvPr id="16" name="TextBox 15"/>
          <p:cNvSpPr txBox="1"/>
          <p:nvPr/>
        </p:nvSpPr>
        <p:spPr>
          <a:xfrm>
            <a:off x="1682299" y="255216"/>
            <a:ext cx="4169861" cy="523220"/>
          </a:xfrm>
          <a:prstGeom prst="rect">
            <a:avLst/>
          </a:prstGeom>
          <a:solidFill>
            <a:srgbClr val="72D5AE"/>
          </a:solidFill>
          <a:ln>
            <a:noFill/>
          </a:ln>
          <a:effectLst>
            <a:outerShdw blurRad="50800" dist="38100" dir="18900000" algn="b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KHỞI ĐỘNG</a:t>
            </a:r>
            <a:endParaRPr lang="en-US" sz="2800" b="1">
              <a:solidFill>
                <a:schemeClr val="bg1"/>
              </a:solidFill>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rotWithShape="1">
          <a:blip r:embed="rId2"/>
          <a:srcRect r="1667" b="3669"/>
          <a:stretch/>
        </p:blipFill>
        <p:spPr>
          <a:xfrm>
            <a:off x="171948" y="124670"/>
            <a:ext cx="1387181" cy="844456"/>
          </a:xfrm>
          <a:prstGeom prst="rect">
            <a:avLst/>
          </a:prstGeom>
        </p:spPr>
      </p:pic>
      <p:sp>
        <p:nvSpPr>
          <p:cNvPr id="2" name="TextBox 1"/>
          <p:cNvSpPr txBox="1"/>
          <p:nvPr/>
        </p:nvSpPr>
        <p:spPr>
          <a:xfrm>
            <a:off x="171948" y="1256551"/>
            <a:ext cx="5209949" cy="5262979"/>
          </a:xfrm>
          <a:prstGeom prst="rect">
            <a:avLst/>
          </a:prstGeom>
          <a:noFill/>
        </p:spPr>
        <p:txBody>
          <a:bodyPr wrap="square" rtlCol="0">
            <a:spAutoFit/>
          </a:bodyPr>
          <a:lstStyle/>
          <a:p>
            <a:r>
              <a:rPr lang="en-US" sz="2800" smtClean="0">
                <a:solidFill>
                  <a:schemeClr val="bg1"/>
                </a:solidFill>
                <a:latin typeface="Times New Roman" panose="02020603050405020304" pitchFamily="18" charset="0"/>
                <a:cs typeface="Times New Roman" panose="02020603050405020304" pitchFamily="18" charset="0"/>
              </a:rPr>
              <a:t>Hãy trả lời các câu hỏi sau:</a:t>
            </a:r>
          </a:p>
          <a:p>
            <a:pPr marL="514350" indent="-514350">
              <a:buFont typeface="+mj-lt"/>
              <a:buAutoNum type="arabicPeriod"/>
            </a:pPr>
            <a:r>
              <a:rPr lang="en-US" sz="2800" smtClean="0">
                <a:solidFill>
                  <a:schemeClr val="bg1"/>
                </a:solidFill>
                <a:latin typeface="Times New Roman" panose="02020603050405020304" pitchFamily="18" charset="0"/>
                <a:cs typeface="Times New Roman" panose="02020603050405020304" pitchFamily="18" charset="0"/>
              </a:rPr>
              <a:t>Thế nào là đường tròn ngoại tiếp tam giác?</a:t>
            </a:r>
          </a:p>
          <a:p>
            <a:pPr marL="514350" indent="-514350">
              <a:buFont typeface="+mj-lt"/>
              <a:buAutoNum type="arabicPeriod"/>
            </a:pPr>
            <a:r>
              <a:rPr lang="pt-BR" sz="28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Nêu </a:t>
            </a:r>
            <a:r>
              <a:rPr lang="pt-BR"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cách vẽ đường tròn tâm O đi qua các đỉnh của tam giác ABC cho trước?</a:t>
            </a:r>
            <a:endPar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buFont typeface="+mj-lt"/>
              <a:buAutoNum type="arabicPeriod"/>
            </a:pPr>
            <a:r>
              <a:rPr lang="pt-BR" sz="28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Vẽ </a:t>
            </a:r>
            <a:r>
              <a:rPr lang="pt-BR"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được mấy đường tròn đi qua các đỉnh của tam giác ABC? Vì sao?</a:t>
            </a:r>
            <a:endPar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buFont typeface="+mj-lt"/>
              <a:buAutoNum type="arabicPeriod"/>
            </a:pPr>
            <a:r>
              <a:rPr lang="pt-BR" sz="28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Tam </a:t>
            </a:r>
            <a:r>
              <a:rPr lang="pt-BR"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giác ABC và đường tròn tâm O có quan hệ gì?</a:t>
            </a:r>
            <a:endPar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buFont typeface="+mj-lt"/>
              <a:buAutoNum type="arabicPeriod"/>
            </a:pPr>
            <a:endParaRPr lang="en-US" sz="2800">
              <a:solidFill>
                <a:schemeClr val="bg1"/>
              </a:solidFill>
              <a:latin typeface="Times New Roman" panose="02020603050405020304" pitchFamily="18" charset="0"/>
              <a:cs typeface="Times New Roman" panose="02020603050405020304" pitchFamily="18" charset="0"/>
            </a:endParaRPr>
          </a:p>
        </p:txBody>
      </p:sp>
      <p:cxnSp>
        <p:nvCxnSpPr>
          <p:cNvPr id="14" name="Straight Connector 13"/>
          <p:cNvCxnSpPr/>
          <p:nvPr/>
        </p:nvCxnSpPr>
        <p:spPr>
          <a:xfrm>
            <a:off x="5381897" y="861848"/>
            <a:ext cx="0" cy="5734438"/>
          </a:xfrm>
          <a:prstGeom prst="line">
            <a:avLst/>
          </a:prstGeom>
          <a:ln w="28575">
            <a:solidFill>
              <a:schemeClr val="bg1"/>
            </a:solidFill>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5381897" y="2405750"/>
            <a:ext cx="6949440" cy="4401205"/>
          </a:xfrm>
          <a:prstGeom prst="rect">
            <a:avLst/>
          </a:prstGeom>
          <a:noFill/>
        </p:spPr>
        <p:txBody>
          <a:bodyPr wrap="square" rtlCol="0">
            <a:spAutoFit/>
          </a:bodyPr>
          <a:lstStyle/>
          <a:p>
            <a:pPr marL="514350" indent="-514350">
              <a:buAutoNum type="arabicPeriod"/>
            </a:pPr>
            <a:r>
              <a:rPr lang="en-US" sz="2800" smtClean="0">
                <a:solidFill>
                  <a:schemeClr val="bg1"/>
                </a:solidFill>
                <a:latin typeface="Times New Roman" panose="02020603050405020304" pitchFamily="18" charset="0"/>
                <a:cs typeface="Times New Roman" panose="02020603050405020304" pitchFamily="18" charset="0"/>
              </a:rPr>
              <a:t>Đường tròn ngoại tiếp tam giác là đường tròn đi qua 3 đỉnh của tam giác đó.</a:t>
            </a:r>
          </a:p>
          <a:p>
            <a:pPr marL="514350" indent="-514350">
              <a:buAutoNum type="arabicPeriod"/>
            </a:pPr>
            <a:r>
              <a:rPr lang="en-US" sz="2800" smtClean="0">
                <a:solidFill>
                  <a:schemeClr val="bg1"/>
                </a:solidFill>
                <a:latin typeface="Times New Roman" panose="02020603050405020304" pitchFamily="18" charset="0"/>
                <a:cs typeface="Times New Roman" panose="02020603050405020304" pitchFamily="18" charset="0"/>
              </a:rPr>
              <a:t>Cách vẽ:</a:t>
            </a:r>
            <a:r>
              <a:rPr lang="en-US" sz="2800">
                <a:solidFill>
                  <a:schemeClr val="bg1"/>
                </a:solidFill>
                <a:latin typeface="Times New Roman" panose="02020603050405020304" pitchFamily="18" charset="0"/>
                <a:cs typeface="Times New Roman" panose="02020603050405020304" pitchFamily="18" charset="0"/>
              </a:rPr>
              <a:t> </a:t>
            </a:r>
            <a:r>
              <a:rPr lang="en-US" sz="2800" smtClean="0">
                <a:solidFill>
                  <a:schemeClr val="bg1"/>
                </a:solidFill>
                <a:latin typeface="Times New Roman" panose="02020603050405020304" pitchFamily="18" charset="0"/>
                <a:cs typeface="Times New Roman" panose="02020603050405020304" pitchFamily="18" charset="0"/>
              </a:rPr>
              <a:t>Vẽ hai đường trung trực của hai cạnh tam giác, giao điểm hai đường trên là tâm đường tròn nội tiếp tam giác đó</a:t>
            </a:r>
          </a:p>
          <a:p>
            <a:pPr marL="514350" indent="-514350">
              <a:buAutoNum type="arabicPeriod"/>
            </a:pPr>
            <a:r>
              <a:rPr lang="en-US" sz="2800" smtClean="0">
                <a:solidFill>
                  <a:schemeClr val="bg1"/>
                </a:solidFill>
                <a:latin typeface="Times New Roman" panose="02020603050405020304" pitchFamily="18" charset="0"/>
                <a:cs typeface="Times New Roman" panose="02020603050405020304" pitchFamily="18" charset="0"/>
              </a:rPr>
              <a:t>Vẽ được một và chỉ một đường tròn đi qua các đỉnh của tam giác ABC.</a:t>
            </a:r>
          </a:p>
          <a:p>
            <a:pPr marL="514350" indent="-514350">
              <a:buAutoNum type="arabicPeriod"/>
            </a:pPr>
            <a:r>
              <a:rPr lang="en-US" sz="2800" smtClean="0">
                <a:solidFill>
                  <a:schemeClr val="bg1"/>
                </a:solidFill>
                <a:latin typeface="Times New Roman" panose="02020603050405020304" pitchFamily="18" charset="0"/>
                <a:cs typeface="Times New Roman" panose="02020603050405020304" pitchFamily="18" charset="0"/>
              </a:rPr>
              <a:t>Tam giác ABC nội tiếp đường tròn tâm O, hay đường tròn tâm O ngoại tiếp tam giác ABC</a:t>
            </a:r>
          </a:p>
        </p:txBody>
      </p:sp>
      <p:grpSp>
        <p:nvGrpSpPr>
          <p:cNvPr id="11" name="Group 10"/>
          <p:cNvGrpSpPr/>
          <p:nvPr/>
        </p:nvGrpSpPr>
        <p:grpSpPr>
          <a:xfrm>
            <a:off x="9194027" y="1812029"/>
            <a:ext cx="651262" cy="523220"/>
            <a:chOff x="8627283" y="2112975"/>
            <a:chExt cx="651262" cy="523220"/>
          </a:xfrm>
        </p:grpSpPr>
        <p:sp>
          <p:nvSpPr>
            <p:cNvPr id="45" name="Oval 44"/>
            <p:cNvSpPr/>
            <p:nvPr/>
          </p:nvSpPr>
          <p:spPr>
            <a:xfrm rot="16878087">
              <a:off x="8630940" y="2268634"/>
              <a:ext cx="64699" cy="720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rot="222044">
              <a:off x="8834193" y="2112975"/>
              <a:ext cx="444352" cy="523220"/>
            </a:xfrm>
            <a:prstGeom prst="rect">
              <a:avLst/>
            </a:prstGeom>
            <a:noFill/>
          </p:spPr>
          <p:txBody>
            <a:bodyPr wrap="none" rtlCol="0">
              <a:spAutoFit/>
            </a:bodyPr>
            <a:lstStyle/>
            <a:p>
              <a:r>
                <a:rPr lang="en-US" sz="2800" smtClean="0">
                  <a:solidFill>
                    <a:schemeClr val="bg1"/>
                  </a:solidFill>
                  <a:latin typeface="Times New Roman" panose="02020603050405020304" pitchFamily="18" charset="0"/>
                  <a:cs typeface="Times New Roman" panose="02020603050405020304" pitchFamily="18" charset="0"/>
                </a:rPr>
                <a:t>D</a:t>
              </a:r>
              <a:endParaRPr lang="en-US" sz="2800">
                <a:solidFill>
                  <a:schemeClr val="bg1"/>
                </a:solidFill>
                <a:latin typeface="Times New Roman" panose="02020603050405020304" pitchFamily="18" charset="0"/>
                <a:cs typeface="Times New Roman" panose="02020603050405020304" pitchFamily="18" charset="0"/>
              </a:endParaRPr>
            </a:p>
          </p:txBody>
        </p:sp>
      </p:grpSp>
      <p:cxnSp>
        <p:nvCxnSpPr>
          <p:cNvPr id="52" name="Straight Connector 51"/>
          <p:cNvCxnSpPr>
            <a:endCxn id="44" idx="6"/>
          </p:cNvCxnSpPr>
          <p:nvPr/>
        </p:nvCxnSpPr>
        <p:spPr>
          <a:xfrm flipH="1">
            <a:off x="7543377" y="1173913"/>
            <a:ext cx="1976281" cy="53840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7067832" y="11427"/>
            <a:ext cx="2780528" cy="2295655"/>
            <a:chOff x="7067832" y="11427"/>
            <a:chExt cx="2780528" cy="2295655"/>
          </a:xfrm>
        </p:grpSpPr>
        <p:sp>
          <p:nvSpPr>
            <p:cNvPr id="33" name="Oval 32"/>
            <p:cNvSpPr/>
            <p:nvPr/>
          </p:nvSpPr>
          <p:spPr>
            <a:xfrm rot="16878087">
              <a:off x="7441050" y="196767"/>
              <a:ext cx="2086727" cy="2133904"/>
            </a:xfrm>
            <a:prstGeom prst="ellipse">
              <a:avLst/>
            </a:prstGeom>
            <a:noFill/>
            <a:ln w="2857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36" name="Straight Connector 35"/>
            <p:cNvCxnSpPr>
              <a:endCxn id="46" idx="3"/>
            </p:cNvCxnSpPr>
            <p:nvPr/>
          </p:nvCxnSpPr>
          <p:spPr>
            <a:xfrm flipH="1" flipV="1">
              <a:off x="7861125" y="469732"/>
              <a:ext cx="1664270" cy="6664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46" idx="2"/>
              <a:endCxn id="44" idx="6"/>
            </p:cNvCxnSpPr>
            <p:nvPr/>
          </p:nvCxnSpPr>
          <p:spPr>
            <a:xfrm rot="16878087" flipH="1" flipV="1">
              <a:off x="7053196" y="1071869"/>
              <a:ext cx="1271286" cy="4261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rot="16878087">
              <a:off x="7504688" y="1708034"/>
              <a:ext cx="64699" cy="72014"/>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6878087">
              <a:off x="7808291" y="406305"/>
              <a:ext cx="64698" cy="72014"/>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6878087">
              <a:off x="9510138" y="1102237"/>
              <a:ext cx="64699" cy="720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rot="21275664">
              <a:off x="7067832" y="1520970"/>
              <a:ext cx="331696" cy="399399"/>
            </a:xfrm>
            <a:prstGeom prst="rect">
              <a:avLst/>
            </a:prstGeom>
            <a:noFill/>
          </p:spPr>
          <p:txBody>
            <a:bodyPr wrap="none" rtlCol="0">
              <a:spAutoFit/>
            </a:bodyPr>
            <a:lstStyle/>
            <a:p>
              <a:r>
                <a:rPr lang="en-US" sz="2800" smtClean="0">
                  <a:solidFill>
                    <a:schemeClr val="bg1"/>
                  </a:solidFill>
                  <a:latin typeface="Times New Roman" panose="02020603050405020304" pitchFamily="18" charset="0"/>
                  <a:cs typeface="Times New Roman" panose="02020603050405020304" pitchFamily="18" charset="0"/>
                </a:rPr>
                <a:t>A</a:t>
              </a:r>
              <a:endParaRPr lang="en-US" sz="2800">
                <a:solidFill>
                  <a:schemeClr val="bg1"/>
                </a:solidFill>
                <a:latin typeface="Times New Roman" panose="02020603050405020304" pitchFamily="18" charset="0"/>
                <a:cs typeface="Times New Roman" panose="02020603050405020304" pitchFamily="18" charset="0"/>
              </a:endParaRPr>
            </a:p>
          </p:txBody>
        </p:sp>
        <p:sp>
          <p:nvSpPr>
            <p:cNvPr id="42" name="TextBox 41"/>
            <p:cNvSpPr txBox="1"/>
            <p:nvPr/>
          </p:nvSpPr>
          <p:spPr>
            <a:xfrm rot="21440628">
              <a:off x="7510165" y="11427"/>
              <a:ext cx="423514" cy="523220"/>
            </a:xfrm>
            <a:prstGeom prst="rect">
              <a:avLst/>
            </a:prstGeom>
            <a:noFill/>
          </p:spPr>
          <p:txBody>
            <a:bodyPr wrap="none" rtlCol="0">
              <a:spAutoFit/>
            </a:bodyPr>
            <a:lstStyle/>
            <a:p>
              <a:r>
                <a:rPr lang="en-US" sz="2800">
                  <a:solidFill>
                    <a:schemeClr val="bg1"/>
                  </a:solidFill>
                  <a:latin typeface="Times New Roman" panose="02020603050405020304" pitchFamily="18" charset="0"/>
                  <a:cs typeface="Times New Roman" panose="02020603050405020304" pitchFamily="18" charset="0"/>
                </a:rPr>
                <a:t>B</a:t>
              </a:r>
            </a:p>
          </p:txBody>
        </p:sp>
        <p:sp>
          <p:nvSpPr>
            <p:cNvPr id="43" name="TextBox 42"/>
            <p:cNvSpPr txBox="1"/>
            <p:nvPr/>
          </p:nvSpPr>
          <p:spPr>
            <a:xfrm rot="222044">
              <a:off x="9532219" y="869821"/>
              <a:ext cx="316141" cy="399399"/>
            </a:xfrm>
            <a:prstGeom prst="rect">
              <a:avLst/>
            </a:prstGeom>
            <a:noFill/>
          </p:spPr>
          <p:txBody>
            <a:bodyPr wrap="none" rtlCol="0">
              <a:spAutoFit/>
            </a:bodyPr>
            <a:lstStyle/>
            <a:p>
              <a:r>
                <a:rPr lang="en-US" sz="2800" smtClean="0">
                  <a:solidFill>
                    <a:schemeClr val="bg1"/>
                  </a:solidFill>
                  <a:latin typeface="Times New Roman" panose="02020603050405020304" pitchFamily="18" charset="0"/>
                  <a:cs typeface="Times New Roman" panose="02020603050405020304" pitchFamily="18" charset="0"/>
                </a:rPr>
                <a:t>C</a:t>
              </a:r>
              <a:endParaRPr lang="en-US" sz="2800">
                <a:solidFill>
                  <a:schemeClr val="bg1"/>
                </a:solidFill>
                <a:latin typeface="Times New Roman" panose="02020603050405020304" pitchFamily="18" charset="0"/>
                <a:cs typeface="Times New Roman" panose="02020603050405020304" pitchFamily="18" charset="0"/>
              </a:endParaRPr>
            </a:p>
          </p:txBody>
        </p:sp>
        <p:grpSp>
          <p:nvGrpSpPr>
            <p:cNvPr id="56" name="Group 55"/>
            <p:cNvGrpSpPr/>
            <p:nvPr/>
          </p:nvGrpSpPr>
          <p:grpSpPr>
            <a:xfrm>
              <a:off x="7985994" y="741993"/>
              <a:ext cx="536823" cy="539905"/>
              <a:chOff x="8162474" y="1797085"/>
              <a:chExt cx="536823" cy="539905"/>
            </a:xfrm>
          </p:grpSpPr>
          <p:sp>
            <p:nvSpPr>
              <p:cNvPr id="57" name="Oval 56"/>
              <p:cNvSpPr/>
              <p:nvPr/>
            </p:nvSpPr>
            <p:spPr>
              <a:xfrm rot="16878087">
                <a:off x="8630940" y="2268634"/>
                <a:ext cx="64699" cy="720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rot="222044">
                <a:off x="8162474" y="1797085"/>
                <a:ext cx="444352" cy="523220"/>
              </a:xfrm>
              <a:prstGeom prst="rect">
                <a:avLst/>
              </a:prstGeom>
              <a:noFill/>
            </p:spPr>
            <p:txBody>
              <a:bodyPr wrap="none" rtlCol="0">
                <a:spAutoFit/>
              </a:bodyPr>
              <a:lstStyle/>
              <a:p>
                <a:r>
                  <a:rPr lang="en-US" sz="2800" smtClean="0">
                    <a:solidFill>
                      <a:schemeClr val="bg1"/>
                    </a:solidFill>
                    <a:latin typeface="Times New Roman" panose="02020603050405020304" pitchFamily="18" charset="0"/>
                    <a:cs typeface="Times New Roman" panose="02020603050405020304" pitchFamily="18" charset="0"/>
                  </a:rPr>
                  <a:t>O</a:t>
                </a:r>
                <a:endParaRPr lang="en-US" sz="2800">
                  <a:solidFill>
                    <a:schemeClr val="bg1"/>
                  </a:solidFill>
                  <a:latin typeface="Times New Roman" panose="02020603050405020304" pitchFamily="18" charset="0"/>
                  <a:cs typeface="Times New Roman" panose="02020603050405020304" pitchFamily="18" charset="0"/>
                </a:endParaRPr>
              </a:p>
            </p:txBody>
          </p:sp>
        </p:grpSp>
      </p:grpSp>
      <p:cxnSp>
        <p:nvCxnSpPr>
          <p:cNvPr id="60" name="Straight Connector 59"/>
          <p:cNvCxnSpPr/>
          <p:nvPr/>
        </p:nvCxnSpPr>
        <p:spPr>
          <a:xfrm flipH="1" flipV="1">
            <a:off x="7551527" y="1723544"/>
            <a:ext cx="1661287" cy="30500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9215002" y="1178336"/>
            <a:ext cx="318542" cy="85220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5" name="Group 64"/>
          <p:cNvGrpSpPr/>
          <p:nvPr/>
        </p:nvGrpSpPr>
        <p:grpSpPr>
          <a:xfrm rot="21423925">
            <a:off x="6973264" y="797712"/>
            <a:ext cx="2099919" cy="656063"/>
            <a:chOff x="2321110" y="5076885"/>
            <a:chExt cx="2099919" cy="656063"/>
          </a:xfrm>
        </p:grpSpPr>
        <p:grpSp>
          <p:nvGrpSpPr>
            <p:cNvPr id="69" name="Group 68"/>
            <p:cNvGrpSpPr/>
            <p:nvPr/>
          </p:nvGrpSpPr>
          <p:grpSpPr>
            <a:xfrm>
              <a:off x="2321110" y="5259083"/>
              <a:ext cx="2099919" cy="444457"/>
              <a:chOff x="465667" y="3714691"/>
              <a:chExt cx="2099919" cy="444457"/>
            </a:xfrm>
          </p:grpSpPr>
          <p:cxnSp>
            <p:nvCxnSpPr>
              <p:cNvPr id="73" name="Straight Connector 72"/>
              <p:cNvCxnSpPr/>
              <p:nvPr/>
            </p:nvCxnSpPr>
            <p:spPr>
              <a:xfrm>
                <a:off x="465667" y="3714691"/>
                <a:ext cx="2099919" cy="44445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rot="714868">
                <a:off x="1149550" y="3883691"/>
                <a:ext cx="121620" cy="139531"/>
              </a:xfrm>
              <a:prstGeom prst="rect">
                <a:avLst/>
              </a:prstGeom>
              <a:noFill/>
              <a:ln w="190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cxnSp>
          <p:nvCxnSpPr>
            <p:cNvPr id="67" name="Straight Connector 66"/>
            <p:cNvCxnSpPr/>
            <p:nvPr/>
          </p:nvCxnSpPr>
          <p:spPr>
            <a:xfrm flipV="1">
              <a:off x="2964261" y="5076885"/>
              <a:ext cx="254116" cy="322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2838649" y="5674812"/>
              <a:ext cx="215938" cy="581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rot="15646866">
            <a:off x="7571057" y="738693"/>
            <a:ext cx="2099919" cy="794919"/>
            <a:chOff x="2100388" y="5295448"/>
            <a:chExt cx="2099919" cy="794919"/>
          </a:xfrm>
        </p:grpSpPr>
        <p:grpSp>
          <p:nvGrpSpPr>
            <p:cNvPr id="76" name="Group 75"/>
            <p:cNvGrpSpPr/>
            <p:nvPr/>
          </p:nvGrpSpPr>
          <p:grpSpPr>
            <a:xfrm rot="11955665">
              <a:off x="2100388" y="5295448"/>
              <a:ext cx="2099919" cy="794919"/>
              <a:chOff x="2321109" y="5014257"/>
              <a:chExt cx="2099919" cy="794919"/>
            </a:xfrm>
          </p:grpSpPr>
          <p:grpSp>
            <p:nvGrpSpPr>
              <p:cNvPr id="79" name="Group 78"/>
              <p:cNvGrpSpPr/>
              <p:nvPr/>
            </p:nvGrpSpPr>
            <p:grpSpPr>
              <a:xfrm>
                <a:off x="2321109" y="5259083"/>
                <a:ext cx="2099919" cy="444457"/>
                <a:chOff x="465667" y="3714691"/>
                <a:chExt cx="2099919" cy="444457"/>
              </a:xfrm>
            </p:grpSpPr>
            <p:cxnSp>
              <p:nvCxnSpPr>
                <p:cNvPr id="82" name="Straight Connector 81"/>
                <p:cNvCxnSpPr/>
                <p:nvPr/>
              </p:nvCxnSpPr>
              <p:spPr>
                <a:xfrm>
                  <a:off x="465667" y="3714691"/>
                  <a:ext cx="2099919" cy="44445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rot="714868">
                  <a:off x="1149789" y="3883522"/>
                  <a:ext cx="119767" cy="137405"/>
                </a:xfrm>
                <a:prstGeom prst="rect">
                  <a:avLst/>
                </a:prstGeom>
                <a:noFill/>
                <a:ln w="190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cxnSp>
            <p:nvCxnSpPr>
              <p:cNvPr id="80" name="Straight Connector 79"/>
              <p:cNvCxnSpPr/>
              <p:nvPr/>
            </p:nvCxnSpPr>
            <p:spPr>
              <a:xfrm flipV="1">
                <a:off x="3003408" y="5014257"/>
                <a:ext cx="254116" cy="322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2812399" y="5751040"/>
                <a:ext cx="215938" cy="581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77" name="Straight Connector 76"/>
            <p:cNvCxnSpPr/>
            <p:nvPr/>
          </p:nvCxnSpPr>
          <p:spPr>
            <a:xfrm rot="11955665" flipV="1">
              <a:off x="3588788" y="5419330"/>
              <a:ext cx="215938" cy="581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1955665" flipV="1">
              <a:off x="3131492" y="6056478"/>
              <a:ext cx="254116" cy="322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5" name="Cloud Callout 84"/>
          <p:cNvSpPr/>
          <p:nvPr/>
        </p:nvSpPr>
        <p:spPr>
          <a:xfrm>
            <a:off x="661875" y="3259281"/>
            <a:ext cx="8414623" cy="3323763"/>
          </a:xfrm>
          <a:prstGeom prst="cloudCallout">
            <a:avLst>
              <a:gd name="adj1" fmla="val 29271"/>
              <a:gd name="adj2" fmla="val -81951"/>
            </a:avLst>
          </a:prstGeom>
          <a:solidFill>
            <a:srgbClr val="FC838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coolSlant"/>
            <a:bevelB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anose="02020603050405020304" pitchFamily="18" charset="0"/>
                <a:cs typeface="Times New Roman" panose="02020603050405020304" pitchFamily="18" charset="0"/>
              </a:rPr>
              <a:t>Mỗi tam giác đều vẽ được một đường tròn đi qua 3 đỉnh. Ta có thể vẽ được đường tròn đi qua bốn điểm bất kì được không?</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715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left)">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left)">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left)">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wipe(left)">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wipe(left)">
                                      <p:cBhvr>
                                        <p:cTn id="35" dur="500"/>
                                        <p:tgtEl>
                                          <p:spTgt spid="2">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wipe(left)">
                                      <p:cBhvr>
                                        <p:cTn id="40" dur="500"/>
                                        <p:tgtEl>
                                          <p:spTgt spid="1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xEl>
                                              <p:pRg st="1" end="1"/>
                                            </p:txEl>
                                          </p:spTgt>
                                        </p:tgtEl>
                                        <p:attrNameLst>
                                          <p:attrName>style.visibility</p:attrName>
                                        </p:attrNameLst>
                                      </p:cBhvr>
                                      <p:to>
                                        <p:strVal val="visible"/>
                                      </p:to>
                                    </p:set>
                                    <p:animEffect transition="in" filter="wipe(left)">
                                      <p:cBhvr>
                                        <p:cTn id="45" dur="500"/>
                                        <p:tgtEl>
                                          <p:spTgt spid="12">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circle(in)">
                                      <p:cBhvr>
                                        <p:cTn id="50" dur="2000"/>
                                        <p:tgtEl>
                                          <p:spTgt spid="52"/>
                                        </p:tgtEl>
                                      </p:cBhvr>
                                    </p:animEffect>
                                  </p:childTnLst>
                                </p:cTn>
                              </p:par>
                              <p:par>
                                <p:cTn id="51" presetID="6" presetClass="entr" presetSubtype="16"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circle(in)">
                                      <p:cBhvr>
                                        <p:cTn id="53" dur="2000"/>
                                        <p:tgtEl>
                                          <p:spTgt spid="61"/>
                                        </p:tgtEl>
                                      </p:cBhvr>
                                    </p:animEffect>
                                  </p:childTnLst>
                                </p:cTn>
                              </p:par>
                              <p:par>
                                <p:cTn id="54" presetID="22" presetClass="entr" presetSubtype="4" fill="hold"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wipe(down)">
                                      <p:cBhvr>
                                        <p:cTn id="56" dur="500"/>
                                        <p:tgtEl>
                                          <p:spTgt spid="65"/>
                                        </p:tgtEl>
                                      </p:cBhvr>
                                    </p:animEffect>
                                  </p:childTnLst>
                                </p:cTn>
                              </p:par>
                              <p:par>
                                <p:cTn id="57" presetID="22" presetClass="entr" presetSubtype="4" fill="hold" nodeType="with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wipe(down)">
                                      <p:cBhvr>
                                        <p:cTn id="59" dur="500"/>
                                        <p:tgtEl>
                                          <p:spTgt spid="7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2">
                                            <p:txEl>
                                              <p:pRg st="2" end="2"/>
                                            </p:txEl>
                                          </p:spTgt>
                                        </p:tgtEl>
                                        <p:attrNameLst>
                                          <p:attrName>style.visibility</p:attrName>
                                        </p:attrNameLst>
                                      </p:cBhvr>
                                      <p:to>
                                        <p:strVal val="visible"/>
                                      </p:to>
                                    </p:set>
                                    <p:animEffect transition="in" filter="wipe(left)">
                                      <p:cBhvr>
                                        <p:cTn id="64" dur="500"/>
                                        <p:tgtEl>
                                          <p:spTgt spid="12">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2">
                                            <p:txEl>
                                              <p:pRg st="3" end="3"/>
                                            </p:txEl>
                                          </p:spTgt>
                                        </p:tgtEl>
                                        <p:attrNameLst>
                                          <p:attrName>style.visibility</p:attrName>
                                        </p:attrNameLst>
                                      </p:cBhvr>
                                      <p:to>
                                        <p:strVal val="visible"/>
                                      </p:to>
                                    </p:set>
                                    <p:animEffect transition="in" filter="wipe(left)">
                                      <p:cBhvr>
                                        <p:cTn id="69" dur="500"/>
                                        <p:tgtEl>
                                          <p:spTgt spid="12">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down)">
                                      <p:cBhvr>
                                        <p:cTn id="74" dur="500"/>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65"/>
                                        </p:tgtEl>
                                      </p:cBhvr>
                                    </p:animEffect>
                                    <p:set>
                                      <p:cBhvr>
                                        <p:cTn id="79" dur="1" fill="hold">
                                          <p:stCondLst>
                                            <p:cond delay="499"/>
                                          </p:stCondLst>
                                        </p:cTn>
                                        <p:tgtEl>
                                          <p:spTgt spid="65"/>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75"/>
                                        </p:tgtEl>
                                      </p:cBhvr>
                                    </p:animEffect>
                                    <p:set>
                                      <p:cBhvr>
                                        <p:cTn id="82" dur="1" fill="hold">
                                          <p:stCondLst>
                                            <p:cond delay="499"/>
                                          </p:stCondLst>
                                        </p:cTn>
                                        <p:tgtEl>
                                          <p:spTgt spid="75"/>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22" presetClass="entr" presetSubtype="8" fill="hold" nodeType="withEffect">
                                  <p:stCondLst>
                                    <p:cond delay="500"/>
                                  </p:stCondLst>
                                  <p:childTnLst>
                                    <p:set>
                                      <p:cBhvr>
                                        <p:cTn id="87" dur="1" fill="hold">
                                          <p:stCondLst>
                                            <p:cond delay="0"/>
                                          </p:stCondLst>
                                        </p:cTn>
                                        <p:tgtEl>
                                          <p:spTgt spid="60"/>
                                        </p:tgtEl>
                                        <p:attrNameLst>
                                          <p:attrName>style.visibility</p:attrName>
                                        </p:attrNameLst>
                                      </p:cBhvr>
                                      <p:to>
                                        <p:strVal val="visible"/>
                                      </p:to>
                                    </p:set>
                                    <p:animEffect transition="in" filter="wipe(left)">
                                      <p:cBhvr>
                                        <p:cTn id="88" dur="500"/>
                                        <p:tgtEl>
                                          <p:spTgt spid="60"/>
                                        </p:tgtEl>
                                      </p:cBhvr>
                                    </p:animEffect>
                                  </p:childTnLst>
                                </p:cTn>
                              </p:par>
                              <p:par>
                                <p:cTn id="89" presetID="22" presetClass="entr" presetSubtype="8" fill="hold" nodeType="withEffect">
                                  <p:stCondLst>
                                    <p:cond delay="1000"/>
                                  </p:stCondLst>
                                  <p:childTnLst>
                                    <p:set>
                                      <p:cBhvr>
                                        <p:cTn id="90" dur="1" fill="hold">
                                          <p:stCondLst>
                                            <p:cond delay="0"/>
                                          </p:stCondLst>
                                        </p:cTn>
                                        <p:tgtEl>
                                          <p:spTgt spid="62"/>
                                        </p:tgtEl>
                                        <p:attrNameLst>
                                          <p:attrName>style.visibility</p:attrName>
                                        </p:attrNameLst>
                                      </p:cBhvr>
                                      <p:to>
                                        <p:strVal val="visible"/>
                                      </p:to>
                                    </p:set>
                                    <p:animEffect transition="in" filter="wipe(left)">
                                      <p:cBhvr>
                                        <p:cTn id="91" dur="500"/>
                                        <p:tgtEl>
                                          <p:spTgt spid="62"/>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1" nodeType="clickEffect">
                                  <p:stCondLst>
                                    <p:cond delay="0"/>
                                  </p:stCondLst>
                                  <p:childTnLst>
                                    <p:animEffect transition="out" filter="fade">
                                      <p:cBhvr>
                                        <p:cTn id="95" dur="500"/>
                                        <p:tgtEl>
                                          <p:spTgt spid="2">
                                            <p:txEl>
                                              <p:pRg st="0" end="0"/>
                                            </p:txEl>
                                          </p:spTgt>
                                        </p:tgtEl>
                                      </p:cBhvr>
                                    </p:animEffect>
                                    <p:set>
                                      <p:cBhvr>
                                        <p:cTn id="96" dur="1" fill="hold">
                                          <p:stCondLst>
                                            <p:cond delay="499"/>
                                          </p:stCondLst>
                                        </p:cTn>
                                        <p:tgtEl>
                                          <p:spTgt spid="2">
                                            <p:txEl>
                                              <p:pRg st="0" end="0"/>
                                            </p:txEl>
                                          </p:spTgt>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2">
                                            <p:txEl>
                                              <p:pRg st="1" end="1"/>
                                            </p:txEl>
                                          </p:spTgt>
                                        </p:tgtEl>
                                      </p:cBhvr>
                                    </p:animEffect>
                                    <p:set>
                                      <p:cBhvr>
                                        <p:cTn id="99" dur="1" fill="hold">
                                          <p:stCondLst>
                                            <p:cond delay="499"/>
                                          </p:stCondLst>
                                        </p:cTn>
                                        <p:tgtEl>
                                          <p:spTgt spid="2">
                                            <p:txEl>
                                              <p:pRg st="1" end="1"/>
                                            </p:txEl>
                                          </p:spTgt>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2">
                                            <p:txEl>
                                              <p:pRg st="2" end="2"/>
                                            </p:txEl>
                                          </p:spTgt>
                                        </p:tgtEl>
                                      </p:cBhvr>
                                    </p:animEffect>
                                    <p:set>
                                      <p:cBhvr>
                                        <p:cTn id="102" dur="1" fill="hold">
                                          <p:stCondLst>
                                            <p:cond delay="499"/>
                                          </p:stCondLst>
                                        </p:cTn>
                                        <p:tgtEl>
                                          <p:spTgt spid="2">
                                            <p:txEl>
                                              <p:pRg st="2" end="2"/>
                                            </p:txEl>
                                          </p:spTgt>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2">
                                            <p:txEl>
                                              <p:pRg st="3" end="3"/>
                                            </p:txEl>
                                          </p:spTgt>
                                        </p:tgtEl>
                                      </p:cBhvr>
                                    </p:animEffect>
                                    <p:set>
                                      <p:cBhvr>
                                        <p:cTn id="105" dur="1" fill="hold">
                                          <p:stCondLst>
                                            <p:cond delay="499"/>
                                          </p:stCondLst>
                                        </p:cTn>
                                        <p:tgtEl>
                                          <p:spTgt spid="2">
                                            <p:txEl>
                                              <p:pRg st="3" end="3"/>
                                            </p:txEl>
                                          </p:spTgt>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2">
                                            <p:txEl>
                                              <p:pRg st="4" end="4"/>
                                            </p:txEl>
                                          </p:spTgt>
                                        </p:tgtEl>
                                      </p:cBhvr>
                                    </p:animEffect>
                                    <p:set>
                                      <p:cBhvr>
                                        <p:cTn id="108" dur="1" fill="hold">
                                          <p:stCondLst>
                                            <p:cond delay="499"/>
                                          </p:stCondLst>
                                        </p:cTn>
                                        <p:tgtEl>
                                          <p:spTgt spid="2">
                                            <p:txEl>
                                              <p:pRg st="4" end="4"/>
                                            </p:txEl>
                                          </p:spTgt>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12">
                                            <p:txEl>
                                              <p:pRg st="0" end="0"/>
                                            </p:txEl>
                                          </p:spTgt>
                                        </p:tgtEl>
                                      </p:cBhvr>
                                    </p:animEffect>
                                    <p:set>
                                      <p:cBhvr>
                                        <p:cTn id="111" dur="1" fill="hold">
                                          <p:stCondLst>
                                            <p:cond delay="499"/>
                                          </p:stCondLst>
                                        </p:cTn>
                                        <p:tgtEl>
                                          <p:spTgt spid="12">
                                            <p:txEl>
                                              <p:pRg st="0" end="0"/>
                                            </p:txEl>
                                          </p:spTgt>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12">
                                            <p:txEl>
                                              <p:pRg st="1" end="1"/>
                                            </p:txEl>
                                          </p:spTgt>
                                        </p:tgtEl>
                                      </p:cBhvr>
                                    </p:animEffect>
                                    <p:set>
                                      <p:cBhvr>
                                        <p:cTn id="114" dur="1" fill="hold">
                                          <p:stCondLst>
                                            <p:cond delay="499"/>
                                          </p:stCondLst>
                                        </p:cTn>
                                        <p:tgtEl>
                                          <p:spTgt spid="12">
                                            <p:txEl>
                                              <p:pRg st="1" end="1"/>
                                            </p:txEl>
                                          </p:spTgt>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12">
                                            <p:txEl>
                                              <p:pRg st="2" end="2"/>
                                            </p:txEl>
                                          </p:spTgt>
                                        </p:tgtEl>
                                      </p:cBhvr>
                                    </p:animEffect>
                                    <p:set>
                                      <p:cBhvr>
                                        <p:cTn id="117" dur="1" fill="hold">
                                          <p:stCondLst>
                                            <p:cond delay="499"/>
                                          </p:stCondLst>
                                        </p:cTn>
                                        <p:tgtEl>
                                          <p:spTgt spid="12">
                                            <p:txEl>
                                              <p:pRg st="2" end="2"/>
                                            </p:txEl>
                                          </p:spTgt>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12">
                                            <p:txEl>
                                              <p:pRg st="3" end="3"/>
                                            </p:txEl>
                                          </p:spTgt>
                                        </p:tgtEl>
                                      </p:cBhvr>
                                    </p:animEffect>
                                    <p:set>
                                      <p:cBhvr>
                                        <p:cTn id="120" dur="1" fill="hold">
                                          <p:stCondLst>
                                            <p:cond delay="499"/>
                                          </p:stCondLst>
                                        </p:cTn>
                                        <p:tgtEl>
                                          <p:spTgt spid="12">
                                            <p:txEl>
                                              <p:pRg st="3" end="3"/>
                                            </p:txEl>
                                          </p:spTgt>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500"/>
                                        <p:tgtEl>
                                          <p:spTgt spid="14"/>
                                        </p:tgtEl>
                                      </p:cBhvr>
                                    </p:animEffect>
                                    <p:set>
                                      <p:cBhvr>
                                        <p:cTn id="123" dur="1" fill="hold">
                                          <p:stCondLst>
                                            <p:cond delay="499"/>
                                          </p:stCondLst>
                                        </p:cTn>
                                        <p:tgtEl>
                                          <p:spTgt spid="14"/>
                                        </p:tgtEl>
                                        <p:attrNameLst>
                                          <p:attrName>style.visibility</p:attrName>
                                        </p:attrNameLst>
                                      </p:cBhvr>
                                      <p:to>
                                        <p:strVal val="hidden"/>
                                      </p:to>
                                    </p:set>
                                  </p:childTnLst>
                                </p:cTn>
                              </p:par>
                              <p:par>
                                <p:cTn id="124" presetID="42" presetClass="entr" presetSubtype="0" fill="hold" grpId="0" nodeType="withEffect">
                                  <p:stCondLst>
                                    <p:cond delay="0"/>
                                  </p:stCondLst>
                                  <p:childTnLst>
                                    <p:set>
                                      <p:cBhvr>
                                        <p:cTn id="125" dur="1" fill="hold">
                                          <p:stCondLst>
                                            <p:cond delay="0"/>
                                          </p:stCondLst>
                                        </p:cTn>
                                        <p:tgtEl>
                                          <p:spTgt spid="85"/>
                                        </p:tgtEl>
                                        <p:attrNameLst>
                                          <p:attrName>style.visibility</p:attrName>
                                        </p:attrNameLst>
                                      </p:cBhvr>
                                      <p:to>
                                        <p:strVal val="visible"/>
                                      </p:to>
                                    </p:set>
                                    <p:animEffect transition="in" filter="fade">
                                      <p:cBhvr>
                                        <p:cTn id="126" dur="1000"/>
                                        <p:tgtEl>
                                          <p:spTgt spid="85"/>
                                        </p:tgtEl>
                                      </p:cBhvr>
                                    </p:animEffect>
                                    <p:anim calcmode="lin" valueType="num">
                                      <p:cBhvr>
                                        <p:cTn id="127" dur="1000" fill="hold"/>
                                        <p:tgtEl>
                                          <p:spTgt spid="85"/>
                                        </p:tgtEl>
                                        <p:attrNameLst>
                                          <p:attrName>ppt_x</p:attrName>
                                        </p:attrNameLst>
                                      </p:cBhvr>
                                      <p:tavLst>
                                        <p:tav tm="0">
                                          <p:val>
                                            <p:strVal val="#ppt_x"/>
                                          </p:val>
                                        </p:tav>
                                        <p:tav tm="100000">
                                          <p:val>
                                            <p:strVal val="#ppt_x"/>
                                          </p:val>
                                        </p:tav>
                                      </p:tavLst>
                                    </p:anim>
                                    <p:anim calcmode="lin" valueType="num">
                                      <p:cBhvr>
                                        <p:cTn id="128"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build="p"/>
      <p:bldP spid="2" grpId="1" build="allAtOnce"/>
      <p:bldP spid="12" grpId="0" uiExpand="1" build="p"/>
      <p:bldP spid="12" grpId="1" build="allAtOnce"/>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0">
              <a:srgbClr val="2A4741"/>
            </a:gs>
            <a:gs pos="100000">
              <a:schemeClr val="accent1">
                <a:lumMod val="45000"/>
                <a:lumOff val="55000"/>
              </a:schemeClr>
            </a:gs>
            <a:gs pos="100000">
              <a:srgbClr val="2A4741"/>
            </a:gs>
            <a:gs pos="100000">
              <a:srgbClr val="294640"/>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2157" y="244248"/>
            <a:ext cx="790575" cy="752475"/>
          </a:xfrm>
          <a:prstGeom prst="rect">
            <a:avLst/>
          </a:prstGeom>
        </p:spPr>
      </p:pic>
      <p:pic>
        <p:nvPicPr>
          <p:cNvPr id="1026" name="Picture 2" descr="34 Bảng Màu Cùng Với Thông Số Chuyên Dùng Trong Thiết Kế - Các mẹo hay -  Tin tức - IDC.EDU.V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099" y="1115391"/>
            <a:ext cx="1593132" cy="8747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ương Pháp Lựa Chọn Màu Sơn Nhà Máy Đẹ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9410" y="1990165"/>
            <a:ext cx="1659410" cy="1706334"/>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7339" y="294594"/>
            <a:ext cx="3276600" cy="1404257"/>
          </a:xfrm>
          <a:prstGeom prst="rect">
            <a:avLst/>
          </a:prstGeom>
        </p:spPr>
      </p:pic>
      <p:pic>
        <p:nvPicPr>
          <p:cNvPr id="8" name="图片 9"/>
          <p:cNvPicPr>
            <a:picLocks noChangeAspect="1"/>
          </p:cNvPicPr>
          <p:nvPr/>
        </p:nvPicPr>
        <p:blipFill rotWithShape="1">
          <a:blip r:embed="rId6" cstate="print">
            <a:extLst>
              <a:ext uri="{28A0092B-C50C-407E-A947-70E740481C1C}">
                <a14:useLocalDpi xmlns:a14="http://schemas.microsoft.com/office/drawing/2010/main" val="0"/>
              </a:ext>
            </a:extLst>
          </a:blip>
          <a:srcRect l="93704" t="40025" b="46221"/>
          <a:stretch/>
        </p:blipFill>
        <p:spPr>
          <a:xfrm>
            <a:off x="152400" y="93396"/>
            <a:ext cx="1529573" cy="1670314"/>
          </a:xfrm>
          <a:prstGeom prst="rect">
            <a:avLst/>
          </a:prstGeom>
        </p:spPr>
      </p:pic>
      <p:grpSp>
        <p:nvGrpSpPr>
          <p:cNvPr id="21" name="Group 20"/>
          <p:cNvGrpSpPr/>
          <p:nvPr/>
        </p:nvGrpSpPr>
        <p:grpSpPr>
          <a:xfrm>
            <a:off x="2110201" y="2307896"/>
            <a:ext cx="1735219" cy="1332262"/>
            <a:chOff x="3594628" y="2209801"/>
            <a:chExt cx="1735219" cy="1332262"/>
          </a:xfrm>
        </p:grpSpPr>
        <p:grpSp>
          <p:nvGrpSpPr>
            <p:cNvPr id="22" name="组合 27"/>
            <p:cNvGrpSpPr/>
            <p:nvPr/>
          </p:nvGrpSpPr>
          <p:grpSpPr>
            <a:xfrm>
              <a:off x="3594628" y="2209801"/>
              <a:ext cx="842131" cy="1323439"/>
              <a:chOff x="4267200" y="434370"/>
              <a:chExt cx="1219200" cy="1720604"/>
            </a:xfrm>
          </p:grpSpPr>
          <p:pic>
            <p:nvPicPr>
              <p:cNvPr id="26" name="图片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7200" y="609600"/>
                <a:ext cx="1219200" cy="1219200"/>
              </a:xfrm>
              <a:prstGeom prst="rect">
                <a:avLst/>
              </a:prstGeom>
            </p:spPr>
          </p:pic>
          <p:sp>
            <p:nvSpPr>
              <p:cNvPr id="27" name="矩形 24"/>
              <p:cNvSpPr/>
              <p:nvPr/>
            </p:nvSpPr>
            <p:spPr>
              <a:xfrm>
                <a:off x="4375287" y="434370"/>
                <a:ext cx="1003031" cy="1720604"/>
              </a:xfrm>
              <a:prstGeom prst="rect">
                <a:avLst/>
              </a:prstGeom>
              <a:noFill/>
            </p:spPr>
            <p:txBody>
              <a:bodyPr wrap="none" lIns="91440" tIns="45720" rIns="91440" bIns="45720">
                <a:spAutoFit/>
              </a:bodyPr>
              <a:lstStyle/>
              <a:p>
                <a:pPr algn="ctr"/>
                <a:r>
                  <a:rPr lang="en-US" altLang="zh-CN" sz="8000" b="1" smtClean="0">
                    <a:ln w="0"/>
                    <a:solidFill>
                      <a:srgbClr val="FFC000"/>
                    </a:solidFill>
                    <a:effectLst>
                      <a:outerShdw blurRad="38100" dist="19050" dir="2700000" algn="tl" rotWithShape="0">
                        <a:schemeClr val="dk1">
                          <a:alpha val="40000"/>
                        </a:schemeClr>
                      </a:outerShdw>
                    </a:effectLst>
                    <a:ea typeface="华文新魏" panose="02010800040101010101" pitchFamily="2" charset="-122"/>
                  </a:rPr>
                  <a:t>T</a:t>
                </a:r>
                <a:endParaRPr lang="zh-CN" altLang="en-US" sz="8000" b="1" cap="none" spc="0" dirty="0">
                  <a:ln w="0"/>
                  <a:solidFill>
                    <a:srgbClr val="FFC000"/>
                  </a:solidFill>
                  <a:effectLst>
                    <a:outerShdw blurRad="38100" dist="19050" dir="2700000" algn="tl" rotWithShape="0">
                      <a:schemeClr val="dk1">
                        <a:alpha val="40000"/>
                      </a:schemeClr>
                    </a:outerShdw>
                  </a:effectLst>
                  <a:ea typeface="华文新魏" panose="02010800040101010101" pitchFamily="2" charset="-122"/>
                </a:endParaRPr>
              </a:p>
            </p:txBody>
          </p:sp>
        </p:grpSp>
        <p:grpSp>
          <p:nvGrpSpPr>
            <p:cNvPr id="23" name="组合 27"/>
            <p:cNvGrpSpPr/>
            <p:nvPr/>
          </p:nvGrpSpPr>
          <p:grpSpPr>
            <a:xfrm>
              <a:off x="4364518" y="2218624"/>
              <a:ext cx="965329" cy="1323439"/>
              <a:chOff x="4178020" y="434370"/>
              <a:chExt cx="1397561" cy="1720604"/>
            </a:xfrm>
          </p:grpSpPr>
          <p:pic>
            <p:nvPicPr>
              <p:cNvPr id="24" name="图片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7200" y="609600"/>
                <a:ext cx="1219200" cy="1219200"/>
              </a:xfrm>
              <a:prstGeom prst="rect">
                <a:avLst/>
              </a:prstGeom>
            </p:spPr>
          </p:pic>
          <p:sp>
            <p:nvSpPr>
              <p:cNvPr id="25" name="矩形 24"/>
              <p:cNvSpPr/>
              <p:nvPr/>
            </p:nvSpPr>
            <p:spPr>
              <a:xfrm>
                <a:off x="4178020" y="434370"/>
                <a:ext cx="1397561" cy="1720604"/>
              </a:xfrm>
              <a:prstGeom prst="rect">
                <a:avLst/>
              </a:prstGeom>
              <a:noFill/>
            </p:spPr>
            <p:txBody>
              <a:bodyPr wrap="none" lIns="91440" tIns="45720" rIns="91440" bIns="45720">
                <a:spAutoFit/>
              </a:bodyPr>
              <a:lstStyle/>
              <a:p>
                <a:pPr algn="ctr"/>
                <a:r>
                  <a:rPr lang="en-US" altLang="zh-CN" sz="8000" b="1" smtClean="0">
                    <a:ln w="0"/>
                    <a:solidFill>
                      <a:srgbClr val="FFC000"/>
                    </a:solidFill>
                    <a:effectLst>
                      <a:outerShdw blurRad="38100" dist="19050" dir="2700000" algn="tl" rotWithShape="0">
                        <a:schemeClr val="dk1">
                          <a:alpha val="40000"/>
                        </a:schemeClr>
                      </a:outerShdw>
                    </a:effectLst>
                    <a:ea typeface="华文新魏" panose="02010800040101010101" pitchFamily="2" charset="-122"/>
                  </a:rPr>
                  <a:t>Ứ</a:t>
                </a:r>
                <a:endParaRPr lang="zh-CN" altLang="en-US" sz="8000" b="1" cap="none" spc="0" dirty="0">
                  <a:ln w="0"/>
                  <a:solidFill>
                    <a:srgbClr val="FFC000"/>
                  </a:solidFill>
                  <a:effectLst>
                    <a:outerShdw blurRad="38100" dist="19050" dir="2700000" algn="tl" rotWithShape="0">
                      <a:schemeClr val="dk1">
                        <a:alpha val="40000"/>
                      </a:schemeClr>
                    </a:outerShdw>
                  </a:effectLst>
                  <a:ea typeface="华文新魏" panose="02010800040101010101" pitchFamily="2" charset="-122"/>
                </a:endParaRPr>
              </a:p>
            </p:txBody>
          </p:sp>
        </p:grpSp>
      </p:grpSp>
      <p:pic>
        <p:nvPicPr>
          <p:cNvPr id="39" name="图片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3582991">
            <a:off x="343544" y="3638427"/>
            <a:ext cx="2446316" cy="2466345"/>
          </a:xfrm>
          <a:prstGeom prst="rect">
            <a:avLst/>
          </a:prstGeom>
        </p:spPr>
      </p:pic>
      <p:pic>
        <p:nvPicPr>
          <p:cNvPr id="40" name="图片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31564" y="3667561"/>
            <a:ext cx="866052" cy="1549099"/>
          </a:xfrm>
          <a:prstGeom prst="rect">
            <a:avLst/>
          </a:prstGeom>
        </p:spPr>
      </p:pic>
      <p:pic>
        <p:nvPicPr>
          <p:cNvPr id="41" name="图片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9704502">
            <a:off x="4887823" y="4530430"/>
            <a:ext cx="2591655" cy="2732506"/>
          </a:xfrm>
          <a:prstGeom prst="rect">
            <a:avLst/>
          </a:prstGeom>
        </p:spPr>
      </p:pic>
      <p:grpSp>
        <p:nvGrpSpPr>
          <p:cNvPr id="6" name="Group 5"/>
          <p:cNvGrpSpPr/>
          <p:nvPr/>
        </p:nvGrpSpPr>
        <p:grpSpPr>
          <a:xfrm>
            <a:off x="3970456" y="2300365"/>
            <a:ext cx="3365044" cy="1350820"/>
            <a:chOff x="3970456" y="2300365"/>
            <a:chExt cx="3365044" cy="1350820"/>
          </a:xfrm>
        </p:grpSpPr>
        <p:sp>
          <p:nvSpPr>
            <p:cNvPr id="38" name="矩形 24"/>
            <p:cNvSpPr/>
            <p:nvPr/>
          </p:nvSpPr>
          <p:spPr>
            <a:xfrm>
              <a:off x="6529031" y="2300365"/>
              <a:ext cx="728084" cy="1323439"/>
            </a:xfrm>
            <a:prstGeom prst="rect">
              <a:avLst/>
            </a:prstGeom>
            <a:noFill/>
          </p:spPr>
          <p:txBody>
            <a:bodyPr wrap="none" lIns="91440" tIns="45720" rIns="91440" bIns="45720">
              <a:spAutoFit/>
            </a:bodyPr>
            <a:lstStyle/>
            <a:p>
              <a:pPr algn="ctr"/>
              <a:r>
                <a:rPr lang="en-US" altLang="zh-CN" sz="8000" b="1" smtClean="0">
                  <a:ln w="0"/>
                  <a:solidFill>
                    <a:srgbClr val="FFC000"/>
                  </a:solidFill>
                  <a:effectLst>
                    <a:outerShdw blurRad="38100" dist="19050" dir="2700000" algn="tl" rotWithShape="0">
                      <a:schemeClr val="dk1">
                        <a:alpha val="40000"/>
                      </a:schemeClr>
                    </a:outerShdw>
                  </a:effectLst>
                  <a:ea typeface="华文新魏" panose="02010800040101010101" pitchFamily="2" charset="-122"/>
                </a:rPr>
                <a:t>C</a:t>
              </a:r>
              <a:endParaRPr lang="zh-CN" altLang="en-US" sz="8000" b="1" cap="none" spc="0" dirty="0">
                <a:ln w="0"/>
                <a:solidFill>
                  <a:srgbClr val="FFC000"/>
                </a:solidFill>
                <a:effectLst>
                  <a:outerShdw blurRad="38100" dist="19050" dir="2700000" algn="tl" rotWithShape="0">
                    <a:schemeClr val="dk1">
                      <a:alpha val="40000"/>
                    </a:schemeClr>
                  </a:outerShdw>
                </a:effectLst>
                <a:ea typeface="华文新魏" panose="02010800040101010101" pitchFamily="2" charset="-122"/>
              </a:endParaRPr>
            </a:p>
          </p:txBody>
        </p:sp>
        <p:grpSp>
          <p:nvGrpSpPr>
            <p:cNvPr id="2" name="Group 1"/>
            <p:cNvGrpSpPr/>
            <p:nvPr/>
          </p:nvGrpSpPr>
          <p:grpSpPr>
            <a:xfrm>
              <a:off x="3970456" y="2313866"/>
              <a:ext cx="3365044" cy="1337319"/>
              <a:chOff x="3362755" y="877178"/>
              <a:chExt cx="3365044" cy="1337319"/>
            </a:xfrm>
          </p:grpSpPr>
          <p:grpSp>
            <p:nvGrpSpPr>
              <p:cNvPr id="11" name="Group 10"/>
              <p:cNvGrpSpPr/>
              <p:nvPr/>
            </p:nvGrpSpPr>
            <p:grpSpPr>
              <a:xfrm>
                <a:off x="3362755" y="877178"/>
                <a:ext cx="2534139" cy="1337319"/>
                <a:chOff x="678353" y="2209801"/>
                <a:chExt cx="2534139" cy="1337319"/>
              </a:xfrm>
            </p:grpSpPr>
            <p:grpSp>
              <p:nvGrpSpPr>
                <p:cNvPr id="12" name="组合 27"/>
                <p:cNvGrpSpPr/>
                <p:nvPr/>
              </p:nvGrpSpPr>
              <p:grpSpPr>
                <a:xfrm>
                  <a:off x="1523998" y="2209801"/>
                  <a:ext cx="842131" cy="1323439"/>
                  <a:chOff x="4267200" y="434370"/>
                  <a:chExt cx="1219200" cy="1720604"/>
                </a:xfrm>
              </p:grpSpPr>
              <p:pic>
                <p:nvPicPr>
                  <p:cNvPr id="19" name="图片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7200" y="609600"/>
                    <a:ext cx="1219200" cy="1219200"/>
                  </a:xfrm>
                  <a:prstGeom prst="rect">
                    <a:avLst/>
                  </a:prstGeom>
                </p:spPr>
              </p:pic>
              <p:sp>
                <p:nvSpPr>
                  <p:cNvPr id="20" name="矩形 24"/>
                  <p:cNvSpPr/>
                  <p:nvPr/>
                </p:nvSpPr>
                <p:spPr>
                  <a:xfrm>
                    <a:off x="4544698" y="434370"/>
                    <a:ext cx="664201" cy="1720604"/>
                  </a:xfrm>
                  <a:prstGeom prst="rect">
                    <a:avLst/>
                  </a:prstGeom>
                  <a:noFill/>
                </p:spPr>
                <p:txBody>
                  <a:bodyPr wrap="none" lIns="91440" tIns="45720" rIns="91440" bIns="45720">
                    <a:spAutoFit/>
                  </a:bodyPr>
                  <a:lstStyle/>
                  <a:p>
                    <a:pPr algn="ctr"/>
                    <a:r>
                      <a:rPr lang="en-US" altLang="zh-CN" sz="8000" b="1" smtClean="0">
                        <a:ln w="0"/>
                        <a:solidFill>
                          <a:srgbClr val="FFC000"/>
                        </a:solidFill>
                        <a:effectLst>
                          <a:outerShdw blurRad="38100" dist="19050" dir="2700000" algn="tl" rotWithShape="0">
                            <a:schemeClr val="dk1">
                              <a:alpha val="40000"/>
                            </a:schemeClr>
                          </a:outerShdw>
                        </a:effectLst>
                        <a:ea typeface="华文新魏" panose="02010800040101010101" pitchFamily="2" charset="-122"/>
                      </a:rPr>
                      <a:t>I</a:t>
                    </a:r>
                    <a:endParaRPr lang="zh-CN" altLang="en-US" sz="8000" b="1" cap="none" spc="0" dirty="0">
                      <a:ln w="0"/>
                      <a:solidFill>
                        <a:srgbClr val="FFC000"/>
                      </a:solidFill>
                      <a:effectLst>
                        <a:outerShdw blurRad="38100" dist="19050" dir="2700000" algn="tl" rotWithShape="0">
                          <a:schemeClr val="dk1">
                            <a:alpha val="40000"/>
                          </a:schemeClr>
                        </a:outerShdw>
                      </a:effectLst>
                      <a:ea typeface="华文新魏" panose="02010800040101010101" pitchFamily="2" charset="-122"/>
                    </a:endParaRPr>
                  </a:p>
                </p:txBody>
              </p:sp>
            </p:grpSp>
            <p:grpSp>
              <p:nvGrpSpPr>
                <p:cNvPr id="13" name="组合 27"/>
                <p:cNvGrpSpPr/>
                <p:nvPr/>
              </p:nvGrpSpPr>
              <p:grpSpPr>
                <a:xfrm>
                  <a:off x="2370361" y="2223681"/>
                  <a:ext cx="842131" cy="1323439"/>
                  <a:chOff x="4267200" y="452415"/>
                  <a:chExt cx="1219200" cy="1720604"/>
                </a:xfrm>
              </p:grpSpPr>
              <p:pic>
                <p:nvPicPr>
                  <p:cNvPr id="17" name="图片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7200" y="609600"/>
                    <a:ext cx="1219200" cy="1219200"/>
                  </a:xfrm>
                  <a:prstGeom prst="rect">
                    <a:avLst/>
                  </a:prstGeom>
                </p:spPr>
              </p:pic>
              <p:sp>
                <p:nvSpPr>
                  <p:cNvPr id="18" name="矩形 24"/>
                  <p:cNvSpPr/>
                  <p:nvPr/>
                </p:nvSpPr>
                <p:spPr>
                  <a:xfrm>
                    <a:off x="4278642" y="452415"/>
                    <a:ext cx="1167806" cy="1720604"/>
                  </a:xfrm>
                  <a:prstGeom prst="rect">
                    <a:avLst/>
                  </a:prstGeom>
                  <a:noFill/>
                </p:spPr>
                <p:txBody>
                  <a:bodyPr wrap="none" lIns="91440" tIns="45720" rIns="91440" bIns="45720">
                    <a:spAutoFit/>
                  </a:bodyPr>
                  <a:lstStyle/>
                  <a:p>
                    <a:pPr algn="ctr"/>
                    <a:r>
                      <a:rPr lang="en-US" altLang="zh-CN" sz="8000" b="1">
                        <a:ln w="0"/>
                        <a:solidFill>
                          <a:srgbClr val="FFC000"/>
                        </a:solidFill>
                        <a:effectLst>
                          <a:outerShdw blurRad="38100" dist="19050" dir="2700000" algn="tl" rotWithShape="0">
                            <a:schemeClr val="dk1">
                              <a:alpha val="40000"/>
                            </a:schemeClr>
                          </a:outerShdw>
                        </a:effectLst>
                        <a:ea typeface="华文新魏" panose="02010800040101010101" pitchFamily="2" charset="-122"/>
                      </a:rPr>
                      <a:t>Á</a:t>
                    </a:r>
                    <a:endParaRPr lang="zh-CN" altLang="en-US" sz="8000" b="1" cap="none" spc="0" dirty="0">
                      <a:ln w="0"/>
                      <a:solidFill>
                        <a:srgbClr val="FFC000"/>
                      </a:solidFill>
                      <a:effectLst>
                        <a:outerShdw blurRad="38100" dist="19050" dir="2700000" algn="tl" rotWithShape="0">
                          <a:schemeClr val="dk1">
                            <a:alpha val="40000"/>
                          </a:schemeClr>
                        </a:outerShdw>
                      </a:effectLst>
                      <a:ea typeface="华文新魏" panose="02010800040101010101" pitchFamily="2" charset="-122"/>
                    </a:endParaRPr>
                  </a:p>
                </p:txBody>
              </p:sp>
            </p:grpSp>
            <p:grpSp>
              <p:nvGrpSpPr>
                <p:cNvPr id="14" name="组合 27"/>
                <p:cNvGrpSpPr/>
                <p:nvPr/>
              </p:nvGrpSpPr>
              <p:grpSpPr>
                <a:xfrm>
                  <a:off x="678353" y="2209801"/>
                  <a:ext cx="842131" cy="1323439"/>
                  <a:chOff x="4267200" y="434370"/>
                  <a:chExt cx="1219200" cy="1720604"/>
                </a:xfrm>
              </p:grpSpPr>
              <p:pic>
                <p:nvPicPr>
                  <p:cNvPr id="15" name="图片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7200" y="609600"/>
                    <a:ext cx="1219200" cy="1219200"/>
                  </a:xfrm>
                  <a:prstGeom prst="rect">
                    <a:avLst/>
                  </a:prstGeom>
                </p:spPr>
              </p:pic>
              <p:sp>
                <p:nvSpPr>
                  <p:cNvPr id="16" name="矩形 24"/>
                  <p:cNvSpPr/>
                  <p:nvPr/>
                </p:nvSpPr>
                <p:spPr>
                  <a:xfrm>
                    <a:off x="4269692" y="434370"/>
                    <a:ext cx="1214221" cy="1720604"/>
                  </a:xfrm>
                  <a:prstGeom prst="rect">
                    <a:avLst/>
                  </a:prstGeom>
                  <a:noFill/>
                </p:spPr>
                <p:txBody>
                  <a:bodyPr wrap="none" lIns="91440" tIns="45720" rIns="91440" bIns="45720">
                    <a:spAutoFit/>
                  </a:bodyPr>
                  <a:lstStyle/>
                  <a:p>
                    <a:pPr algn="ctr"/>
                    <a:r>
                      <a:rPr lang="en-US" altLang="zh-CN" sz="8000" b="1" smtClean="0">
                        <a:ln w="0"/>
                        <a:solidFill>
                          <a:srgbClr val="FFC000"/>
                        </a:solidFill>
                        <a:effectLst>
                          <a:outerShdw blurRad="38100" dist="19050" dir="2700000" algn="tl" rotWithShape="0">
                            <a:schemeClr val="dk1">
                              <a:alpha val="40000"/>
                            </a:schemeClr>
                          </a:outerShdw>
                        </a:effectLst>
                        <a:ea typeface="华文新魏" panose="02010800040101010101" pitchFamily="2" charset="-122"/>
                      </a:rPr>
                      <a:t>G</a:t>
                    </a:r>
                    <a:endParaRPr lang="zh-CN" altLang="en-US" sz="8000" b="1" cap="none" spc="0" dirty="0">
                      <a:ln w="0"/>
                      <a:solidFill>
                        <a:srgbClr val="FFC000"/>
                      </a:solidFill>
                      <a:effectLst>
                        <a:outerShdw blurRad="38100" dist="19050" dir="2700000" algn="tl" rotWithShape="0">
                          <a:schemeClr val="dk1">
                            <a:alpha val="40000"/>
                          </a:schemeClr>
                        </a:outerShdw>
                      </a:effectLst>
                      <a:ea typeface="华文新魏" panose="02010800040101010101" pitchFamily="2" charset="-122"/>
                    </a:endParaRPr>
                  </a:p>
                </p:txBody>
              </p:sp>
            </p:grpSp>
          </p:grpSp>
          <p:pic>
            <p:nvPicPr>
              <p:cNvPr id="42" name="图片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85668" y="1001256"/>
                <a:ext cx="842131" cy="937773"/>
              </a:xfrm>
              <a:prstGeom prst="rect">
                <a:avLst/>
              </a:prstGeom>
            </p:spPr>
          </p:pic>
        </p:grpSp>
      </p:grpSp>
      <p:grpSp>
        <p:nvGrpSpPr>
          <p:cNvPr id="43" name="Group 42"/>
          <p:cNvGrpSpPr/>
          <p:nvPr/>
        </p:nvGrpSpPr>
        <p:grpSpPr>
          <a:xfrm>
            <a:off x="3926909" y="3681905"/>
            <a:ext cx="2521146" cy="1323439"/>
            <a:chOff x="6997502" y="2316720"/>
            <a:chExt cx="2521146" cy="1323439"/>
          </a:xfrm>
        </p:grpSpPr>
        <p:grpSp>
          <p:nvGrpSpPr>
            <p:cNvPr id="44" name="Group 43"/>
            <p:cNvGrpSpPr/>
            <p:nvPr/>
          </p:nvGrpSpPr>
          <p:grpSpPr>
            <a:xfrm>
              <a:off x="6997502" y="2316720"/>
              <a:ext cx="1715374" cy="1323439"/>
              <a:chOff x="5635221" y="2237840"/>
              <a:chExt cx="1715374" cy="1323439"/>
            </a:xfrm>
          </p:grpSpPr>
          <p:grpSp>
            <p:nvGrpSpPr>
              <p:cNvPr id="48" name="组合 27"/>
              <p:cNvGrpSpPr/>
              <p:nvPr/>
            </p:nvGrpSpPr>
            <p:grpSpPr>
              <a:xfrm>
                <a:off x="5635221" y="2237840"/>
                <a:ext cx="861133" cy="1323439"/>
                <a:chOff x="4253448" y="434370"/>
                <a:chExt cx="1246710" cy="1720604"/>
              </a:xfrm>
            </p:grpSpPr>
            <p:pic>
              <p:nvPicPr>
                <p:cNvPr id="52" name="图片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7200" y="609600"/>
                  <a:ext cx="1219200" cy="1219200"/>
                </a:xfrm>
                <a:prstGeom prst="rect">
                  <a:avLst/>
                </a:prstGeom>
              </p:spPr>
            </p:pic>
            <p:sp>
              <p:nvSpPr>
                <p:cNvPr id="53" name="矩形 24"/>
                <p:cNvSpPr/>
                <p:nvPr/>
              </p:nvSpPr>
              <p:spPr>
                <a:xfrm>
                  <a:off x="4253448" y="434370"/>
                  <a:ext cx="1246710" cy="1720604"/>
                </a:xfrm>
                <a:prstGeom prst="rect">
                  <a:avLst/>
                </a:prstGeom>
                <a:noFill/>
              </p:spPr>
              <p:txBody>
                <a:bodyPr wrap="none" lIns="91440" tIns="45720" rIns="91440" bIns="45720">
                  <a:spAutoFit/>
                </a:bodyPr>
                <a:lstStyle/>
                <a:p>
                  <a:pPr algn="ctr"/>
                  <a:r>
                    <a:rPr lang="en-US" altLang="zh-CN" sz="8000" b="1" smtClean="0">
                      <a:ln w="0"/>
                      <a:solidFill>
                        <a:srgbClr val="FFC000"/>
                      </a:solidFill>
                      <a:effectLst>
                        <a:outerShdw blurRad="38100" dist="19050" dir="2700000" algn="tl" rotWithShape="0">
                          <a:schemeClr val="dk1">
                            <a:alpha val="40000"/>
                          </a:schemeClr>
                        </a:outerShdw>
                      </a:effectLst>
                      <a:ea typeface="华文新魏" panose="02010800040101010101" pitchFamily="2" charset="-122"/>
                    </a:rPr>
                    <a:t>N</a:t>
                  </a:r>
                  <a:endParaRPr lang="zh-CN" altLang="en-US" sz="8000" b="1" cap="none" spc="0" dirty="0">
                    <a:ln w="0"/>
                    <a:solidFill>
                      <a:srgbClr val="FFC000"/>
                    </a:solidFill>
                    <a:effectLst>
                      <a:outerShdw blurRad="38100" dist="19050" dir="2700000" algn="tl" rotWithShape="0">
                        <a:schemeClr val="dk1">
                          <a:alpha val="40000"/>
                        </a:schemeClr>
                      </a:outerShdw>
                    </a:effectLst>
                    <a:ea typeface="华文新魏" panose="02010800040101010101" pitchFamily="2" charset="-122"/>
                  </a:endParaRPr>
                </a:p>
              </p:txBody>
            </p:sp>
          </p:grpSp>
          <p:grpSp>
            <p:nvGrpSpPr>
              <p:cNvPr id="49" name="组合 27"/>
              <p:cNvGrpSpPr/>
              <p:nvPr/>
            </p:nvGrpSpPr>
            <p:grpSpPr>
              <a:xfrm>
                <a:off x="6471829" y="2237840"/>
                <a:ext cx="878766" cy="1323439"/>
                <a:chOff x="4240679" y="434370"/>
                <a:chExt cx="1272238" cy="1720604"/>
              </a:xfrm>
            </p:grpSpPr>
            <p:pic>
              <p:nvPicPr>
                <p:cNvPr id="50" name="图片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7200" y="609600"/>
                  <a:ext cx="1219200" cy="1219200"/>
                </a:xfrm>
                <a:prstGeom prst="rect">
                  <a:avLst/>
                </a:prstGeom>
              </p:spPr>
            </p:pic>
            <p:sp>
              <p:nvSpPr>
                <p:cNvPr id="51" name="矩形 24"/>
                <p:cNvSpPr/>
                <p:nvPr/>
              </p:nvSpPr>
              <p:spPr>
                <a:xfrm>
                  <a:off x="4240679" y="434370"/>
                  <a:ext cx="1272238" cy="1720604"/>
                </a:xfrm>
                <a:prstGeom prst="rect">
                  <a:avLst/>
                </a:prstGeom>
                <a:noFill/>
              </p:spPr>
              <p:txBody>
                <a:bodyPr wrap="none" lIns="91440" tIns="45720" rIns="91440" bIns="45720">
                  <a:spAutoFit/>
                </a:bodyPr>
                <a:lstStyle/>
                <a:p>
                  <a:pPr algn="ctr"/>
                  <a:r>
                    <a:rPr lang="en-US" altLang="zh-CN" sz="8000" b="1" smtClean="0">
                      <a:ln w="0"/>
                      <a:solidFill>
                        <a:srgbClr val="FFC000"/>
                      </a:solidFill>
                      <a:effectLst>
                        <a:outerShdw blurRad="38100" dist="19050" dir="2700000" algn="tl" rotWithShape="0">
                          <a:schemeClr val="dk1">
                            <a:alpha val="40000"/>
                          </a:schemeClr>
                        </a:outerShdw>
                      </a:effectLst>
                      <a:ea typeface="华文新魏" panose="02010800040101010101" pitchFamily="2" charset="-122"/>
                    </a:rPr>
                    <a:t>Ộ</a:t>
                  </a:r>
                  <a:endParaRPr lang="zh-CN" altLang="en-US" sz="8000" b="1" cap="none" spc="0" dirty="0">
                    <a:ln w="0"/>
                    <a:solidFill>
                      <a:srgbClr val="FFC000"/>
                    </a:solidFill>
                    <a:effectLst>
                      <a:outerShdw blurRad="38100" dist="19050" dir="2700000" algn="tl" rotWithShape="0">
                        <a:schemeClr val="dk1">
                          <a:alpha val="40000"/>
                        </a:schemeClr>
                      </a:outerShdw>
                    </a:effectLst>
                    <a:ea typeface="华文新魏" panose="02010800040101010101" pitchFamily="2" charset="-122"/>
                  </a:endParaRPr>
                </a:p>
              </p:txBody>
            </p:sp>
          </p:grpSp>
        </p:grpSp>
        <p:grpSp>
          <p:nvGrpSpPr>
            <p:cNvPr id="45" name="组合 27"/>
            <p:cNvGrpSpPr/>
            <p:nvPr/>
          </p:nvGrpSpPr>
          <p:grpSpPr>
            <a:xfrm>
              <a:off x="8676517" y="2316720"/>
              <a:ext cx="842131" cy="1323439"/>
              <a:chOff x="4267200" y="434370"/>
              <a:chExt cx="1219200" cy="1720604"/>
            </a:xfrm>
          </p:grpSpPr>
          <p:pic>
            <p:nvPicPr>
              <p:cNvPr id="46" name="图片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7200" y="609600"/>
                <a:ext cx="1219200" cy="1219200"/>
              </a:xfrm>
              <a:prstGeom prst="rect">
                <a:avLst/>
              </a:prstGeom>
            </p:spPr>
          </p:pic>
          <p:sp>
            <p:nvSpPr>
              <p:cNvPr id="47" name="矩形 24"/>
              <p:cNvSpPr/>
              <p:nvPr/>
            </p:nvSpPr>
            <p:spPr>
              <a:xfrm>
                <a:off x="4544700" y="434370"/>
                <a:ext cx="664201" cy="1720604"/>
              </a:xfrm>
              <a:prstGeom prst="rect">
                <a:avLst/>
              </a:prstGeom>
              <a:noFill/>
            </p:spPr>
            <p:txBody>
              <a:bodyPr wrap="none" lIns="91440" tIns="45720" rIns="91440" bIns="45720">
                <a:spAutoFit/>
              </a:bodyPr>
              <a:lstStyle/>
              <a:p>
                <a:pPr algn="ctr"/>
                <a:r>
                  <a:rPr lang="en-US" altLang="zh-CN" sz="8000" b="1">
                    <a:ln w="0"/>
                    <a:solidFill>
                      <a:srgbClr val="FFC000"/>
                    </a:solidFill>
                    <a:effectLst>
                      <a:outerShdw blurRad="38100" dist="19050" dir="2700000" algn="tl" rotWithShape="0">
                        <a:schemeClr val="dk1">
                          <a:alpha val="40000"/>
                        </a:schemeClr>
                      </a:outerShdw>
                    </a:effectLst>
                    <a:ea typeface="华文新魏" panose="02010800040101010101" pitchFamily="2" charset="-122"/>
                  </a:rPr>
                  <a:t>I</a:t>
                </a:r>
                <a:endParaRPr lang="zh-CN" altLang="en-US" sz="8000" b="1" cap="none" spc="0" dirty="0">
                  <a:ln w="0"/>
                  <a:solidFill>
                    <a:srgbClr val="FFC000"/>
                  </a:solidFill>
                  <a:effectLst>
                    <a:outerShdw blurRad="38100" dist="19050" dir="2700000" algn="tl" rotWithShape="0">
                      <a:schemeClr val="dk1">
                        <a:alpha val="40000"/>
                      </a:schemeClr>
                    </a:outerShdw>
                  </a:effectLst>
                  <a:ea typeface="华文新魏" panose="02010800040101010101" pitchFamily="2" charset="-122"/>
                </a:endParaRPr>
              </a:p>
            </p:txBody>
          </p:sp>
        </p:grpSp>
      </p:grpSp>
      <p:grpSp>
        <p:nvGrpSpPr>
          <p:cNvPr id="54" name="Group 53"/>
          <p:cNvGrpSpPr/>
          <p:nvPr/>
        </p:nvGrpSpPr>
        <p:grpSpPr>
          <a:xfrm>
            <a:off x="6614579" y="3668214"/>
            <a:ext cx="3360809" cy="1350820"/>
            <a:chOff x="3970456" y="2300365"/>
            <a:chExt cx="3360809" cy="1350820"/>
          </a:xfrm>
        </p:grpSpPr>
        <p:sp>
          <p:nvSpPr>
            <p:cNvPr id="55" name="矩形 24"/>
            <p:cNvSpPr/>
            <p:nvPr/>
          </p:nvSpPr>
          <p:spPr>
            <a:xfrm>
              <a:off x="6527428" y="2300365"/>
              <a:ext cx="731290" cy="1323439"/>
            </a:xfrm>
            <a:prstGeom prst="rect">
              <a:avLst/>
            </a:prstGeom>
            <a:noFill/>
          </p:spPr>
          <p:txBody>
            <a:bodyPr wrap="none" lIns="91440" tIns="45720" rIns="91440" bIns="45720">
              <a:spAutoFit/>
            </a:bodyPr>
            <a:lstStyle/>
            <a:p>
              <a:pPr algn="ctr"/>
              <a:r>
                <a:rPr lang="en-US" altLang="zh-CN" sz="8000" b="1">
                  <a:ln w="0"/>
                  <a:solidFill>
                    <a:srgbClr val="FFC000"/>
                  </a:solidFill>
                  <a:effectLst>
                    <a:outerShdw blurRad="38100" dist="19050" dir="2700000" algn="tl" rotWithShape="0">
                      <a:schemeClr val="dk1">
                        <a:alpha val="40000"/>
                      </a:schemeClr>
                    </a:outerShdw>
                  </a:effectLst>
                  <a:ea typeface="华文新魏" panose="02010800040101010101" pitchFamily="2" charset="-122"/>
                </a:rPr>
                <a:t>P</a:t>
              </a:r>
              <a:endParaRPr lang="zh-CN" altLang="en-US" sz="8000" b="1" cap="none" spc="0" dirty="0">
                <a:ln w="0"/>
                <a:solidFill>
                  <a:srgbClr val="FFC000"/>
                </a:solidFill>
                <a:effectLst>
                  <a:outerShdw blurRad="38100" dist="19050" dir="2700000" algn="tl" rotWithShape="0">
                    <a:schemeClr val="dk1">
                      <a:alpha val="40000"/>
                    </a:schemeClr>
                  </a:outerShdw>
                </a:effectLst>
                <a:ea typeface="华文新魏" panose="02010800040101010101" pitchFamily="2" charset="-122"/>
              </a:endParaRPr>
            </a:p>
          </p:txBody>
        </p:sp>
        <p:grpSp>
          <p:nvGrpSpPr>
            <p:cNvPr id="56" name="Group 55"/>
            <p:cNvGrpSpPr/>
            <p:nvPr/>
          </p:nvGrpSpPr>
          <p:grpSpPr>
            <a:xfrm>
              <a:off x="3970456" y="2313866"/>
              <a:ext cx="3360809" cy="1337319"/>
              <a:chOff x="3362755" y="877178"/>
              <a:chExt cx="3360809" cy="1337319"/>
            </a:xfrm>
          </p:grpSpPr>
          <p:grpSp>
            <p:nvGrpSpPr>
              <p:cNvPr id="57" name="Group 56"/>
              <p:cNvGrpSpPr/>
              <p:nvPr/>
            </p:nvGrpSpPr>
            <p:grpSpPr>
              <a:xfrm>
                <a:off x="3362755" y="877178"/>
                <a:ext cx="2534139" cy="1337319"/>
                <a:chOff x="678353" y="2209801"/>
                <a:chExt cx="2534139" cy="1337319"/>
              </a:xfrm>
            </p:grpSpPr>
            <p:grpSp>
              <p:nvGrpSpPr>
                <p:cNvPr id="59" name="组合 27"/>
                <p:cNvGrpSpPr/>
                <p:nvPr/>
              </p:nvGrpSpPr>
              <p:grpSpPr>
                <a:xfrm>
                  <a:off x="1523998" y="2209801"/>
                  <a:ext cx="842131" cy="1323439"/>
                  <a:chOff x="4267200" y="434370"/>
                  <a:chExt cx="1219200" cy="1720604"/>
                </a:xfrm>
              </p:grpSpPr>
              <p:pic>
                <p:nvPicPr>
                  <p:cNvPr id="66" name="图片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7200" y="609600"/>
                    <a:ext cx="1219200" cy="1219200"/>
                  </a:xfrm>
                  <a:prstGeom prst="rect">
                    <a:avLst/>
                  </a:prstGeom>
                </p:spPr>
              </p:pic>
              <p:sp>
                <p:nvSpPr>
                  <p:cNvPr id="67" name="矩形 24"/>
                  <p:cNvSpPr/>
                  <p:nvPr/>
                </p:nvSpPr>
                <p:spPr>
                  <a:xfrm>
                    <a:off x="4544698" y="434370"/>
                    <a:ext cx="664201" cy="1720604"/>
                  </a:xfrm>
                  <a:prstGeom prst="rect">
                    <a:avLst/>
                  </a:prstGeom>
                  <a:noFill/>
                </p:spPr>
                <p:txBody>
                  <a:bodyPr wrap="none" lIns="91440" tIns="45720" rIns="91440" bIns="45720">
                    <a:spAutoFit/>
                  </a:bodyPr>
                  <a:lstStyle/>
                  <a:p>
                    <a:pPr algn="ctr"/>
                    <a:r>
                      <a:rPr lang="en-US" altLang="zh-CN" sz="8000" b="1" smtClean="0">
                        <a:ln w="0"/>
                        <a:solidFill>
                          <a:srgbClr val="FFC000"/>
                        </a:solidFill>
                        <a:effectLst>
                          <a:outerShdw blurRad="38100" dist="19050" dir="2700000" algn="tl" rotWithShape="0">
                            <a:schemeClr val="dk1">
                              <a:alpha val="40000"/>
                            </a:schemeClr>
                          </a:outerShdw>
                        </a:effectLst>
                        <a:ea typeface="华文新魏" panose="02010800040101010101" pitchFamily="2" charset="-122"/>
                      </a:rPr>
                      <a:t>I</a:t>
                    </a:r>
                    <a:endParaRPr lang="zh-CN" altLang="en-US" sz="8000" b="1" cap="none" spc="0" dirty="0">
                      <a:ln w="0"/>
                      <a:solidFill>
                        <a:srgbClr val="FFC000"/>
                      </a:solidFill>
                      <a:effectLst>
                        <a:outerShdw blurRad="38100" dist="19050" dir="2700000" algn="tl" rotWithShape="0">
                          <a:schemeClr val="dk1">
                            <a:alpha val="40000"/>
                          </a:schemeClr>
                        </a:outerShdw>
                      </a:effectLst>
                      <a:ea typeface="华文新魏" panose="02010800040101010101" pitchFamily="2" charset="-122"/>
                    </a:endParaRPr>
                  </a:p>
                </p:txBody>
              </p:sp>
            </p:grpSp>
            <p:grpSp>
              <p:nvGrpSpPr>
                <p:cNvPr id="60" name="组合 27"/>
                <p:cNvGrpSpPr/>
                <p:nvPr/>
              </p:nvGrpSpPr>
              <p:grpSpPr>
                <a:xfrm>
                  <a:off x="2370361" y="2223681"/>
                  <a:ext cx="842131" cy="1323439"/>
                  <a:chOff x="4267200" y="452415"/>
                  <a:chExt cx="1219200" cy="1720604"/>
                </a:xfrm>
              </p:grpSpPr>
              <p:pic>
                <p:nvPicPr>
                  <p:cNvPr id="64" name="图片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7200" y="609600"/>
                    <a:ext cx="1219200" cy="1219200"/>
                  </a:xfrm>
                  <a:prstGeom prst="rect">
                    <a:avLst/>
                  </a:prstGeom>
                </p:spPr>
              </p:pic>
              <p:sp>
                <p:nvSpPr>
                  <p:cNvPr id="65" name="矩形 24"/>
                  <p:cNvSpPr/>
                  <p:nvPr/>
                </p:nvSpPr>
                <p:spPr>
                  <a:xfrm>
                    <a:off x="4366830" y="452415"/>
                    <a:ext cx="991429" cy="1720604"/>
                  </a:xfrm>
                  <a:prstGeom prst="rect">
                    <a:avLst/>
                  </a:prstGeom>
                  <a:noFill/>
                </p:spPr>
                <p:txBody>
                  <a:bodyPr wrap="none" lIns="91440" tIns="45720" rIns="91440" bIns="45720">
                    <a:spAutoFit/>
                  </a:bodyPr>
                  <a:lstStyle/>
                  <a:p>
                    <a:pPr algn="ctr"/>
                    <a:r>
                      <a:rPr lang="en-US" altLang="zh-CN" sz="8000" b="1" smtClean="0">
                        <a:ln w="0"/>
                        <a:solidFill>
                          <a:srgbClr val="FFC000"/>
                        </a:solidFill>
                        <a:effectLst>
                          <a:outerShdw blurRad="38100" dist="19050" dir="2700000" algn="tl" rotWithShape="0">
                            <a:schemeClr val="dk1">
                              <a:alpha val="40000"/>
                            </a:schemeClr>
                          </a:outerShdw>
                        </a:effectLst>
                        <a:ea typeface="华文新魏" panose="02010800040101010101" pitchFamily="2" charset="-122"/>
                      </a:rPr>
                      <a:t>Ế</a:t>
                    </a:r>
                    <a:endParaRPr lang="zh-CN" altLang="en-US" sz="8000" b="1" cap="none" spc="0" dirty="0">
                      <a:ln w="0"/>
                      <a:solidFill>
                        <a:srgbClr val="FFC000"/>
                      </a:solidFill>
                      <a:effectLst>
                        <a:outerShdw blurRad="38100" dist="19050" dir="2700000" algn="tl" rotWithShape="0">
                          <a:schemeClr val="dk1">
                            <a:alpha val="40000"/>
                          </a:schemeClr>
                        </a:outerShdw>
                      </a:effectLst>
                      <a:ea typeface="华文新魏" panose="02010800040101010101" pitchFamily="2" charset="-122"/>
                    </a:endParaRPr>
                  </a:p>
                </p:txBody>
              </p:sp>
            </p:grpSp>
            <p:grpSp>
              <p:nvGrpSpPr>
                <p:cNvPr id="61" name="组合 27"/>
                <p:cNvGrpSpPr/>
                <p:nvPr/>
              </p:nvGrpSpPr>
              <p:grpSpPr>
                <a:xfrm>
                  <a:off x="678353" y="2209801"/>
                  <a:ext cx="842131" cy="1323439"/>
                  <a:chOff x="4267200" y="434370"/>
                  <a:chExt cx="1219200" cy="1720604"/>
                </a:xfrm>
              </p:grpSpPr>
              <p:pic>
                <p:nvPicPr>
                  <p:cNvPr id="62" name="图片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7200" y="609600"/>
                    <a:ext cx="1219200" cy="1219200"/>
                  </a:xfrm>
                  <a:prstGeom prst="rect">
                    <a:avLst/>
                  </a:prstGeom>
                </p:spPr>
              </p:pic>
              <p:sp>
                <p:nvSpPr>
                  <p:cNvPr id="63" name="矩形 24"/>
                  <p:cNvSpPr/>
                  <p:nvPr/>
                </p:nvSpPr>
                <p:spPr>
                  <a:xfrm>
                    <a:off x="4375287" y="434370"/>
                    <a:ext cx="1003031" cy="1720604"/>
                  </a:xfrm>
                  <a:prstGeom prst="rect">
                    <a:avLst/>
                  </a:prstGeom>
                  <a:noFill/>
                </p:spPr>
                <p:txBody>
                  <a:bodyPr wrap="none" lIns="91440" tIns="45720" rIns="91440" bIns="45720">
                    <a:spAutoFit/>
                  </a:bodyPr>
                  <a:lstStyle/>
                  <a:p>
                    <a:pPr algn="ctr"/>
                    <a:r>
                      <a:rPr lang="en-US" altLang="zh-CN" sz="8000" b="1" smtClean="0">
                        <a:ln w="0"/>
                        <a:solidFill>
                          <a:srgbClr val="FFC000"/>
                        </a:solidFill>
                        <a:effectLst>
                          <a:outerShdw blurRad="38100" dist="19050" dir="2700000" algn="tl" rotWithShape="0">
                            <a:schemeClr val="dk1">
                              <a:alpha val="40000"/>
                            </a:schemeClr>
                          </a:outerShdw>
                        </a:effectLst>
                        <a:ea typeface="华文新魏" panose="02010800040101010101" pitchFamily="2" charset="-122"/>
                      </a:rPr>
                      <a:t>T</a:t>
                    </a:r>
                    <a:endParaRPr lang="zh-CN" altLang="en-US" sz="8000" b="1" cap="none" spc="0" dirty="0">
                      <a:ln w="0"/>
                      <a:solidFill>
                        <a:srgbClr val="FFC000"/>
                      </a:solidFill>
                      <a:effectLst>
                        <a:outerShdw blurRad="38100" dist="19050" dir="2700000" algn="tl" rotWithShape="0">
                          <a:schemeClr val="dk1">
                            <a:alpha val="40000"/>
                          </a:schemeClr>
                        </a:outerShdw>
                      </a:effectLst>
                      <a:ea typeface="华文新魏" panose="02010800040101010101" pitchFamily="2" charset="-122"/>
                    </a:endParaRPr>
                  </a:p>
                </p:txBody>
              </p:sp>
            </p:grpSp>
          </p:grpSp>
          <p:pic>
            <p:nvPicPr>
              <p:cNvPr id="58" name="图片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81433" y="999299"/>
                <a:ext cx="842131" cy="937773"/>
              </a:xfrm>
              <a:prstGeom prst="rect">
                <a:avLst/>
              </a:prstGeom>
            </p:spPr>
          </p:pic>
        </p:grpSp>
      </p:grpSp>
      <p:grpSp>
        <p:nvGrpSpPr>
          <p:cNvPr id="9" name="Group 8"/>
          <p:cNvGrpSpPr/>
          <p:nvPr/>
        </p:nvGrpSpPr>
        <p:grpSpPr>
          <a:xfrm>
            <a:off x="2288773" y="294594"/>
            <a:ext cx="2798684" cy="1833892"/>
            <a:chOff x="2288773" y="294594"/>
            <a:chExt cx="2798684" cy="1833892"/>
          </a:xfrm>
        </p:grpSpPr>
        <p:grpSp>
          <p:nvGrpSpPr>
            <p:cNvPr id="69" name="组合 30"/>
            <p:cNvGrpSpPr/>
            <p:nvPr/>
          </p:nvGrpSpPr>
          <p:grpSpPr>
            <a:xfrm>
              <a:off x="2288773" y="294594"/>
              <a:ext cx="2798684" cy="1833892"/>
              <a:chOff x="1922283" y="3212976"/>
              <a:chExt cx="2197812" cy="1440160"/>
            </a:xfrm>
          </p:grpSpPr>
          <p:sp>
            <p:nvSpPr>
              <p:cNvPr id="70" name="椭圆 37"/>
              <p:cNvSpPr/>
              <p:nvPr/>
            </p:nvSpPr>
            <p:spPr>
              <a:xfrm>
                <a:off x="2331589" y="3212976"/>
                <a:ext cx="1440160" cy="1440160"/>
              </a:xfrm>
              <a:prstGeom prst="ellipse">
                <a:avLst/>
              </a:pr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inpin heiti" charset="-122"/>
                  <a:ea typeface="inpin heiti" charset="-122"/>
                </a:endParaRPr>
              </a:p>
            </p:txBody>
          </p:sp>
          <p:sp>
            <p:nvSpPr>
              <p:cNvPr id="71" name="Freeform 16"/>
              <p:cNvSpPr>
                <a:spLocks noEditPoints="1"/>
              </p:cNvSpPr>
              <p:nvPr/>
            </p:nvSpPr>
            <p:spPr bwMode="auto">
              <a:xfrm>
                <a:off x="1922283" y="3426470"/>
                <a:ext cx="2197812" cy="1126119"/>
              </a:xfrm>
              <a:custGeom>
                <a:avLst/>
                <a:gdLst>
                  <a:gd name="T0" fmla="*/ 256 w 316"/>
                  <a:gd name="T1" fmla="*/ 124 h 162"/>
                  <a:gd name="T2" fmla="*/ 152 w 316"/>
                  <a:gd name="T3" fmla="*/ 27 h 162"/>
                  <a:gd name="T4" fmla="*/ 122 w 316"/>
                  <a:gd name="T5" fmla="*/ 17 h 162"/>
                  <a:gd name="T6" fmla="*/ 143 w 316"/>
                  <a:gd name="T7" fmla="*/ 30 h 162"/>
                  <a:gd name="T8" fmla="*/ 250 w 316"/>
                  <a:gd name="T9" fmla="*/ 126 h 162"/>
                  <a:gd name="T10" fmla="*/ 127 w 316"/>
                  <a:gd name="T11" fmla="*/ 48 h 162"/>
                  <a:gd name="T12" fmla="*/ 248 w 316"/>
                  <a:gd name="T13" fmla="*/ 113 h 162"/>
                  <a:gd name="T14" fmla="*/ 275 w 316"/>
                  <a:gd name="T15" fmla="*/ 96 h 162"/>
                  <a:gd name="T16" fmla="*/ 292 w 316"/>
                  <a:gd name="T17" fmla="*/ 75 h 162"/>
                  <a:gd name="T18" fmla="*/ 278 w 316"/>
                  <a:gd name="T19" fmla="*/ 30 h 162"/>
                  <a:gd name="T20" fmla="*/ 210 w 316"/>
                  <a:gd name="T21" fmla="*/ 29 h 162"/>
                  <a:gd name="T22" fmla="*/ 7 w 316"/>
                  <a:gd name="T23" fmla="*/ 126 h 162"/>
                  <a:gd name="T24" fmla="*/ 315 w 316"/>
                  <a:gd name="T25" fmla="*/ 48 h 162"/>
                  <a:gd name="T26" fmla="*/ 279 w 316"/>
                  <a:gd name="T27" fmla="*/ 92 h 162"/>
                  <a:gd name="T28" fmla="*/ 196 w 316"/>
                  <a:gd name="T29" fmla="*/ 145 h 162"/>
                  <a:gd name="T30" fmla="*/ 261 w 316"/>
                  <a:gd name="T31" fmla="*/ 17 h 162"/>
                  <a:gd name="T32" fmla="*/ 104 w 316"/>
                  <a:gd name="T33" fmla="*/ 53 h 162"/>
                  <a:gd name="T34" fmla="*/ 127 w 316"/>
                  <a:gd name="T35" fmla="*/ 48 h 162"/>
                  <a:gd name="T36" fmla="*/ 305 w 316"/>
                  <a:gd name="T37" fmla="*/ 60 h 162"/>
                  <a:gd name="T38" fmla="*/ 47 w 316"/>
                  <a:gd name="T39" fmla="*/ 143 h 162"/>
                  <a:gd name="T40" fmla="*/ 213 w 316"/>
                  <a:gd name="T41" fmla="*/ 129 h 162"/>
                  <a:gd name="T42" fmla="*/ 248 w 316"/>
                  <a:gd name="T43" fmla="*/ 113 h 162"/>
                  <a:gd name="T44" fmla="*/ 58 w 316"/>
                  <a:gd name="T45" fmla="*/ 141 h 162"/>
                  <a:gd name="T46" fmla="*/ 121 w 316"/>
                  <a:gd name="T47" fmla="*/ 16 h 162"/>
                  <a:gd name="T48" fmla="*/ 91 w 316"/>
                  <a:gd name="T49" fmla="*/ 11 h 162"/>
                  <a:gd name="T50" fmla="*/ 33 w 316"/>
                  <a:gd name="T51" fmla="*/ 152 h 162"/>
                  <a:gd name="T52" fmla="*/ 230 w 316"/>
                  <a:gd name="T53" fmla="*/ 136 h 162"/>
                  <a:gd name="T54" fmla="*/ 155 w 316"/>
                  <a:gd name="T55" fmla="*/ 154 h 162"/>
                  <a:gd name="T56" fmla="*/ 121 w 316"/>
                  <a:gd name="T57" fmla="*/ 45 h 162"/>
                  <a:gd name="T58" fmla="*/ 144 w 316"/>
                  <a:gd name="T59" fmla="*/ 37 h 162"/>
                  <a:gd name="T60" fmla="*/ 168 w 316"/>
                  <a:gd name="T61" fmla="*/ 28 h 162"/>
                  <a:gd name="T62" fmla="*/ 191 w 316"/>
                  <a:gd name="T63" fmla="*/ 24 h 162"/>
                  <a:gd name="T64" fmla="*/ 215 w 316"/>
                  <a:gd name="T65" fmla="*/ 22 h 162"/>
                  <a:gd name="T66" fmla="*/ 298 w 316"/>
                  <a:gd name="T67" fmla="*/ 30 h 162"/>
                  <a:gd name="T68" fmla="*/ 283 w 316"/>
                  <a:gd name="T69" fmla="*/ 25 h 162"/>
                  <a:gd name="T70" fmla="*/ 295 w 316"/>
                  <a:gd name="T71" fmla="*/ 33 h 162"/>
                  <a:gd name="T72" fmla="*/ 226 w 316"/>
                  <a:gd name="T73" fmla="*/ 122 h 162"/>
                  <a:gd name="T74" fmla="*/ 130 w 316"/>
                  <a:gd name="T75" fmla="*/ 146 h 162"/>
                  <a:gd name="T76" fmla="*/ 91 w 316"/>
                  <a:gd name="T77" fmla="*/ 147 h 162"/>
                  <a:gd name="T78" fmla="*/ 95 w 316"/>
                  <a:gd name="T79" fmla="*/ 27 h 162"/>
                  <a:gd name="T80" fmla="*/ 79 w 316"/>
                  <a:gd name="T81" fmla="*/ 20 h 162"/>
                  <a:gd name="T82" fmla="*/ 69 w 316"/>
                  <a:gd name="T83" fmla="*/ 26 h 162"/>
                  <a:gd name="T84" fmla="*/ 23 w 316"/>
                  <a:gd name="T85" fmla="*/ 67 h 162"/>
                  <a:gd name="T86" fmla="*/ 8 w 316"/>
                  <a:gd name="T87" fmla="*/ 99 h 162"/>
                  <a:gd name="T88" fmla="*/ 49 w 316"/>
                  <a:gd name="T89" fmla="*/ 156 h 162"/>
                  <a:gd name="T90" fmla="*/ 70 w 316"/>
                  <a:gd name="T91" fmla="*/ 158 h 162"/>
                  <a:gd name="T92" fmla="*/ 116 w 316"/>
                  <a:gd name="T93" fmla="*/ 160 h 162"/>
                  <a:gd name="T94" fmla="*/ 92 w 316"/>
                  <a:gd name="T95" fmla="*/ 158 h 162"/>
                  <a:gd name="T96" fmla="*/ 219 w 316"/>
                  <a:gd name="T97" fmla="*/ 140 h 162"/>
                  <a:gd name="T98" fmla="*/ 155 w 316"/>
                  <a:gd name="T99" fmla="*/ 154 h 162"/>
                  <a:gd name="T100" fmla="*/ 272 w 316"/>
                  <a:gd name="T101" fmla="*/ 108 h 162"/>
                  <a:gd name="T102" fmla="*/ 295 w 316"/>
                  <a:gd name="T103" fmla="*/ 87 h 162"/>
                  <a:gd name="T104" fmla="*/ 302 w 316"/>
                  <a:gd name="T105" fmla="*/ 76 h 162"/>
                  <a:gd name="T106" fmla="*/ 306 w 316"/>
                  <a:gd name="T107" fmla="*/ 39 h 162"/>
                  <a:gd name="T108" fmla="*/ 306 w 316"/>
                  <a:gd name="T109" fmla="*/ 69 h 162"/>
                  <a:gd name="T110" fmla="*/ 232 w 316"/>
                  <a:gd name="T111" fmla="*/ 27 h 162"/>
                  <a:gd name="T112" fmla="*/ 75 w 316"/>
                  <a:gd name="T113" fmla="*/ 158 h 162"/>
                  <a:gd name="T114" fmla="*/ 95 w 316"/>
                  <a:gd name="T115" fmla="*/ 30 h 162"/>
                  <a:gd name="T116" fmla="*/ 183 w 316"/>
                  <a:gd name="T117" fmla="*/ 14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 h="162">
                    <a:moveTo>
                      <a:pt x="260" y="122"/>
                    </a:moveTo>
                    <a:cubicBezTo>
                      <a:pt x="259" y="122"/>
                      <a:pt x="258" y="122"/>
                      <a:pt x="258" y="123"/>
                    </a:cubicBezTo>
                    <a:cubicBezTo>
                      <a:pt x="258" y="123"/>
                      <a:pt x="259" y="123"/>
                      <a:pt x="260" y="122"/>
                    </a:cubicBezTo>
                    <a:close/>
                    <a:moveTo>
                      <a:pt x="245" y="130"/>
                    </a:moveTo>
                    <a:cubicBezTo>
                      <a:pt x="246" y="129"/>
                      <a:pt x="248" y="129"/>
                      <a:pt x="249" y="128"/>
                    </a:cubicBezTo>
                    <a:cubicBezTo>
                      <a:pt x="250" y="128"/>
                      <a:pt x="252" y="127"/>
                      <a:pt x="253" y="126"/>
                    </a:cubicBezTo>
                    <a:cubicBezTo>
                      <a:pt x="253" y="125"/>
                      <a:pt x="246" y="128"/>
                      <a:pt x="245" y="130"/>
                    </a:cubicBezTo>
                    <a:close/>
                    <a:moveTo>
                      <a:pt x="256" y="125"/>
                    </a:moveTo>
                    <a:cubicBezTo>
                      <a:pt x="257" y="124"/>
                      <a:pt x="257" y="124"/>
                      <a:pt x="256" y="124"/>
                    </a:cubicBezTo>
                    <a:cubicBezTo>
                      <a:pt x="255" y="124"/>
                      <a:pt x="253" y="125"/>
                      <a:pt x="256" y="125"/>
                    </a:cubicBezTo>
                    <a:close/>
                    <a:moveTo>
                      <a:pt x="71" y="160"/>
                    </a:moveTo>
                    <a:cubicBezTo>
                      <a:pt x="71" y="161"/>
                      <a:pt x="72" y="159"/>
                      <a:pt x="71" y="160"/>
                    </a:cubicBezTo>
                    <a:close/>
                    <a:moveTo>
                      <a:pt x="307" y="32"/>
                    </a:moveTo>
                    <a:cubicBezTo>
                      <a:pt x="308" y="32"/>
                      <a:pt x="304" y="30"/>
                      <a:pt x="304" y="30"/>
                    </a:cubicBezTo>
                    <a:cubicBezTo>
                      <a:pt x="305" y="31"/>
                      <a:pt x="306" y="32"/>
                      <a:pt x="307" y="32"/>
                    </a:cubicBezTo>
                    <a:close/>
                    <a:moveTo>
                      <a:pt x="152" y="27"/>
                    </a:moveTo>
                    <a:cubicBezTo>
                      <a:pt x="152" y="25"/>
                      <a:pt x="147" y="28"/>
                      <a:pt x="147" y="28"/>
                    </a:cubicBezTo>
                    <a:cubicBezTo>
                      <a:pt x="148" y="29"/>
                      <a:pt x="153" y="28"/>
                      <a:pt x="152" y="27"/>
                    </a:cubicBezTo>
                    <a:close/>
                    <a:moveTo>
                      <a:pt x="117" y="38"/>
                    </a:moveTo>
                    <a:cubicBezTo>
                      <a:pt x="117" y="38"/>
                      <a:pt x="117" y="37"/>
                      <a:pt x="117" y="37"/>
                    </a:cubicBezTo>
                    <a:cubicBezTo>
                      <a:pt x="116" y="37"/>
                      <a:pt x="115" y="37"/>
                      <a:pt x="114" y="38"/>
                    </a:cubicBezTo>
                    <a:cubicBezTo>
                      <a:pt x="113" y="38"/>
                      <a:pt x="105" y="45"/>
                      <a:pt x="105" y="45"/>
                    </a:cubicBezTo>
                    <a:cubicBezTo>
                      <a:pt x="106" y="45"/>
                      <a:pt x="144" y="30"/>
                      <a:pt x="144" y="30"/>
                    </a:cubicBezTo>
                    <a:cubicBezTo>
                      <a:pt x="144" y="29"/>
                      <a:pt x="144" y="30"/>
                      <a:pt x="143" y="30"/>
                    </a:cubicBezTo>
                    <a:cubicBezTo>
                      <a:pt x="142" y="30"/>
                      <a:pt x="142" y="30"/>
                      <a:pt x="141" y="30"/>
                    </a:cubicBezTo>
                    <a:cubicBezTo>
                      <a:pt x="135" y="33"/>
                      <a:pt x="119" y="39"/>
                      <a:pt x="117" y="38"/>
                    </a:cubicBezTo>
                    <a:close/>
                    <a:moveTo>
                      <a:pt x="122" y="17"/>
                    </a:moveTo>
                    <a:cubicBezTo>
                      <a:pt x="122" y="17"/>
                      <a:pt x="126" y="15"/>
                      <a:pt x="126" y="15"/>
                    </a:cubicBezTo>
                    <a:cubicBezTo>
                      <a:pt x="126" y="16"/>
                      <a:pt x="125" y="16"/>
                      <a:pt x="125" y="17"/>
                    </a:cubicBezTo>
                    <a:cubicBezTo>
                      <a:pt x="125" y="17"/>
                      <a:pt x="132" y="13"/>
                      <a:pt x="128" y="14"/>
                    </a:cubicBezTo>
                    <a:cubicBezTo>
                      <a:pt x="127" y="14"/>
                      <a:pt x="122" y="16"/>
                      <a:pt x="122" y="17"/>
                    </a:cubicBezTo>
                    <a:close/>
                    <a:moveTo>
                      <a:pt x="143" y="30"/>
                    </a:moveTo>
                    <a:cubicBezTo>
                      <a:pt x="143" y="30"/>
                      <a:pt x="143" y="30"/>
                      <a:pt x="143" y="30"/>
                    </a:cubicBezTo>
                    <a:cubicBezTo>
                      <a:pt x="142" y="30"/>
                      <a:pt x="142" y="30"/>
                      <a:pt x="141" y="30"/>
                    </a:cubicBezTo>
                    <a:cubicBezTo>
                      <a:pt x="141" y="30"/>
                      <a:pt x="141" y="30"/>
                      <a:pt x="141" y="30"/>
                    </a:cubicBezTo>
                    <a:cubicBezTo>
                      <a:pt x="142" y="30"/>
                      <a:pt x="142" y="30"/>
                      <a:pt x="143" y="30"/>
                    </a:cubicBezTo>
                    <a:close/>
                    <a:moveTo>
                      <a:pt x="180" y="137"/>
                    </a:moveTo>
                    <a:cubicBezTo>
                      <a:pt x="179" y="137"/>
                      <a:pt x="174" y="138"/>
                      <a:pt x="169" y="139"/>
                    </a:cubicBezTo>
                    <a:cubicBezTo>
                      <a:pt x="174" y="138"/>
                      <a:pt x="180" y="137"/>
                      <a:pt x="180" y="137"/>
                    </a:cubicBezTo>
                    <a:close/>
                    <a:moveTo>
                      <a:pt x="137" y="44"/>
                    </a:moveTo>
                    <a:cubicBezTo>
                      <a:pt x="137" y="45"/>
                      <a:pt x="136" y="45"/>
                      <a:pt x="135" y="45"/>
                    </a:cubicBezTo>
                    <a:cubicBezTo>
                      <a:pt x="135" y="45"/>
                      <a:pt x="135" y="45"/>
                      <a:pt x="135" y="45"/>
                    </a:cubicBezTo>
                    <a:cubicBezTo>
                      <a:pt x="136" y="45"/>
                      <a:pt x="136" y="45"/>
                      <a:pt x="137" y="44"/>
                    </a:cubicBezTo>
                    <a:cubicBezTo>
                      <a:pt x="137" y="44"/>
                      <a:pt x="137" y="44"/>
                      <a:pt x="137" y="44"/>
                    </a:cubicBezTo>
                    <a:close/>
                    <a:moveTo>
                      <a:pt x="250" y="126"/>
                    </a:moveTo>
                    <a:cubicBezTo>
                      <a:pt x="252" y="126"/>
                      <a:pt x="263" y="119"/>
                      <a:pt x="263" y="119"/>
                    </a:cubicBezTo>
                    <a:cubicBezTo>
                      <a:pt x="263" y="118"/>
                      <a:pt x="250" y="126"/>
                      <a:pt x="250" y="126"/>
                    </a:cubicBezTo>
                    <a:close/>
                    <a:moveTo>
                      <a:pt x="242" y="116"/>
                    </a:moveTo>
                    <a:cubicBezTo>
                      <a:pt x="242" y="116"/>
                      <a:pt x="242" y="116"/>
                      <a:pt x="242" y="116"/>
                    </a:cubicBezTo>
                    <a:cubicBezTo>
                      <a:pt x="242" y="116"/>
                      <a:pt x="242" y="116"/>
                      <a:pt x="242" y="116"/>
                    </a:cubicBezTo>
                    <a:close/>
                    <a:moveTo>
                      <a:pt x="172" y="33"/>
                    </a:moveTo>
                    <a:cubicBezTo>
                      <a:pt x="171" y="32"/>
                      <a:pt x="153" y="39"/>
                      <a:pt x="137" y="44"/>
                    </a:cubicBezTo>
                    <a:cubicBezTo>
                      <a:pt x="137" y="45"/>
                      <a:pt x="135" y="46"/>
                      <a:pt x="135" y="45"/>
                    </a:cubicBezTo>
                    <a:cubicBezTo>
                      <a:pt x="132" y="46"/>
                      <a:pt x="130" y="47"/>
                      <a:pt x="127" y="48"/>
                    </a:cubicBezTo>
                    <a:cubicBezTo>
                      <a:pt x="127" y="48"/>
                      <a:pt x="127" y="48"/>
                      <a:pt x="127" y="48"/>
                    </a:cubicBezTo>
                    <a:cubicBezTo>
                      <a:pt x="144" y="43"/>
                      <a:pt x="172" y="34"/>
                      <a:pt x="172" y="33"/>
                    </a:cubicBezTo>
                    <a:close/>
                    <a:moveTo>
                      <a:pt x="101" y="53"/>
                    </a:moveTo>
                    <a:cubicBezTo>
                      <a:pt x="101" y="53"/>
                      <a:pt x="101" y="53"/>
                      <a:pt x="101" y="53"/>
                    </a:cubicBezTo>
                    <a:cubicBezTo>
                      <a:pt x="101" y="53"/>
                      <a:pt x="101" y="53"/>
                      <a:pt x="101" y="53"/>
                    </a:cubicBezTo>
                    <a:close/>
                    <a:moveTo>
                      <a:pt x="219" y="126"/>
                    </a:moveTo>
                    <a:cubicBezTo>
                      <a:pt x="220" y="126"/>
                      <a:pt x="220" y="126"/>
                      <a:pt x="221" y="126"/>
                    </a:cubicBezTo>
                    <a:cubicBezTo>
                      <a:pt x="221" y="126"/>
                      <a:pt x="220" y="126"/>
                      <a:pt x="219" y="126"/>
                    </a:cubicBezTo>
                    <a:close/>
                    <a:moveTo>
                      <a:pt x="248" y="113"/>
                    </a:moveTo>
                    <a:cubicBezTo>
                      <a:pt x="248" y="113"/>
                      <a:pt x="249" y="113"/>
                      <a:pt x="250" y="113"/>
                    </a:cubicBezTo>
                    <a:cubicBezTo>
                      <a:pt x="249" y="113"/>
                      <a:pt x="249" y="113"/>
                      <a:pt x="248" y="113"/>
                    </a:cubicBezTo>
                    <a:close/>
                    <a:moveTo>
                      <a:pt x="283" y="107"/>
                    </a:moveTo>
                    <a:cubicBezTo>
                      <a:pt x="284" y="107"/>
                      <a:pt x="284" y="106"/>
                      <a:pt x="285" y="105"/>
                    </a:cubicBezTo>
                    <a:cubicBezTo>
                      <a:pt x="285" y="105"/>
                      <a:pt x="282" y="107"/>
                      <a:pt x="283" y="107"/>
                    </a:cubicBezTo>
                    <a:close/>
                    <a:moveTo>
                      <a:pt x="272" y="115"/>
                    </a:moveTo>
                    <a:cubicBezTo>
                      <a:pt x="271" y="115"/>
                      <a:pt x="270" y="115"/>
                      <a:pt x="269" y="116"/>
                    </a:cubicBezTo>
                    <a:cubicBezTo>
                      <a:pt x="270" y="116"/>
                      <a:pt x="271" y="115"/>
                      <a:pt x="272" y="115"/>
                    </a:cubicBezTo>
                    <a:close/>
                    <a:moveTo>
                      <a:pt x="275" y="96"/>
                    </a:moveTo>
                    <a:cubicBezTo>
                      <a:pt x="274" y="96"/>
                      <a:pt x="270" y="99"/>
                      <a:pt x="266" y="102"/>
                    </a:cubicBezTo>
                    <a:cubicBezTo>
                      <a:pt x="266" y="102"/>
                      <a:pt x="265" y="102"/>
                      <a:pt x="266" y="102"/>
                    </a:cubicBezTo>
                    <a:cubicBezTo>
                      <a:pt x="266" y="103"/>
                      <a:pt x="274" y="96"/>
                      <a:pt x="275" y="96"/>
                    </a:cubicBezTo>
                    <a:close/>
                    <a:moveTo>
                      <a:pt x="310" y="64"/>
                    </a:moveTo>
                    <a:cubicBezTo>
                      <a:pt x="310" y="65"/>
                      <a:pt x="311" y="62"/>
                      <a:pt x="311" y="61"/>
                    </a:cubicBezTo>
                    <a:cubicBezTo>
                      <a:pt x="310" y="62"/>
                      <a:pt x="310" y="63"/>
                      <a:pt x="310" y="64"/>
                    </a:cubicBezTo>
                    <a:close/>
                    <a:moveTo>
                      <a:pt x="292" y="75"/>
                    </a:moveTo>
                    <a:cubicBezTo>
                      <a:pt x="291" y="76"/>
                      <a:pt x="291" y="77"/>
                      <a:pt x="292" y="77"/>
                    </a:cubicBezTo>
                    <a:cubicBezTo>
                      <a:pt x="292" y="76"/>
                      <a:pt x="294" y="74"/>
                      <a:pt x="292" y="75"/>
                    </a:cubicBezTo>
                    <a:close/>
                    <a:moveTo>
                      <a:pt x="290" y="78"/>
                    </a:moveTo>
                    <a:cubicBezTo>
                      <a:pt x="290" y="78"/>
                      <a:pt x="289" y="79"/>
                      <a:pt x="289" y="80"/>
                    </a:cubicBezTo>
                    <a:cubicBezTo>
                      <a:pt x="290" y="79"/>
                      <a:pt x="290" y="79"/>
                      <a:pt x="290" y="78"/>
                    </a:cubicBezTo>
                    <a:close/>
                    <a:moveTo>
                      <a:pt x="278" y="30"/>
                    </a:moveTo>
                    <a:cubicBezTo>
                      <a:pt x="270" y="28"/>
                      <a:pt x="253" y="22"/>
                      <a:pt x="245" y="25"/>
                    </a:cubicBezTo>
                    <a:cubicBezTo>
                      <a:pt x="247" y="25"/>
                      <a:pt x="259" y="28"/>
                      <a:pt x="263" y="28"/>
                    </a:cubicBezTo>
                    <a:cubicBezTo>
                      <a:pt x="270" y="29"/>
                      <a:pt x="277" y="34"/>
                      <a:pt x="284" y="35"/>
                    </a:cubicBezTo>
                    <a:cubicBezTo>
                      <a:pt x="293" y="36"/>
                      <a:pt x="304" y="54"/>
                      <a:pt x="301" y="59"/>
                    </a:cubicBezTo>
                    <a:cubicBezTo>
                      <a:pt x="309" y="47"/>
                      <a:pt x="287" y="34"/>
                      <a:pt x="278" y="30"/>
                    </a:cubicBezTo>
                    <a:close/>
                    <a:moveTo>
                      <a:pt x="278" y="32"/>
                    </a:moveTo>
                    <a:cubicBezTo>
                      <a:pt x="278" y="31"/>
                      <a:pt x="278" y="32"/>
                      <a:pt x="278" y="32"/>
                    </a:cubicBezTo>
                    <a:close/>
                    <a:moveTo>
                      <a:pt x="291" y="82"/>
                    </a:moveTo>
                    <a:cubicBezTo>
                      <a:pt x="290" y="82"/>
                      <a:pt x="293" y="79"/>
                      <a:pt x="293" y="79"/>
                    </a:cubicBezTo>
                    <a:cubicBezTo>
                      <a:pt x="292" y="80"/>
                      <a:pt x="291" y="80"/>
                      <a:pt x="291" y="82"/>
                    </a:cubicBezTo>
                    <a:close/>
                    <a:moveTo>
                      <a:pt x="128" y="51"/>
                    </a:moveTo>
                    <a:cubicBezTo>
                      <a:pt x="128" y="47"/>
                      <a:pt x="180" y="36"/>
                      <a:pt x="186" y="34"/>
                    </a:cubicBezTo>
                    <a:cubicBezTo>
                      <a:pt x="186" y="34"/>
                      <a:pt x="185" y="33"/>
                      <a:pt x="185" y="33"/>
                    </a:cubicBezTo>
                    <a:cubicBezTo>
                      <a:pt x="193" y="31"/>
                      <a:pt x="203" y="31"/>
                      <a:pt x="210" y="29"/>
                    </a:cubicBezTo>
                    <a:cubicBezTo>
                      <a:pt x="211" y="29"/>
                      <a:pt x="212" y="28"/>
                      <a:pt x="213" y="28"/>
                    </a:cubicBezTo>
                    <a:cubicBezTo>
                      <a:pt x="205" y="29"/>
                      <a:pt x="197" y="29"/>
                      <a:pt x="195" y="30"/>
                    </a:cubicBezTo>
                    <a:cubicBezTo>
                      <a:pt x="190" y="31"/>
                      <a:pt x="128" y="45"/>
                      <a:pt x="128" y="51"/>
                    </a:cubicBezTo>
                    <a:close/>
                    <a:moveTo>
                      <a:pt x="174" y="33"/>
                    </a:moveTo>
                    <a:cubicBezTo>
                      <a:pt x="175" y="33"/>
                      <a:pt x="186" y="31"/>
                      <a:pt x="185" y="30"/>
                    </a:cubicBezTo>
                    <a:cubicBezTo>
                      <a:pt x="185" y="28"/>
                      <a:pt x="175" y="33"/>
                      <a:pt x="174" y="33"/>
                    </a:cubicBezTo>
                    <a:close/>
                    <a:moveTo>
                      <a:pt x="7" y="126"/>
                    </a:moveTo>
                    <a:cubicBezTo>
                      <a:pt x="7" y="126"/>
                      <a:pt x="7" y="125"/>
                      <a:pt x="7" y="125"/>
                    </a:cubicBezTo>
                    <a:cubicBezTo>
                      <a:pt x="6" y="125"/>
                      <a:pt x="6" y="125"/>
                      <a:pt x="7" y="126"/>
                    </a:cubicBezTo>
                    <a:close/>
                    <a:moveTo>
                      <a:pt x="133" y="49"/>
                    </a:moveTo>
                    <a:cubicBezTo>
                      <a:pt x="134" y="49"/>
                      <a:pt x="135" y="48"/>
                      <a:pt x="136" y="48"/>
                    </a:cubicBezTo>
                    <a:cubicBezTo>
                      <a:pt x="135" y="48"/>
                      <a:pt x="134" y="48"/>
                      <a:pt x="133" y="49"/>
                    </a:cubicBezTo>
                    <a:close/>
                    <a:moveTo>
                      <a:pt x="303" y="56"/>
                    </a:moveTo>
                    <a:cubicBezTo>
                      <a:pt x="303" y="57"/>
                      <a:pt x="303" y="58"/>
                      <a:pt x="303" y="58"/>
                    </a:cubicBezTo>
                    <a:cubicBezTo>
                      <a:pt x="303" y="58"/>
                      <a:pt x="303" y="57"/>
                      <a:pt x="303" y="56"/>
                    </a:cubicBezTo>
                    <a:close/>
                    <a:moveTo>
                      <a:pt x="315" y="48"/>
                    </a:moveTo>
                    <a:cubicBezTo>
                      <a:pt x="315" y="48"/>
                      <a:pt x="315" y="47"/>
                      <a:pt x="314" y="47"/>
                    </a:cubicBezTo>
                    <a:cubicBezTo>
                      <a:pt x="314" y="47"/>
                      <a:pt x="314" y="48"/>
                      <a:pt x="315" y="48"/>
                    </a:cubicBezTo>
                    <a:close/>
                    <a:moveTo>
                      <a:pt x="182" y="138"/>
                    </a:moveTo>
                    <a:cubicBezTo>
                      <a:pt x="182" y="138"/>
                      <a:pt x="187" y="137"/>
                      <a:pt x="187" y="136"/>
                    </a:cubicBezTo>
                    <a:cubicBezTo>
                      <a:pt x="187" y="136"/>
                      <a:pt x="181" y="136"/>
                      <a:pt x="182" y="138"/>
                    </a:cubicBezTo>
                    <a:close/>
                    <a:moveTo>
                      <a:pt x="316" y="62"/>
                    </a:moveTo>
                    <a:cubicBezTo>
                      <a:pt x="316" y="62"/>
                      <a:pt x="316" y="56"/>
                      <a:pt x="316" y="56"/>
                    </a:cubicBezTo>
                    <a:cubicBezTo>
                      <a:pt x="316" y="57"/>
                      <a:pt x="315" y="62"/>
                      <a:pt x="316" y="62"/>
                    </a:cubicBezTo>
                    <a:close/>
                    <a:moveTo>
                      <a:pt x="279" y="92"/>
                    </a:moveTo>
                    <a:cubicBezTo>
                      <a:pt x="278" y="93"/>
                      <a:pt x="278" y="93"/>
                      <a:pt x="278" y="94"/>
                    </a:cubicBezTo>
                    <a:cubicBezTo>
                      <a:pt x="278" y="93"/>
                      <a:pt x="279" y="93"/>
                      <a:pt x="279" y="92"/>
                    </a:cubicBezTo>
                    <a:close/>
                    <a:moveTo>
                      <a:pt x="244" y="21"/>
                    </a:moveTo>
                    <a:cubicBezTo>
                      <a:pt x="247" y="21"/>
                      <a:pt x="245" y="21"/>
                      <a:pt x="244" y="21"/>
                    </a:cubicBezTo>
                    <a:close/>
                    <a:moveTo>
                      <a:pt x="216" y="128"/>
                    </a:moveTo>
                    <a:cubicBezTo>
                      <a:pt x="215" y="127"/>
                      <a:pt x="216" y="128"/>
                      <a:pt x="216" y="128"/>
                    </a:cubicBezTo>
                    <a:close/>
                    <a:moveTo>
                      <a:pt x="261" y="106"/>
                    </a:moveTo>
                    <a:cubicBezTo>
                      <a:pt x="262" y="106"/>
                      <a:pt x="261" y="105"/>
                      <a:pt x="261" y="106"/>
                    </a:cubicBezTo>
                    <a:close/>
                    <a:moveTo>
                      <a:pt x="211" y="26"/>
                    </a:moveTo>
                    <a:cubicBezTo>
                      <a:pt x="211" y="26"/>
                      <a:pt x="211" y="25"/>
                      <a:pt x="211" y="26"/>
                    </a:cubicBezTo>
                    <a:close/>
                    <a:moveTo>
                      <a:pt x="196" y="145"/>
                    </a:moveTo>
                    <a:cubicBezTo>
                      <a:pt x="196" y="144"/>
                      <a:pt x="195" y="144"/>
                      <a:pt x="194" y="145"/>
                    </a:cubicBezTo>
                    <a:cubicBezTo>
                      <a:pt x="192" y="146"/>
                      <a:pt x="197" y="144"/>
                      <a:pt x="196" y="145"/>
                    </a:cubicBezTo>
                    <a:close/>
                    <a:moveTo>
                      <a:pt x="106" y="158"/>
                    </a:moveTo>
                    <a:cubicBezTo>
                      <a:pt x="106" y="158"/>
                      <a:pt x="110" y="158"/>
                      <a:pt x="110" y="158"/>
                    </a:cubicBezTo>
                    <a:cubicBezTo>
                      <a:pt x="109" y="158"/>
                      <a:pt x="107" y="158"/>
                      <a:pt x="106" y="158"/>
                    </a:cubicBezTo>
                    <a:close/>
                    <a:moveTo>
                      <a:pt x="284" y="22"/>
                    </a:moveTo>
                    <a:cubicBezTo>
                      <a:pt x="279" y="20"/>
                      <a:pt x="274" y="18"/>
                      <a:pt x="269" y="17"/>
                    </a:cubicBezTo>
                    <a:cubicBezTo>
                      <a:pt x="266" y="16"/>
                      <a:pt x="258" y="17"/>
                      <a:pt x="255" y="16"/>
                    </a:cubicBezTo>
                    <a:cubicBezTo>
                      <a:pt x="257" y="17"/>
                      <a:pt x="260" y="16"/>
                      <a:pt x="261" y="17"/>
                    </a:cubicBezTo>
                    <a:cubicBezTo>
                      <a:pt x="257" y="14"/>
                      <a:pt x="239" y="15"/>
                      <a:pt x="233" y="15"/>
                    </a:cubicBezTo>
                    <a:cubicBezTo>
                      <a:pt x="227" y="15"/>
                      <a:pt x="220" y="16"/>
                      <a:pt x="214" y="17"/>
                    </a:cubicBezTo>
                    <a:cubicBezTo>
                      <a:pt x="211" y="17"/>
                      <a:pt x="209" y="19"/>
                      <a:pt x="206" y="18"/>
                    </a:cubicBezTo>
                    <a:cubicBezTo>
                      <a:pt x="207" y="18"/>
                      <a:pt x="208" y="18"/>
                      <a:pt x="209" y="17"/>
                    </a:cubicBezTo>
                    <a:cubicBezTo>
                      <a:pt x="199" y="15"/>
                      <a:pt x="183" y="22"/>
                      <a:pt x="173" y="25"/>
                    </a:cubicBezTo>
                    <a:cubicBezTo>
                      <a:pt x="159" y="28"/>
                      <a:pt x="146" y="32"/>
                      <a:pt x="133" y="37"/>
                    </a:cubicBezTo>
                    <a:cubicBezTo>
                      <a:pt x="126" y="39"/>
                      <a:pt x="104" y="43"/>
                      <a:pt x="100" y="51"/>
                    </a:cubicBezTo>
                    <a:cubicBezTo>
                      <a:pt x="100" y="50"/>
                      <a:pt x="101" y="53"/>
                      <a:pt x="101" y="53"/>
                    </a:cubicBezTo>
                    <a:cubicBezTo>
                      <a:pt x="102" y="53"/>
                      <a:pt x="103" y="53"/>
                      <a:pt x="104" y="53"/>
                    </a:cubicBezTo>
                    <a:cubicBezTo>
                      <a:pt x="103" y="54"/>
                      <a:pt x="103" y="54"/>
                      <a:pt x="102" y="55"/>
                    </a:cubicBezTo>
                    <a:cubicBezTo>
                      <a:pt x="103" y="55"/>
                      <a:pt x="113" y="50"/>
                      <a:pt x="113" y="52"/>
                    </a:cubicBezTo>
                    <a:cubicBezTo>
                      <a:pt x="113" y="52"/>
                      <a:pt x="103" y="58"/>
                      <a:pt x="104" y="58"/>
                    </a:cubicBezTo>
                    <a:cubicBezTo>
                      <a:pt x="110" y="58"/>
                      <a:pt x="114" y="59"/>
                      <a:pt x="122" y="54"/>
                    </a:cubicBezTo>
                    <a:cubicBezTo>
                      <a:pt x="122" y="54"/>
                      <a:pt x="107" y="56"/>
                      <a:pt x="108" y="57"/>
                    </a:cubicBezTo>
                    <a:cubicBezTo>
                      <a:pt x="107" y="55"/>
                      <a:pt x="117" y="53"/>
                      <a:pt x="118" y="53"/>
                    </a:cubicBezTo>
                    <a:cubicBezTo>
                      <a:pt x="117" y="53"/>
                      <a:pt x="116" y="53"/>
                      <a:pt x="116" y="52"/>
                    </a:cubicBezTo>
                    <a:cubicBezTo>
                      <a:pt x="117" y="52"/>
                      <a:pt x="121" y="50"/>
                      <a:pt x="127" y="48"/>
                    </a:cubicBezTo>
                    <a:cubicBezTo>
                      <a:pt x="127" y="48"/>
                      <a:pt x="127" y="48"/>
                      <a:pt x="127" y="48"/>
                    </a:cubicBezTo>
                    <a:cubicBezTo>
                      <a:pt x="127" y="48"/>
                      <a:pt x="127" y="48"/>
                      <a:pt x="127" y="48"/>
                    </a:cubicBezTo>
                    <a:cubicBezTo>
                      <a:pt x="122" y="50"/>
                      <a:pt x="118" y="51"/>
                      <a:pt x="117" y="51"/>
                    </a:cubicBezTo>
                    <a:cubicBezTo>
                      <a:pt x="118" y="51"/>
                      <a:pt x="124" y="48"/>
                      <a:pt x="126" y="47"/>
                    </a:cubicBezTo>
                    <a:cubicBezTo>
                      <a:pt x="125" y="47"/>
                      <a:pt x="125" y="47"/>
                      <a:pt x="125" y="46"/>
                    </a:cubicBezTo>
                    <a:cubicBezTo>
                      <a:pt x="129" y="43"/>
                      <a:pt x="139" y="42"/>
                      <a:pt x="145" y="40"/>
                    </a:cubicBezTo>
                    <a:cubicBezTo>
                      <a:pt x="160" y="35"/>
                      <a:pt x="175" y="31"/>
                      <a:pt x="190" y="27"/>
                    </a:cubicBezTo>
                    <a:cubicBezTo>
                      <a:pt x="214" y="22"/>
                      <a:pt x="242" y="18"/>
                      <a:pt x="266" y="23"/>
                    </a:cubicBezTo>
                    <a:cubicBezTo>
                      <a:pt x="275" y="25"/>
                      <a:pt x="283" y="28"/>
                      <a:pt x="291" y="33"/>
                    </a:cubicBezTo>
                    <a:cubicBezTo>
                      <a:pt x="298" y="37"/>
                      <a:pt x="310" y="50"/>
                      <a:pt x="305" y="60"/>
                    </a:cubicBezTo>
                    <a:cubicBezTo>
                      <a:pt x="304" y="61"/>
                      <a:pt x="304" y="64"/>
                      <a:pt x="303" y="65"/>
                    </a:cubicBezTo>
                    <a:cubicBezTo>
                      <a:pt x="300" y="73"/>
                      <a:pt x="295" y="80"/>
                      <a:pt x="289" y="86"/>
                    </a:cubicBezTo>
                    <a:cubicBezTo>
                      <a:pt x="278" y="97"/>
                      <a:pt x="266" y="106"/>
                      <a:pt x="252" y="113"/>
                    </a:cubicBezTo>
                    <a:cubicBezTo>
                      <a:pt x="202" y="141"/>
                      <a:pt x="140" y="152"/>
                      <a:pt x="83" y="149"/>
                    </a:cubicBezTo>
                    <a:cubicBezTo>
                      <a:pt x="56" y="148"/>
                      <a:pt x="12" y="143"/>
                      <a:pt x="14" y="108"/>
                    </a:cubicBezTo>
                    <a:cubicBezTo>
                      <a:pt x="15" y="96"/>
                      <a:pt x="20" y="85"/>
                      <a:pt x="27" y="75"/>
                    </a:cubicBezTo>
                    <a:cubicBezTo>
                      <a:pt x="24" y="80"/>
                      <a:pt x="22" y="85"/>
                      <a:pt x="20" y="89"/>
                    </a:cubicBezTo>
                    <a:cubicBezTo>
                      <a:pt x="16" y="101"/>
                      <a:pt x="11" y="113"/>
                      <a:pt x="18" y="125"/>
                    </a:cubicBezTo>
                    <a:cubicBezTo>
                      <a:pt x="24" y="135"/>
                      <a:pt x="36" y="140"/>
                      <a:pt x="47" y="143"/>
                    </a:cubicBezTo>
                    <a:cubicBezTo>
                      <a:pt x="71" y="149"/>
                      <a:pt x="97" y="149"/>
                      <a:pt x="122" y="147"/>
                    </a:cubicBezTo>
                    <a:cubicBezTo>
                      <a:pt x="132" y="147"/>
                      <a:pt x="143" y="146"/>
                      <a:pt x="153" y="144"/>
                    </a:cubicBezTo>
                    <a:cubicBezTo>
                      <a:pt x="155" y="144"/>
                      <a:pt x="163" y="141"/>
                      <a:pt x="169" y="139"/>
                    </a:cubicBezTo>
                    <a:cubicBezTo>
                      <a:pt x="166" y="140"/>
                      <a:pt x="163" y="141"/>
                      <a:pt x="163" y="141"/>
                    </a:cubicBezTo>
                    <a:cubicBezTo>
                      <a:pt x="162" y="139"/>
                      <a:pt x="193" y="135"/>
                      <a:pt x="194" y="134"/>
                    </a:cubicBezTo>
                    <a:cubicBezTo>
                      <a:pt x="194" y="133"/>
                      <a:pt x="191" y="135"/>
                      <a:pt x="191" y="135"/>
                    </a:cubicBezTo>
                    <a:cubicBezTo>
                      <a:pt x="191" y="135"/>
                      <a:pt x="199" y="132"/>
                      <a:pt x="202" y="130"/>
                    </a:cubicBezTo>
                    <a:cubicBezTo>
                      <a:pt x="201" y="131"/>
                      <a:pt x="200" y="132"/>
                      <a:pt x="199" y="133"/>
                    </a:cubicBezTo>
                    <a:cubicBezTo>
                      <a:pt x="199" y="133"/>
                      <a:pt x="213" y="129"/>
                      <a:pt x="213" y="129"/>
                    </a:cubicBezTo>
                    <a:cubicBezTo>
                      <a:pt x="212" y="129"/>
                      <a:pt x="211" y="129"/>
                      <a:pt x="210" y="129"/>
                    </a:cubicBezTo>
                    <a:cubicBezTo>
                      <a:pt x="210" y="127"/>
                      <a:pt x="216" y="126"/>
                      <a:pt x="219" y="126"/>
                    </a:cubicBezTo>
                    <a:cubicBezTo>
                      <a:pt x="219" y="126"/>
                      <a:pt x="218" y="126"/>
                      <a:pt x="217" y="125"/>
                    </a:cubicBezTo>
                    <a:cubicBezTo>
                      <a:pt x="218" y="126"/>
                      <a:pt x="225" y="122"/>
                      <a:pt x="226" y="123"/>
                    </a:cubicBezTo>
                    <a:cubicBezTo>
                      <a:pt x="225" y="124"/>
                      <a:pt x="225" y="124"/>
                      <a:pt x="224" y="125"/>
                    </a:cubicBezTo>
                    <a:cubicBezTo>
                      <a:pt x="224" y="125"/>
                      <a:pt x="235" y="120"/>
                      <a:pt x="242" y="116"/>
                    </a:cubicBezTo>
                    <a:cubicBezTo>
                      <a:pt x="242" y="116"/>
                      <a:pt x="242" y="116"/>
                      <a:pt x="242" y="116"/>
                    </a:cubicBezTo>
                    <a:cubicBezTo>
                      <a:pt x="242" y="116"/>
                      <a:pt x="242" y="116"/>
                      <a:pt x="242" y="116"/>
                    </a:cubicBezTo>
                    <a:cubicBezTo>
                      <a:pt x="244" y="115"/>
                      <a:pt x="246" y="114"/>
                      <a:pt x="248" y="113"/>
                    </a:cubicBezTo>
                    <a:cubicBezTo>
                      <a:pt x="247" y="113"/>
                      <a:pt x="247" y="114"/>
                      <a:pt x="247" y="114"/>
                    </a:cubicBezTo>
                    <a:cubicBezTo>
                      <a:pt x="249" y="113"/>
                      <a:pt x="258" y="107"/>
                      <a:pt x="266" y="102"/>
                    </a:cubicBezTo>
                    <a:cubicBezTo>
                      <a:pt x="268" y="100"/>
                      <a:pt x="288" y="83"/>
                      <a:pt x="287" y="82"/>
                    </a:cubicBezTo>
                    <a:cubicBezTo>
                      <a:pt x="287" y="82"/>
                      <a:pt x="256" y="105"/>
                      <a:pt x="255" y="105"/>
                    </a:cubicBezTo>
                    <a:cubicBezTo>
                      <a:pt x="244" y="113"/>
                      <a:pt x="230" y="116"/>
                      <a:pt x="218" y="123"/>
                    </a:cubicBezTo>
                    <a:cubicBezTo>
                      <a:pt x="209" y="129"/>
                      <a:pt x="195" y="131"/>
                      <a:pt x="185" y="133"/>
                    </a:cubicBezTo>
                    <a:cubicBezTo>
                      <a:pt x="174" y="135"/>
                      <a:pt x="161" y="137"/>
                      <a:pt x="150" y="140"/>
                    </a:cubicBezTo>
                    <a:cubicBezTo>
                      <a:pt x="133" y="145"/>
                      <a:pt x="113" y="140"/>
                      <a:pt x="96" y="144"/>
                    </a:cubicBezTo>
                    <a:cubicBezTo>
                      <a:pt x="85" y="147"/>
                      <a:pt x="68" y="143"/>
                      <a:pt x="58" y="141"/>
                    </a:cubicBezTo>
                    <a:cubicBezTo>
                      <a:pt x="47" y="138"/>
                      <a:pt x="36" y="135"/>
                      <a:pt x="27" y="128"/>
                    </a:cubicBezTo>
                    <a:cubicBezTo>
                      <a:pt x="11" y="115"/>
                      <a:pt x="23" y="90"/>
                      <a:pt x="33" y="76"/>
                    </a:cubicBezTo>
                    <a:cubicBezTo>
                      <a:pt x="42" y="64"/>
                      <a:pt x="55" y="54"/>
                      <a:pt x="68" y="46"/>
                    </a:cubicBezTo>
                    <a:cubicBezTo>
                      <a:pt x="68" y="46"/>
                      <a:pt x="67" y="46"/>
                      <a:pt x="67" y="46"/>
                    </a:cubicBezTo>
                    <a:cubicBezTo>
                      <a:pt x="68" y="45"/>
                      <a:pt x="68" y="45"/>
                      <a:pt x="69" y="45"/>
                    </a:cubicBezTo>
                    <a:cubicBezTo>
                      <a:pt x="69" y="45"/>
                      <a:pt x="69" y="45"/>
                      <a:pt x="69" y="45"/>
                    </a:cubicBezTo>
                    <a:cubicBezTo>
                      <a:pt x="72" y="43"/>
                      <a:pt x="75" y="42"/>
                      <a:pt x="77" y="40"/>
                    </a:cubicBezTo>
                    <a:cubicBezTo>
                      <a:pt x="86" y="35"/>
                      <a:pt x="94" y="30"/>
                      <a:pt x="103" y="26"/>
                    </a:cubicBezTo>
                    <a:cubicBezTo>
                      <a:pt x="105" y="25"/>
                      <a:pt x="120" y="16"/>
                      <a:pt x="121" y="16"/>
                    </a:cubicBezTo>
                    <a:cubicBezTo>
                      <a:pt x="114" y="16"/>
                      <a:pt x="106" y="19"/>
                      <a:pt x="99" y="22"/>
                    </a:cubicBezTo>
                    <a:cubicBezTo>
                      <a:pt x="109" y="17"/>
                      <a:pt x="117" y="13"/>
                      <a:pt x="116" y="11"/>
                    </a:cubicBezTo>
                    <a:cubicBezTo>
                      <a:pt x="115" y="9"/>
                      <a:pt x="126" y="8"/>
                      <a:pt x="124" y="6"/>
                    </a:cubicBezTo>
                    <a:cubicBezTo>
                      <a:pt x="124" y="5"/>
                      <a:pt x="122" y="3"/>
                      <a:pt x="121" y="3"/>
                    </a:cubicBezTo>
                    <a:cubicBezTo>
                      <a:pt x="122" y="2"/>
                      <a:pt x="123" y="0"/>
                      <a:pt x="123" y="0"/>
                    </a:cubicBezTo>
                    <a:cubicBezTo>
                      <a:pt x="122" y="1"/>
                      <a:pt x="118" y="2"/>
                      <a:pt x="114" y="3"/>
                    </a:cubicBezTo>
                    <a:cubicBezTo>
                      <a:pt x="115" y="3"/>
                      <a:pt x="116" y="2"/>
                      <a:pt x="116" y="2"/>
                    </a:cubicBezTo>
                    <a:cubicBezTo>
                      <a:pt x="117" y="1"/>
                      <a:pt x="116" y="1"/>
                      <a:pt x="115" y="1"/>
                    </a:cubicBezTo>
                    <a:cubicBezTo>
                      <a:pt x="107" y="2"/>
                      <a:pt x="98" y="8"/>
                      <a:pt x="91" y="11"/>
                    </a:cubicBezTo>
                    <a:cubicBezTo>
                      <a:pt x="83" y="15"/>
                      <a:pt x="69" y="20"/>
                      <a:pt x="63" y="27"/>
                    </a:cubicBezTo>
                    <a:cubicBezTo>
                      <a:pt x="64" y="27"/>
                      <a:pt x="65" y="26"/>
                      <a:pt x="66" y="26"/>
                    </a:cubicBezTo>
                    <a:cubicBezTo>
                      <a:pt x="66" y="26"/>
                      <a:pt x="61" y="29"/>
                      <a:pt x="60" y="30"/>
                    </a:cubicBezTo>
                    <a:cubicBezTo>
                      <a:pt x="60" y="29"/>
                      <a:pt x="61" y="29"/>
                      <a:pt x="61" y="29"/>
                    </a:cubicBezTo>
                    <a:cubicBezTo>
                      <a:pt x="59" y="31"/>
                      <a:pt x="47" y="37"/>
                      <a:pt x="46" y="38"/>
                    </a:cubicBezTo>
                    <a:cubicBezTo>
                      <a:pt x="39" y="44"/>
                      <a:pt x="32" y="50"/>
                      <a:pt x="26" y="57"/>
                    </a:cubicBezTo>
                    <a:cubicBezTo>
                      <a:pt x="17" y="68"/>
                      <a:pt x="8" y="80"/>
                      <a:pt x="4" y="95"/>
                    </a:cubicBezTo>
                    <a:cubicBezTo>
                      <a:pt x="0" y="109"/>
                      <a:pt x="0" y="125"/>
                      <a:pt x="11" y="137"/>
                    </a:cubicBezTo>
                    <a:cubicBezTo>
                      <a:pt x="13" y="139"/>
                      <a:pt x="29" y="151"/>
                      <a:pt x="33" y="152"/>
                    </a:cubicBezTo>
                    <a:cubicBezTo>
                      <a:pt x="42" y="161"/>
                      <a:pt x="123" y="162"/>
                      <a:pt x="134" y="160"/>
                    </a:cubicBezTo>
                    <a:cubicBezTo>
                      <a:pt x="137" y="161"/>
                      <a:pt x="144" y="155"/>
                      <a:pt x="146" y="157"/>
                    </a:cubicBezTo>
                    <a:cubicBezTo>
                      <a:pt x="145" y="158"/>
                      <a:pt x="144" y="158"/>
                      <a:pt x="143" y="158"/>
                    </a:cubicBezTo>
                    <a:cubicBezTo>
                      <a:pt x="144" y="160"/>
                      <a:pt x="149" y="158"/>
                      <a:pt x="152" y="157"/>
                    </a:cubicBezTo>
                    <a:cubicBezTo>
                      <a:pt x="158" y="158"/>
                      <a:pt x="169" y="155"/>
                      <a:pt x="173" y="154"/>
                    </a:cubicBezTo>
                    <a:cubicBezTo>
                      <a:pt x="181" y="151"/>
                      <a:pt x="190" y="149"/>
                      <a:pt x="198" y="147"/>
                    </a:cubicBezTo>
                    <a:cubicBezTo>
                      <a:pt x="201" y="147"/>
                      <a:pt x="219" y="140"/>
                      <a:pt x="228" y="137"/>
                    </a:cubicBezTo>
                    <a:cubicBezTo>
                      <a:pt x="229" y="137"/>
                      <a:pt x="229" y="137"/>
                      <a:pt x="230" y="136"/>
                    </a:cubicBezTo>
                    <a:cubicBezTo>
                      <a:pt x="230" y="136"/>
                      <a:pt x="230" y="136"/>
                      <a:pt x="230" y="136"/>
                    </a:cubicBezTo>
                    <a:cubicBezTo>
                      <a:pt x="232" y="135"/>
                      <a:pt x="233" y="135"/>
                      <a:pt x="233" y="135"/>
                    </a:cubicBezTo>
                    <a:cubicBezTo>
                      <a:pt x="234" y="137"/>
                      <a:pt x="245" y="128"/>
                      <a:pt x="246" y="128"/>
                    </a:cubicBezTo>
                    <a:cubicBezTo>
                      <a:pt x="238" y="129"/>
                      <a:pt x="229" y="135"/>
                      <a:pt x="221" y="138"/>
                    </a:cubicBezTo>
                    <a:cubicBezTo>
                      <a:pt x="211" y="141"/>
                      <a:pt x="201" y="145"/>
                      <a:pt x="191" y="147"/>
                    </a:cubicBezTo>
                    <a:cubicBezTo>
                      <a:pt x="184" y="149"/>
                      <a:pt x="180" y="150"/>
                      <a:pt x="173" y="152"/>
                    </a:cubicBezTo>
                    <a:cubicBezTo>
                      <a:pt x="172" y="152"/>
                      <a:pt x="170" y="152"/>
                      <a:pt x="168" y="152"/>
                    </a:cubicBezTo>
                    <a:cubicBezTo>
                      <a:pt x="169" y="152"/>
                      <a:pt x="169" y="152"/>
                      <a:pt x="170" y="152"/>
                    </a:cubicBezTo>
                    <a:cubicBezTo>
                      <a:pt x="169" y="152"/>
                      <a:pt x="169" y="152"/>
                      <a:pt x="168" y="152"/>
                    </a:cubicBezTo>
                    <a:cubicBezTo>
                      <a:pt x="163" y="153"/>
                      <a:pt x="158" y="153"/>
                      <a:pt x="155" y="154"/>
                    </a:cubicBezTo>
                    <a:cubicBezTo>
                      <a:pt x="150" y="155"/>
                      <a:pt x="143" y="155"/>
                      <a:pt x="139" y="155"/>
                    </a:cubicBezTo>
                    <a:cubicBezTo>
                      <a:pt x="148" y="154"/>
                      <a:pt x="158" y="153"/>
                      <a:pt x="167" y="151"/>
                    </a:cubicBezTo>
                    <a:cubicBezTo>
                      <a:pt x="202" y="143"/>
                      <a:pt x="239" y="132"/>
                      <a:pt x="269" y="111"/>
                    </a:cubicBezTo>
                    <a:cubicBezTo>
                      <a:pt x="280" y="103"/>
                      <a:pt x="293" y="94"/>
                      <a:pt x="301" y="83"/>
                    </a:cubicBezTo>
                    <a:cubicBezTo>
                      <a:pt x="305" y="76"/>
                      <a:pt x="307" y="71"/>
                      <a:pt x="309" y="64"/>
                    </a:cubicBezTo>
                    <a:cubicBezTo>
                      <a:pt x="310" y="60"/>
                      <a:pt x="311" y="56"/>
                      <a:pt x="312" y="55"/>
                    </a:cubicBezTo>
                    <a:cubicBezTo>
                      <a:pt x="313" y="54"/>
                      <a:pt x="310" y="45"/>
                      <a:pt x="309" y="44"/>
                    </a:cubicBezTo>
                    <a:cubicBezTo>
                      <a:pt x="305" y="33"/>
                      <a:pt x="294" y="26"/>
                      <a:pt x="284" y="22"/>
                    </a:cubicBezTo>
                    <a:close/>
                    <a:moveTo>
                      <a:pt x="121" y="45"/>
                    </a:moveTo>
                    <a:cubicBezTo>
                      <a:pt x="122" y="45"/>
                      <a:pt x="122" y="45"/>
                      <a:pt x="123" y="44"/>
                    </a:cubicBezTo>
                    <a:cubicBezTo>
                      <a:pt x="122" y="45"/>
                      <a:pt x="122" y="45"/>
                      <a:pt x="121" y="45"/>
                    </a:cubicBezTo>
                    <a:close/>
                    <a:moveTo>
                      <a:pt x="154" y="33"/>
                    </a:moveTo>
                    <a:cubicBezTo>
                      <a:pt x="154" y="34"/>
                      <a:pt x="153" y="34"/>
                      <a:pt x="152" y="34"/>
                    </a:cubicBezTo>
                    <a:cubicBezTo>
                      <a:pt x="153" y="34"/>
                      <a:pt x="154" y="33"/>
                      <a:pt x="154" y="33"/>
                    </a:cubicBezTo>
                    <a:close/>
                    <a:moveTo>
                      <a:pt x="142" y="34"/>
                    </a:moveTo>
                    <a:cubicBezTo>
                      <a:pt x="143" y="34"/>
                      <a:pt x="144" y="34"/>
                      <a:pt x="145" y="34"/>
                    </a:cubicBezTo>
                    <a:cubicBezTo>
                      <a:pt x="145" y="35"/>
                      <a:pt x="142" y="35"/>
                      <a:pt x="142" y="34"/>
                    </a:cubicBezTo>
                    <a:close/>
                    <a:moveTo>
                      <a:pt x="144" y="37"/>
                    </a:moveTo>
                    <a:cubicBezTo>
                      <a:pt x="144" y="36"/>
                      <a:pt x="145" y="36"/>
                      <a:pt x="146" y="36"/>
                    </a:cubicBezTo>
                    <a:cubicBezTo>
                      <a:pt x="145" y="37"/>
                      <a:pt x="145" y="37"/>
                      <a:pt x="144" y="37"/>
                    </a:cubicBezTo>
                    <a:close/>
                    <a:moveTo>
                      <a:pt x="152" y="37"/>
                    </a:moveTo>
                    <a:cubicBezTo>
                      <a:pt x="153" y="36"/>
                      <a:pt x="155" y="35"/>
                      <a:pt x="156" y="35"/>
                    </a:cubicBezTo>
                    <a:cubicBezTo>
                      <a:pt x="156" y="35"/>
                      <a:pt x="152" y="37"/>
                      <a:pt x="152" y="37"/>
                    </a:cubicBezTo>
                    <a:close/>
                    <a:moveTo>
                      <a:pt x="166" y="29"/>
                    </a:moveTo>
                    <a:cubicBezTo>
                      <a:pt x="166" y="28"/>
                      <a:pt x="167" y="31"/>
                      <a:pt x="166" y="29"/>
                    </a:cubicBezTo>
                    <a:close/>
                    <a:moveTo>
                      <a:pt x="168" y="28"/>
                    </a:moveTo>
                    <a:cubicBezTo>
                      <a:pt x="167" y="27"/>
                      <a:pt x="168" y="28"/>
                      <a:pt x="168" y="28"/>
                    </a:cubicBezTo>
                    <a:close/>
                    <a:moveTo>
                      <a:pt x="169" y="32"/>
                    </a:moveTo>
                    <a:cubicBezTo>
                      <a:pt x="169" y="31"/>
                      <a:pt x="172" y="31"/>
                      <a:pt x="172" y="31"/>
                    </a:cubicBezTo>
                    <a:cubicBezTo>
                      <a:pt x="171" y="32"/>
                      <a:pt x="170" y="32"/>
                      <a:pt x="169" y="32"/>
                    </a:cubicBezTo>
                    <a:close/>
                    <a:moveTo>
                      <a:pt x="179" y="26"/>
                    </a:moveTo>
                    <a:cubicBezTo>
                      <a:pt x="179" y="26"/>
                      <a:pt x="183" y="24"/>
                      <a:pt x="184" y="25"/>
                    </a:cubicBezTo>
                    <a:cubicBezTo>
                      <a:pt x="184" y="27"/>
                      <a:pt x="179" y="26"/>
                      <a:pt x="179" y="26"/>
                    </a:cubicBezTo>
                    <a:close/>
                    <a:moveTo>
                      <a:pt x="191" y="24"/>
                    </a:moveTo>
                    <a:cubicBezTo>
                      <a:pt x="190" y="24"/>
                      <a:pt x="195" y="23"/>
                      <a:pt x="196" y="23"/>
                    </a:cubicBezTo>
                    <a:cubicBezTo>
                      <a:pt x="195" y="23"/>
                      <a:pt x="191" y="25"/>
                      <a:pt x="191" y="24"/>
                    </a:cubicBezTo>
                    <a:close/>
                    <a:moveTo>
                      <a:pt x="201" y="22"/>
                    </a:moveTo>
                    <a:cubicBezTo>
                      <a:pt x="200" y="22"/>
                      <a:pt x="199" y="23"/>
                      <a:pt x="198" y="22"/>
                    </a:cubicBezTo>
                    <a:cubicBezTo>
                      <a:pt x="197" y="22"/>
                      <a:pt x="202" y="22"/>
                      <a:pt x="201" y="22"/>
                    </a:cubicBezTo>
                    <a:close/>
                    <a:moveTo>
                      <a:pt x="203" y="22"/>
                    </a:moveTo>
                    <a:cubicBezTo>
                      <a:pt x="204" y="21"/>
                      <a:pt x="212" y="20"/>
                      <a:pt x="212" y="20"/>
                    </a:cubicBezTo>
                    <a:cubicBezTo>
                      <a:pt x="213" y="22"/>
                      <a:pt x="204" y="21"/>
                      <a:pt x="203" y="22"/>
                    </a:cubicBezTo>
                    <a:close/>
                    <a:moveTo>
                      <a:pt x="223" y="16"/>
                    </a:moveTo>
                    <a:cubicBezTo>
                      <a:pt x="223" y="15"/>
                      <a:pt x="223" y="17"/>
                      <a:pt x="223" y="16"/>
                    </a:cubicBezTo>
                    <a:close/>
                    <a:moveTo>
                      <a:pt x="215" y="22"/>
                    </a:moveTo>
                    <a:cubicBezTo>
                      <a:pt x="211" y="21"/>
                      <a:pt x="218" y="21"/>
                      <a:pt x="218" y="21"/>
                    </a:cubicBezTo>
                    <a:cubicBezTo>
                      <a:pt x="217" y="22"/>
                      <a:pt x="216" y="22"/>
                      <a:pt x="215" y="22"/>
                    </a:cubicBezTo>
                    <a:close/>
                    <a:moveTo>
                      <a:pt x="233" y="19"/>
                    </a:moveTo>
                    <a:cubicBezTo>
                      <a:pt x="233" y="19"/>
                      <a:pt x="233" y="20"/>
                      <a:pt x="234" y="20"/>
                    </a:cubicBezTo>
                    <a:cubicBezTo>
                      <a:pt x="234" y="20"/>
                      <a:pt x="215" y="20"/>
                      <a:pt x="215" y="20"/>
                    </a:cubicBezTo>
                    <a:cubicBezTo>
                      <a:pt x="217" y="20"/>
                      <a:pt x="242" y="17"/>
                      <a:pt x="242" y="18"/>
                    </a:cubicBezTo>
                    <a:cubicBezTo>
                      <a:pt x="242" y="16"/>
                      <a:pt x="247" y="18"/>
                      <a:pt x="248" y="18"/>
                    </a:cubicBezTo>
                    <a:cubicBezTo>
                      <a:pt x="247" y="17"/>
                      <a:pt x="235" y="18"/>
                      <a:pt x="233" y="19"/>
                    </a:cubicBezTo>
                    <a:close/>
                    <a:moveTo>
                      <a:pt x="298" y="30"/>
                    </a:moveTo>
                    <a:cubicBezTo>
                      <a:pt x="298" y="31"/>
                      <a:pt x="297" y="31"/>
                      <a:pt x="297" y="29"/>
                    </a:cubicBezTo>
                    <a:cubicBezTo>
                      <a:pt x="295" y="27"/>
                      <a:pt x="298" y="31"/>
                      <a:pt x="298" y="30"/>
                    </a:cubicBezTo>
                    <a:close/>
                    <a:moveTo>
                      <a:pt x="274" y="24"/>
                    </a:moveTo>
                    <a:cubicBezTo>
                      <a:pt x="273" y="25"/>
                      <a:pt x="264" y="22"/>
                      <a:pt x="264" y="22"/>
                    </a:cubicBezTo>
                    <a:cubicBezTo>
                      <a:pt x="264" y="21"/>
                      <a:pt x="275" y="24"/>
                      <a:pt x="274" y="24"/>
                    </a:cubicBezTo>
                    <a:close/>
                    <a:moveTo>
                      <a:pt x="277" y="20"/>
                    </a:moveTo>
                    <a:cubicBezTo>
                      <a:pt x="276" y="20"/>
                      <a:pt x="275" y="20"/>
                      <a:pt x="275" y="20"/>
                    </a:cubicBezTo>
                    <a:cubicBezTo>
                      <a:pt x="275" y="19"/>
                      <a:pt x="277" y="20"/>
                      <a:pt x="277" y="20"/>
                    </a:cubicBezTo>
                    <a:close/>
                    <a:moveTo>
                      <a:pt x="283" y="25"/>
                    </a:moveTo>
                    <a:cubicBezTo>
                      <a:pt x="284" y="25"/>
                      <a:pt x="285" y="26"/>
                      <a:pt x="286" y="26"/>
                    </a:cubicBezTo>
                    <a:cubicBezTo>
                      <a:pt x="286" y="26"/>
                      <a:pt x="290" y="29"/>
                      <a:pt x="291" y="29"/>
                    </a:cubicBezTo>
                    <a:cubicBezTo>
                      <a:pt x="289" y="29"/>
                      <a:pt x="284" y="27"/>
                      <a:pt x="283" y="25"/>
                    </a:cubicBezTo>
                    <a:close/>
                    <a:moveTo>
                      <a:pt x="296" y="35"/>
                    </a:moveTo>
                    <a:cubicBezTo>
                      <a:pt x="297" y="35"/>
                      <a:pt x="297" y="36"/>
                      <a:pt x="297" y="37"/>
                    </a:cubicBezTo>
                    <a:cubicBezTo>
                      <a:pt x="297" y="36"/>
                      <a:pt x="295" y="36"/>
                      <a:pt x="296" y="35"/>
                    </a:cubicBezTo>
                    <a:close/>
                    <a:moveTo>
                      <a:pt x="295" y="33"/>
                    </a:moveTo>
                    <a:cubicBezTo>
                      <a:pt x="294" y="32"/>
                      <a:pt x="298" y="35"/>
                      <a:pt x="299" y="36"/>
                    </a:cubicBezTo>
                    <a:cubicBezTo>
                      <a:pt x="298" y="34"/>
                      <a:pt x="296" y="34"/>
                      <a:pt x="295" y="33"/>
                    </a:cubicBezTo>
                    <a:close/>
                    <a:moveTo>
                      <a:pt x="235" y="119"/>
                    </a:moveTo>
                    <a:cubicBezTo>
                      <a:pt x="235" y="119"/>
                      <a:pt x="234" y="120"/>
                      <a:pt x="233" y="120"/>
                    </a:cubicBezTo>
                    <a:cubicBezTo>
                      <a:pt x="233" y="121"/>
                      <a:pt x="232" y="121"/>
                      <a:pt x="231" y="121"/>
                    </a:cubicBezTo>
                    <a:cubicBezTo>
                      <a:pt x="229" y="121"/>
                      <a:pt x="237" y="118"/>
                      <a:pt x="235" y="119"/>
                    </a:cubicBezTo>
                    <a:close/>
                    <a:moveTo>
                      <a:pt x="228" y="120"/>
                    </a:moveTo>
                    <a:cubicBezTo>
                      <a:pt x="228" y="121"/>
                      <a:pt x="227" y="121"/>
                      <a:pt x="226" y="121"/>
                    </a:cubicBezTo>
                    <a:cubicBezTo>
                      <a:pt x="227" y="121"/>
                      <a:pt x="227" y="120"/>
                      <a:pt x="228" y="120"/>
                    </a:cubicBezTo>
                    <a:close/>
                    <a:moveTo>
                      <a:pt x="229" y="121"/>
                    </a:moveTo>
                    <a:cubicBezTo>
                      <a:pt x="230" y="123"/>
                      <a:pt x="226" y="122"/>
                      <a:pt x="226" y="122"/>
                    </a:cubicBezTo>
                    <a:cubicBezTo>
                      <a:pt x="227" y="122"/>
                      <a:pt x="228" y="121"/>
                      <a:pt x="229" y="121"/>
                    </a:cubicBezTo>
                    <a:close/>
                    <a:moveTo>
                      <a:pt x="209" y="129"/>
                    </a:moveTo>
                    <a:cubicBezTo>
                      <a:pt x="210" y="129"/>
                      <a:pt x="205" y="130"/>
                      <a:pt x="205" y="130"/>
                    </a:cubicBezTo>
                    <a:cubicBezTo>
                      <a:pt x="207" y="127"/>
                      <a:pt x="210" y="129"/>
                      <a:pt x="209" y="129"/>
                    </a:cubicBezTo>
                    <a:close/>
                    <a:moveTo>
                      <a:pt x="159" y="142"/>
                    </a:moveTo>
                    <a:cubicBezTo>
                      <a:pt x="158" y="142"/>
                      <a:pt x="150" y="144"/>
                      <a:pt x="150" y="143"/>
                    </a:cubicBezTo>
                    <a:cubicBezTo>
                      <a:pt x="150" y="142"/>
                      <a:pt x="164" y="141"/>
                      <a:pt x="159" y="142"/>
                    </a:cubicBezTo>
                    <a:close/>
                    <a:moveTo>
                      <a:pt x="138" y="145"/>
                    </a:moveTo>
                    <a:cubicBezTo>
                      <a:pt x="135" y="145"/>
                      <a:pt x="133" y="145"/>
                      <a:pt x="130" y="146"/>
                    </a:cubicBezTo>
                    <a:cubicBezTo>
                      <a:pt x="133" y="145"/>
                      <a:pt x="136" y="145"/>
                      <a:pt x="138" y="145"/>
                    </a:cubicBezTo>
                    <a:close/>
                    <a:moveTo>
                      <a:pt x="117" y="146"/>
                    </a:moveTo>
                    <a:cubicBezTo>
                      <a:pt x="116" y="146"/>
                      <a:pt x="115" y="146"/>
                      <a:pt x="115" y="146"/>
                    </a:cubicBezTo>
                    <a:cubicBezTo>
                      <a:pt x="115" y="146"/>
                      <a:pt x="116" y="146"/>
                      <a:pt x="117" y="146"/>
                    </a:cubicBezTo>
                    <a:close/>
                    <a:moveTo>
                      <a:pt x="100" y="146"/>
                    </a:moveTo>
                    <a:cubicBezTo>
                      <a:pt x="101" y="146"/>
                      <a:pt x="102" y="146"/>
                      <a:pt x="103" y="146"/>
                    </a:cubicBezTo>
                    <a:cubicBezTo>
                      <a:pt x="103" y="147"/>
                      <a:pt x="100" y="146"/>
                      <a:pt x="100" y="146"/>
                    </a:cubicBezTo>
                    <a:close/>
                    <a:moveTo>
                      <a:pt x="93" y="147"/>
                    </a:moveTo>
                    <a:cubicBezTo>
                      <a:pt x="93" y="147"/>
                      <a:pt x="92" y="147"/>
                      <a:pt x="91" y="147"/>
                    </a:cubicBezTo>
                    <a:cubicBezTo>
                      <a:pt x="92" y="146"/>
                      <a:pt x="93" y="146"/>
                      <a:pt x="93" y="147"/>
                    </a:cubicBezTo>
                    <a:close/>
                    <a:moveTo>
                      <a:pt x="71" y="146"/>
                    </a:moveTo>
                    <a:cubicBezTo>
                      <a:pt x="70" y="146"/>
                      <a:pt x="69" y="146"/>
                      <a:pt x="68" y="146"/>
                    </a:cubicBezTo>
                    <a:cubicBezTo>
                      <a:pt x="69" y="145"/>
                      <a:pt x="70" y="145"/>
                      <a:pt x="71" y="146"/>
                    </a:cubicBezTo>
                    <a:close/>
                    <a:moveTo>
                      <a:pt x="113" y="19"/>
                    </a:moveTo>
                    <a:cubicBezTo>
                      <a:pt x="113" y="19"/>
                      <a:pt x="108" y="21"/>
                      <a:pt x="108" y="21"/>
                    </a:cubicBezTo>
                    <a:cubicBezTo>
                      <a:pt x="107" y="19"/>
                      <a:pt x="113" y="19"/>
                      <a:pt x="113" y="19"/>
                    </a:cubicBezTo>
                    <a:close/>
                    <a:moveTo>
                      <a:pt x="90" y="29"/>
                    </a:moveTo>
                    <a:cubicBezTo>
                      <a:pt x="91" y="28"/>
                      <a:pt x="95" y="28"/>
                      <a:pt x="95" y="27"/>
                    </a:cubicBezTo>
                    <a:cubicBezTo>
                      <a:pt x="95" y="27"/>
                      <a:pt x="89" y="30"/>
                      <a:pt x="90" y="29"/>
                    </a:cubicBezTo>
                    <a:close/>
                    <a:moveTo>
                      <a:pt x="106" y="6"/>
                    </a:moveTo>
                    <a:cubicBezTo>
                      <a:pt x="99" y="8"/>
                      <a:pt x="92" y="12"/>
                      <a:pt x="92" y="13"/>
                    </a:cubicBezTo>
                    <a:cubicBezTo>
                      <a:pt x="93" y="10"/>
                      <a:pt x="100" y="8"/>
                      <a:pt x="106" y="6"/>
                    </a:cubicBezTo>
                    <a:close/>
                    <a:moveTo>
                      <a:pt x="89" y="15"/>
                    </a:moveTo>
                    <a:cubicBezTo>
                      <a:pt x="88" y="16"/>
                      <a:pt x="86" y="17"/>
                      <a:pt x="85" y="17"/>
                    </a:cubicBezTo>
                    <a:cubicBezTo>
                      <a:pt x="85" y="15"/>
                      <a:pt x="89" y="15"/>
                      <a:pt x="89" y="15"/>
                    </a:cubicBezTo>
                    <a:close/>
                    <a:moveTo>
                      <a:pt x="83" y="18"/>
                    </a:moveTo>
                    <a:cubicBezTo>
                      <a:pt x="83" y="18"/>
                      <a:pt x="79" y="21"/>
                      <a:pt x="79" y="20"/>
                    </a:cubicBezTo>
                    <a:cubicBezTo>
                      <a:pt x="78" y="20"/>
                      <a:pt x="83" y="18"/>
                      <a:pt x="83" y="18"/>
                    </a:cubicBezTo>
                    <a:close/>
                    <a:moveTo>
                      <a:pt x="92" y="25"/>
                    </a:moveTo>
                    <a:cubicBezTo>
                      <a:pt x="90" y="26"/>
                      <a:pt x="89" y="27"/>
                      <a:pt x="88" y="28"/>
                    </a:cubicBezTo>
                    <a:cubicBezTo>
                      <a:pt x="85" y="29"/>
                      <a:pt x="81" y="31"/>
                      <a:pt x="77" y="33"/>
                    </a:cubicBezTo>
                    <a:cubicBezTo>
                      <a:pt x="82" y="31"/>
                      <a:pt x="87" y="28"/>
                      <a:pt x="92" y="25"/>
                    </a:cubicBezTo>
                    <a:close/>
                    <a:moveTo>
                      <a:pt x="69" y="26"/>
                    </a:moveTo>
                    <a:cubicBezTo>
                      <a:pt x="70" y="25"/>
                      <a:pt x="72" y="23"/>
                      <a:pt x="74" y="22"/>
                    </a:cubicBezTo>
                    <a:cubicBezTo>
                      <a:pt x="71" y="24"/>
                      <a:pt x="67" y="28"/>
                      <a:pt x="64" y="29"/>
                    </a:cubicBezTo>
                    <a:cubicBezTo>
                      <a:pt x="65" y="29"/>
                      <a:pt x="69" y="26"/>
                      <a:pt x="69" y="26"/>
                    </a:cubicBezTo>
                    <a:close/>
                    <a:moveTo>
                      <a:pt x="58" y="36"/>
                    </a:moveTo>
                    <a:cubicBezTo>
                      <a:pt x="57" y="37"/>
                      <a:pt x="55" y="37"/>
                      <a:pt x="54" y="38"/>
                    </a:cubicBezTo>
                    <a:cubicBezTo>
                      <a:pt x="55" y="37"/>
                      <a:pt x="57" y="36"/>
                      <a:pt x="58" y="36"/>
                    </a:cubicBezTo>
                    <a:close/>
                    <a:moveTo>
                      <a:pt x="29" y="60"/>
                    </a:moveTo>
                    <a:cubicBezTo>
                      <a:pt x="30" y="58"/>
                      <a:pt x="31" y="57"/>
                      <a:pt x="32" y="57"/>
                    </a:cubicBezTo>
                    <a:cubicBezTo>
                      <a:pt x="32" y="57"/>
                      <a:pt x="28" y="61"/>
                      <a:pt x="29" y="60"/>
                    </a:cubicBezTo>
                    <a:close/>
                    <a:moveTo>
                      <a:pt x="23" y="67"/>
                    </a:moveTo>
                    <a:cubicBezTo>
                      <a:pt x="21" y="70"/>
                      <a:pt x="16" y="78"/>
                      <a:pt x="16" y="78"/>
                    </a:cubicBezTo>
                    <a:cubicBezTo>
                      <a:pt x="17" y="74"/>
                      <a:pt x="21" y="71"/>
                      <a:pt x="23" y="67"/>
                    </a:cubicBezTo>
                    <a:close/>
                    <a:moveTo>
                      <a:pt x="12" y="82"/>
                    </a:moveTo>
                    <a:cubicBezTo>
                      <a:pt x="12" y="80"/>
                      <a:pt x="13" y="79"/>
                      <a:pt x="14" y="78"/>
                    </a:cubicBezTo>
                    <a:cubicBezTo>
                      <a:pt x="14" y="79"/>
                      <a:pt x="11" y="84"/>
                      <a:pt x="12" y="82"/>
                    </a:cubicBezTo>
                    <a:close/>
                    <a:moveTo>
                      <a:pt x="28" y="149"/>
                    </a:moveTo>
                    <a:cubicBezTo>
                      <a:pt x="25" y="148"/>
                      <a:pt x="9" y="131"/>
                      <a:pt x="7" y="126"/>
                    </a:cubicBezTo>
                    <a:cubicBezTo>
                      <a:pt x="7" y="127"/>
                      <a:pt x="7" y="127"/>
                      <a:pt x="7" y="128"/>
                    </a:cubicBezTo>
                    <a:cubicBezTo>
                      <a:pt x="4" y="126"/>
                      <a:pt x="5" y="112"/>
                      <a:pt x="5" y="109"/>
                    </a:cubicBezTo>
                    <a:cubicBezTo>
                      <a:pt x="6" y="99"/>
                      <a:pt x="11" y="91"/>
                      <a:pt x="14" y="82"/>
                    </a:cubicBezTo>
                    <a:cubicBezTo>
                      <a:pt x="14" y="87"/>
                      <a:pt x="9" y="95"/>
                      <a:pt x="8" y="99"/>
                    </a:cubicBezTo>
                    <a:cubicBezTo>
                      <a:pt x="5" y="108"/>
                      <a:pt x="5" y="118"/>
                      <a:pt x="9" y="126"/>
                    </a:cubicBezTo>
                    <a:cubicBezTo>
                      <a:pt x="14" y="136"/>
                      <a:pt x="22" y="142"/>
                      <a:pt x="32" y="147"/>
                    </a:cubicBezTo>
                    <a:cubicBezTo>
                      <a:pt x="27" y="145"/>
                      <a:pt x="23" y="143"/>
                      <a:pt x="23" y="143"/>
                    </a:cubicBezTo>
                    <a:cubicBezTo>
                      <a:pt x="25" y="144"/>
                      <a:pt x="32" y="148"/>
                      <a:pt x="33" y="149"/>
                    </a:cubicBezTo>
                    <a:cubicBezTo>
                      <a:pt x="33" y="148"/>
                      <a:pt x="27" y="149"/>
                      <a:pt x="28" y="149"/>
                    </a:cubicBezTo>
                    <a:close/>
                    <a:moveTo>
                      <a:pt x="37" y="150"/>
                    </a:moveTo>
                    <a:cubicBezTo>
                      <a:pt x="37" y="150"/>
                      <a:pt x="42" y="152"/>
                      <a:pt x="41" y="153"/>
                    </a:cubicBezTo>
                    <a:cubicBezTo>
                      <a:pt x="41" y="153"/>
                      <a:pt x="37" y="151"/>
                      <a:pt x="37" y="150"/>
                    </a:cubicBezTo>
                    <a:close/>
                    <a:moveTo>
                      <a:pt x="49" y="156"/>
                    </a:moveTo>
                    <a:cubicBezTo>
                      <a:pt x="48" y="156"/>
                      <a:pt x="47" y="155"/>
                      <a:pt x="46" y="155"/>
                    </a:cubicBezTo>
                    <a:cubicBezTo>
                      <a:pt x="44" y="154"/>
                      <a:pt x="52" y="154"/>
                      <a:pt x="49" y="156"/>
                    </a:cubicBezTo>
                    <a:close/>
                    <a:moveTo>
                      <a:pt x="54" y="155"/>
                    </a:moveTo>
                    <a:cubicBezTo>
                      <a:pt x="55" y="155"/>
                      <a:pt x="56" y="155"/>
                      <a:pt x="57" y="156"/>
                    </a:cubicBezTo>
                    <a:cubicBezTo>
                      <a:pt x="56" y="156"/>
                      <a:pt x="55" y="156"/>
                      <a:pt x="54" y="155"/>
                    </a:cubicBezTo>
                    <a:close/>
                    <a:moveTo>
                      <a:pt x="78" y="158"/>
                    </a:moveTo>
                    <a:cubicBezTo>
                      <a:pt x="79" y="158"/>
                      <a:pt x="80" y="158"/>
                      <a:pt x="82" y="158"/>
                    </a:cubicBezTo>
                    <a:cubicBezTo>
                      <a:pt x="80" y="159"/>
                      <a:pt x="79" y="158"/>
                      <a:pt x="78" y="158"/>
                    </a:cubicBezTo>
                    <a:close/>
                    <a:moveTo>
                      <a:pt x="70" y="158"/>
                    </a:moveTo>
                    <a:cubicBezTo>
                      <a:pt x="67" y="159"/>
                      <a:pt x="54" y="155"/>
                      <a:pt x="42" y="150"/>
                    </a:cubicBezTo>
                    <a:cubicBezTo>
                      <a:pt x="45" y="151"/>
                      <a:pt x="48" y="152"/>
                      <a:pt x="51" y="153"/>
                    </a:cubicBezTo>
                    <a:cubicBezTo>
                      <a:pt x="61" y="155"/>
                      <a:pt x="72" y="157"/>
                      <a:pt x="84" y="157"/>
                    </a:cubicBezTo>
                    <a:cubicBezTo>
                      <a:pt x="79" y="157"/>
                      <a:pt x="73" y="158"/>
                      <a:pt x="70" y="158"/>
                    </a:cubicBezTo>
                    <a:close/>
                    <a:moveTo>
                      <a:pt x="103" y="160"/>
                    </a:moveTo>
                    <a:cubicBezTo>
                      <a:pt x="104" y="160"/>
                      <a:pt x="105" y="160"/>
                      <a:pt x="105" y="160"/>
                    </a:cubicBezTo>
                    <a:cubicBezTo>
                      <a:pt x="107" y="161"/>
                      <a:pt x="103" y="160"/>
                      <a:pt x="103" y="160"/>
                    </a:cubicBezTo>
                    <a:close/>
                    <a:moveTo>
                      <a:pt x="113" y="160"/>
                    </a:moveTo>
                    <a:cubicBezTo>
                      <a:pt x="114" y="160"/>
                      <a:pt x="115" y="160"/>
                      <a:pt x="116" y="160"/>
                    </a:cubicBezTo>
                    <a:cubicBezTo>
                      <a:pt x="116" y="161"/>
                      <a:pt x="113" y="160"/>
                      <a:pt x="113" y="160"/>
                    </a:cubicBezTo>
                    <a:close/>
                    <a:moveTo>
                      <a:pt x="116" y="158"/>
                    </a:moveTo>
                    <a:cubicBezTo>
                      <a:pt x="116" y="158"/>
                      <a:pt x="127" y="158"/>
                      <a:pt x="127" y="157"/>
                    </a:cubicBezTo>
                    <a:cubicBezTo>
                      <a:pt x="127" y="157"/>
                      <a:pt x="114" y="158"/>
                      <a:pt x="113" y="158"/>
                    </a:cubicBezTo>
                    <a:cubicBezTo>
                      <a:pt x="113" y="158"/>
                      <a:pt x="114" y="159"/>
                      <a:pt x="114" y="159"/>
                    </a:cubicBezTo>
                    <a:cubicBezTo>
                      <a:pt x="112" y="159"/>
                      <a:pt x="85" y="160"/>
                      <a:pt x="85" y="158"/>
                    </a:cubicBezTo>
                    <a:cubicBezTo>
                      <a:pt x="85" y="159"/>
                      <a:pt x="89" y="158"/>
                      <a:pt x="89" y="158"/>
                    </a:cubicBezTo>
                    <a:cubicBezTo>
                      <a:pt x="89" y="158"/>
                      <a:pt x="88" y="158"/>
                      <a:pt x="87" y="158"/>
                    </a:cubicBezTo>
                    <a:cubicBezTo>
                      <a:pt x="89" y="158"/>
                      <a:pt x="91" y="158"/>
                      <a:pt x="92" y="158"/>
                    </a:cubicBezTo>
                    <a:cubicBezTo>
                      <a:pt x="92" y="158"/>
                      <a:pt x="92" y="158"/>
                      <a:pt x="91" y="158"/>
                    </a:cubicBezTo>
                    <a:cubicBezTo>
                      <a:pt x="91" y="158"/>
                      <a:pt x="92" y="158"/>
                      <a:pt x="92" y="158"/>
                    </a:cubicBezTo>
                    <a:cubicBezTo>
                      <a:pt x="105" y="158"/>
                      <a:pt x="119" y="158"/>
                      <a:pt x="132" y="156"/>
                    </a:cubicBezTo>
                    <a:cubicBezTo>
                      <a:pt x="131" y="156"/>
                      <a:pt x="131" y="156"/>
                      <a:pt x="131" y="157"/>
                    </a:cubicBezTo>
                    <a:cubicBezTo>
                      <a:pt x="131" y="157"/>
                      <a:pt x="133" y="157"/>
                      <a:pt x="134" y="157"/>
                    </a:cubicBezTo>
                    <a:cubicBezTo>
                      <a:pt x="129" y="158"/>
                      <a:pt x="116" y="160"/>
                      <a:pt x="116" y="158"/>
                    </a:cubicBezTo>
                    <a:close/>
                    <a:moveTo>
                      <a:pt x="222" y="138"/>
                    </a:moveTo>
                    <a:cubicBezTo>
                      <a:pt x="222" y="138"/>
                      <a:pt x="221" y="138"/>
                      <a:pt x="222" y="138"/>
                    </a:cubicBezTo>
                    <a:close/>
                    <a:moveTo>
                      <a:pt x="219" y="140"/>
                    </a:moveTo>
                    <a:cubicBezTo>
                      <a:pt x="219" y="141"/>
                      <a:pt x="219" y="138"/>
                      <a:pt x="219" y="140"/>
                    </a:cubicBezTo>
                    <a:close/>
                    <a:moveTo>
                      <a:pt x="214" y="141"/>
                    </a:moveTo>
                    <a:cubicBezTo>
                      <a:pt x="217" y="141"/>
                      <a:pt x="211" y="142"/>
                      <a:pt x="211" y="142"/>
                    </a:cubicBezTo>
                    <a:cubicBezTo>
                      <a:pt x="212" y="141"/>
                      <a:pt x="213" y="141"/>
                      <a:pt x="214" y="141"/>
                    </a:cubicBezTo>
                    <a:close/>
                    <a:moveTo>
                      <a:pt x="189" y="149"/>
                    </a:moveTo>
                    <a:cubicBezTo>
                      <a:pt x="189" y="149"/>
                      <a:pt x="188" y="150"/>
                      <a:pt x="187" y="150"/>
                    </a:cubicBezTo>
                    <a:cubicBezTo>
                      <a:pt x="188" y="149"/>
                      <a:pt x="188" y="149"/>
                      <a:pt x="189" y="149"/>
                    </a:cubicBezTo>
                    <a:close/>
                    <a:moveTo>
                      <a:pt x="164" y="153"/>
                    </a:moveTo>
                    <a:cubicBezTo>
                      <a:pt x="161" y="154"/>
                      <a:pt x="158" y="154"/>
                      <a:pt x="155" y="154"/>
                    </a:cubicBezTo>
                    <a:cubicBezTo>
                      <a:pt x="157" y="153"/>
                      <a:pt x="161" y="153"/>
                      <a:pt x="164" y="153"/>
                    </a:cubicBezTo>
                    <a:close/>
                    <a:moveTo>
                      <a:pt x="155" y="157"/>
                    </a:moveTo>
                    <a:cubicBezTo>
                      <a:pt x="154" y="157"/>
                      <a:pt x="154" y="157"/>
                      <a:pt x="153" y="157"/>
                    </a:cubicBezTo>
                    <a:cubicBezTo>
                      <a:pt x="154" y="157"/>
                      <a:pt x="155" y="157"/>
                      <a:pt x="155" y="157"/>
                    </a:cubicBezTo>
                    <a:close/>
                    <a:moveTo>
                      <a:pt x="150" y="156"/>
                    </a:moveTo>
                    <a:cubicBezTo>
                      <a:pt x="148" y="156"/>
                      <a:pt x="145" y="157"/>
                      <a:pt x="144" y="156"/>
                    </a:cubicBezTo>
                    <a:cubicBezTo>
                      <a:pt x="143" y="156"/>
                      <a:pt x="153" y="155"/>
                      <a:pt x="150" y="156"/>
                    </a:cubicBezTo>
                    <a:close/>
                    <a:moveTo>
                      <a:pt x="274" y="107"/>
                    </a:moveTo>
                    <a:cubicBezTo>
                      <a:pt x="274" y="108"/>
                      <a:pt x="273" y="108"/>
                      <a:pt x="272" y="108"/>
                    </a:cubicBezTo>
                    <a:cubicBezTo>
                      <a:pt x="272" y="108"/>
                      <a:pt x="275" y="105"/>
                      <a:pt x="274" y="107"/>
                    </a:cubicBezTo>
                    <a:close/>
                    <a:moveTo>
                      <a:pt x="290" y="91"/>
                    </a:moveTo>
                    <a:cubicBezTo>
                      <a:pt x="290" y="90"/>
                      <a:pt x="290" y="90"/>
                      <a:pt x="291" y="90"/>
                    </a:cubicBezTo>
                    <a:cubicBezTo>
                      <a:pt x="291" y="90"/>
                      <a:pt x="290" y="91"/>
                      <a:pt x="290" y="91"/>
                    </a:cubicBezTo>
                    <a:close/>
                    <a:moveTo>
                      <a:pt x="293" y="85"/>
                    </a:moveTo>
                    <a:cubicBezTo>
                      <a:pt x="293" y="84"/>
                      <a:pt x="294" y="84"/>
                      <a:pt x="295" y="84"/>
                    </a:cubicBezTo>
                    <a:cubicBezTo>
                      <a:pt x="296" y="85"/>
                      <a:pt x="293" y="86"/>
                      <a:pt x="293" y="85"/>
                    </a:cubicBezTo>
                    <a:close/>
                    <a:moveTo>
                      <a:pt x="294" y="89"/>
                    </a:moveTo>
                    <a:cubicBezTo>
                      <a:pt x="294" y="88"/>
                      <a:pt x="294" y="88"/>
                      <a:pt x="295" y="87"/>
                    </a:cubicBezTo>
                    <a:cubicBezTo>
                      <a:pt x="295" y="88"/>
                      <a:pt x="294" y="89"/>
                      <a:pt x="294" y="89"/>
                    </a:cubicBezTo>
                    <a:close/>
                    <a:moveTo>
                      <a:pt x="295" y="81"/>
                    </a:moveTo>
                    <a:cubicBezTo>
                      <a:pt x="296" y="80"/>
                      <a:pt x="298" y="77"/>
                      <a:pt x="298" y="78"/>
                    </a:cubicBezTo>
                    <a:cubicBezTo>
                      <a:pt x="299" y="79"/>
                      <a:pt x="296" y="80"/>
                      <a:pt x="295" y="81"/>
                    </a:cubicBezTo>
                    <a:close/>
                    <a:moveTo>
                      <a:pt x="299" y="77"/>
                    </a:moveTo>
                    <a:cubicBezTo>
                      <a:pt x="298" y="77"/>
                      <a:pt x="300" y="73"/>
                      <a:pt x="300" y="74"/>
                    </a:cubicBezTo>
                    <a:cubicBezTo>
                      <a:pt x="300" y="75"/>
                      <a:pt x="299" y="76"/>
                      <a:pt x="299" y="77"/>
                    </a:cubicBezTo>
                    <a:close/>
                    <a:moveTo>
                      <a:pt x="303" y="74"/>
                    </a:moveTo>
                    <a:cubicBezTo>
                      <a:pt x="303" y="76"/>
                      <a:pt x="302" y="76"/>
                      <a:pt x="302" y="76"/>
                    </a:cubicBezTo>
                    <a:cubicBezTo>
                      <a:pt x="302" y="75"/>
                      <a:pt x="302" y="75"/>
                      <a:pt x="303" y="74"/>
                    </a:cubicBezTo>
                    <a:close/>
                    <a:moveTo>
                      <a:pt x="303" y="77"/>
                    </a:moveTo>
                    <a:cubicBezTo>
                      <a:pt x="302" y="78"/>
                      <a:pt x="302" y="78"/>
                      <a:pt x="303" y="76"/>
                    </a:cubicBezTo>
                    <a:cubicBezTo>
                      <a:pt x="304" y="76"/>
                      <a:pt x="304" y="76"/>
                      <a:pt x="303" y="77"/>
                    </a:cubicBezTo>
                    <a:close/>
                    <a:moveTo>
                      <a:pt x="304" y="66"/>
                    </a:moveTo>
                    <a:cubicBezTo>
                      <a:pt x="304" y="68"/>
                      <a:pt x="304" y="66"/>
                      <a:pt x="304" y="66"/>
                    </a:cubicBezTo>
                    <a:close/>
                    <a:moveTo>
                      <a:pt x="306" y="39"/>
                    </a:moveTo>
                    <a:cubicBezTo>
                      <a:pt x="305" y="38"/>
                      <a:pt x="305" y="38"/>
                      <a:pt x="305" y="37"/>
                    </a:cubicBezTo>
                    <a:cubicBezTo>
                      <a:pt x="305" y="37"/>
                      <a:pt x="306" y="38"/>
                      <a:pt x="306" y="39"/>
                    </a:cubicBezTo>
                    <a:close/>
                    <a:moveTo>
                      <a:pt x="306" y="46"/>
                    </a:moveTo>
                    <a:cubicBezTo>
                      <a:pt x="305" y="45"/>
                      <a:pt x="305" y="44"/>
                      <a:pt x="304" y="43"/>
                    </a:cubicBezTo>
                    <a:cubicBezTo>
                      <a:pt x="304" y="41"/>
                      <a:pt x="306" y="46"/>
                      <a:pt x="306" y="46"/>
                    </a:cubicBezTo>
                    <a:close/>
                    <a:moveTo>
                      <a:pt x="305" y="50"/>
                    </a:moveTo>
                    <a:cubicBezTo>
                      <a:pt x="307" y="51"/>
                      <a:pt x="306" y="50"/>
                      <a:pt x="305" y="50"/>
                    </a:cubicBezTo>
                    <a:close/>
                    <a:moveTo>
                      <a:pt x="307" y="62"/>
                    </a:moveTo>
                    <a:cubicBezTo>
                      <a:pt x="307" y="63"/>
                      <a:pt x="307" y="64"/>
                      <a:pt x="306" y="65"/>
                    </a:cubicBezTo>
                    <a:cubicBezTo>
                      <a:pt x="306" y="64"/>
                      <a:pt x="306" y="63"/>
                      <a:pt x="307" y="62"/>
                    </a:cubicBezTo>
                    <a:close/>
                    <a:moveTo>
                      <a:pt x="306" y="69"/>
                    </a:moveTo>
                    <a:cubicBezTo>
                      <a:pt x="306" y="68"/>
                      <a:pt x="306" y="68"/>
                      <a:pt x="307" y="67"/>
                    </a:cubicBezTo>
                    <a:cubicBezTo>
                      <a:pt x="308" y="67"/>
                      <a:pt x="306" y="69"/>
                      <a:pt x="306" y="69"/>
                    </a:cubicBezTo>
                    <a:close/>
                    <a:moveTo>
                      <a:pt x="306" y="47"/>
                    </a:moveTo>
                    <a:cubicBezTo>
                      <a:pt x="307" y="48"/>
                      <a:pt x="307" y="49"/>
                      <a:pt x="307" y="50"/>
                    </a:cubicBezTo>
                    <a:cubicBezTo>
                      <a:pt x="307" y="50"/>
                      <a:pt x="306" y="47"/>
                      <a:pt x="306" y="47"/>
                    </a:cubicBezTo>
                    <a:close/>
                    <a:moveTo>
                      <a:pt x="232" y="27"/>
                    </a:moveTo>
                    <a:cubicBezTo>
                      <a:pt x="232" y="28"/>
                      <a:pt x="237" y="27"/>
                      <a:pt x="237" y="27"/>
                    </a:cubicBezTo>
                    <a:cubicBezTo>
                      <a:pt x="237" y="27"/>
                      <a:pt x="237" y="26"/>
                      <a:pt x="236" y="26"/>
                    </a:cubicBezTo>
                    <a:cubicBezTo>
                      <a:pt x="235" y="26"/>
                      <a:pt x="233" y="26"/>
                      <a:pt x="232" y="27"/>
                    </a:cubicBezTo>
                    <a:cubicBezTo>
                      <a:pt x="232" y="27"/>
                      <a:pt x="232" y="27"/>
                      <a:pt x="233" y="27"/>
                    </a:cubicBezTo>
                    <a:cubicBezTo>
                      <a:pt x="233" y="27"/>
                      <a:pt x="233" y="27"/>
                      <a:pt x="232" y="27"/>
                    </a:cubicBezTo>
                    <a:close/>
                    <a:moveTo>
                      <a:pt x="63" y="156"/>
                    </a:moveTo>
                    <a:cubicBezTo>
                      <a:pt x="63" y="157"/>
                      <a:pt x="63" y="156"/>
                      <a:pt x="63" y="156"/>
                    </a:cubicBezTo>
                    <a:close/>
                    <a:moveTo>
                      <a:pt x="66" y="157"/>
                    </a:moveTo>
                    <a:cubicBezTo>
                      <a:pt x="67" y="157"/>
                      <a:pt x="68" y="158"/>
                      <a:pt x="70" y="158"/>
                    </a:cubicBezTo>
                    <a:cubicBezTo>
                      <a:pt x="70" y="158"/>
                      <a:pt x="70" y="158"/>
                      <a:pt x="70" y="158"/>
                    </a:cubicBezTo>
                    <a:cubicBezTo>
                      <a:pt x="69" y="157"/>
                      <a:pt x="68" y="157"/>
                      <a:pt x="66" y="157"/>
                    </a:cubicBezTo>
                    <a:close/>
                    <a:moveTo>
                      <a:pt x="75" y="158"/>
                    </a:moveTo>
                    <a:cubicBezTo>
                      <a:pt x="74" y="157"/>
                      <a:pt x="73" y="157"/>
                      <a:pt x="73" y="158"/>
                    </a:cubicBezTo>
                    <a:cubicBezTo>
                      <a:pt x="73" y="158"/>
                      <a:pt x="74" y="158"/>
                      <a:pt x="75" y="158"/>
                    </a:cubicBezTo>
                    <a:close/>
                    <a:moveTo>
                      <a:pt x="97" y="158"/>
                    </a:moveTo>
                    <a:cubicBezTo>
                      <a:pt x="98" y="159"/>
                      <a:pt x="100" y="159"/>
                      <a:pt x="102" y="158"/>
                    </a:cubicBezTo>
                    <a:cubicBezTo>
                      <a:pt x="101" y="158"/>
                      <a:pt x="97" y="158"/>
                      <a:pt x="97" y="158"/>
                    </a:cubicBezTo>
                    <a:close/>
                    <a:moveTo>
                      <a:pt x="59" y="52"/>
                    </a:moveTo>
                    <a:cubicBezTo>
                      <a:pt x="58" y="52"/>
                      <a:pt x="58" y="53"/>
                      <a:pt x="57" y="54"/>
                    </a:cubicBezTo>
                    <a:cubicBezTo>
                      <a:pt x="58" y="54"/>
                      <a:pt x="59" y="53"/>
                      <a:pt x="59" y="52"/>
                    </a:cubicBezTo>
                    <a:close/>
                    <a:moveTo>
                      <a:pt x="95" y="30"/>
                    </a:moveTo>
                    <a:cubicBezTo>
                      <a:pt x="95" y="31"/>
                      <a:pt x="93" y="33"/>
                      <a:pt x="95" y="30"/>
                    </a:cubicBezTo>
                    <a:close/>
                    <a:moveTo>
                      <a:pt x="213" y="28"/>
                    </a:moveTo>
                    <a:cubicBezTo>
                      <a:pt x="220" y="28"/>
                      <a:pt x="226" y="27"/>
                      <a:pt x="232" y="27"/>
                    </a:cubicBezTo>
                    <a:cubicBezTo>
                      <a:pt x="227" y="26"/>
                      <a:pt x="219" y="27"/>
                      <a:pt x="213" y="28"/>
                    </a:cubicBezTo>
                    <a:close/>
                    <a:moveTo>
                      <a:pt x="99" y="29"/>
                    </a:moveTo>
                    <a:cubicBezTo>
                      <a:pt x="100" y="28"/>
                      <a:pt x="101" y="28"/>
                      <a:pt x="102" y="27"/>
                    </a:cubicBezTo>
                    <a:cubicBezTo>
                      <a:pt x="101" y="27"/>
                      <a:pt x="100" y="28"/>
                      <a:pt x="99" y="29"/>
                    </a:cubicBezTo>
                    <a:close/>
                    <a:moveTo>
                      <a:pt x="191" y="146"/>
                    </a:moveTo>
                    <a:cubicBezTo>
                      <a:pt x="190" y="146"/>
                      <a:pt x="183" y="147"/>
                      <a:pt x="183" y="148"/>
                    </a:cubicBezTo>
                    <a:cubicBezTo>
                      <a:pt x="183" y="148"/>
                      <a:pt x="191" y="146"/>
                      <a:pt x="191" y="146"/>
                    </a:cubicBezTo>
                    <a:close/>
                    <a:moveTo>
                      <a:pt x="236" y="26"/>
                    </a:moveTo>
                    <a:cubicBezTo>
                      <a:pt x="236" y="26"/>
                      <a:pt x="236" y="26"/>
                      <a:pt x="236" y="26"/>
                    </a:cubicBezTo>
                    <a:cubicBezTo>
                      <a:pt x="239" y="26"/>
                      <a:pt x="240" y="26"/>
                      <a:pt x="241" y="26"/>
                    </a:cubicBezTo>
                    <a:cubicBezTo>
                      <a:pt x="240" y="26"/>
                      <a:pt x="236" y="26"/>
                      <a:pt x="236" y="26"/>
                    </a:cubicBezTo>
                    <a:close/>
                    <a:moveTo>
                      <a:pt x="180" y="149"/>
                    </a:moveTo>
                    <a:cubicBezTo>
                      <a:pt x="180" y="149"/>
                      <a:pt x="174" y="150"/>
                      <a:pt x="174" y="150"/>
                    </a:cubicBezTo>
                    <a:cubicBezTo>
                      <a:pt x="175" y="150"/>
                      <a:pt x="180" y="150"/>
                      <a:pt x="180" y="1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2"/>
                  </a:solidFill>
                  <a:latin typeface="inpin heiti" charset="-122"/>
                  <a:ea typeface="inpin heiti" charset="-122"/>
                </a:endParaRPr>
              </a:p>
            </p:txBody>
          </p:sp>
        </p:grpSp>
        <p:sp>
          <p:nvSpPr>
            <p:cNvPr id="72" name="TextBox 71"/>
            <p:cNvSpPr txBox="1"/>
            <p:nvPr/>
          </p:nvSpPr>
          <p:spPr>
            <a:xfrm>
              <a:off x="3130899" y="1029558"/>
              <a:ext cx="1192056" cy="523220"/>
            </a:xfrm>
            <a:prstGeom prst="rect">
              <a:avLst/>
            </a:prstGeom>
            <a:solidFill>
              <a:srgbClr val="72D5AE"/>
            </a:solidFill>
            <a:ln>
              <a:noFill/>
            </a:ln>
            <a:effectLst>
              <a:outerShdw blurRad="50800" dist="38100" dir="18900000" algn="b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BÀI 7</a:t>
              </a:r>
              <a:endParaRPr lang="en-US" sz="2800" b="1">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56197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1000"/>
                                        <p:tgtEl>
                                          <p:spTgt spid="7"/>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1000"/>
                                        <p:tgtEl>
                                          <p:spTgt spid="39"/>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1000"/>
                                        <p:tgtEl>
                                          <p:spTgt spid="40"/>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down)">
                                      <p:cBhvr>
                                        <p:cTn id="23"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94640"/>
        </a:solidFill>
        <a:effectLst/>
      </p:bgPr>
    </p:bg>
    <p:spTree>
      <p:nvGrpSpPr>
        <p:cNvPr id="1" name=""/>
        <p:cNvGrpSpPr/>
        <p:nvPr/>
      </p:nvGrpSpPr>
      <p:grpSpPr>
        <a:xfrm>
          <a:off x="0" y="0"/>
          <a:ext cx="0" cy="0"/>
          <a:chOff x="0" y="0"/>
          <a:chExt cx="0" cy="0"/>
        </a:xfrm>
      </p:grpSpPr>
      <p:sp>
        <p:nvSpPr>
          <p:cNvPr id="16" name="TextBox 15"/>
          <p:cNvSpPr txBox="1"/>
          <p:nvPr/>
        </p:nvSpPr>
        <p:spPr>
          <a:xfrm>
            <a:off x="171949" y="97265"/>
            <a:ext cx="1996486" cy="523220"/>
          </a:xfrm>
          <a:prstGeom prst="rect">
            <a:avLst/>
          </a:prstGeom>
          <a:solidFill>
            <a:srgbClr val="72D5AE"/>
          </a:solidFill>
          <a:ln>
            <a:noFill/>
          </a:ln>
          <a:effectLst>
            <a:outerShdw blurRad="50800" dist="38100" dir="18900000" algn="b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MỤC TIÊU</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1495925" y="1903861"/>
            <a:ext cx="9744504" cy="523220"/>
          </a:xfrm>
          <a:prstGeom prst="rect">
            <a:avLst/>
          </a:prstGeom>
          <a:solidFill>
            <a:srgbClr val="FF858E"/>
          </a:solidFill>
          <a:ln>
            <a:no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Phát biểu và nắm được định nghĩa tứ giác nội tiếp.</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1495925" y="2903754"/>
            <a:ext cx="9744504" cy="523220"/>
          </a:xfrm>
          <a:prstGeom prst="rect">
            <a:avLst/>
          </a:prstGeom>
          <a:solidFill>
            <a:srgbClr val="FF858E"/>
          </a:solidFill>
          <a:ln>
            <a:no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Nắm được tính chất về góc của tứ giác nội tiếp.</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1495925" y="3903647"/>
            <a:ext cx="9744504" cy="523220"/>
          </a:xfrm>
          <a:prstGeom prst="rect">
            <a:avLst/>
          </a:prstGeom>
          <a:solidFill>
            <a:srgbClr val="FF858E"/>
          </a:solidFill>
          <a:ln>
            <a:no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Nắm được dấu hiệu để nhận biết tứ giác nội tiếp.</a:t>
            </a:r>
            <a:endParaRPr lang="en-US" sz="28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367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94640"/>
        </a:solidFill>
        <a:effectLst/>
      </p:bgPr>
    </p:bg>
    <p:spTree>
      <p:nvGrpSpPr>
        <p:cNvPr id="1" name=""/>
        <p:cNvGrpSpPr/>
        <p:nvPr/>
      </p:nvGrpSpPr>
      <p:grpSpPr>
        <a:xfrm>
          <a:off x="0" y="0"/>
          <a:ext cx="0" cy="0"/>
          <a:chOff x="0" y="0"/>
          <a:chExt cx="0" cy="0"/>
        </a:xfrm>
      </p:grpSpPr>
      <p:sp>
        <p:nvSpPr>
          <p:cNvPr id="5" name="Rounded Rectangle 4"/>
          <p:cNvSpPr/>
          <p:nvPr/>
        </p:nvSpPr>
        <p:spPr>
          <a:xfrm>
            <a:off x="324844" y="1518871"/>
            <a:ext cx="10138552" cy="5117060"/>
          </a:xfrm>
          <a:prstGeom prst="roundRect">
            <a:avLst/>
          </a:prstGeom>
          <a:solidFill>
            <a:srgbClr val="D9A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922157" y="244248"/>
            <a:ext cx="790575" cy="752475"/>
          </a:xfrm>
          <a:prstGeom prst="rect">
            <a:avLst/>
          </a:prstGeom>
        </p:spPr>
      </p:pic>
      <p:pic>
        <p:nvPicPr>
          <p:cNvPr id="1026" name="Picture 2" descr="34 Bảng Màu Cùng Với Thông Số Chuyên Dùng Trong Thiết Kế - Các mẹo hay -  Tin tức - IDC.EDU.V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099" y="1115391"/>
            <a:ext cx="1593132" cy="8747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ương Pháp Lựa Chọn Màu Sơn Nhà Máy Đẹ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59410" y="1990165"/>
            <a:ext cx="1659410" cy="170633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74176" y="285288"/>
            <a:ext cx="5492345" cy="523220"/>
          </a:xfrm>
          <a:prstGeom prst="rect">
            <a:avLst/>
          </a:prstGeom>
          <a:solidFill>
            <a:srgbClr val="72D5AE"/>
          </a:solidFill>
          <a:ln>
            <a:noFill/>
          </a:ln>
          <a:effectLst>
            <a:outerShdw blurRad="50800" dist="38100" dir="18900000" algn="b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HOÀN THÀNH NHIỆM VỤ SAU</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829705" y="4413774"/>
            <a:ext cx="813310" cy="523220"/>
          </a:xfrm>
          <a:prstGeom prst="rect">
            <a:avLst/>
          </a:prstGeom>
          <a:solidFill>
            <a:srgbClr val="72D5AE"/>
          </a:solidFill>
          <a:ln>
            <a:no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2. </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17" name="椭圆 58"/>
          <p:cNvSpPr/>
          <p:nvPr/>
        </p:nvSpPr>
        <p:spPr>
          <a:xfrm>
            <a:off x="-784823" y="3799651"/>
            <a:ext cx="570175" cy="594354"/>
          </a:xfrm>
          <a:prstGeom prst="ellipse">
            <a:avLst/>
          </a:prstGeom>
          <a:blipFill dpi="0" rotWithShape="1">
            <a:blip r:embed="rId7"/>
            <a:srcRect/>
            <a:stretch>
              <a:fillRect/>
            </a:stretch>
          </a:blipFill>
          <a:ln w="57150" cap="rnd">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0040" tIns="320041" rIns="835448" bIns="835448" numCol="1" spcCol="1270" anchor="ctr" anchorCtr="0">
            <a:noAutofit/>
          </a:bodyPr>
          <a:lstStyle/>
          <a:p>
            <a:pPr algn="ctr" defTabSz="2000250">
              <a:lnSpc>
                <a:spcPct val="90000"/>
              </a:lnSpc>
              <a:spcBef>
                <a:spcPct val="0"/>
              </a:spcBef>
              <a:spcAft>
                <a:spcPct val="35000"/>
              </a:spcAft>
            </a:pPr>
            <a:endParaRPr lang="zh-CN" altLang="en-US" sz="4500">
              <a:solidFill>
                <a:schemeClr val="accent2"/>
              </a:solidFill>
              <a:latin typeface="inpin heiti" charset="-122"/>
              <a:ea typeface="inpin heiti" charset="-122"/>
            </a:endParaRPr>
          </a:p>
        </p:txBody>
      </p:sp>
      <p:pic>
        <p:nvPicPr>
          <p:cNvPr id="8" name="Picture 7"/>
          <p:cNvPicPr>
            <a:picLocks noChangeAspect="1"/>
          </p:cNvPicPr>
          <p:nvPr/>
        </p:nvPicPr>
        <p:blipFill rotWithShape="1">
          <a:blip r:embed="rId8"/>
          <a:srcRect r="1667" b="3669"/>
          <a:stretch/>
        </p:blipFill>
        <p:spPr>
          <a:xfrm>
            <a:off x="171948" y="124670"/>
            <a:ext cx="1387181" cy="844456"/>
          </a:xfrm>
          <a:prstGeom prst="rect">
            <a:avLst/>
          </a:prstGeom>
        </p:spPr>
      </p:pic>
      <p:pic>
        <p:nvPicPr>
          <p:cNvPr id="9" name="PA_图片 22"/>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0788240" y="0"/>
            <a:ext cx="1240350" cy="2232249"/>
          </a:xfrm>
          <a:prstGeom prst="rect">
            <a:avLst/>
          </a:prstGeom>
        </p:spPr>
      </p:pic>
      <p:pic>
        <p:nvPicPr>
          <p:cNvPr id="10" name="PA_图片 22"/>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0463396" y="42751"/>
            <a:ext cx="649687" cy="1169237"/>
          </a:xfrm>
          <a:prstGeom prst="rect">
            <a:avLst/>
          </a:prstGeom>
        </p:spPr>
      </p:pic>
      <p:sp>
        <p:nvSpPr>
          <p:cNvPr id="3" name="Rectangle 2"/>
          <p:cNvSpPr/>
          <p:nvPr/>
        </p:nvSpPr>
        <p:spPr>
          <a:xfrm>
            <a:off x="562652" y="2032371"/>
            <a:ext cx="9418995" cy="523220"/>
          </a:xfrm>
          <a:prstGeom prst="rect">
            <a:avLst/>
          </a:prstGeom>
        </p:spPr>
        <p:txBody>
          <a:bodyPr wrap="square">
            <a:spAutoFit/>
          </a:bodyPr>
          <a:lstStyle/>
          <a:p>
            <a:pPr algn="just">
              <a:spcBef>
                <a:spcPts val="300"/>
              </a:spcBef>
              <a:spcAft>
                <a:spcPts val="300"/>
              </a:spcAft>
            </a:pPr>
            <a:r>
              <a:rPr lang="nl-NL" sz="2800" smtClean="0">
                <a:latin typeface="Times New Roman" panose="02020603050405020304" pitchFamily="18" charset="0"/>
                <a:ea typeface="Calibri" panose="020F0502020204030204" pitchFamily="34" charset="0"/>
              </a:rPr>
              <a:t>Nhận xét vị trí các đỉnh của mỗi tứ giác với đường tròn tâm O.</a:t>
            </a:r>
            <a:endParaRPr lang="en-US" sz="2800" b="1">
              <a:latin typeface="Times New Roman" panose="02020603050405020304" pitchFamily="18" charset="0"/>
              <a:ea typeface="Calibri" panose="020F0502020204030204" pitchFamily="34" charset="0"/>
            </a:endParaRPr>
          </a:p>
        </p:txBody>
      </p:sp>
      <p:sp>
        <p:nvSpPr>
          <p:cNvPr id="14" name="TextBox 13"/>
          <p:cNvSpPr txBox="1"/>
          <p:nvPr/>
        </p:nvSpPr>
        <p:spPr>
          <a:xfrm>
            <a:off x="784218" y="1320157"/>
            <a:ext cx="2350868" cy="523220"/>
          </a:xfrm>
          <a:prstGeom prst="rect">
            <a:avLst/>
          </a:prstGeom>
          <a:solidFill>
            <a:srgbClr val="72D5AE"/>
          </a:solidFill>
          <a:ln>
            <a:no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NHIỆM VỤ 1</a:t>
            </a:r>
            <a:endParaRPr lang="en-US" sz="2800" b="1">
              <a:solidFill>
                <a:schemeClr val="bg1"/>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10"/>
          <a:stretch>
            <a:fillRect/>
          </a:stretch>
        </p:blipFill>
        <p:spPr>
          <a:xfrm>
            <a:off x="943040" y="3429218"/>
            <a:ext cx="2381250" cy="2343150"/>
          </a:xfrm>
          <a:prstGeom prst="rect">
            <a:avLst/>
          </a:prstGeom>
        </p:spPr>
      </p:pic>
      <p:sp>
        <p:nvSpPr>
          <p:cNvPr id="20" name="TextBox 19"/>
          <p:cNvSpPr txBox="1"/>
          <p:nvPr/>
        </p:nvSpPr>
        <p:spPr>
          <a:xfrm>
            <a:off x="1678597" y="5874628"/>
            <a:ext cx="1082258" cy="40011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smtClean="0">
                <a:solidFill>
                  <a:srgbClr val="294640"/>
                </a:solidFill>
                <a:latin typeface="Times New Roman" panose="02020603050405020304" pitchFamily="18" charset="0"/>
                <a:cs typeface="Times New Roman" panose="02020603050405020304" pitchFamily="18" charset="0"/>
              </a:rPr>
              <a:t>HÌNH 1</a:t>
            </a:r>
            <a:endParaRPr lang="en-US" sz="2000">
              <a:solidFill>
                <a:srgbClr val="294640"/>
              </a:solidFill>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3859518" y="3186356"/>
            <a:ext cx="5793028" cy="3154182"/>
            <a:chOff x="3859518" y="3186356"/>
            <a:chExt cx="5793028" cy="3154182"/>
          </a:xfrm>
        </p:grpSpPr>
        <p:pic>
          <p:nvPicPr>
            <p:cNvPr id="13" name="Picture 12"/>
            <p:cNvPicPr>
              <a:picLocks noChangeAspect="1"/>
            </p:cNvPicPr>
            <p:nvPr/>
          </p:nvPicPr>
          <p:blipFill>
            <a:blip r:embed="rId11"/>
            <a:stretch>
              <a:fillRect/>
            </a:stretch>
          </p:blipFill>
          <p:spPr>
            <a:xfrm>
              <a:off x="3859518" y="3186356"/>
              <a:ext cx="2771775" cy="2657475"/>
            </a:xfrm>
            <a:prstGeom prst="rect">
              <a:avLst/>
            </a:prstGeom>
          </p:spPr>
        </p:pic>
        <p:pic>
          <p:nvPicPr>
            <p:cNvPr id="19" name="Picture 18"/>
            <p:cNvPicPr>
              <a:picLocks noChangeAspect="1"/>
            </p:cNvPicPr>
            <p:nvPr/>
          </p:nvPicPr>
          <p:blipFill>
            <a:blip r:embed="rId12"/>
            <a:stretch>
              <a:fillRect/>
            </a:stretch>
          </p:blipFill>
          <p:spPr>
            <a:xfrm>
              <a:off x="7166521" y="3473466"/>
              <a:ext cx="2486025" cy="2324100"/>
            </a:xfrm>
            <a:prstGeom prst="rect">
              <a:avLst/>
            </a:prstGeom>
          </p:spPr>
        </p:pic>
        <p:sp>
          <p:nvSpPr>
            <p:cNvPr id="23" name="TextBox 22"/>
            <p:cNvSpPr txBox="1"/>
            <p:nvPr/>
          </p:nvSpPr>
          <p:spPr>
            <a:xfrm>
              <a:off x="4704276" y="5940428"/>
              <a:ext cx="1082258" cy="40011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smtClean="0">
                  <a:solidFill>
                    <a:srgbClr val="294640"/>
                  </a:solidFill>
                  <a:latin typeface="Times New Roman" panose="02020603050405020304" pitchFamily="18" charset="0"/>
                  <a:cs typeface="Times New Roman" panose="02020603050405020304" pitchFamily="18" charset="0"/>
                </a:rPr>
                <a:t>HÌNH 2</a:t>
              </a:r>
              <a:endParaRPr lang="en-US" sz="2000">
                <a:solidFill>
                  <a:srgbClr val="29464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7868404" y="5916464"/>
              <a:ext cx="1082258" cy="40011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smtClean="0">
                  <a:solidFill>
                    <a:srgbClr val="294640"/>
                  </a:solidFill>
                  <a:latin typeface="Times New Roman" panose="02020603050405020304" pitchFamily="18" charset="0"/>
                  <a:cs typeface="Times New Roman" panose="02020603050405020304" pitchFamily="18" charset="0"/>
                </a:rPr>
                <a:t>HÌNH 3</a:t>
              </a:r>
              <a:endParaRPr lang="en-US" sz="2000">
                <a:solidFill>
                  <a:srgbClr val="294640"/>
                </a:solidFill>
                <a:latin typeface="Times New Roman" panose="02020603050405020304" pitchFamily="18" charset="0"/>
                <a:cs typeface="Times New Roman" panose="02020603050405020304" pitchFamily="18" charset="0"/>
              </a:endParaRPr>
            </a:p>
          </p:txBody>
        </p:sp>
      </p:grpSp>
      <p:sp>
        <p:nvSpPr>
          <p:cNvPr id="2" name="Rectangle 1"/>
          <p:cNvSpPr/>
          <p:nvPr/>
        </p:nvSpPr>
        <p:spPr>
          <a:xfrm>
            <a:off x="306965" y="1255231"/>
            <a:ext cx="3534674" cy="1818805"/>
          </a:xfrm>
          <a:prstGeom prst="rect">
            <a:avLst/>
          </a:prstGeom>
          <a:solidFill>
            <a:srgbClr val="679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anose="02020603050405020304" pitchFamily="18" charset="0"/>
                <a:cs typeface="Times New Roman" panose="02020603050405020304" pitchFamily="18" charset="0"/>
              </a:rPr>
              <a:t>Tứ giác ABCD có 4 đỉnh nằm trên một đường tròn (O)</a:t>
            </a:r>
            <a:endParaRPr lang="en-US" sz="2800">
              <a:latin typeface="Times New Roman" panose="02020603050405020304" pitchFamily="18" charset="0"/>
              <a:cs typeface="Times New Roman" panose="02020603050405020304" pitchFamily="18" charset="0"/>
            </a:endParaRPr>
          </a:p>
        </p:txBody>
      </p:sp>
      <p:sp>
        <p:nvSpPr>
          <p:cNvPr id="21" name="Rectangle 20"/>
          <p:cNvSpPr/>
          <p:nvPr/>
        </p:nvSpPr>
        <p:spPr>
          <a:xfrm>
            <a:off x="4804537" y="1195723"/>
            <a:ext cx="6603878" cy="181880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anose="02020603050405020304" pitchFamily="18" charset="0"/>
                <a:cs typeface="Times New Roman" panose="02020603050405020304" pitchFamily="18" charset="0"/>
              </a:rPr>
              <a:t>Tứ giác HGFE có đỉnh F, tứ giác MNPQ có đỉnh M không nằm trên đường tròn (O)</a:t>
            </a:r>
            <a:endParaRPr lang="en-US" sz="2800">
              <a:latin typeface="Times New Roman" panose="02020603050405020304" pitchFamily="18" charset="0"/>
              <a:cs typeface="Times New Roman" panose="02020603050405020304" pitchFamily="18" charset="0"/>
            </a:endParaRPr>
          </a:p>
        </p:txBody>
      </p:sp>
      <p:sp>
        <p:nvSpPr>
          <p:cNvPr id="25" name="Freeform 16"/>
          <p:cNvSpPr>
            <a:spLocks noEditPoints="1"/>
          </p:cNvSpPr>
          <p:nvPr/>
        </p:nvSpPr>
        <p:spPr bwMode="auto">
          <a:xfrm>
            <a:off x="5971691" y="3737590"/>
            <a:ext cx="3680855" cy="1873652"/>
          </a:xfrm>
          <a:custGeom>
            <a:avLst/>
            <a:gdLst>
              <a:gd name="T0" fmla="*/ 256 w 316"/>
              <a:gd name="T1" fmla="*/ 124 h 162"/>
              <a:gd name="T2" fmla="*/ 152 w 316"/>
              <a:gd name="T3" fmla="*/ 27 h 162"/>
              <a:gd name="T4" fmla="*/ 122 w 316"/>
              <a:gd name="T5" fmla="*/ 17 h 162"/>
              <a:gd name="T6" fmla="*/ 143 w 316"/>
              <a:gd name="T7" fmla="*/ 30 h 162"/>
              <a:gd name="T8" fmla="*/ 250 w 316"/>
              <a:gd name="T9" fmla="*/ 126 h 162"/>
              <a:gd name="T10" fmla="*/ 127 w 316"/>
              <a:gd name="T11" fmla="*/ 48 h 162"/>
              <a:gd name="T12" fmla="*/ 248 w 316"/>
              <a:gd name="T13" fmla="*/ 113 h 162"/>
              <a:gd name="T14" fmla="*/ 275 w 316"/>
              <a:gd name="T15" fmla="*/ 96 h 162"/>
              <a:gd name="T16" fmla="*/ 292 w 316"/>
              <a:gd name="T17" fmla="*/ 75 h 162"/>
              <a:gd name="T18" fmla="*/ 278 w 316"/>
              <a:gd name="T19" fmla="*/ 30 h 162"/>
              <a:gd name="T20" fmla="*/ 210 w 316"/>
              <a:gd name="T21" fmla="*/ 29 h 162"/>
              <a:gd name="T22" fmla="*/ 7 w 316"/>
              <a:gd name="T23" fmla="*/ 126 h 162"/>
              <a:gd name="T24" fmla="*/ 315 w 316"/>
              <a:gd name="T25" fmla="*/ 48 h 162"/>
              <a:gd name="T26" fmla="*/ 279 w 316"/>
              <a:gd name="T27" fmla="*/ 92 h 162"/>
              <a:gd name="T28" fmla="*/ 196 w 316"/>
              <a:gd name="T29" fmla="*/ 145 h 162"/>
              <a:gd name="T30" fmla="*/ 261 w 316"/>
              <a:gd name="T31" fmla="*/ 17 h 162"/>
              <a:gd name="T32" fmla="*/ 104 w 316"/>
              <a:gd name="T33" fmla="*/ 53 h 162"/>
              <a:gd name="T34" fmla="*/ 127 w 316"/>
              <a:gd name="T35" fmla="*/ 48 h 162"/>
              <a:gd name="T36" fmla="*/ 305 w 316"/>
              <a:gd name="T37" fmla="*/ 60 h 162"/>
              <a:gd name="T38" fmla="*/ 47 w 316"/>
              <a:gd name="T39" fmla="*/ 143 h 162"/>
              <a:gd name="T40" fmla="*/ 213 w 316"/>
              <a:gd name="T41" fmla="*/ 129 h 162"/>
              <a:gd name="T42" fmla="*/ 248 w 316"/>
              <a:gd name="T43" fmla="*/ 113 h 162"/>
              <a:gd name="T44" fmla="*/ 58 w 316"/>
              <a:gd name="T45" fmla="*/ 141 h 162"/>
              <a:gd name="T46" fmla="*/ 121 w 316"/>
              <a:gd name="T47" fmla="*/ 16 h 162"/>
              <a:gd name="T48" fmla="*/ 91 w 316"/>
              <a:gd name="T49" fmla="*/ 11 h 162"/>
              <a:gd name="T50" fmla="*/ 33 w 316"/>
              <a:gd name="T51" fmla="*/ 152 h 162"/>
              <a:gd name="T52" fmla="*/ 230 w 316"/>
              <a:gd name="T53" fmla="*/ 136 h 162"/>
              <a:gd name="T54" fmla="*/ 155 w 316"/>
              <a:gd name="T55" fmla="*/ 154 h 162"/>
              <a:gd name="T56" fmla="*/ 121 w 316"/>
              <a:gd name="T57" fmla="*/ 45 h 162"/>
              <a:gd name="T58" fmla="*/ 144 w 316"/>
              <a:gd name="T59" fmla="*/ 37 h 162"/>
              <a:gd name="T60" fmla="*/ 168 w 316"/>
              <a:gd name="T61" fmla="*/ 28 h 162"/>
              <a:gd name="T62" fmla="*/ 191 w 316"/>
              <a:gd name="T63" fmla="*/ 24 h 162"/>
              <a:gd name="T64" fmla="*/ 215 w 316"/>
              <a:gd name="T65" fmla="*/ 22 h 162"/>
              <a:gd name="T66" fmla="*/ 298 w 316"/>
              <a:gd name="T67" fmla="*/ 30 h 162"/>
              <a:gd name="T68" fmla="*/ 283 w 316"/>
              <a:gd name="T69" fmla="*/ 25 h 162"/>
              <a:gd name="T70" fmla="*/ 295 w 316"/>
              <a:gd name="T71" fmla="*/ 33 h 162"/>
              <a:gd name="T72" fmla="*/ 226 w 316"/>
              <a:gd name="T73" fmla="*/ 122 h 162"/>
              <a:gd name="T74" fmla="*/ 130 w 316"/>
              <a:gd name="T75" fmla="*/ 146 h 162"/>
              <a:gd name="T76" fmla="*/ 91 w 316"/>
              <a:gd name="T77" fmla="*/ 147 h 162"/>
              <a:gd name="T78" fmla="*/ 95 w 316"/>
              <a:gd name="T79" fmla="*/ 27 h 162"/>
              <a:gd name="T80" fmla="*/ 79 w 316"/>
              <a:gd name="T81" fmla="*/ 20 h 162"/>
              <a:gd name="T82" fmla="*/ 69 w 316"/>
              <a:gd name="T83" fmla="*/ 26 h 162"/>
              <a:gd name="T84" fmla="*/ 23 w 316"/>
              <a:gd name="T85" fmla="*/ 67 h 162"/>
              <a:gd name="T86" fmla="*/ 8 w 316"/>
              <a:gd name="T87" fmla="*/ 99 h 162"/>
              <a:gd name="T88" fmla="*/ 49 w 316"/>
              <a:gd name="T89" fmla="*/ 156 h 162"/>
              <a:gd name="T90" fmla="*/ 70 w 316"/>
              <a:gd name="T91" fmla="*/ 158 h 162"/>
              <a:gd name="T92" fmla="*/ 116 w 316"/>
              <a:gd name="T93" fmla="*/ 160 h 162"/>
              <a:gd name="T94" fmla="*/ 92 w 316"/>
              <a:gd name="T95" fmla="*/ 158 h 162"/>
              <a:gd name="T96" fmla="*/ 219 w 316"/>
              <a:gd name="T97" fmla="*/ 140 h 162"/>
              <a:gd name="T98" fmla="*/ 155 w 316"/>
              <a:gd name="T99" fmla="*/ 154 h 162"/>
              <a:gd name="T100" fmla="*/ 272 w 316"/>
              <a:gd name="T101" fmla="*/ 108 h 162"/>
              <a:gd name="T102" fmla="*/ 295 w 316"/>
              <a:gd name="T103" fmla="*/ 87 h 162"/>
              <a:gd name="T104" fmla="*/ 302 w 316"/>
              <a:gd name="T105" fmla="*/ 76 h 162"/>
              <a:gd name="T106" fmla="*/ 306 w 316"/>
              <a:gd name="T107" fmla="*/ 39 h 162"/>
              <a:gd name="T108" fmla="*/ 306 w 316"/>
              <a:gd name="T109" fmla="*/ 69 h 162"/>
              <a:gd name="T110" fmla="*/ 232 w 316"/>
              <a:gd name="T111" fmla="*/ 27 h 162"/>
              <a:gd name="T112" fmla="*/ 75 w 316"/>
              <a:gd name="T113" fmla="*/ 158 h 162"/>
              <a:gd name="T114" fmla="*/ 95 w 316"/>
              <a:gd name="T115" fmla="*/ 30 h 162"/>
              <a:gd name="T116" fmla="*/ 183 w 316"/>
              <a:gd name="T117" fmla="*/ 14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 h="162">
                <a:moveTo>
                  <a:pt x="260" y="122"/>
                </a:moveTo>
                <a:cubicBezTo>
                  <a:pt x="259" y="122"/>
                  <a:pt x="258" y="122"/>
                  <a:pt x="258" y="123"/>
                </a:cubicBezTo>
                <a:cubicBezTo>
                  <a:pt x="258" y="123"/>
                  <a:pt x="259" y="123"/>
                  <a:pt x="260" y="122"/>
                </a:cubicBezTo>
                <a:close/>
                <a:moveTo>
                  <a:pt x="245" y="130"/>
                </a:moveTo>
                <a:cubicBezTo>
                  <a:pt x="246" y="129"/>
                  <a:pt x="248" y="129"/>
                  <a:pt x="249" y="128"/>
                </a:cubicBezTo>
                <a:cubicBezTo>
                  <a:pt x="250" y="128"/>
                  <a:pt x="252" y="127"/>
                  <a:pt x="253" y="126"/>
                </a:cubicBezTo>
                <a:cubicBezTo>
                  <a:pt x="253" y="125"/>
                  <a:pt x="246" y="128"/>
                  <a:pt x="245" y="130"/>
                </a:cubicBezTo>
                <a:close/>
                <a:moveTo>
                  <a:pt x="256" y="125"/>
                </a:moveTo>
                <a:cubicBezTo>
                  <a:pt x="257" y="124"/>
                  <a:pt x="257" y="124"/>
                  <a:pt x="256" y="124"/>
                </a:cubicBezTo>
                <a:cubicBezTo>
                  <a:pt x="255" y="124"/>
                  <a:pt x="253" y="125"/>
                  <a:pt x="256" y="125"/>
                </a:cubicBezTo>
                <a:close/>
                <a:moveTo>
                  <a:pt x="71" y="160"/>
                </a:moveTo>
                <a:cubicBezTo>
                  <a:pt x="71" y="161"/>
                  <a:pt x="72" y="159"/>
                  <a:pt x="71" y="160"/>
                </a:cubicBezTo>
                <a:close/>
                <a:moveTo>
                  <a:pt x="307" y="32"/>
                </a:moveTo>
                <a:cubicBezTo>
                  <a:pt x="308" y="32"/>
                  <a:pt x="304" y="30"/>
                  <a:pt x="304" y="30"/>
                </a:cubicBezTo>
                <a:cubicBezTo>
                  <a:pt x="305" y="31"/>
                  <a:pt x="306" y="32"/>
                  <a:pt x="307" y="32"/>
                </a:cubicBezTo>
                <a:close/>
                <a:moveTo>
                  <a:pt x="152" y="27"/>
                </a:moveTo>
                <a:cubicBezTo>
                  <a:pt x="152" y="25"/>
                  <a:pt x="147" y="28"/>
                  <a:pt x="147" y="28"/>
                </a:cubicBezTo>
                <a:cubicBezTo>
                  <a:pt x="148" y="29"/>
                  <a:pt x="153" y="28"/>
                  <a:pt x="152" y="27"/>
                </a:cubicBezTo>
                <a:close/>
                <a:moveTo>
                  <a:pt x="117" y="38"/>
                </a:moveTo>
                <a:cubicBezTo>
                  <a:pt x="117" y="38"/>
                  <a:pt x="117" y="37"/>
                  <a:pt x="117" y="37"/>
                </a:cubicBezTo>
                <a:cubicBezTo>
                  <a:pt x="116" y="37"/>
                  <a:pt x="115" y="37"/>
                  <a:pt x="114" y="38"/>
                </a:cubicBezTo>
                <a:cubicBezTo>
                  <a:pt x="113" y="38"/>
                  <a:pt x="105" y="45"/>
                  <a:pt x="105" y="45"/>
                </a:cubicBezTo>
                <a:cubicBezTo>
                  <a:pt x="106" y="45"/>
                  <a:pt x="144" y="30"/>
                  <a:pt x="144" y="30"/>
                </a:cubicBezTo>
                <a:cubicBezTo>
                  <a:pt x="144" y="29"/>
                  <a:pt x="144" y="30"/>
                  <a:pt x="143" y="30"/>
                </a:cubicBezTo>
                <a:cubicBezTo>
                  <a:pt x="142" y="30"/>
                  <a:pt x="142" y="30"/>
                  <a:pt x="141" y="30"/>
                </a:cubicBezTo>
                <a:cubicBezTo>
                  <a:pt x="135" y="33"/>
                  <a:pt x="119" y="39"/>
                  <a:pt x="117" y="38"/>
                </a:cubicBezTo>
                <a:close/>
                <a:moveTo>
                  <a:pt x="122" y="17"/>
                </a:moveTo>
                <a:cubicBezTo>
                  <a:pt x="122" y="17"/>
                  <a:pt x="126" y="15"/>
                  <a:pt x="126" y="15"/>
                </a:cubicBezTo>
                <a:cubicBezTo>
                  <a:pt x="126" y="16"/>
                  <a:pt x="125" y="16"/>
                  <a:pt x="125" y="17"/>
                </a:cubicBezTo>
                <a:cubicBezTo>
                  <a:pt x="125" y="17"/>
                  <a:pt x="132" y="13"/>
                  <a:pt x="128" y="14"/>
                </a:cubicBezTo>
                <a:cubicBezTo>
                  <a:pt x="127" y="14"/>
                  <a:pt x="122" y="16"/>
                  <a:pt x="122" y="17"/>
                </a:cubicBezTo>
                <a:close/>
                <a:moveTo>
                  <a:pt x="143" y="30"/>
                </a:moveTo>
                <a:cubicBezTo>
                  <a:pt x="143" y="30"/>
                  <a:pt x="143" y="30"/>
                  <a:pt x="143" y="30"/>
                </a:cubicBezTo>
                <a:cubicBezTo>
                  <a:pt x="142" y="30"/>
                  <a:pt x="142" y="30"/>
                  <a:pt x="141" y="30"/>
                </a:cubicBezTo>
                <a:cubicBezTo>
                  <a:pt x="141" y="30"/>
                  <a:pt x="141" y="30"/>
                  <a:pt x="141" y="30"/>
                </a:cubicBezTo>
                <a:cubicBezTo>
                  <a:pt x="142" y="30"/>
                  <a:pt x="142" y="30"/>
                  <a:pt x="143" y="30"/>
                </a:cubicBezTo>
                <a:close/>
                <a:moveTo>
                  <a:pt x="180" y="137"/>
                </a:moveTo>
                <a:cubicBezTo>
                  <a:pt x="179" y="137"/>
                  <a:pt x="174" y="138"/>
                  <a:pt x="169" y="139"/>
                </a:cubicBezTo>
                <a:cubicBezTo>
                  <a:pt x="174" y="138"/>
                  <a:pt x="180" y="137"/>
                  <a:pt x="180" y="137"/>
                </a:cubicBezTo>
                <a:close/>
                <a:moveTo>
                  <a:pt x="137" y="44"/>
                </a:moveTo>
                <a:cubicBezTo>
                  <a:pt x="137" y="45"/>
                  <a:pt x="136" y="45"/>
                  <a:pt x="135" y="45"/>
                </a:cubicBezTo>
                <a:cubicBezTo>
                  <a:pt x="135" y="45"/>
                  <a:pt x="135" y="45"/>
                  <a:pt x="135" y="45"/>
                </a:cubicBezTo>
                <a:cubicBezTo>
                  <a:pt x="136" y="45"/>
                  <a:pt x="136" y="45"/>
                  <a:pt x="137" y="44"/>
                </a:cubicBezTo>
                <a:cubicBezTo>
                  <a:pt x="137" y="44"/>
                  <a:pt x="137" y="44"/>
                  <a:pt x="137" y="44"/>
                </a:cubicBezTo>
                <a:close/>
                <a:moveTo>
                  <a:pt x="250" y="126"/>
                </a:moveTo>
                <a:cubicBezTo>
                  <a:pt x="252" y="126"/>
                  <a:pt x="263" y="119"/>
                  <a:pt x="263" y="119"/>
                </a:cubicBezTo>
                <a:cubicBezTo>
                  <a:pt x="263" y="118"/>
                  <a:pt x="250" y="126"/>
                  <a:pt x="250" y="126"/>
                </a:cubicBezTo>
                <a:close/>
                <a:moveTo>
                  <a:pt x="242" y="116"/>
                </a:moveTo>
                <a:cubicBezTo>
                  <a:pt x="242" y="116"/>
                  <a:pt x="242" y="116"/>
                  <a:pt x="242" y="116"/>
                </a:cubicBezTo>
                <a:cubicBezTo>
                  <a:pt x="242" y="116"/>
                  <a:pt x="242" y="116"/>
                  <a:pt x="242" y="116"/>
                </a:cubicBezTo>
                <a:close/>
                <a:moveTo>
                  <a:pt x="172" y="33"/>
                </a:moveTo>
                <a:cubicBezTo>
                  <a:pt x="171" y="32"/>
                  <a:pt x="153" y="39"/>
                  <a:pt x="137" y="44"/>
                </a:cubicBezTo>
                <a:cubicBezTo>
                  <a:pt x="137" y="45"/>
                  <a:pt x="135" y="46"/>
                  <a:pt x="135" y="45"/>
                </a:cubicBezTo>
                <a:cubicBezTo>
                  <a:pt x="132" y="46"/>
                  <a:pt x="130" y="47"/>
                  <a:pt x="127" y="48"/>
                </a:cubicBezTo>
                <a:cubicBezTo>
                  <a:pt x="127" y="48"/>
                  <a:pt x="127" y="48"/>
                  <a:pt x="127" y="48"/>
                </a:cubicBezTo>
                <a:cubicBezTo>
                  <a:pt x="144" y="43"/>
                  <a:pt x="172" y="34"/>
                  <a:pt x="172" y="33"/>
                </a:cubicBezTo>
                <a:close/>
                <a:moveTo>
                  <a:pt x="101" y="53"/>
                </a:moveTo>
                <a:cubicBezTo>
                  <a:pt x="101" y="53"/>
                  <a:pt x="101" y="53"/>
                  <a:pt x="101" y="53"/>
                </a:cubicBezTo>
                <a:cubicBezTo>
                  <a:pt x="101" y="53"/>
                  <a:pt x="101" y="53"/>
                  <a:pt x="101" y="53"/>
                </a:cubicBezTo>
                <a:close/>
                <a:moveTo>
                  <a:pt x="219" y="126"/>
                </a:moveTo>
                <a:cubicBezTo>
                  <a:pt x="220" y="126"/>
                  <a:pt x="220" y="126"/>
                  <a:pt x="221" y="126"/>
                </a:cubicBezTo>
                <a:cubicBezTo>
                  <a:pt x="221" y="126"/>
                  <a:pt x="220" y="126"/>
                  <a:pt x="219" y="126"/>
                </a:cubicBezTo>
                <a:close/>
                <a:moveTo>
                  <a:pt x="248" y="113"/>
                </a:moveTo>
                <a:cubicBezTo>
                  <a:pt x="248" y="113"/>
                  <a:pt x="249" y="113"/>
                  <a:pt x="250" y="113"/>
                </a:cubicBezTo>
                <a:cubicBezTo>
                  <a:pt x="249" y="113"/>
                  <a:pt x="249" y="113"/>
                  <a:pt x="248" y="113"/>
                </a:cubicBezTo>
                <a:close/>
                <a:moveTo>
                  <a:pt x="283" y="107"/>
                </a:moveTo>
                <a:cubicBezTo>
                  <a:pt x="284" y="107"/>
                  <a:pt x="284" y="106"/>
                  <a:pt x="285" y="105"/>
                </a:cubicBezTo>
                <a:cubicBezTo>
                  <a:pt x="285" y="105"/>
                  <a:pt x="282" y="107"/>
                  <a:pt x="283" y="107"/>
                </a:cubicBezTo>
                <a:close/>
                <a:moveTo>
                  <a:pt x="272" y="115"/>
                </a:moveTo>
                <a:cubicBezTo>
                  <a:pt x="271" y="115"/>
                  <a:pt x="270" y="115"/>
                  <a:pt x="269" y="116"/>
                </a:cubicBezTo>
                <a:cubicBezTo>
                  <a:pt x="270" y="116"/>
                  <a:pt x="271" y="115"/>
                  <a:pt x="272" y="115"/>
                </a:cubicBezTo>
                <a:close/>
                <a:moveTo>
                  <a:pt x="275" y="96"/>
                </a:moveTo>
                <a:cubicBezTo>
                  <a:pt x="274" y="96"/>
                  <a:pt x="270" y="99"/>
                  <a:pt x="266" y="102"/>
                </a:cubicBezTo>
                <a:cubicBezTo>
                  <a:pt x="266" y="102"/>
                  <a:pt x="265" y="102"/>
                  <a:pt x="266" y="102"/>
                </a:cubicBezTo>
                <a:cubicBezTo>
                  <a:pt x="266" y="103"/>
                  <a:pt x="274" y="96"/>
                  <a:pt x="275" y="96"/>
                </a:cubicBezTo>
                <a:close/>
                <a:moveTo>
                  <a:pt x="310" y="64"/>
                </a:moveTo>
                <a:cubicBezTo>
                  <a:pt x="310" y="65"/>
                  <a:pt x="311" y="62"/>
                  <a:pt x="311" y="61"/>
                </a:cubicBezTo>
                <a:cubicBezTo>
                  <a:pt x="310" y="62"/>
                  <a:pt x="310" y="63"/>
                  <a:pt x="310" y="64"/>
                </a:cubicBezTo>
                <a:close/>
                <a:moveTo>
                  <a:pt x="292" y="75"/>
                </a:moveTo>
                <a:cubicBezTo>
                  <a:pt x="291" y="76"/>
                  <a:pt x="291" y="77"/>
                  <a:pt x="292" y="77"/>
                </a:cubicBezTo>
                <a:cubicBezTo>
                  <a:pt x="292" y="76"/>
                  <a:pt x="294" y="74"/>
                  <a:pt x="292" y="75"/>
                </a:cubicBezTo>
                <a:close/>
                <a:moveTo>
                  <a:pt x="290" y="78"/>
                </a:moveTo>
                <a:cubicBezTo>
                  <a:pt x="290" y="78"/>
                  <a:pt x="289" y="79"/>
                  <a:pt x="289" y="80"/>
                </a:cubicBezTo>
                <a:cubicBezTo>
                  <a:pt x="290" y="79"/>
                  <a:pt x="290" y="79"/>
                  <a:pt x="290" y="78"/>
                </a:cubicBezTo>
                <a:close/>
                <a:moveTo>
                  <a:pt x="278" y="30"/>
                </a:moveTo>
                <a:cubicBezTo>
                  <a:pt x="270" y="28"/>
                  <a:pt x="253" y="22"/>
                  <a:pt x="245" y="25"/>
                </a:cubicBezTo>
                <a:cubicBezTo>
                  <a:pt x="247" y="25"/>
                  <a:pt x="259" y="28"/>
                  <a:pt x="263" y="28"/>
                </a:cubicBezTo>
                <a:cubicBezTo>
                  <a:pt x="270" y="29"/>
                  <a:pt x="277" y="34"/>
                  <a:pt x="284" y="35"/>
                </a:cubicBezTo>
                <a:cubicBezTo>
                  <a:pt x="293" y="36"/>
                  <a:pt x="304" y="54"/>
                  <a:pt x="301" y="59"/>
                </a:cubicBezTo>
                <a:cubicBezTo>
                  <a:pt x="309" y="47"/>
                  <a:pt x="287" y="34"/>
                  <a:pt x="278" y="30"/>
                </a:cubicBezTo>
                <a:close/>
                <a:moveTo>
                  <a:pt x="278" y="32"/>
                </a:moveTo>
                <a:cubicBezTo>
                  <a:pt x="278" y="31"/>
                  <a:pt x="278" y="32"/>
                  <a:pt x="278" y="32"/>
                </a:cubicBezTo>
                <a:close/>
                <a:moveTo>
                  <a:pt x="291" y="82"/>
                </a:moveTo>
                <a:cubicBezTo>
                  <a:pt x="290" y="82"/>
                  <a:pt x="293" y="79"/>
                  <a:pt x="293" y="79"/>
                </a:cubicBezTo>
                <a:cubicBezTo>
                  <a:pt x="292" y="80"/>
                  <a:pt x="291" y="80"/>
                  <a:pt x="291" y="82"/>
                </a:cubicBezTo>
                <a:close/>
                <a:moveTo>
                  <a:pt x="128" y="51"/>
                </a:moveTo>
                <a:cubicBezTo>
                  <a:pt x="128" y="47"/>
                  <a:pt x="180" y="36"/>
                  <a:pt x="186" y="34"/>
                </a:cubicBezTo>
                <a:cubicBezTo>
                  <a:pt x="186" y="34"/>
                  <a:pt x="185" y="33"/>
                  <a:pt x="185" y="33"/>
                </a:cubicBezTo>
                <a:cubicBezTo>
                  <a:pt x="193" y="31"/>
                  <a:pt x="203" y="31"/>
                  <a:pt x="210" y="29"/>
                </a:cubicBezTo>
                <a:cubicBezTo>
                  <a:pt x="211" y="29"/>
                  <a:pt x="212" y="28"/>
                  <a:pt x="213" y="28"/>
                </a:cubicBezTo>
                <a:cubicBezTo>
                  <a:pt x="205" y="29"/>
                  <a:pt x="197" y="29"/>
                  <a:pt x="195" y="30"/>
                </a:cubicBezTo>
                <a:cubicBezTo>
                  <a:pt x="190" y="31"/>
                  <a:pt x="128" y="45"/>
                  <a:pt x="128" y="51"/>
                </a:cubicBezTo>
                <a:close/>
                <a:moveTo>
                  <a:pt x="174" y="33"/>
                </a:moveTo>
                <a:cubicBezTo>
                  <a:pt x="175" y="33"/>
                  <a:pt x="186" y="31"/>
                  <a:pt x="185" y="30"/>
                </a:cubicBezTo>
                <a:cubicBezTo>
                  <a:pt x="185" y="28"/>
                  <a:pt x="175" y="33"/>
                  <a:pt x="174" y="33"/>
                </a:cubicBezTo>
                <a:close/>
                <a:moveTo>
                  <a:pt x="7" y="126"/>
                </a:moveTo>
                <a:cubicBezTo>
                  <a:pt x="7" y="126"/>
                  <a:pt x="7" y="125"/>
                  <a:pt x="7" y="125"/>
                </a:cubicBezTo>
                <a:cubicBezTo>
                  <a:pt x="6" y="125"/>
                  <a:pt x="6" y="125"/>
                  <a:pt x="7" y="126"/>
                </a:cubicBezTo>
                <a:close/>
                <a:moveTo>
                  <a:pt x="133" y="49"/>
                </a:moveTo>
                <a:cubicBezTo>
                  <a:pt x="134" y="49"/>
                  <a:pt x="135" y="48"/>
                  <a:pt x="136" y="48"/>
                </a:cubicBezTo>
                <a:cubicBezTo>
                  <a:pt x="135" y="48"/>
                  <a:pt x="134" y="48"/>
                  <a:pt x="133" y="49"/>
                </a:cubicBezTo>
                <a:close/>
                <a:moveTo>
                  <a:pt x="303" y="56"/>
                </a:moveTo>
                <a:cubicBezTo>
                  <a:pt x="303" y="57"/>
                  <a:pt x="303" y="58"/>
                  <a:pt x="303" y="58"/>
                </a:cubicBezTo>
                <a:cubicBezTo>
                  <a:pt x="303" y="58"/>
                  <a:pt x="303" y="57"/>
                  <a:pt x="303" y="56"/>
                </a:cubicBezTo>
                <a:close/>
                <a:moveTo>
                  <a:pt x="315" y="48"/>
                </a:moveTo>
                <a:cubicBezTo>
                  <a:pt x="315" y="48"/>
                  <a:pt x="315" y="47"/>
                  <a:pt x="314" y="47"/>
                </a:cubicBezTo>
                <a:cubicBezTo>
                  <a:pt x="314" y="47"/>
                  <a:pt x="314" y="48"/>
                  <a:pt x="315" y="48"/>
                </a:cubicBezTo>
                <a:close/>
                <a:moveTo>
                  <a:pt x="182" y="138"/>
                </a:moveTo>
                <a:cubicBezTo>
                  <a:pt x="182" y="138"/>
                  <a:pt x="187" y="137"/>
                  <a:pt x="187" y="136"/>
                </a:cubicBezTo>
                <a:cubicBezTo>
                  <a:pt x="187" y="136"/>
                  <a:pt x="181" y="136"/>
                  <a:pt x="182" y="138"/>
                </a:cubicBezTo>
                <a:close/>
                <a:moveTo>
                  <a:pt x="316" y="62"/>
                </a:moveTo>
                <a:cubicBezTo>
                  <a:pt x="316" y="62"/>
                  <a:pt x="316" y="56"/>
                  <a:pt x="316" y="56"/>
                </a:cubicBezTo>
                <a:cubicBezTo>
                  <a:pt x="316" y="57"/>
                  <a:pt x="315" y="62"/>
                  <a:pt x="316" y="62"/>
                </a:cubicBezTo>
                <a:close/>
                <a:moveTo>
                  <a:pt x="279" y="92"/>
                </a:moveTo>
                <a:cubicBezTo>
                  <a:pt x="278" y="93"/>
                  <a:pt x="278" y="93"/>
                  <a:pt x="278" y="94"/>
                </a:cubicBezTo>
                <a:cubicBezTo>
                  <a:pt x="278" y="93"/>
                  <a:pt x="279" y="93"/>
                  <a:pt x="279" y="92"/>
                </a:cubicBezTo>
                <a:close/>
                <a:moveTo>
                  <a:pt x="244" y="21"/>
                </a:moveTo>
                <a:cubicBezTo>
                  <a:pt x="247" y="21"/>
                  <a:pt x="245" y="21"/>
                  <a:pt x="244" y="21"/>
                </a:cubicBezTo>
                <a:close/>
                <a:moveTo>
                  <a:pt x="216" y="128"/>
                </a:moveTo>
                <a:cubicBezTo>
                  <a:pt x="215" y="127"/>
                  <a:pt x="216" y="128"/>
                  <a:pt x="216" y="128"/>
                </a:cubicBezTo>
                <a:close/>
                <a:moveTo>
                  <a:pt x="261" y="106"/>
                </a:moveTo>
                <a:cubicBezTo>
                  <a:pt x="262" y="106"/>
                  <a:pt x="261" y="105"/>
                  <a:pt x="261" y="106"/>
                </a:cubicBezTo>
                <a:close/>
                <a:moveTo>
                  <a:pt x="211" y="26"/>
                </a:moveTo>
                <a:cubicBezTo>
                  <a:pt x="211" y="26"/>
                  <a:pt x="211" y="25"/>
                  <a:pt x="211" y="26"/>
                </a:cubicBezTo>
                <a:close/>
                <a:moveTo>
                  <a:pt x="196" y="145"/>
                </a:moveTo>
                <a:cubicBezTo>
                  <a:pt x="196" y="144"/>
                  <a:pt x="195" y="144"/>
                  <a:pt x="194" y="145"/>
                </a:cubicBezTo>
                <a:cubicBezTo>
                  <a:pt x="192" y="146"/>
                  <a:pt x="197" y="144"/>
                  <a:pt x="196" y="145"/>
                </a:cubicBezTo>
                <a:close/>
                <a:moveTo>
                  <a:pt x="106" y="158"/>
                </a:moveTo>
                <a:cubicBezTo>
                  <a:pt x="106" y="158"/>
                  <a:pt x="110" y="158"/>
                  <a:pt x="110" y="158"/>
                </a:cubicBezTo>
                <a:cubicBezTo>
                  <a:pt x="109" y="158"/>
                  <a:pt x="107" y="158"/>
                  <a:pt x="106" y="158"/>
                </a:cubicBezTo>
                <a:close/>
                <a:moveTo>
                  <a:pt x="284" y="22"/>
                </a:moveTo>
                <a:cubicBezTo>
                  <a:pt x="279" y="20"/>
                  <a:pt x="274" y="18"/>
                  <a:pt x="269" y="17"/>
                </a:cubicBezTo>
                <a:cubicBezTo>
                  <a:pt x="266" y="16"/>
                  <a:pt x="258" y="17"/>
                  <a:pt x="255" y="16"/>
                </a:cubicBezTo>
                <a:cubicBezTo>
                  <a:pt x="257" y="17"/>
                  <a:pt x="260" y="16"/>
                  <a:pt x="261" y="17"/>
                </a:cubicBezTo>
                <a:cubicBezTo>
                  <a:pt x="257" y="14"/>
                  <a:pt x="239" y="15"/>
                  <a:pt x="233" y="15"/>
                </a:cubicBezTo>
                <a:cubicBezTo>
                  <a:pt x="227" y="15"/>
                  <a:pt x="220" y="16"/>
                  <a:pt x="214" y="17"/>
                </a:cubicBezTo>
                <a:cubicBezTo>
                  <a:pt x="211" y="17"/>
                  <a:pt x="209" y="19"/>
                  <a:pt x="206" y="18"/>
                </a:cubicBezTo>
                <a:cubicBezTo>
                  <a:pt x="207" y="18"/>
                  <a:pt x="208" y="18"/>
                  <a:pt x="209" y="17"/>
                </a:cubicBezTo>
                <a:cubicBezTo>
                  <a:pt x="199" y="15"/>
                  <a:pt x="183" y="22"/>
                  <a:pt x="173" y="25"/>
                </a:cubicBezTo>
                <a:cubicBezTo>
                  <a:pt x="159" y="28"/>
                  <a:pt x="146" y="32"/>
                  <a:pt x="133" y="37"/>
                </a:cubicBezTo>
                <a:cubicBezTo>
                  <a:pt x="126" y="39"/>
                  <a:pt x="104" y="43"/>
                  <a:pt x="100" y="51"/>
                </a:cubicBezTo>
                <a:cubicBezTo>
                  <a:pt x="100" y="50"/>
                  <a:pt x="101" y="53"/>
                  <a:pt x="101" y="53"/>
                </a:cubicBezTo>
                <a:cubicBezTo>
                  <a:pt x="102" y="53"/>
                  <a:pt x="103" y="53"/>
                  <a:pt x="104" y="53"/>
                </a:cubicBezTo>
                <a:cubicBezTo>
                  <a:pt x="103" y="54"/>
                  <a:pt x="103" y="54"/>
                  <a:pt x="102" y="55"/>
                </a:cubicBezTo>
                <a:cubicBezTo>
                  <a:pt x="103" y="55"/>
                  <a:pt x="113" y="50"/>
                  <a:pt x="113" y="52"/>
                </a:cubicBezTo>
                <a:cubicBezTo>
                  <a:pt x="113" y="52"/>
                  <a:pt x="103" y="58"/>
                  <a:pt x="104" y="58"/>
                </a:cubicBezTo>
                <a:cubicBezTo>
                  <a:pt x="110" y="58"/>
                  <a:pt x="114" y="59"/>
                  <a:pt x="122" y="54"/>
                </a:cubicBezTo>
                <a:cubicBezTo>
                  <a:pt x="122" y="54"/>
                  <a:pt x="107" y="56"/>
                  <a:pt x="108" y="57"/>
                </a:cubicBezTo>
                <a:cubicBezTo>
                  <a:pt x="107" y="55"/>
                  <a:pt x="117" y="53"/>
                  <a:pt x="118" y="53"/>
                </a:cubicBezTo>
                <a:cubicBezTo>
                  <a:pt x="117" y="53"/>
                  <a:pt x="116" y="53"/>
                  <a:pt x="116" y="52"/>
                </a:cubicBezTo>
                <a:cubicBezTo>
                  <a:pt x="117" y="52"/>
                  <a:pt x="121" y="50"/>
                  <a:pt x="127" y="48"/>
                </a:cubicBezTo>
                <a:cubicBezTo>
                  <a:pt x="127" y="48"/>
                  <a:pt x="127" y="48"/>
                  <a:pt x="127" y="48"/>
                </a:cubicBezTo>
                <a:cubicBezTo>
                  <a:pt x="127" y="48"/>
                  <a:pt x="127" y="48"/>
                  <a:pt x="127" y="48"/>
                </a:cubicBezTo>
                <a:cubicBezTo>
                  <a:pt x="122" y="50"/>
                  <a:pt x="118" y="51"/>
                  <a:pt x="117" y="51"/>
                </a:cubicBezTo>
                <a:cubicBezTo>
                  <a:pt x="118" y="51"/>
                  <a:pt x="124" y="48"/>
                  <a:pt x="126" y="47"/>
                </a:cubicBezTo>
                <a:cubicBezTo>
                  <a:pt x="125" y="47"/>
                  <a:pt x="125" y="47"/>
                  <a:pt x="125" y="46"/>
                </a:cubicBezTo>
                <a:cubicBezTo>
                  <a:pt x="129" y="43"/>
                  <a:pt x="139" y="42"/>
                  <a:pt x="145" y="40"/>
                </a:cubicBezTo>
                <a:cubicBezTo>
                  <a:pt x="160" y="35"/>
                  <a:pt x="175" y="31"/>
                  <a:pt x="190" y="27"/>
                </a:cubicBezTo>
                <a:cubicBezTo>
                  <a:pt x="214" y="22"/>
                  <a:pt x="242" y="18"/>
                  <a:pt x="266" y="23"/>
                </a:cubicBezTo>
                <a:cubicBezTo>
                  <a:pt x="275" y="25"/>
                  <a:pt x="283" y="28"/>
                  <a:pt x="291" y="33"/>
                </a:cubicBezTo>
                <a:cubicBezTo>
                  <a:pt x="298" y="37"/>
                  <a:pt x="310" y="50"/>
                  <a:pt x="305" y="60"/>
                </a:cubicBezTo>
                <a:cubicBezTo>
                  <a:pt x="304" y="61"/>
                  <a:pt x="304" y="64"/>
                  <a:pt x="303" y="65"/>
                </a:cubicBezTo>
                <a:cubicBezTo>
                  <a:pt x="300" y="73"/>
                  <a:pt x="295" y="80"/>
                  <a:pt x="289" y="86"/>
                </a:cubicBezTo>
                <a:cubicBezTo>
                  <a:pt x="278" y="97"/>
                  <a:pt x="266" y="106"/>
                  <a:pt x="252" y="113"/>
                </a:cubicBezTo>
                <a:cubicBezTo>
                  <a:pt x="202" y="141"/>
                  <a:pt x="140" y="152"/>
                  <a:pt x="83" y="149"/>
                </a:cubicBezTo>
                <a:cubicBezTo>
                  <a:pt x="56" y="148"/>
                  <a:pt x="12" y="143"/>
                  <a:pt x="14" y="108"/>
                </a:cubicBezTo>
                <a:cubicBezTo>
                  <a:pt x="15" y="96"/>
                  <a:pt x="20" y="85"/>
                  <a:pt x="27" y="75"/>
                </a:cubicBezTo>
                <a:cubicBezTo>
                  <a:pt x="24" y="80"/>
                  <a:pt x="22" y="85"/>
                  <a:pt x="20" y="89"/>
                </a:cubicBezTo>
                <a:cubicBezTo>
                  <a:pt x="16" y="101"/>
                  <a:pt x="11" y="113"/>
                  <a:pt x="18" y="125"/>
                </a:cubicBezTo>
                <a:cubicBezTo>
                  <a:pt x="24" y="135"/>
                  <a:pt x="36" y="140"/>
                  <a:pt x="47" y="143"/>
                </a:cubicBezTo>
                <a:cubicBezTo>
                  <a:pt x="71" y="149"/>
                  <a:pt x="97" y="149"/>
                  <a:pt x="122" y="147"/>
                </a:cubicBezTo>
                <a:cubicBezTo>
                  <a:pt x="132" y="147"/>
                  <a:pt x="143" y="146"/>
                  <a:pt x="153" y="144"/>
                </a:cubicBezTo>
                <a:cubicBezTo>
                  <a:pt x="155" y="144"/>
                  <a:pt x="163" y="141"/>
                  <a:pt x="169" y="139"/>
                </a:cubicBezTo>
                <a:cubicBezTo>
                  <a:pt x="166" y="140"/>
                  <a:pt x="163" y="141"/>
                  <a:pt x="163" y="141"/>
                </a:cubicBezTo>
                <a:cubicBezTo>
                  <a:pt x="162" y="139"/>
                  <a:pt x="193" y="135"/>
                  <a:pt x="194" y="134"/>
                </a:cubicBezTo>
                <a:cubicBezTo>
                  <a:pt x="194" y="133"/>
                  <a:pt x="191" y="135"/>
                  <a:pt x="191" y="135"/>
                </a:cubicBezTo>
                <a:cubicBezTo>
                  <a:pt x="191" y="135"/>
                  <a:pt x="199" y="132"/>
                  <a:pt x="202" y="130"/>
                </a:cubicBezTo>
                <a:cubicBezTo>
                  <a:pt x="201" y="131"/>
                  <a:pt x="200" y="132"/>
                  <a:pt x="199" y="133"/>
                </a:cubicBezTo>
                <a:cubicBezTo>
                  <a:pt x="199" y="133"/>
                  <a:pt x="213" y="129"/>
                  <a:pt x="213" y="129"/>
                </a:cubicBezTo>
                <a:cubicBezTo>
                  <a:pt x="212" y="129"/>
                  <a:pt x="211" y="129"/>
                  <a:pt x="210" y="129"/>
                </a:cubicBezTo>
                <a:cubicBezTo>
                  <a:pt x="210" y="127"/>
                  <a:pt x="216" y="126"/>
                  <a:pt x="219" y="126"/>
                </a:cubicBezTo>
                <a:cubicBezTo>
                  <a:pt x="219" y="126"/>
                  <a:pt x="218" y="126"/>
                  <a:pt x="217" y="125"/>
                </a:cubicBezTo>
                <a:cubicBezTo>
                  <a:pt x="218" y="126"/>
                  <a:pt x="225" y="122"/>
                  <a:pt x="226" y="123"/>
                </a:cubicBezTo>
                <a:cubicBezTo>
                  <a:pt x="225" y="124"/>
                  <a:pt x="225" y="124"/>
                  <a:pt x="224" y="125"/>
                </a:cubicBezTo>
                <a:cubicBezTo>
                  <a:pt x="224" y="125"/>
                  <a:pt x="235" y="120"/>
                  <a:pt x="242" y="116"/>
                </a:cubicBezTo>
                <a:cubicBezTo>
                  <a:pt x="242" y="116"/>
                  <a:pt x="242" y="116"/>
                  <a:pt x="242" y="116"/>
                </a:cubicBezTo>
                <a:cubicBezTo>
                  <a:pt x="242" y="116"/>
                  <a:pt x="242" y="116"/>
                  <a:pt x="242" y="116"/>
                </a:cubicBezTo>
                <a:cubicBezTo>
                  <a:pt x="244" y="115"/>
                  <a:pt x="246" y="114"/>
                  <a:pt x="248" y="113"/>
                </a:cubicBezTo>
                <a:cubicBezTo>
                  <a:pt x="247" y="113"/>
                  <a:pt x="247" y="114"/>
                  <a:pt x="247" y="114"/>
                </a:cubicBezTo>
                <a:cubicBezTo>
                  <a:pt x="249" y="113"/>
                  <a:pt x="258" y="107"/>
                  <a:pt x="266" y="102"/>
                </a:cubicBezTo>
                <a:cubicBezTo>
                  <a:pt x="268" y="100"/>
                  <a:pt x="288" y="83"/>
                  <a:pt x="287" y="82"/>
                </a:cubicBezTo>
                <a:cubicBezTo>
                  <a:pt x="287" y="82"/>
                  <a:pt x="256" y="105"/>
                  <a:pt x="255" y="105"/>
                </a:cubicBezTo>
                <a:cubicBezTo>
                  <a:pt x="244" y="113"/>
                  <a:pt x="230" y="116"/>
                  <a:pt x="218" y="123"/>
                </a:cubicBezTo>
                <a:cubicBezTo>
                  <a:pt x="209" y="129"/>
                  <a:pt x="195" y="131"/>
                  <a:pt x="185" y="133"/>
                </a:cubicBezTo>
                <a:cubicBezTo>
                  <a:pt x="174" y="135"/>
                  <a:pt x="161" y="137"/>
                  <a:pt x="150" y="140"/>
                </a:cubicBezTo>
                <a:cubicBezTo>
                  <a:pt x="133" y="145"/>
                  <a:pt x="113" y="140"/>
                  <a:pt x="96" y="144"/>
                </a:cubicBezTo>
                <a:cubicBezTo>
                  <a:pt x="85" y="147"/>
                  <a:pt x="68" y="143"/>
                  <a:pt x="58" y="141"/>
                </a:cubicBezTo>
                <a:cubicBezTo>
                  <a:pt x="47" y="138"/>
                  <a:pt x="36" y="135"/>
                  <a:pt x="27" y="128"/>
                </a:cubicBezTo>
                <a:cubicBezTo>
                  <a:pt x="11" y="115"/>
                  <a:pt x="23" y="90"/>
                  <a:pt x="33" y="76"/>
                </a:cubicBezTo>
                <a:cubicBezTo>
                  <a:pt x="42" y="64"/>
                  <a:pt x="55" y="54"/>
                  <a:pt x="68" y="46"/>
                </a:cubicBezTo>
                <a:cubicBezTo>
                  <a:pt x="68" y="46"/>
                  <a:pt x="67" y="46"/>
                  <a:pt x="67" y="46"/>
                </a:cubicBezTo>
                <a:cubicBezTo>
                  <a:pt x="68" y="45"/>
                  <a:pt x="68" y="45"/>
                  <a:pt x="69" y="45"/>
                </a:cubicBezTo>
                <a:cubicBezTo>
                  <a:pt x="69" y="45"/>
                  <a:pt x="69" y="45"/>
                  <a:pt x="69" y="45"/>
                </a:cubicBezTo>
                <a:cubicBezTo>
                  <a:pt x="72" y="43"/>
                  <a:pt x="75" y="42"/>
                  <a:pt x="77" y="40"/>
                </a:cubicBezTo>
                <a:cubicBezTo>
                  <a:pt x="86" y="35"/>
                  <a:pt x="94" y="30"/>
                  <a:pt x="103" y="26"/>
                </a:cubicBezTo>
                <a:cubicBezTo>
                  <a:pt x="105" y="25"/>
                  <a:pt x="120" y="16"/>
                  <a:pt x="121" y="16"/>
                </a:cubicBezTo>
                <a:cubicBezTo>
                  <a:pt x="114" y="16"/>
                  <a:pt x="106" y="19"/>
                  <a:pt x="99" y="22"/>
                </a:cubicBezTo>
                <a:cubicBezTo>
                  <a:pt x="109" y="17"/>
                  <a:pt x="117" y="13"/>
                  <a:pt x="116" y="11"/>
                </a:cubicBezTo>
                <a:cubicBezTo>
                  <a:pt x="115" y="9"/>
                  <a:pt x="126" y="8"/>
                  <a:pt x="124" y="6"/>
                </a:cubicBezTo>
                <a:cubicBezTo>
                  <a:pt x="124" y="5"/>
                  <a:pt x="122" y="3"/>
                  <a:pt x="121" y="3"/>
                </a:cubicBezTo>
                <a:cubicBezTo>
                  <a:pt x="122" y="2"/>
                  <a:pt x="123" y="0"/>
                  <a:pt x="123" y="0"/>
                </a:cubicBezTo>
                <a:cubicBezTo>
                  <a:pt x="122" y="1"/>
                  <a:pt x="118" y="2"/>
                  <a:pt x="114" y="3"/>
                </a:cubicBezTo>
                <a:cubicBezTo>
                  <a:pt x="115" y="3"/>
                  <a:pt x="116" y="2"/>
                  <a:pt x="116" y="2"/>
                </a:cubicBezTo>
                <a:cubicBezTo>
                  <a:pt x="117" y="1"/>
                  <a:pt x="116" y="1"/>
                  <a:pt x="115" y="1"/>
                </a:cubicBezTo>
                <a:cubicBezTo>
                  <a:pt x="107" y="2"/>
                  <a:pt x="98" y="8"/>
                  <a:pt x="91" y="11"/>
                </a:cubicBezTo>
                <a:cubicBezTo>
                  <a:pt x="83" y="15"/>
                  <a:pt x="69" y="20"/>
                  <a:pt x="63" y="27"/>
                </a:cubicBezTo>
                <a:cubicBezTo>
                  <a:pt x="64" y="27"/>
                  <a:pt x="65" y="26"/>
                  <a:pt x="66" y="26"/>
                </a:cubicBezTo>
                <a:cubicBezTo>
                  <a:pt x="66" y="26"/>
                  <a:pt x="61" y="29"/>
                  <a:pt x="60" y="30"/>
                </a:cubicBezTo>
                <a:cubicBezTo>
                  <a:pt x="60" y="29"/>
                  <a:pt x="61" y="29"/>
                  <a:pt x="61" y="29"/>
                </a:cubicBezTo>
                <a:cubicBezTo>
                  <a:pt x="59" y="31"/>
                  <a:pt x="47" y="37"/>
                  <a:pt x="46" y="38"/>
                </a:cubicBezTo>
                <a:cubicBezTo>
                  <a:pt x="39" y="44"/>
                  <a:pt x="32" y="50"/>
                  <a:pt x="26" y="57"/>
                </a:cubicBezTo>
                <a:cubicBezTo>
                  <a:pt x="17" y="68"/>
                  <a:pt x="8" y="80"/>
                  <a:pt x="4" y="95"/>
                </a:cubicBezTo>
                <a:cubicBezTo>
                  <a:pt x="0" y="109"/>
                  <a:pt x="0" y="125"/>
                  <a:pt x="11" y="137"/>
                </a:cubicBezTo>
                <a:cubicBezTo>
                  <a:pt x="13" y="139"/>
                  <a:pt x="29" y="151"/>
                  <a:pt x="33" y="152"/>
                </a:cubicBezTo>
                <a:cubicBezTo>
                  <a:pt x="42" y="161"/>
                  <a:pt x="123" y="162"/>
                  <a:pt x="134" y="160"/>
                </a:cubicBezTo>
                <a:cubicBezTo>
                  <a:pt x="137" y="161"/>
                  <a:pt x="144" y="155"/>
                  <a:pt x="146" y="157"/>
                </a:cubicBezTo>
                <a:cubicBezTo>
                  <a:pt x="145" y="158"/>
                  <a:pt x="144" y="158"/>
                  <a:pt x="143" y="158"/>
                </a:cubicBezTo>
                <a:cubicBezTo>
                  <a:pt x="144" y="160"/>
                  <a:pt x="149" y="158"/>
                  <a:pt x="152" y="157"/>
                </a:cubicBezTo>
                <a:cubicBezTo>
                  <a:pt x="158" y="158"/>
                  <a:pt x="169" y="155"/>
                  <a:pt x="173" y="154"/>
                </a:cubicBezTo>
                <a:cubicBezTo>
                  <a:pt x="181" y="151"/>
                  <a:pt x="190" y="149"/>
                  <a:pt x="198" y="147"/>
                </a:cubicBezTo>
                <a:cubicBezTo>
                  <a:pt x="201" y="147"/>
                  <a:pt x="219" y="140"/>
                  <a:pt x="228" y="137"/>
                </a:cubicBezTo>
                <a:cubicBezTo>
                  <a:pt x="229" y="137"/>
                  <a:pt x="229" y="137"/>
                  <a:pt x="230" y="136"/>
                </a:cubicBezTo>
                <a:cubicBezTo>
                  <a:pt x="230" y="136"/>
                  <a:pt x="230" y="136"/>
                  <a:pt x="230" y="136"/>
                </a:cubicBezTo>
                <a:cubicBezTo>
                  <a:pt x="232" y="135"/>
                  <a:pt x="233" y="135"/>
                  <a:pt x="233" y="135"/>
                </a:cubicBezTo>
                <a:cubicBezTo>
                  <a:pt x="234" y="137"/>
                  <a:pt x="245" y="128"/>
                  <a:pt x="246" y="128"/>
                </a:cubicBezTo>
                <a:cubicBezTo>
                  <a:pt x="238" y="129"/>
                  <a:pt x="229" y="135"/>
                  <a:pt x="221" y="138"/>
                </a:cubicBezTo>
                <a:cubicBezTo>
                  <a:pt x="211" y="141"/>
                  <a:pt x="201" y="145"/>
                  <a:pt x="191" y="147"/>
                </a:cubicBezTo>
                <a:cubicBezTo>
                  <a:pt x="184" y="149"/>
                  <a:pt x="180" y="150"/>
                  <a:pt x="173" y="152"/>
                </a:cubicBezTo>
                <a:cubicBezTo>
                  <a:pt x="172" y="152"/>
                  <a:pt x="170" y="152"/>
                  <a:pt x="168" y="152"/>
                </a:cubicBezTo>
                <a:cubicBezTo>
                  <a:pt x="169" y="152"/>
                  <a:pt x="169" y="152"/>
                  <a:pt x="170" y="152"/>
                </a:cubicBezTo>
                <a:cubicBezTo>
                  <a:pt x="169" y="152"/>
                  <a:pt x="169" y="152"/>
                  <a:pt x="168" y="152"/>
                </a:cubicBezTo>
                <a:cubicBezTo>
                  <a:pt x="163" y="153"/>
                  <a:pt x="158" y="153"/>
                  <a:pt x="155" y="154"/>
                </a:cubicBezTo>
                <a:cubicBezTo>
                  <a:pt x="150" y="155"/>
                  <a:pt x="143" y="155"/>
                  <a:pt x="139" y="155"/>
                </a:cubicBezTo>
                <a:cubicBezTo>
                  <a:pt x="148" y="154"/>
                  <a:pt x="158" y="153"/>
                  <a:pt x="167" y="151"/>
                </a:cubicBezTo>
                <a:cubicBezTo>
                  <a:pt x="202" y="143"/>
                  <a:pt x="239" y="132"/>
                  <a:pt x="269" y="111"/>
                </a:cubicBezTo>
                <a:cubicBezTo>
                  <a:pt x="280" y="103"/>
                  <a:pt x="293" y="94"/>
                  <a:pt x="301" y="83"/>
                </a:cubicBezTo>
                <a:cubicBezTo>
                  <a:pt x="305" y="76"/>
                  <a:pt x="307" y="71"/>
                  <a:pt x="309" y="64"/>
                </a:cubicBezTo>
                <a:cubicBezTo>
                  <a:pt x="310" y="60"/>
                  <a:pt x="311" y="56"/>
                  <a:pt x="312" y="55"/>
                </a:cubicBezTo>
                <a:cubicBezTo>
                  <a:pt x="313" y="54"/>
                  <a:pt x="310" y="45"/>
                  <a:pt x="309" y="44"/>
                </a:cubicBezTo>
                <a:cubicBezTo>
                  <a:pt x="305" y="33"/>
                  <a:pt x="294" y="26"/>
                  <a:pt x="284" y="22"/>
                </a:cubicBezTo>
                <a:close/>
                <a:moveTo>
                  <a:pt x="121" y="45"/>
                </a:moveTo>
                <a:cubicBezTo>
                  <a:pt x="122" y="45"/>
                  <a:pt x="122" y="45"/>
                  <a:pt x="123" y="44"/>
                </a:cubicBezTo>
                <a:cubicBezTo>
                  <a:pt x="122" y="45"/>
                  <a:pt x="122" y="45"/>
                  <a:pt x="121" y="45"/>
                </a:cubicBezTo>
                <a:close/>
                <a:moveTo>
                  <a:pt x="154" y="33"/>
                </a:moveTo>
                <a:cubicBezTo>
                  <a:pt x="154" y="34"/>
                  <a:pt x="153" y="34"/>
                  <a:pt x="152" y="34"/>
                </a:cubicBezTo>
                <a:cubicBezTo>
                  <a:pt x="153" y="34"/>
                  <a:pt x="154" y="33"/>
                  <a:pt x="154" y="33"/>
                </a:cubicBezTo>
                <a:close/>
                <a:moveTo>
                  <a:pt x="142" y="34"/>
                </a:moveTo>
                <a:cubicBezTo>
                  <a:pt x="143" y="34"/>
                  <a:pt x="144" y="34"/>
                  <a:pt x="145" y="34"/>
                </a:cubicBezTo>
                <a:cubicBezTo>
                  <a:pt x="145" y="35"/>
                  <a:pt x="142" y="35"/>
                  <a:pt x="142" y="34"/>
                </a:cubicBezTo>
                <a:close/>
                <a:moveTo>
                  <a:pt x="144" y="37"/>
                </a:moveTo>
                <a:cubicBezTo>
                  <a:pt x="144" y="36"/>
                  <a:pt x="145" y="36"/>
                  <a:pt x="146" y="36"/>
                </a:cubicBezTo>
                <a:cubicBezTo>
                  <a:pt x="145" y="37"/>
                  <a:pt x="145" y="37"/>
                  <a:pt x="144" y="37"/>
                </a:cubicBezTo>
                <a:close/>
                <a:moveTo>
                  <a:pt x="152" y="37"/>
                </a:moveTo>
                <a:cubicBezTo>
                  <a:pt x="153" y="36"/>
                  <a:pt x="155" y="35"/>
                  <a:pt x="156" y="35"/>
                </a:cubicBezTo>
                <a:cubicBezTo>
                  <a:pt x="156" y="35"/>
                  <a:pt x="152" y="37"/>
                  <a:pt x="152" y="37"/>
                </a:cubicBezTo>
                <a:close/>
                <a:moveTo>
                  <a:pt x="166" y="29"/>
                </a:moveTo>
                <a:cubicBezTo>
                  <a:pt x="166" y="28"/>
                  <a:pt x="167" y="31"/>
                  <a:pt x="166" y="29"/>
                </a:cubicBezTo>
                <a:close/>
                <a:moveTo>
                  <a:pt x="168" y="28"/>
                </a:moveTo>
                <a:cubicBezTo>
                  <a:pt x="167" y="27"/>
                  <a:pt x="168" y="28"/>
                  <a:pt x="168" y="28"/>
                </a:cubicBezTo>
                <a:close/>
                <a:moveTo>
                  <a:pt x="169" y="32"/>
                </a:moveTo>
                <a:cubicBezTo>
                  <a:pt x="169" y="31"/>
                  <a:pt x="172" y="31"/>
                  <a:pt x="172" y="31"/>
                </a:cubicBezTo>
                <a:cubicBezTo>
                  <a:pt x="171" y="32"/>
                  <a:pt x="170" y="32"/>
                  <a:pt x="169" y="32"/>
                </a:cubicBezTo>
                <a:close/>
                <a:moveTo>
                  <a:pt x="179" y="26"/>
                </a:moveTo>
                <a:cubicBezTo>
                  <a:pt x="179" y="26"/>
                  <a:pt x="183" y="24"/>
                  <a:pt x="184" y="25"/>
                </a:cubicBezTo>
                <a:cubicBezTo>
                  <a:pt x="184" y="27"/>
                  <a:pt x="179" y="26"/>
                  <a:pt x="179" y="26"/>
                </a:cubicBezTo>
                <a:close/>
                <a:moveTo>
                  <a:pt x="191" y="24"/>
                </a:moveTo>
                <a:cubicBezTo>
                  <a:pt x="190" y="24"/>
                  <a:pt x="195" y="23"/>
                  <a:pt x="196" y="23"/>
                </a:cubicBezTo>
                <a:cubicBezTo>
                  <a:pt x="195" y="23"/>
                  <a:pt x="191" y="25"/>
                  <a:pt x="191" y="24"/>
                </a:cubicBezTo>
                <a:close/>
                <a:moveTo>
                  <a:pt x="201" y="22"/>
                </a:moveTo>
                <a:cubicBezTo>
                  <a:pt x="200" y="22"/>
                  <a:pt x="199" y="23"/>
                  <a:pt x="198" y="22"/>
                </a:cubicBezTo>
                <a:cubicBezTo>
                  <a:pt x="197" y="22"/>
                  <a:pt x="202" y="22"/>
                  <a:pt x="201" y="22"/>
                </a:cubicBezTo>
                <a:close/>
                <a:moveTo>
                  <a:pt x="203" y="22"/>
                </a:moveTo>
                <a:cubicBezTo>
                  <a:pt x="204" y="21"/>
                  <a:pt x="212" y="20"/>
                  <a:pt x="212" y="20"/>
                </a:cubicBezTo>
                <a:cubicBezTo>
                  <a:pt x="213" y="22"/>
                  <a:pt x="204" y="21"/>
                  <a:pt x="203" y="22"/>
                </a:cubicBezTo>
                <a:close/>
                <a:moveTo>
                  <a:pt x="223" y="16"/>
                </a:moveTo>
                <a:cubicBezTo>
                  <a:pt x="223" y="15"/>
                  <a:pt x="223" y="17"/>
                  <a:pt x="223" y="16"/>
                </a:cubicBezTo>
                <a:close/>
                <a:moveTo>
                  <a:pt x="215" y="22"/>
                </a:moveTo>
                <a:cubicBezTo>
                  <a:pt x="211" y="21"/>
                  <a:pt x="218" y="21"/>
                  <a:pt x="218" y="21"/>
                </a:cubicBezTo>
                <a:cubicBezTo>
                  <a:pt x="217" y="22"/>
                  <a:pt x="216" y="22"/>
                  <a:pt x="215" y="22"/>
                </a:cubicBezTo>
                <a:close/>
                <a:moveTo>
                  <a:pt x="233" y="19"/>
                </a:moveTo>
                <a:cubicBezTo>
                  <a:pt x="233" y="19"/>
                  <a:pt x="233" y="20"/>
                  <a:pt x="234" y="20"/>
                </a:cubicBezTo>
                <a:cubicBezTo>
                  <a:pt x="234" y="20"/>
                  <a:pt x="215" y="20"/>
                  <a:pt x="215" y="20"/>
                </a:cubicBezTo>
                <a:cubicBezTo>
                  <a:pt x="217" y="20"/>
                  <a:pt x="242" y="17"/>
                  <a:pt x="242" y="18"/>
                </a:cubicBezTo>
                <a:cubicBezTo>
                  <a:pt x="242" y="16"/>
                  <a:pt x="247" y="18"/>
                  <a:pt x="248" y="18"/>
                </a:cubicBezTo>
                <a:cubicBezTo>
                  <a:pt x="247" y="17"/>
                  <a:pt x="235" y="18"/>
                  <a:pt x="233" y="19"/>
                </a:cubicBezTo>
                <a:close/>
                <a:moveTo>
                  <a:pt x="298" y="30"/>
                </a:moveTo>
                <a:cubicBezTo>
                  <a:pt x="298" y="31"/>
                  <a:pt x="297" y="31"/>
                  <a:pt x="297" y="29"/>
                </a:cubicBezTo>
                <a:cubicBezTo>
                  <a:pt x="295" y="27"/>
                  <a:pt x="298" y="31"/>
                  <a:pt x="298" y="30"/>
                </a:cubicBezTo>
                <a:close/>
                <a:moveTo>
                  <a:pt x="274" y="24"/>
                </a:moveTo>
                <a:cubicBezTo>
                  <a:pt x="273" y="25"/>
                  <a:pt x="264" y="22"/>
                  <a:pt x="264" y="22"/>
                </a:cubicBezTo>
                <a:cubicBezTo>
                  <a:pt x="264" y="21"/>
                  <a:pt x="275" y="24"/>
                  <a:pt x="274" y="24"/>
                </a:cubicBezTo>
                <a:close/>
                <a:moveTo>
                  <a:pt x="277" y="20"/>
                </a:moveTo>
                <a:cubicBezTo>
                  <a:pt x="276" y="20"/>
                  <a:pt x="275" y="20"/>
                  <a:pt x="275" y="20"/>
                </a:cubicBezTo>
                <a:cubicBezTo>
                  <a:pt x="275" y="19"/>
                  <a:pt x="277" y="20"/>
                  <a:pt x="277" y="20"/>
                </a:cubicBezTo>
                <a:close/>
                <a:moveTo>
                  <a:pt x="283" y="25"/>
                </a:moveTo>
                <a:cubicBezTo>
                  <a:pt x="284" y="25"/>
                  <a:pt x="285" y="26"/>
                  <a:pt x="286" y="26"/>
                </a:cubicBezTo>
                <a:cubicBezTo>
                  <a:pt x="286" y="26"/>
                  <a:pt x="290" y="29"/>
                  <a:pt x="291" y="29"/>
                </a:cubicBezTo>
                <a:cubicBezTo>
                  <a:pt x="289" y="29"/>
                  <a:pt x="284" y="27"/>
                  <a:pt x="283" y="25"/>
                </a:cubicBezTo>
                <a:close/>
                <a:moveTo>
                  <a:pt x="296" y="35"/>
                </a:moveTo>
                <a:cubicBezTo>
                  <a:pt x="297" y="35"/>
                  <a:pt x="297" y="36"/>
                  <a:pt x="297" y="37"/>
                </a:cubicBezTo>
                <a:cubicBezTo>
                  <a:pt x="297" y="36"/>
                  <a:pt x="295" y="36"/>
                  <a:pt x="296" y="35"/>
                </a:cubicBezTo>
                <a:close/>
                <a:moveTo>
                  <a:pt x="295" y="33"/>
                </a:moveTo>
                <a:cubicBezTo>
                  <a:pt x="294" y="32"/>
                  <a:pt x="298" y="35"/>
                  <a:pt x="299" y="36"/>
                </a:cubicBezTo>
                <a:cubicBezTo>
                  <a:pt x="298" y="34"/>
                  <a:pt x="296" y="34"/>
                  <a:pt x="295" y="33"/>
                </a:cubicBezTo>
                <a:close/>
                <a:moveTo>
                  <a:pt x="235" y="119"/>
                </a:moveTo>
                <a:cubicBezTo>
                  <a:pt x="235" y="119"/>
                  <a:pt x="234" y="120"/>
                  <a:pt x="233" y="120"/>
                </a:cubicBezTo>
                <a:cubicBezTo>
                  <a:pt x="233" y="121"/>
                  <a:pt x="232" y="121"/>
                  <a:pt x="231" y="121"/>
                </a:cubicBezTo>
                <a:cubicBezTo>
                  <a:pt x="229" y="121"/>
                  <a:pt x="237" y="118"/>
                  <a:pt x="235" y="119"/>
                </a:cubicBezTo>
                <a:close/>
                <a:moveTo>
                  <a:pt x="228" y="120"/>
                </a:moveTo>
                <a:cubicBezTo>
                  <a:pt x="228" y="121"/>
                  <a:pt x="227" y="121"/>
                  <a:pt x="226" y="121"/>
                </a:cubicBezTo>
                <a:cubicBezTo>
                  <a:pt x="227" y="121"/>
                  <a:pt x="227" y="120"/>
                  <a:pt x="228" y="120"/>
                </a:cubicBezTo>
                <a:close/>
                <a:moveTo>
                  <a:pt x="229" y="121"/>
                </a:moveTo>
                <a:cubicBezTo>
                  <a:pt x="230" y="123"/>
                  <a:pt x="226" y="122"/>
                  <a:pt x="226" y="122"/>
                </a:cubicBezTo>
                <a:cubicBezTo>
                  <a:pt x="227" y="122"/>
                  <a:pt x="228" y="121"/>
                  <a:pt x="229" y="121"/>
                </a:cubicBezTo>
                <a:close/>
                <a:moveTo>
                  <a:pt x="209" y="129"/>
                </a:moveTo>
                <a:cubicBezTo>
                  <a:pt x="210" y="129"/>
                  <a:pt x="205" y="130"/>
                  <a:pt x="205" y="130"/>
                </a:cubicBezTo>
                <a:cubicBezTo>
                  <a:pt x="207" y="127"/>
                  <a:pt x="210" y="129"/>
                  <a:pt x="209" y="129"/>
                </a:cubicBezTo>
                <a:close/>
                <a:moveTo>
                  <a:pt x="159" y="142"/>
                </a:moveTo>
                <a:cubicBezTo>
                  <a:pt x="158" y="142"/>
                  <a:pt x="150" y="144"/>
                  <a:pt x="150" y="143"/>
                </a:cubicBezTo>
                <a:cubicBezTo>
                  <a:pt x="150" y="142"/>
                  <a:pt x="164" y="141"/>
                  <a:pt x="159" y="142"/>
                </a:cubicBezTo>
                <a:close/>
                <a:moveTo>
                  <a:pt x="138" y="145"/>
                </a:moveTo>
                <a:cubicBezTo>
                  <a:pt x="135" y="145"/>
                  <a:pt x="133" y="145"/>
                  <a:pt x="130" y="146"/>
                </a:cubicBezTo>
                <a:cubicBezTo>
                  <a:pt x="133" y="145"/>
                  <a:pt x="136" y="145"/>
                  <a:pt x="138" y="145"/>
                </a:cubicBezTo>
                <a:close/>
                <a:moveTo>
                  <a:pt x="117" y="146"/>
                </a:moveTo>
                <a:cubicBezTo>
                  <a:pt x="116" y="146"/>
                  <a:pt x="115" y="146"/>
                  <a:pt x="115" y="146"/>
                </a:cubicBezTo>
                <a:cubicBezTo>
                  <a:pt x="115" y="146"/>
                  <a:pt x="116" y="146"/>
                  <a:pt x="117" y="146"/>
                </a:cubicBezTo>
                <a:close/>
                <a:moveTo>
                  <a:pt x="100" y="146"/>
                </a:moveTo>
                <a:cubicBezTo>
                  <a:pt x="101" y="146"/>
                  <a:pt x="102" y="146"/>
                  <a:pt x="103" y="146"/>
                </a:cubicBezTo>
                <a:cubicBezTo>
                  <a:pt x="103" y="147"/>
                  <a:pt x="100" y="146"/>
                  <a:pt x="100" y="146"/>
                </a:cubicBezTo>
                <a:close/>
                <a:moveTo>
                  <a:pt x="93" y="147"/>
                </a:moveTo>
                <a:cubicBezTo>
                  <a:pt x="93" y="147"/>
                  <a:pt x="92" y="147"/>
                  <a:pt x="91" y="147"/>
                </a:cubicBezTo>
                <a:cubicBezTo>
                  <a:pt x="92" y="146"/>
                  <a:pt x="93" y="146"/>
                  <a:pt x="93" y="147"/>
                </a:cubicBezTo>
                <a:close/>
                <a:moveTo>
                  <a:pt x="71" y="146"/>
                </a:moveTo>
                <a:cubicBezTo>
                  <a:pt x="70" y="146"/>
                  <a:pt x="69" y="146"/>
                  <a:pt x="68" y="146"/>
                </a:cubicBezTo>
                <a:cubicBezTo>
                  <a:pt x="69" y="145"/>
                  <a:pt x="70" y="145"/>
                  <a:pt x="71" y="146"/>
                </a:cubicBezTo>
                <a:close/>
                <a:moveTo>
                  <a:pt x="113" y="19"/>
                </a:moveTo>
                <a:cubicBezTo>
                  <a:pt x="113" y="19"/>
                  <a:pt x="108" y="21"/>
                  <a:pt x="108" y="21"/>
                </a:cubicBezTo>
                <a:cubicBezTo>
                  <a:pt x="107" y="19"/>
                  <a:pt x="113" y="19"/>
                  <a:pt x="113" y="19"/>
                </a:cubicBezTo>
                <a:close/>
                <a:moveTo>
                  <a:pt x="90" y="29"/>
                </a:moveTo>
                <a:cubicBezTo>
                  <a:pt x="91" y="28"/>
                  <a:pt x="95" y="28"/>
                  <a:pt x="95" y="27"/>
                </a:cubicBezTo>
                <a:cubicBezTo>
                  <a:pt x="95" y="27"/>
                  <a:pt x="89" y="30"/>
                  <a:pt x="90" y="29"/>
                </a:cubicBezTo>
                <a:close/>
                <a:moveTo>
                  <a:pt x="106" y="6"/>
                </a:moveTo>
                <a:cubicBezTo>
                  <a:pt x="99" y="8"/>
                  <a:pt x="92" y="12"/>
                  <a:pt x="92" y="13"/>
                </a:cubicBezTo>
                <a:cubicBezTo>
                  <a:pt x="93" y="10"/>
                  <a:pt x="100" y="8"/>
                  <a:pt x="106" y="6"/>
                </a:cubicBezTo>
                <a:close/>
                <a:moveTo>
                  <a:pt x="89" y="15"/>
                </a:moveTo>
                <a:cubicBezTo>
                  <a:pt x="88" y="16"/>
                  <a:pt x="86" y="17"/>
                  <a:pt x="85" y="17"/>
                </a:cubicBezTo>
                <a:cubicBezTo>
                  <a:pt x="85" y="15"/>
                  <a:pt x="89" y="15"/>
                  <a:pt x="89" y="15"/>
                </a:cubicBezTo>
                <a:close/>
                <a:moveTo>
                  <a:pt x="83" y="18"/>
                </a:moveTo>
                <a:cubicBezTo>
                  <a:pt x="83" y="18"/>
                  <a:pt x="79" y="21"/>
                  <a:pt x="79" y="20"/>
                </a:cubicBezTo>
                <a:cubicBezTo>
                  <a:pt x="78" y="20"/>
                  <a:pt x="83" y="18"/>
                  <a:pt x="83" y="18"/>
                </a:cubicBezTo>
                <a:close/>
                <a:moveTo>
                  <a:pt x="92" y="25"/>
                </a:moveTo>
                <a:cubicBezTo>
                  <a:pt x="90" y="26"/>
                  <a:pt x="89" y="27"/>
                  <a:pt x="88" y="28"/>
                </a:cubicBezTo>
                <a:cubicBezTo>
                  <a:pt x="85" y="29"/>
                  <a:pt x="81" y="31"/>
                  <a:pt x="77" y="33"/>
                </a:cubicBezTo>
                <a:cubicBezTo>
                  <a:pt x="82" y="31"/>
                  <a:pt x="87" y="28"/>
                  <a:pt x="92" y="25"/>
                </a:cubicBezTo>
                <a:close/>
                <a:moveTo>
                  <a:pt x="69" y="26"/>
                </a:moveTo>
                <a:cubicBezTo>
                  <a:pt x="70" y="25"/>
                  <a:pt x="72" y="23"/>
                  <a:pt x="74" y="22"/>
                </a:cubicBezTo>
                <a:cubicBezTo>
                  <a:pt x="71" y="24"/>
                  <a:pt x="67" y="28"/>
                  <a:pt x="64" y="29"/>
                </a:cubicBezTo>
                <a:cubicBezTo>
                  <a:pt x="65" y="29"/>
                  <a:pt x="69" y="26"/>
                  <a:pt x="69" y="26"/>
                </a:cubicBezTo>
                <a:close/>
                <a:moveTo>
                  <a:pt x="58" y="36"/>
                </a:moveTo>
                <a:cubicBezTo>
                  <a:pt x="57" y="37"/>
                  <a:pt x="55" y="37"/>
                  <a:pt x="54" y="38"/>
                </a:cubicBezTo>
                <a:cubicBezTo>
                  <a:pt x="55" y="37"/>
                  <a:pt x="57" y="36"/>
                  <a:pt x="58" y="36"/>
                </a:cubicBezTo>
                <a:close/>
                <a:moveTo>
                  <a:pt x="29" y="60"/>
                </a:moveTo>
                <a:cubicBezTo>
                  <a:pt x="30" y="58"/>
                  <a:pt x="31" y="57"/>
                  <a:pt x="32" y="57"/>
                </a:cubicBezTo>
                <a:cubicBezTo>
                  <a:pt x="32" y="57"/>
                  <a:pt x="28" y="61"/>
                  <a:pt x="29" y="60"/>
                </a:cubicBezTo>
                <a:close/>
                <a:moveTo>
                  <a:pt x="23" y="67"/>
                </a:moveTo>
                <a:cubicBezTo>
                  <a:pt x="21" y="70"/>
                  <a:pt x="16" y="78"/>
                  <a:pt x="16" y="78"/>
                </a:cubicBezTo>
                <a:cubicBezTo>
                  <a:pt x="17" y="74"/>
                  <a:pt x="21" y="71"/>
                  <a:pt x="23" y="67"/>
                </a:cubicBezTo>
                <a:close/>
                <a:moveTo>
                  <a:pt x="12" y="82"/>
                </a:moveTo>
                <a:cubicBezTo>
                  <a:pt x="12" y="80"/>
                  <a:pt x="13" y="79"/>
                  <a:pt x="14" y="78"/>
                </a:cubicBezTo>
                <a:cubicBezTo>
                  <a:pt x="14" y="79"/>
                  <a:pt x="11" y="84"/>
                  <a:pt x="12" y="82"/>
                </a:cubicBezTo>
                <a:close/>
                <a:moveTo>
                  <a:pt x="28" y="149"/>
                </a:moveTo>
                <a:cubicBezTo>
                  <a:pt x="25" y="148"/>
                  <a:pt x="9" y="131"/>
                  <a:pt x="7" y="126"/>
                </a:cubicBezTo>
                <a:cubicBezTo>
                  <a:pt x="7" y="127"/>
                  <a:pt x="7" y="127"/>
                  <a:pt x="7" y="128"/>
                </a:cubicBezTo>
                <a:cubicBezTo>
                  <a:pt x="4" y="126"/>
                  <a:pt x="5" y="112"/>
                  <a:pt x="5" y="109"/>
                </a:cubicBezTo>
                <a:cubicBezTo>
                  <a:pt x="6" y="99"/>
                  <a:pt x="11" y="91"/>
                  <a:pt x="14" y="82"/>
                </a:cubicBezTo>
                <a:cubicBezTo>
                  <a:pt x="14" y="87"/>
                  <a:pt x="9" y="95"/>
                  <a:pt x="8" y="99"/>
                </a:cubicBezTo>
                <a:cubicBezTo>
                  <a:pt x="5" y="108"/>
                  <a:pt x="5" y="118"/>
                  <a:pt x="9" y="126"/>
                </a:cubicBezTo>
                <a:cubicBezTo>
                  <a:pt x="14" y="136"/>
                  <a:pt x="22" y="142"/>
                  <a:pt x="32" y="147"/>
                </a:cubicBezTo>
                <a:cubicBezTo>
                  <a:pt x="27" y="145"/>
                  <a:pt x="23" y="143"/>
                  <a:pt x="23" y="143"/>
                </a:cubicBezTo>
                <a:cubicBezTo>
                  <a:pt x="25" y="144"/>
                  <a:pt x="32" y="148"/>
                  <a:pt x="33" y="149"/>
                </a:cubicBezTo>
                <a:cubicBezTo>
                  <a:pt x="33" y="148"/>
                  <a:pt x="27" y="149"/>
                  <a:pt x="28" y="149"/>
                </a:cubicBezTo>
                <a:close/>
                <a:moveTo>
                  <a:pt x="37" y="150"/>
                </a:moveTo>
                <a:cubicBezTo>
                  <a:pt x="37" y="150"/>
                  <a:pt x="42" y="152"/>
                  <a:pt x="41" y="153"/>
                </a:cubicBezTo>
                <a:cubicBezTo>
                  <a:pt x="41" y="153"/>
                  <a:pt x="37" y="151"/>
                  <a:pt x="37" y="150"/>
                </a:cubicBezTo>
                <a:close/>
                <a:moveTo>
                  <a:pt x="49" y="156"/>
                </a:moveTo>
                <a:cubicBezTo>
                  <a:pt x="48" y="156"/>
                  <a:pt x="47" y="155"/>
                  <a:pt x="46" y="155"/>
                </a:cubicBezTo>
                <a:cubicBezTo>
                  <a:pt x="44" y="154"/>
                  <a:pt x="52" y="154"/>
                  <a:pt x="49" y="156"/>
                </a:cubicBezTo>
                <a:close/>
                <a:moveTo>
                  <a:pt x="54" y="155"/>
                </a:moveTo>
                <a:cubicBezTo>
                  <a:pt x="55" y="155"/>
                  <a:pt x="56" y="155"/>
                  <a:pt x="57" y="156"/>
                </a:cubicBezTo>
                <a:cubicBezTo>
                  <a:pt x="56" y="156"/>
                  <a:pt x="55" y="156"/>
                  <a:pt x="54" y="155"/>
                </a:cubicBezTo>
                <a:close/>
                <a:moveTo>
                  <a:pt x="78" y="158"/>
                </a:moveTo>
                <a:cubicBezTo>
                  <a:pt x="79" y="158"/>
                  <a:pt x="80" y="158"/>
                  <a:pt x="82" y="158"/>
                </a:cubicBezTo>
                <a:cubicBezTo>
                  <a:pt x="80" y="159"/>
                  <a:pt x="79" y="158"/>
                  <a:pt x="78" y="158"/>
                </a:cubicBezTo>
                <a:close/>
                <a:moveTo>
                  <a:pt x="70" y="158"/>
                </a:moveTo>
                <a:cubicBezTo>
                  <a:pt x="67" y="159"/>
                  <a:pt x="54" y="155"/>
                  <a:pt x="42" y="150"/>
                </a:cubicBezTo>
                <a:cubicBezTo>
                  <a:pt x="45" y="151"/>
                  <a:pt x="48" y="152"/>
                  <a:pt x="51" y="153"/>
                </a:cubicBezTo>
                <a:cubicBezTo>
                  <a:pt x="61" y="155"/>
                  <a:pt x="72" y="157"/>
                  <a:pt x="84" y="157"/>
                </a:cubicBezTo>
                <a:cubicBezTo>
                  <a:pt x="79" y="157"/>
                  <a:pt x="73" y="158"/>
                  <a:pt x="70" y="158"/>
                </a:cubicBezTo>
                <a:close/>
                <a:moveTo>
                  <a:pt x="103" y="160"/>
                </a:moveTo>
                <a:cubicBezTo>
                  <a:pt x="104" y="160"/>
                  <a:pt x="105" y="160"/>
                  <a:pt x="105" y="160"/>
                </a:cubicBezTo>
                <a:cubicBezTo>
                  <a:pt x="107" y="161"/>
                  <a:pt x="103" y="160"/>
                  <a:pt x="103" y="160"/>
                </a:cubicBezTo>
                <a:close/>
                <a:moveTo>
                  <a:pt x="113" y="160"/>
                </a:moveTo>
                <a:cubicBezTo>
                  <a:pt x="114" y="160"/>
                  <a:pt x="115" y="160"/>
                  <a:pt x="116" y="160"/>
                </a:cubicBezTo>
                <a:cubicBezTo>
                  <a:pt x="116" y="161"/>
                  <a:pt x="113" y="160"/>
                  <a:pt x="113" y="160"/>
                </a:cubicBezTo>
                <a:close/>
                <a:moveTo>
                  <a:pt x="116" y="158"/>
                </a:moveTo>
                <a:cubicBezTo>
                  <a:pt x="116" y="158"/>
                  <a:pt x="127" y="158"/>
                  <a:pt x="127" y="157"/>
                </a:cubicBezTo>
                <a:cubicBezTo>
                  <a:pt x="127" y="157"/>
                  <a:pt x="114" y="158"/>
                  <a:pt x="113" y="158"/>
                </a:cubicBezTo>
                <a:cubicBezTo>
                  <a:pt x="113" y="158"/>
                  <a:pt x="114" y="159"/>
                  <a:pt x="114" y="159"/>
                </a:cubicBezTo>
                <a:cubicBezTo>
                  <a:pt x="112" y="159"/>
                  <a:pt x="85" y="160"/>
                  <a:pt x="85" y="158"/>
                </a:cubicBezTo>
                <a:cubicBezTo>
                  <a:pt x="85" y="159"/>
                  <a:pt x="89" y="158"/>
                  <a:pt x="89" y="158"/>
                </a:cubicBezTo>
                <a:cubicBezTo>
                  <a:pt x="89" y="158"/>
                  <a:pt x="88" y="158"/>
                  <a:pt x="87" y="158"/>
                </a:cubicBezTo>
                <a:cubicBezTo>
                  <a:pt x="89" y="158"/>
                  <a:pt x="91" y="158"/>
                  <a:pt x="92" y="158"/>
                </a:cubicBezTo>
                <a:cubicBezTo>
                  <a:pt x="92" y="158"/>
                  <a:pt x="92" y="158"/>
                  <a:pt x="91" y="158"/>
                </a:cubicBezTo>
                <a:cubicBezTo>
                  <a:pt x="91" y="158"/>
                  <a:pt x="92" y="158"/>
                  <a:pt x="92" y="158"/>
                </a:cubicBezTo>
                <a:cubicBezTo>
                  <a:pt x="105" y="158"/>
                  <a:pt x="119" y="158"/>
                  <a:pt x="132" y="156"/>
                </a:cubicBezTo>
                <a:cubicBezTo>
                  <a:pt x="131" y="156"/>
                  <a:pt x="131" y="156"/>
                  <a:pt x="131" y="157"/>
                </a:cubicBezTo>
                <a:cubicBezTo>
                  <a:pt x="131" y="157"/>
                  <a:pt x="133" y="157"/>
                  <a:pt x="134" y="157"/>
                </a:cubicBezTo>
                <a:cubicBezTo>
                  <a:pt x="129" y="158"/>
                  <a:pt x="116" y="160"/>
                  <a:pt x="116" y="158"/>
                </a:cubicBezTo>
                <a:close/>
                <a:moveTo>
                  <a:pt x="222" y="138"/>
                </a:moveTo>
                <a:cubicBezTo>
                  <a:pt x="222" y="138"/>
                  <a:pt x="221" y="138"/>
                  <a:pt x="222" y="138"/>
                </a:cubicBezTo>
                <a:close/>
                <a:moveTo>
                  <a:pt x="219" y="140"/>
                </a:moveTo>
                <a:cubicBezTo>
                  <a:pt x="219" y="141"/>
                  <a:pt x="219" y="138"/>
                  <a:pt x="219" y="140"/>
                </a:cubicBezTo>
                <a:close/>
                <a:moveTo>
                  <a:pt x="214" y="141"/>
                </a:moveTo>
                <a:cubicBezTo>
                  <a:pt x="217" y="141"/>
                  <a:pt x="211" y="142"/>
                  <a:pt x="211" y="142"/>
                </a:cubicBezTo>
                <a:cubicBezTo>
                  <a:pt x="212" y="141"/>
                  <a:pt x="213" y="141"/>
                  <a:pt x="214" y="141"/>
                </a:cubicBezTo>
                <a:close/>
                <a:moveTo>
                  <a:pt x="189" y="149"/>
                </a:moveTo>
                <a:cubicBezTo>
                  <a:pt x="189" y="149"/>
                  <a:pt x="188" y="150"/>
                  <a:pt x="187" y="150"/>
                </a:cubicBezTo>
                <a:cubicBezTo>
                  <a:pt x="188" y="149"/>
                  <a:pt x="188" y="149"/>
                  <a:pt x="189" y="149"/>
                </a:cubicBezTo>
                <a:close/>
                <a:moveTo>
                  <a:pt x="164" y="153"/>
                </a:moveTo>
                <a:cubicBezTo>
                  <a:pt x="161" y="154"/>
                  <a:pt x="158" y="154"/>
                  <a:pt x="155" y="154"/>
                </a:cubicBezTo>
                <a:cubicBezTo>
                  <a:pt x="157" y="153"/>
                  <a:pt x="161" y="153"/>
                  <a:pt x="164" y="153"/>
                </a:cubicBezTo>
                <a:close/>
                <a:moveTo>
                  <a:pt x="155" y="157"/>
                </a:moveTo>
                <a:cubicBezTo>
                  <a:pt x="154" y="157"/>
                  <a:pt x="154" y="157"/>
                  <a:pt x="153" y="157"/>
                </a:cubicBezTo>
                <a:cubicBezTo>
                  <a:pt x="154" y="157"/>
                  <a:pt x="155" y="157"/>
                  <a:pt x="155" y="157"/>
                </a:cubicBezTo>
                <a:close/>
                <a:moveTo>
                  <a:pt x="150" y="156"/>
                </a:moveTo>
                <a:cubicBezTo>
                  <a:pt x="148" y="156"/>
                  <a:pt x="145" y="157"/>
                  <a:pt x="144" y="156"/>
                </a:cubicBezTo>
                <a:cubicBezTo>
                  <a:pt x="143" y="156"/>
                  <a:pt x="153" y="155"/>
                  <a:pt x="150" y="156"/>
                </a:cubicBezTo>
                <a:close/>
                <a:moveTo>
                  <a:pt x="274" y="107"/>
                </a:moveTo>
                <a:cubicBezTo>
                  <a:pt x="274" y="108"/>
                  <a:pt x="273" y="108"/>
                  <a:pt x="272" y="108"/>
                </a:cubicBezTo>
                <a:cubicBezTo>
                  <a:pt x="272" y="108"/>
                  <a:pt x="275" y="105"/>
                  <a:pt x="274" y="107"/>
                </a:cubicBezTo>
                <a:close/>
                <a:moveTo>
                  <a:pt x="290" y="91"/>
                </a:moveTo>
                <a:cubicBezTo>
                  <a:pt x="290" y="90"/>
                  <a:pt x="290" y="90"/>
                  <a:pt x="291" y="90"/>
                </a:cubicBezTo>
                <a:cubicBezTo>
                  <a:pt x="291" y="90"/>
                  <a:pt x="290" y="91"/>
                  <a:pt x="290" y="91"/>
                </a:cubicBezTo>
                <a:close/>
                <a:moveTo>
                  <a:pt x="293" y="85"/>
                </a:moveTo>
                <a:cubicBezTo>
                  <a:pt x="293" y="84"/>
                  <a:pt x="294" y="84"/>
                  <a:pt x="295" y="84"/>
                </a:cubicBezTo>
                <a:cubicBezTo>
                  <a:pt x="296" y="85"/>
                  <a:pt x="293" y="86"/>
                  <a:pt x="293" y="85"/>
                </a:cubicBezTo>
                <a:close/>
                <a:moveTo>
                  <a:pt x="294" y="89"/>
                </a:moveTo>
                <a:cubicBezTo>
                  <a:pt x="294" y="88"/>
                  <a:pt x="294" y="88"/>
                  <a:pt x="295" y="87"/>
                </a:cubicBezTo>
                <a:cubicBezTo>
                  <a:pt x="295" y="88"/>
                  <a:pt x="294" y="89"/>
                  <a:pt x="294" y="89"/>
                </a:cubicBezTo>
                <a:close/>
                <a:moveTo>
                  <a:pt x="295" y="81"/>
                </a:moveTo>
                <a:cubicBezTo>
                  <a:pt x="296" y="80"/>
                  <a:pt x="298" y="77"/>
                  <a:pt x="298" y="78"/>
                </a:cubicBezTo>
                <a:cubicBezTo>
                  <a:pt x="299" y="79"/>
                  <a:pt x="296" y="80"/>
                  <a:pt x="295" y="81"/>
                </a:cubicBezTo>
                <a:close/>
                <a:moveTo>
                  <a:pt x="299" y="77"/>
                </a:moveTo>
                <a:cubicBezTo>
                  <a:pt x="298" y="77"/>
                  <a:pt x="300" y="73"/>
                  <a:pt x="300" y="74"/>
                </a:cubicBezTo>
                <a:cubicBezTo>
                  <a:pt x="300" y="75"/>
                  <a:pt x="299" y="76"/>
                  <a:pt x="299" y="77"/>
                </a:cubicBezTo>
                <a:close/>
                <a:moveTo>
                  <a:pt x="303" y="74"/>
                </a:moveTo>
                <a:cubicBezTo>
                  <a:pt x="303" y="76"/>
                  <a:pt x="302" y="76"/>
                  <a:pt x="302" y="76"/>
                </a:cubicBezTo>
                <a:cubicBezTo>
                  <a:pt x="302" y="75"/>
                  <a:pt x="302" y="75"/>
                  <a:pt x="303" y="74"/>
                </a:cubicBezTo>
                <a:close/>
                <a:moveTo>
                  <a:pt x="303" y="77"/>
                </a:moveTo>
                <a:cubicBezTo>
                  <a:pt x="302" y="78"/>
                  <a:pt x="302" y="78"/>
                  <a:pt x="303" y="76"/>
                </a:cubicBezTo>
                <a:cubicBezTo>
                  <a:pt x="304" y="76"/>
                  <a:pt x="304" y="76"/>
                  <a:pt x="303" y="77"/>
                </a:cubicBezTo>
                <a:close/>
                <a:moveTo>
                  <a:pt x="304" y="66"/>
                </a:moveTo>
                <a:cubicBezTo>
                  <a:pt x="304" y="68"/>
                  <a:pt x="304" y="66"/>
                  <a:pt x="304" y="66"/>
                </a:cubicBezTo>
                <a:close/>
                <a:moveTo>
                  <a:pt x="306" y="39"/>
                </a:moveTo>
                <a:cubicBezTo>
                  <a:pt x="305" y="38"/>
                  <a:pt x="305" y="38"/>
                  <a:pt x="305" y="37"/>
                </a:cubicBezTo>
                <a:cubicBezTo>
                  <a:pt x="305" y="37"/>
                  <a:pt x="306" y="38"/>
                  <a:pt x="306" y="39"/>
                </a:cubicBezTo>
                <a:close/>
                <a:moveTo>
                  <a:pt x="306" y="46"/>
                </a:moveTo>
                <a:cubicBezTo>
                  <a:pt x="305" y="45"/>
                  <a:pt x="305" y="44"/>
                  <a:pt x="304" y="43"/>
                </a:cubicBezTo>
                <a:cubicBezTo>
                  <a:pt x="304" y="41"/>
                  <a:pt x="306" y="46"/>
                  <a:pt x="306" y="46"/>
                </a:cubicBezTo>
                <a:close/>
                <a:moveTo>
                  <a:pt x="305" y="50"/>
                </a:moveTo>
                <a:cubicBezTo>
                  <a:pt x="307" y="51"/>
                  <a:pt x="306" y="50"/>
                  <a:pt x="305" y="50"/>
                </a:cubicBezTo>
                <a:close/>
                <a:moveTo>
                  <a:pt x="307" y="62"/>
                </a:moveTo>
                <a:cubicBezTo>
                  <a:pt x="307" y="63"/>
                  <a:pt x="307" y="64"/>
                  <a:pt x="306" y="65"/>
                </a:cubicBezTo>
                <a:cubicBezTo>
                  <a:pt x="306" y="64"/>
                  <a:pt x="306" y="63"/>
                  <a:pt x="307" y="62"/>
                </a:cubicBezTo>
                <a:close/>
                <a:moveTo>
                  <a:pt x="306" y="69"/>
                </a:moveTo>
                <a:cubicBezTo>
                  <a:pt x="306" y="68"/>
                  <a:pt x="306" y="68"/>
                  <a:pt x="307" y="67"/>
                </a:cubicBezTo>
                <a:cubicBezTo>
                  <a:pt x="308" y="67"/>
                  <a:pt x="306" y="69"/>
                  <a:pt x="306" y="69"/>
                </a:cubicBezTo>
                <a:close/>
                <a:moveTo>
                  <a:pt x="306" y="47"/>
                </a:moveTo>
                <a:cubicBezTo>
                  <a:pt x="307" y="48"/>
                  <a:pt x="307" y="49"/>
                  <a:pt x="307" y="50"/>
                </a:cubicBezTo>
                <a:cubicBezTo>
                  <a:pt x="307" y="50"/>
                  <a:pt x="306" y="47"/>
                  <a:pt x="306" y="47"/>
                </a:cubicBezTo>
                <a:close/>
                <a:moveTo>
                  <a:pt x="232" y="27"/>
                </a:moveTo>
                <a:cubicBezTo>
                  <a:pt x="232" y="28"/>
                  <a:pt x="237" y="27"/>
                  <a:pt x="237" y="27"/>
                </a:cubicBezTo>
                <a:cubicBezTo>
                  <a:pt x="237" y="27"/>
                  <a:pt x="237" y="26"/>
                  <a:pt x="236" y="26"/>
                </a:cubicBezTo>
                <a:cubicBezTo>
                  <a:pt x="235" y="26"/>
                  <a:pt x="233" y="26"/>
                  <a:pt x="232" y="27"/>
                </a:cubicBezTo>
                <a:cubicBezTo>
                  <a:pt x="232" y="27"/>
                  <a:pt x="232" y="27"/>
                  <a:pt x="233" y="27"/>
                </a:cubicBezTo>
                <a:cubicBezTo>
                  <a:pt x="233" y="27"/>
                  <a:pt x="233" y="27"/>
                  <a:pt x="232" y="27"/>
                </a:cubicBezTo>
                <a:close/>
                <a:moveTo>
                  <a:pt x="63" y="156"/>
                </a:moveTo>
                <a:cubicBezTo>
                  <a:pt x="63" y="157"/>
                  <a:pt x="63" y="156"/>
                  <a:pt x="63" y="156"/>
                </a:cubicBezTo>
                <a:close/>
                <a:moveTo>
                  <a:pt x="66" y="157"/>
                </a:moveTo>
                <a:cubicBezTo>
                  <a:pt x="67" y="157"/>
                  <a:pt x="68" y="158"/>
                  <a:pt x="70" y="158"/>
                </a:cubicBezTo>
                <a:cubicBezTo>
                  <a:pt x="70" y="158"/>
                  <a:pt x="70" y="158"/>
                  <a:pt x="70" y="158"/>
                </a:cubicBezTo>
                <a:cubicBezTo>
                  <a:pt x="69" y="157"/>
                  <a:pt x="68" y="157"/>
                  <a:pt x="66" y="157"/>
                </a:cubicBezTo>
                <a:close/>
                <a:moveTo>
                  <a:pt x="75" y="158"/>
                </a:moveTo>
                <a:cubicBezTo>
                  <a:pt x="74" y="157"/>
                  <a:pt x="73" y="157"/>
                  <a:pt x="73" y="158"/>
                </a:cubicBezTo>
                <a:cubicBezTo>
                  <a:pt x="73" y="158"/>
                  <a:pt x="74" y="158"/>
                  <a:pt x="75" y="158"/>
                </a:cubicBezTo>
                <a:close/>
                <a:moveTo>
                  <a:pt x="97" y="158"/>
                </a:moveTo>
                <a:cubicBezTo>
                  <a:pt x="98" y="159"/>
                  <a:pt x="100" y="159"/>
                  <a:pt x="102" y="158"/>
                </a:cubicBezTo>
                <a:cubicBezTo>
                  <a:pt x="101" y="158"/>
                  <a:pt x="97" y="158"/>
                  <a:pt x="97" y="158"/>
                </a:cubicBezTo>
                <a:close/>
                <a:moveTo>
                  <a:pt x="59" y="52"/>
                </a:moveTo>
                <a:cubicBezTo>
                  <a:pt x="58" y="52"/>
                  <a:pt x="58" y="53"/>
                  <a:pt x="57" y="54"/>
                </a:cubicBezTo>
                <a:cubicBezTo>
                  <a:pt x="58" y="54"/>
                  <a:pt x="59" y="53"/>
                  <a:pt x="59" y="52"/>
                </a:cubicBezTo>
                <a:close/>
                <a:moveTo>
                  <a:pt x="95" y="30"/>
                </a:moveTo>
                <a:cubicBezTo>
                  <a:pt x="95" y="31"/>
                  <a:pt x="93" y="33"/>
                  <a:pt x="95" y="30"/>
                </a:cubicBezTo>
                <a:close/>
                <a:moveTo>
                  <a:pt x="213" y="28"/>
                </a:moveTo>
                <a:cubicBezTo>
                  <a:pt x="220" y="28"/>
                  <a:pt x="226" y="27"/>
                  <a:pt x="232" y="27"/>
                </a:cubicBezTo>
                <a:cubicBezTo>
                  <a:pt x="227" y="26"/>
                  <a:pt x="219" y="27"/>
                  <a:pt x="213" y="28"/>
                </a:cubicBezTo>
                <a:close/>
                <a:moveTo>
                  <a:pt x="99" y="29"/>
                </a:moveTo>
                <a:cubicBezTo>
                  <a:pt x="100" y="28"/>
                  <a:pt x="101" y="28"/>
                  <a:pt x="102" y="27"/>
                </a:cubicBezTo>
                <a:cubicBezTo>
                  <a:pt x="101" y="27"/>
                  <a:pt x="100" y="28"/>
                  <a:pt x="99" y="29"/>
                </a:cubicBezTo>
                <a:close/>
                <a:moveTo>
                  <a:pt x="191" y="146"/>
                </a:moveTo>
                <a:cubicBezTo>
                  <a:pt x="190" y="146"/>
                  <a:pt x="183" y="147"/>
                  <a:pt x="183" y="148"/>
                </a:cubicBezTo>
                <a:cubicBezTo>
                  <a:pt x="183" y="148"/>
                  <a:pt x="191" y="146"/>
                  <a:pt x="191" y="146"/>
                </a:cubicBezTo>
                <a:close/>
                <a:moveTo>
                  <a:pt x="236" y="26"/>
                </a:moveTo>
                <a:cubicBezTo>
                  <a:pt x="236" y="26"/>
                  <a:pt x="236" y="26"/>
                  <a:pt x="236" y="26"/>
                </a:cubicBezTo>
                <a:cubicBezTo>
                  <a:pt x="239" y="26"/>
                  <a:pt x="240" y="26"/>
                  <a:pt x="241" y="26"/>
                </a:cubicBezTo>
                <a:cubicBezTo>
                  <a:pt x="240" y="26"/>
                  <a:pt x="236" y="26"/>
                  <a:pt x="236" y="26"/>
                </a:cubicBezTo>
                <a:close/>
                <a:moveTo>
                  <a:pt x="180" y="149"/>
                </a:moveTo>
                <a:cubicBezTo>
                  <a:pt x="180" y="149"/>
                  <a:pt x="174" y="150"/>
                  <a:pt x="174" y="150"/>
                </a:cubicBezTo>
                <a:cubicBezTo>
                  <a:pt x="175" y="150"/>
                  <a:pt x="180" y="150"/>
                  <a:pt x="180" y="1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2"/>
              </a:solidFill>
              <a:latin typeface="inpin heiti" charset="-122"/>
              <a:ea typeface="inpin heiti" charset="-122"/>
            </a:endParaRPr>
          </a:p>
        </p:txBody>
      </p:sp>
      <p:sp>
        <p:nvSpPr>
          <p:cNvPr id="26" name="TextBox 25"/>
          <p:cNvSpPr txBox="1"/>
          <p:nvPr/>
        </p:nvSpPr>
        <p:spPr>
          <a:xfrm>
            <a:off x="5999588" y="4226382"/>
            <a:ext cx="3538685" cy="954107"/>
          </a:xfrm>
          <a:prstGeom prst="rect">
            <a:avLst/>
          </a:prstGeom>
          <a:solidFill>
            <a:srgbClr val="FCB363"/>
          </a:solidFill>
          <a:ln>
            <a:no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ABCD là tứ giác nội tiếp đường tròn</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27" name="Right Arrow 26"/>
          <p:cNvSpPr/>
          <p:nvPr/>
        </p:nvSpPr>
        <p:spPr>
          <a:xfrm>
            <a:off x="4120309" y="4378009"/>
            <a:ext cx="1666225" cy="636415"/>
          </a:xfrm>
          <a:prstGeom prst="rightArrow">
            <a:avLst/>
          </a:prstGeom>
          <a:solidFill>
            <a:srgbClr val="FC8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052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9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90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par>
                                <p:cTn id="20" presetID="22" presetClass="exit" presetSubtype="4" fill="hold" grpId="0" nodeType="withEffect">
                                  <p:stCondLst>
                                    <p:cond delay="0"/>
                                  </p:stCondLst>
                                  <p:childTnLst>
                                    <p:animEffect transition="out" filter="wipe(down)">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par>
                                <p:cTn id="23" presetID="22" presetClass="exit" presetSubtype="4" fill="hold" grpId="0" nodeType="withEffect">
                                  <p:stCondLst>
                                    <p:cond delay="0"/>
                                  </p:stCondLst>
                                  <p:childTnLst>
                                    <p:animEffect transition="out" filter="wipe(down)">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42" presetClass="path" presetSubtype="0" accel="50000" decel="50000" fill="hold" nodeType="withEffect">
                                  <p:stCondLst>
                                    <p:cond delay="0"/>
                                  </p:stCondLst>
                                  <p:childTnLst>
                                    <p:animMotion origin="layout" path="M 3.54167E-6 -4.44444E-6 L 0.14349 -4.44444E-6 " pathEditMode="relative" rAng="0" ptsTypes="AA">
                                      <p:cBhvr>
                                        <p:cTn id="27" dur="2000" fill="hold"/>
                                        <p:tgtEl>
                                          <p:spTgt spid="11"/>
                                        </p:tgtEl>
                                        <p:attrNameLst>
                                          <p:attrName>ppt_x</p:attrName>
                                          <p:attrName>ppt_y</p:attrName>
                                        </p:attrNameLst>
                                      </p:cBhvr>
                                      <p:rCtr x="7174" y="0"/>
                                    </p:animMotion>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circle(in)">
                                      <p:cBhvr>
                                        <p:cTn id="32" dur="20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nodeType="clickEffect">
                                  <p:stCondLst>
                                    <p:cond delay="0"/>
                                  </p:stCondLst>
                                  <p:childTnLst>
                                    <p:animEffect transition="out" filter="wipe(down)">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par>
                                <p:cTn id="38" presetID="22" presetClass="exit" presetSubtype="4" fill="hold" grpId="1" nodeType="withEffect">
                                  <p:stCondLst>
                                    <p:cond delay="0"/>
                                  </p:stCondLst>
                                  <p:childTnLst>
                                    <p:animEffect transition="out" filter="wipe(down)">
                                      <p:cBhvr>
                                        <p:cTn id="39" dur="500"/>
                                        <p:tgtEl>
                                          <p:spTgt spid="21"/>
                                        </p:tgtEl>
                                      </p:cBhvr>
                                    </p:animEffect>
                                    <p:set>
                                      <p:cBhvr>
                                        <p:cTn id="40" dur="1" fill="hold">
                                          <p:stCondLst>
                                            <p:cond delay="499"/>
                                          </p:stCondLst>
                                        </p:cTn>
                                        <p:tgtEl>
                                          <p:spTgt spid="2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par>
                                <p:cTn id="46" presetID="16" presetClass="entr" presetSubtype="42"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arn(outHorizontal)">
                                      <p:cBhvr>
                                        <p:cTn id="48" dur="500"/>
                                        <p:tgtEl>
                                          <p:spTgt spid="25"/>
                                        </p:tgtEl>
                                      </p:cBhvr>
                                    </p:animEffect>
                                  </p:childTnLst>
                                </p:cTn>
                              </p:par>
                              <p:par>
                                <p:cTn id="49" presetID="16" presetClass="entr" presetSubtype="42"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Horizontal)">
                                      <p:cBhvr>
                                        <p:cTn id="5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2" grpId="0" animBg="1"/>
      <p:bldP spid="21" grpId="0" animBg="1"/>
      <p:bldP spid="21" grpId="1" animBg="1"/>
      <p:bldP spid="25" grpId="0"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9464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922157" y="244248"/>
            <a:ext cx="790575" cy="752475"/>
          </a:xfrm>
          <a:prstGeom prst="rect">
            <a:avLst/>
          </a:prstGeom>
        </p:spPr>
      </p:pic>
      <p:pic>
        <p:nvPicPr>
          <p:cNvPr id="1026" name="Picture 2" descr="34 Bảng Màu Cùng Với Thông Số Chuyên Dùng Trong Thiết Kế - Các mẹo hay -  Tin tức - IDC.EDU.V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099" y="1115391"/>
            <a:ext cx="1593132" cy="8747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ương Pháp Lựa Chọn Màu Sơn Nhà Máy Đẹ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59410" y="1990165"/>
            <a:ext cx="1659410" cy="170633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74177" y="285288"/>
            <a:ext cx="2845572" cy="523220"/>
          </a:xfrm>
          <a:prstGeom prst="rect">
            <a:avLst/>
          </a:prstGeom>
          <a:solidFill>
            <a:srgbClr val="72D5AE"/>
          </a:solidFill>
          <a:ln>
            <a:noFill/>
          </a:ln>
          <a:effectLst>
            <a:outerShdw blurRad="50800" dist="38100" dir="18900000" algn="b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1. ĐỊNH NGHĨA</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829705" y="4413774"/>
            <a:ext cx="813310" cy="523220"/>
          </a:xfrm>
          <a:prstGeom prst="rect">
            <a:avLst/>
          </a:prstGeom>
          <a:solidFill>
            <a:srgbClr val="72D5AE"/>
          </a:solidFill>
          <a:ln>
            <a:no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2. </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17" name="椭圆 58"/>
          <p:cNvSpPr/>
          <p:nvPr/>
        </p:nvSpPr>
        <p:spPr>
          <a:xfrm>
            <a:off x="-784823" y="3799651"/>
            <a:ext cx="570175" cy="594354"/>
          </a:xfrm>
          <a:prstGeom prst="ellipse">
            <a:avLst/>
          </a:prstGeom>
          <a:blipFill dpi="0" rotWithShape="1">
            <a:blip r:embed="rId7"/>
            <a:srcRect/>
            <a:stretch>
              <a:fillRect/>
            </a:stretch>
          </a:blipFill>
          <a:ln w="57150" cap="rnd">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0040" tIns="320041" rIns="835448" bIns="835448" numCol="1" spcCol="1270" anchor="ctr" anchorCtr="0">
            <a:noAutofit/>
          </a:bodyPr>
          <a:lstStyle/>
          <a:p>
            <a:pPr algn="ctr" defTabSz="2000250">
              <a:lnSpc>
                <a:spcPct val="90000"/>
              </a:lnSpc>
              <a:spcBef>
                <a:spcPct val="0"/>
              </a:spcBef>
              <a:spcAft>
                <a:spcPct val="35000"/>
              </a:spcAft>
            </a:pPr>
            <a:endParaRPr lang="zh-CN" altLang="en-US" sz="4500">
              <a:solidFill>
                <a:schemeClr val="accent2"/>
              </a:solidFill>
              <a:latin typeface="inpin heiti" charset="-122"/>
              <a:ea typeface="inpin heiti" charset="-122"/>
            </a:endParaRPr>
          </a:p>
        </p:txBody>
      </p:sp>
      <p:pic>
        <p:nvPicPr>
          <p:cNvPr id="9" name="PA_图片 2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0788240" y="0"/>
            <a:ext cx="1240350" cy="2232249"/>
          </a:xfrm>
          <a:prstGeom prst="rect">
            <a:avLst/>
          </a:prstGeom>
        </p:spPr>
      </p:pic>
      <p:pic>
        <p:nvPicPr>
          <p:cNvPr id="10" name="PA_图片 22"/>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0463396" y="42751"/>
            <a:ext cx="649687" cy="1169237"/>
          </a:xfrm>
          <a:prstGeom prst="rect">
            <a:avLst/>
          </a:prstGeom>
        </p:spPr>
      </p:pic>
      <p:pic>
        <p:nvPicPr>
          <p:cNvPr id="12" name="Picture 11"/>
          <p:cNvPicPr>
            <a:picLocks noChangeAspect="1"/>
          </p:cNvPicPr>
          <p:nvPr/>
        </p:nvPicPr>
        <p:blipFill>
          <a:blip r:embed="rId9"/>
          <a:stretch>
            <a:fillRect/>
          </a:stretch>
        </p:blipFill>
        <p:spPr>
          <a:xfrm>
            <a:off x="7084485" y="1990165"/>
            <a:ext cx="2381250" cy="2343150"/>
          </a:xfrm>
          <a:prstGeom prst="rect">
            <a:avLst/>
          </a:prstGeom>
        </p:spPr>
      </p:pic>
      <p:sp>
        <p:nvSpPr>
          <p:cNvPr id="23" name="TextBox 22"/>
          <p:cNvSpPr txBox="1"/>
          <p:nvPr/>
        </p:nvSpPr>
        <p:spPr>
          <a:xfrm>
            <a:off x="4621308" y="5443387"/>
            <a:ext cx="1082258" cy="400110"/>
          </a:xfrm>
          <a:prstGeom prst="rect">
            <a:avLst/>
          </a:prstGeom>
          <a:noFill/>
        </p:spPr>
        <p:txBody>
          <a:bodyPr wrap="square" rtlCol="0">
            <a:spAutoFit/>
          </a:bodyPr>
          <a:lstStyle/>
          <a:p>
            <a:r>
              <a:rPr lang="en-US" sz="2000" smtClean="0">
                <a:solidFill>
                  <a:srgbClr val="294640"/>
                </a:solidFill>
                <a:latin typeface="Times New Roman" panose="02020603050405020304" pitchFamily="18" charset="0"/>
                <a:cs typeface="Times New Roman" panose="02020603050405020304" pitchFamily="18" charset="0"/>
              </a:rPr>
              <a:t>HÌNH 2</a:t>
            </a:r>
            <a:endParaRPr lang="en-US" sz="2000">
              <a:solidFill>
                <a:srgbClr val="294640"/>
              </a:solidFill>
              <a:latin typeface="Times New Roman" panose="02020603050405020304" pitchFamily="18" charset="0"/>
              <a:cs typeface="Times New Roman" panose="02020603050405020304" pitchFamily="18" charset="0"/>
            </a:endParaRPr>
          </a:p>
        </p:txBody>
      </p:sp>
      <p:grpSp>
        <p:nvGrpSpPr>
          <p:cNvPr id="1030" name="Group 1029"/>
          <p:cNvGrpSpPr/>
          <p:nvPr/>
        </p:nvGrpSpPr>
        <p:grpSpPr>
          <a:xfrm>
            <a:off x="1239535" y="1817548"/>
            <a:ext cx="4990013" cy="3255726"/>
            <a:chOff x="588893" y="1552778"/>
            <a:chExt cx="4990013" cy="3255726"/>
          </a:xfrm>
        </p:grpSpPr>
        <p:grpSp>
          <p:nvGrpSpPr>
            <p:cNvPr id="1029" name="Group 1028"/>
            <p:cNvGrpSpPr/>
            <p:nvPr/>
          </p:nvGrpSpPr>
          <p:grpSpPr>
            <a:xfrm>
              <a:off x="588893" y="1552778"/>
              <a:ext cx="4990013" cy="3255726"/>
              <a:chOff x="588893" y="1552778"/>
              <a:chExt cx="4990013" cy="3255726"/>
            </a:xfrm>
          </p:grpSpPr>
          <p:sp>
            <p:nvSpPr>
              <p:cNvPr id="3" name="Rectangle 2"/>
              <p:cNvSpPr/>
              <p:nvPr/>
            </p:nvSpPr>
            <p:spPr>
              <a:xfrm>
                <a:off x="1077595" y="1942740"/>
                <a:ext cx="4012609" cy="2677656"/>
              </a:xfrm>
              <a:prstGeom prst="rect">
                <a:avLst/>
              </a:prstGeom>
            </p:spPr>
            <p:txBody>
              <a:bodyPr wrap="square">
                <a:spAutoFit/>
              </a:bodyPr>
              <a:lstStyle/>
              <a:p>
                <a:pPr algn="just">
                  <a:spcBef>
                    <a:spcPts val="300"/>
                  </a:spcBef>
                  <a:spcAft>
                    <a:spcPts val="300"/>
                  </a:spcAft>
                </a:pPr>
                <a:r>
                  <a:rPr lang="nl-NL" sz="2800" smtClean="0">
                    <a:solidFill>
                      <a:schemeClr val="bg1"/>
                    </a:solidFill>
                    <a:latin typeface="Times New Roman" panose="02020603050405020304" pitchFamily="18" charset="0"/>
                    <a:ea typeface="Calibri" panose="020F0502020204030204" pitchFamily="34" charset="0"/>
                  </a:rPr>
                  <a:t>Tứ giác có bốn đỉnh nằm trên một đường tròn gọi là tứ giác nội tiếp đường tròn (gọi tắt là tứ giác nội tiếp), khi đó (O) ngoại tiếp tứ giác ABCD</a:t>
                </a:r>
                <a:endParaRPr lang="en-US" sz="2800" b="1">
                  <a:solidFill>
                    <a:schemeClr val="bg1"/>
                  </a:solidFill>
                  <a:latin typeface="Times New Roman" panose="02020603050405020304" pitchFamily="18" charset="0"/>
                  <a:ea typeface="Calibri" panose="020F0502020204030204" pitchFamily="34" charset="0"/>
                </a:endParaRPr>
              </a:p>
            </p:txBody>
          </p:sp>
          <p:grpSp>
            <p:nvGrpSpPr>
              <p:cNvPr id="1025" name="Group 1024"/>
              <p:cNvGrpSpPr/>
              <p:nvPr/>
            </p:nvGrpSpPr>
            <p:grpSpPr>
              <a:xfrm>
                <a:off x="588893" y="1552778"/>
                <a:ext cx="4990013" cy="3255726"/>
                <a:chOff x="588893" y="1552778"/>
                <a:chExt cx="4990013" cy="3255726"/>
              </a:xfrm>
            </p:grpSpPr>
            <p:cxnSp>
              <p:nvCxnSpPr>
                <p:cNvPr id="25" name="Straight Connector 24"/>
                <p:cNvCxnSpPr/>
                <p:nvPr/>
              </p:nvCxnSpPr>
              <p:spPr>
                <a:xfrm>
                  <a:off x="588895" y="1552778"/>
                  <a:ext cx="0" cy="619817"/>
                </a:xfrm>
                <a:prstGeom prst="line">
                  <a:avLst/>
                </a:prstGeom>
                <a:ln w="38100">
                  <a:solidFill>
                    <a:srgbClr val="72D5A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15020" y="1552778"/>
                  <a:ext cx="4963886" cy="0"/>
                </a:xfrm>
                <a:prstGeom prst="line">
                  <a:avLst/>
                </a:prstGeom>
                <a:ln w="38100">
                  <a:solidFill>
                    <a:srgbClr val="72D5AE"/>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578906" y="1552778"/>
                  <a:ext cx="0" cy="3255726"/>
                </a:xfrm>
                <a:prstGeom prst="line">
                  <a:avLst/>
                </a:prstGeom>
                <a:ln w="38100">
                  <a:solidFill>
                    <a:srgbClr val="72D5AE"/>
                  </a:solidFill>
                </a:ln>
              </p:spPr>
              <p:style>
                <a:lnRef idx="1">
                  <a:schemeClr val="accent1"/>
                </a:lnRef>
                <a:fillRef idx="0">
                  <a:schemeClr val="accent1"/>
                </a:fillRef>
                <a:effectRef idx="0">
                  <a:schemeClr val="accent1"/>
                </a:effectRef>
                <a:fontRef idx="minor">
                  <a:schemeClr val="tx1"/>
                </a:fontRef>
              </p:style>
            </p:cxnSp>
            <p:cxnSp>
              <p:nvCxnSpPr>
                <p:cNvPr id="1024" name="Straight Connector 1023"/>
                <p:cNvCxnSpPr/>
                <p:nvPr/>
              </p:nvCxnSpPr>
              <p:spPr>
                <a:xfrm flipH="1">
                  <a:off x="588893" y="4808504"/>
                  <a:ext cx="4990011" cy="0"/>
                </a:xfrm>
                <a:prstGeom prst="line">
                  <a:avLst/>
                </a:prstGeom>
                <a:ln w="38100">
                  <a:solidFill>
                    <a:srgbClr val="72D5AE"/>
                  </a:solidFill>
                </a:ln>
              </p:spPr>
              <p:style>
                <a:lnRef idx="1">
                  <a:schemeClr val="accent1"/>
                </a:lnRef>
                <a:fillRef idx="0">
                  <a:schemeClr val="accent1"/>
                </a:fillRef>
                <a:effectRef idx="0">
                  <a:schemeClr val="accent1"/>
                </a:effectRef>
                <a:fontRef idx="minor">
                  <a:schemeClr val="tx1"/>
                </a:fontRef>
              </p:style>
            </p:cxnSp>
          </p:grpSp>
        </p:grpSp>
        <p:cxnSp>
          <p:nvCxnSpPr>
            <p:cNvPr id="36" name="Straight Connector 35"/>
            <p:cNvCxnSpPr/>
            <p:nvPr/>
          </p:nvCxnSpPr>
          <p:spPr>
            <a:xfrm>
              <a:off x="615020" y="4174505"/>
              <a:ext cx="0" cy="619817"/>
            </a:xfrm>
            <a:prstGeom prst="line">
              <a:avLst/>
            </a:prstGeom>
            <a:ln w="38100">
              <a:solidFill>
                <a:srgbClr val="72D5AE"/>
              </a:solidFill>
            </a:ln>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a:xfrm>
            <a:off x="1239537" y="5408528"/>
            <a:ext cx="6504298" cy="523220"/>
          </a:xfrm>
          <a:prstGeom prst="rect">
            <a:avLst/>
          </a:prstGeom>
        </p:spPr>
        <p:txBody>
          <a:bodyPr wrap="square">
            <a:spAutoFit/>
          </a:bodyPr>
          <a:lstStyle/>
          <a:p>
            <a:pPr algn="just">
              <a:spcBef>
                <a:spcPts val="300"/>
              </a:spcBef>
              <a:spcAft>
                <a:spcPts val="300"/>
              </a:spcAft>
            </a:pPr>
            <a:r>
              <a:rPr lang="nl-NL" sz="2800" smtClean="0">
                <a:solidFill>
                  <a:srgbClr val="FFC000"/>
                </a:solidFill>
                <a:latin typeface="Times New Roman" panose="02020603050405020304" pitchFamily="18" charset="0"/>
                <a:ea typeface="Calibri" panose="020F0502020204030204" pitchFamily="34" charset="0"/>
              </a:rPr>
              <a:t>Ví dụ: </a:t>
            </a:r>
            <a:r>
              <a:rPr lang="nl-NL" sz="2800" smtClean="0">
                <a:solidFill>
                  <a:schemeClr val="bg1"/>
                </a:solidFill>
                <a:latin typeface="Times New Roman" panose="02020603050405020304" pitchFamily="18" charset="0"/>
                <a:ea typeface="Calibri" panose="020F0502020204030204" pitchFamily="34" charset="0"/>
              </a:rPr>
              <a:t>Tứ giác ABCD là tứ giác nội tiếp (O)</a:t>
            </a:r>
            <a:endParaRPr lang="en-US" sz="2800" b="1">
              <a:solidFill>
                <a:schemeClr val="bg1"/>
              </a:solidFill>
              <a:latin typeface="Times New Roman" panose="02020603050405020304" pitchFamily="18" charset="0"/>
              <a:ea typeface="Calibri" panose="020F0502020204030204" pitchFamily="34" charset="0"/>
            </a:endParaRPr>
          </a:p>
        </p:txBody>
      </p:sp>
      <p:pic>
        <p:nvPicPr>
          <p:cNvPr id="5" name="Picture 4"/>
          <p:cNvPicPr>
            <a:picLocks noChangeAspect="1"/>
          </p:cNvPicPr>
          <p:nvPr/>
        </p:nvPicPr>
        <p:blipFill rotWithShape="1">
          <a:blip r:embed="rId10"/>
          <a:srcRect l="20526"/>
          <a:stretch/>
        </p:blipFill>
        <p:spPr>
          <a:xfrm>
            <a:off x="225795" y="103343"/>
            <a:ext cx="1326968" cy="880774"/>
          </a:xfrm>
          <a:prstGeom prst="rect">
            <a:avLst/>
          </a:prstGeom>
        </p:spPr>
      </p:pic>
    </p:spTree>
    <p:extLst>
      <p:ext uri="{BB962C8B-B14F-4D97-AF65-F5344CB8AC3E}">
        <p14:creationId xmlns:p14="http://schemas.microsoft.com/office/powerpoint/2010/main" val="113680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9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90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wipe(left)">
                                      <p:cBhvr>
                                        <p:cTn id="19" dur="500"/>
                                        <p:tgtEl>
                                          <p:spTgt spid="103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circle(in)">
                                      <p:cBhvr>
                                        <p:cTn id="24" dur="2000"/>
                                        <p:tgtEl>
                                          <p:spTgt spid="40"/>
                                        </p:tgtEl>
                                      </p:cBhvr>
                                    </p:animEffect>
                                  </p:childTnLst>
                                </p:cTn>
                              </p:par>
                              <p:par>
                                <p:cTn id="25" presetID="6" presetClass="entr" presetSubtype="16"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9464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922157" y="244248"/>
            <a:ext cx="790575" cy="752475"/>
          </a:xfrm>
          <a:prstGeom prst="rect">
            <a:avLst/>
          </a:prstGeom>
        </p:spPr>
      </p:pic>
      <p:pic>
        <p:nvPicPr>
          <p:cNvPr id="1026" name="Picture 2" descr="34 Bảng Màu Cùng Với Thông Số Chuyên Dùng Trong Thiết Kế - Các mẹo hay -  Tin tức - IDC.EDU.V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099" y="1115391"/>
            <a:ext cx="1593132" cy="8747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ương Pháp Lựa Chọn Màu Sơn Nhà Máy Đẹ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59410" y="1990165"/>
            <a:ext cx="1659410" cy="170633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25305" y="664075"/>
            <a:ext cx="8263199" cy="523220"/>
          </a:xfrm>
          <a:prstGeom prst="rect">
            <a:avLst/>
          </a:prstGeom>
          <a:solidFill>
            <a:srgbClr val="72D5AE"/>
          </a:solidFill>
          <a:ln>
            <a:noFill/>
          </a:ln>
          <a:effectLst>
            <a:outerShdw blurRad="50800" dist="38100" dir="18900000" algn="b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 Muốn vẽ một tứ giác nội tiếp ta làm như thế nào</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829705" y="4413774"/>
            <a:ext cx="813310" cy="523220"/>
          </a:xfrm>
          <a:prstGeom prst="rect">
            <a:avLst/>
          </a:prstGeom>
          <a:solidFill>
            <a:srgbClr val="72D5AE"/>
          </a:solidFill>
          <a:ln>
            <a:no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2. </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17" name="椭圆 58"/>
          <p:cNvSpPr/>
          <p:nvPr/>
        </p:nvSpPr>
        <p:spPr>
          <a:xfrm>
            <a:off x="-784823" y="3799651"/>
            <a:ext cx="570175" cy="594354"/>
          </a:xfrm>
          <a:prstGeom prst="ellipse">
            <a:avLst/>
          </a:prstGeom>
          <a:blipFill dpi="0" rotWithShape="1">
            <a:blip r:embed="rId7"/>
            <a:srcRect/>
            <a:stretch>
              <a:fillRect/>
            </a:stretch>
          </a:blipFill>
          <a:ln w="57150" cap="rnd">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0040" tIns="320041" rIns="835448" bIns="835448" numCol="1" spcCol="1270" anchor="ctr" anchorCtr="0">
            <a:noAutofit/>
          </a:bodyPr>
          <a:lstStyle/>
          <a:p>
            <a:pPr algn="ctr" defTabSz="2000250">
              <a:lnSpc>
                <a:spcPct val="90000"/>
              </a:lnSpc>
              <a:spcBef>
                <a:spcPct val="0"/>
              </a:spcBef>
              <a:spcAft>
                <a:spcPct val="35000"/>
              </a:spcAft>
            </a:pPr>
            <a:endParaRPr lang="zh-CN" altLang="en-US" sz="4500">
              <a:solidFill>
                <a:schemeClr val="accent2"/>
              </a:solidFill>
              <a:latin typeface="inpin heiti" charset="-122"/>
              <a:ea typeface="inpin heiti" charset="-122"/>
            </a:endParaRPr>
          </a:p>
        </p:txBody>
      </p:sp>
      <p:pic>
        <p:nvPicPr>
          <p:cNvPr id="9" name="PA_图片 2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0788240" y="0"/>
            <a:ext cx="1240350" cy="2232249"/>
          </a:xfrm>
          <a:prstGeom prst="rect">
            <a:avLst/>
          </a:prstGeom>
        </p:spPr>
      </p:pic>
      <p:pic>
        <p:nvPicPr>
          <p:cNvPr id="10" name="PA_图片 22"/>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0463396" y="42751"/>
            <a:ext cx="649687" cy="1169237"/>
          </a:xfrm>
          <a:prstGeom prst="rect">
            <a:avLst/>
          </a:prstGeom>
        </p:spPr>
      </p:pic>
      <p:sp>
        <p:nvSpPr>
          <p:cNvPr id="11" name="Oval 10"/>
          <p:cNvSpPr/>
          <p:nvPr/>
        </p:nvSpPr>
        <p:spPr>
          <a:xfrm>
            <a:off x="6430520" y="1886048"/>
            <a:ext cx="2795452" cy="2795452"/>
          </a:xfrm>
          <a:prstGeom prst="ellipse">
            <a:avLst/>
          </a:prstGeom>
          <a:noFill/>
          <a:ln w="2857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18" name="Straight Connector 17"/>
          <p:cNvCxnSpPr/>
          <p:nvPr/>
        </p:nvCxnSpPr>
        <p:spPr>
          <a:xfrm>
            <a:off x="6529223" y="3793288"/>
            <a:ext cx="1237641" cy="9178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21" idx="4"/>
            <a:endCxn id="22" idx="0"/>
          </p:cNvCxnSpPr>
          <p:nvPr/>
        </p:nvCxnSpPr>
        <p:spPr>
          <a:xfrm flipH="1">
            <a:off x="6507790" y="2237241"/>
            <a:ext cx="440763" cy="149638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24" idx="3"/>
            <a:endCxn id="23" idx="3"/>
          </p:cNvCxnSpPr>
          <p:nvPr/>
        </p:nvCxnSpPr>
        <p:spPr>
          <a:xfrm flipV="1">
            <a:off x="7708078" y="2279251"/>
            <a:ext cx="999563" cy="244604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23" idx="2"/>
            <a:endCxn id="21" idx="6"/>
          </p:cNvCxnSpPr>
          <p:nvPr/>
        </p:nvCxnSpPr>
        <p:spPr>
          <a:xfrm flipH="1" flipV="1">
            <a:off x="6991889" y="2190071"/>
            <a:ext cx="1703059" cy="5582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5992857" y="1675507"/>
            <a:ext cx="3158808" cy="3565036"/>
            <a:chOff x="3935457" y="1931001"/>
            <a:chExt cx="3158808" cy="3565036"/>
          </a:xfrm>
        </p:grpSpPr>
        <p:grpSp>
          <p:nvGrpSpPr>
            <p:cNvPr id="3" name="Group 2"/>
            <p:cNvGrpSpPr/>
            <p:nvPr/>
          </p:nvGrpSpPr>
          <p:grpSpPr>
            <a:xfrm>
              <a:off x="4407053" y="2398395"/>
              <a:ext cx="2317167" cy="2596208"/>
              <a:chOff x="7359007" y="2671040"/>
              <a:chExt cx="2317167" cy="2596208"/>
            </a:xfrm>
          </p:grpSpPr>
          <p:sp>
            <p:nvSpPr>
              <p:cNvPr id="21" name="Oval 20"/>
              <p:cNvSpPr/>
              <p:nvPr/>
            </p:nvSpPr>
            <p:spPr>
              <a:xfrm>
                <a:off x="7799770" y="2671040"/>
                <a:ext cx="86673" cy="9434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359007" y="4261762"/>
                <a:ext cx="86673" cy="94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589502" y="2726866"/>
                <a:ext cx="86672" cy="9434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589950" y="5172908"/>
                <a:ext cx="86673" cy="94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3935457" y="3615887"/>
              <a:ext cx="423514" cy="523220"/>
            </a:xfrm>
            <a:prstGeom prst="rect">
              <a:avLst/>
            </a:prstGeom>
            <a:noFill/>
          </p:spPr>
          <p:txBody>
            <a:bodyPr wrap="none" rtlCol="0">
              <a:spAutoFit/>
            </a:bodyPr>
            <a:lstStyle/>
            <a:p>
              <a:r>
                <a:rPr lang="en-US" sz="2800" smtClean="0">
                  <a:solidFill>
                    <a:schemeClr val="bg1"/>
                  </a:solidFill>
                  <a:latin typeface="Times New Roman" panose="02020603050405020304" pitchFamily="18" charset="0"/>
                  <a:cs typeface="Times New Roman" panose="02020603050405020304" pitchFamily="18" charset="0"/>
                </a:rPr>
                <a:t>B</a:t>
              </a:r>
              <a:endParaRPr lang="en-US" sz="2800">
                <a:solidFill>
                  <a:schemeClr val="bg1"/>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4484089" y="1931001"/>
              <a:ext cx="444352" cy="523220"/>
            </a:xfrm>
            <a:prstGeom prst="rect">
              <a:avLst/>
            </a:prstGeom>
            <a:noFill/>
          </p:spPr>
          <p:txBody>
            <a:bodyPr wrap="none" rtlCol="0">
              <a:spAutoFit/>
            </a:bodyPr>
            <a:lstStyle/>
            <a:p>
              <a:r>
                <a:rPr lang="en-US" sz="2800" smtClean="0">
                  <a:solidFill>
                    <a:schemeClr val="bg1"/>
                  </a:solidFill>
                  <a:latin typeface="Times New Roman" panose="02020603050405020304" pitchFamily="18" charset="0"/>
                  <a:cs typeface="Times New Roman" panose="02020603050405020304" pitchFamily="18" charset="0"/>
                </a:rPr>
                <a:t>A</a:t>
              </a:r>
              <a:endParaRPr lang="en-US" sz="2800">
                <a:solidFill>
                  <a:schemeClr val="bg1"/>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6649913" y="2043817"/>
              <a:ext cx="444352" cy="523220"/>
            </a:xfrm>
            <a:prstGeom prst="rect">
              <a:avLst/>
            </a:prstGeom>
            <a:noFill/>
          </p:spPr>
          <p:txBody>
            <a:bodyPr wrap="none" rtlCol="0">
              <a:spAutoFit/>
            </a:bodyPr>
            <a:lstStyle/>
            <a:p>
              <a:r>
                <a:rPr lang="en-US" sz="2800" smtClean="0">
                  <a:solidFill>
                    <a:schemeClr val="bg1"/>
                  </a:solidFill>
                  <a:latin typeface="Times New Roman" panose="02020603050405020304" pitchFamily="18" charset="0"/>
                  <a:cs typeface="Times New Roman" panose="02020603050405020304" pitchFamily="18" charset="0"/>
                </a:rPr>
                <a:t>D</a:t>
              </a:r>
              <a:endParaRPr lang="en-US" sz="2800">
                <a:solidFill>
                  <a:schemeClr val="bg1"/>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5441782" y="4972817"/>
              <a:ext cx="423514" cy="523220"/>
            </a:xfrm>
            <a:prstGeom prst="rect">
              <a:avLst/>
            </a:prstGeom>
            <a:noFill/>
          </p:spPr>
          <p:txBody>
            <a:bodyPr wrap="none" rtlCol="0">
              <a:spAutoFit/>
            </a:bodyPr>
            <a:lstStyle/>
            <a:p>
              <a:r>
                <a:rPr lang="en-US" sz="2800" smtClean="0">
                  <a:solidFill>
                    <a:schemeClr val="bg1"/>
                  </a:solidFill>
                  <a:latin typeface="Times New Roman" panose="02020603050405020304" pitchFamily="18" charset="0"/>
                  <a:cs typeface="Times New Roman" panose="02020603050405020304" pitchFamily="18" charset="0"/>
                </a:rPr>
                <a:t>C</a:t>
              </a:r>
              <a:endParaRPr lang="en-US" sz="2800">
                <a:solidFill>
                  <a:schemeClr val="bg1"/>
                </a:solidFill>
                <a:latin typeface="Times New Roman" panose="02020603050405020304" pitchFamily="18" charset="0"/>
                <a:cs typeface="Times New Roman" panose="02020603050405020304" pitchFamily="18" charset="0"/>
              </a:endParaRPr>
            </a:p>
          </p:txBody>
        </p:sp>
      </p:grpSp>
      <p:sp>
        <p:nvSpPr>
          <p:cNvPr id="35" name="Rectangle 34"/>
          <p:cNvSpPr/>
          <p:nvPr/>
        </p:nvSpPr>
        <p:spPr>
          <a:xfrm>
            <a:off x="820068" y="2027858"/>
            <a:ext cx="4270622" cy="2400657"/>
          </a:xfrm>
          <a:prstGeom prst="rect">
            <a:avLst/>
          </a:prstGeom>
        </p:spPr>
        <p:txBody>
          <a:bodyPr wrap="square">
            <a:spAutoFit/>
          </a:bodyPr>
          <a:lstStyle/>
          <a:p>
            <a:pPr marL="514350" indent="-514350" algn="just">
              <a:spcBef>
                <a:spcPts val="300"/>
              </a:spcBef>
              <a:spcAft>
                <a:spcPts val="300"/>
              </a:spcAft>
              <a:buFont typeface="Wingdings" panose="05000000000000000000" pitchFamily="2" charset="2"/>
              <a:buChar char="Ø"/>
            </a:pPr>
            <a:r>
              <a:rPr lang="en-US" sz="2800" smtClean="0">
                <a:solidFill>
                  <a:schemeClr val="bg1"/>
                </a:solidFill>
                <a:latin typeface="Times New Roman" panose="02020603050405020304" pitchFamily="18" charset="0"/>
                <a:ea typeface="Calibri" panose="020F0502020204030204" pitchFamily="34" charset="0"/>
              </a:rPr>
              <a:t>Bước 1: Vẽ đường tròn</a:t>
            </a:r>
          </a:p>
          <a:p>
            <a:pPr marL="514350" indent="-514350" algn="just">
              <a:spcBef>
                <a:spcPts val="300"/>
              </a:spcBef>
              <a:spcAft>
                <a:spcPts val="300"/>
              </a:spcAft>
              <a:buFont typeface="Wingdings" panose="05000000000000000000" pitchFamily="2" charset="2"/>
              <a:buChar char="Ø"/>
            </a:pPr>
            <a:r>
              <a:rPr lang="en-US" sz="2800" smtClean="0">
                <a:solidFill>
                  <a:schemeClr val="bg1"/>
                </a:solidFill>
                <a:latin typeface="Times New Roman" panose="02020603050405020304" pitchFamily="18" charset="0"/>
                <a:ea typeface="Calibri" panose="020F0502020204030204" pitchFamily="34" charset="0"/>
              </a:rPr>
              <a:t>Bước 2: Lấy 4 điểm thuộc đường tròn</a:t>
            </a:r>
          </a:p>
          <a:p>
            <a:pPr marL="514350" indent="-514350" algn="just">
              <a:spcBef>
                <a:spcPts val="300"/>
              </a:spcBef>
              <a:spcAft>
                <a:spcPts val="300"/>
              </a:spcAft>
              <a:buFont typeface="Wingdings" panose="05000000000000000000" pitchFamily="2" charset="2"/>
              <a:buChar char="Ø"/>
            </a:pPr>
            <a:r>
              <a:rPr lang="en-US" sz="2800" smtClean="0">
                <a:solidFill>
                  <a:schemeClr val="bg1"/>
                </a:solidFill>
                <a:latin typeface="Times New Roman" panose="02020603050405020304" pitchFamily="18" charset="0"/>
                <a:ea typeface="Calibri" panose="020F0502020204030204" pitchFamily="34" charset="0"/>
              </a:rPr>
              <a:t>Bước 3: Nối các đỉnh lại với nhau.</a:t>
            </a:r>
            <a:endParaRPr lang="en-US" sz="2800">
              <a:solidFill>
                <a:schemeClr val="bg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7815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9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90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5">
                                            <p:txEl>
                                              <p:pRg st="0" end="0"/>
                                            </p:txEl>
                                          </p:spTgt>
                                        </p:tgtEl>
                                        <p:attrNameLst>
                                          <p:attrName>style.visibility</p:attrName>
                                        </p:attrNameLst>
                                      </p:cBhvr>
                                      <p:to>
                                        <p:strVal val="visible"/>
                                      </p:to>
                                    </p:set>
                                    <p:animEffect transition="in" filter="wipe(left)">
                                      <p:cBhvr>
                                        <p:cTn id="26" dur="500"/>
                                        <p:tgtEl>
                                          <p:spTgt spid="3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heel(1)">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5">
                                            <p:txEl>
                                              <p:pRg st="1" end="1"/>
                                            </p:txEl>
                                          </p:spTgt>
                                        </p:tgtEl>
                                        <p:attrNameLst>
                                          <p:attrName>style.visibility</p:attrName>
                                        </p:attrNameLst>
                                      </p:cBhvr>
                                      <p:to>
                                        <p:strVal val="visible"/>
                                      </p:to>
                                    </p:set>
                                    <p:animEffect transition="in" filter="wipe(left)">
                                      <p:cBhvr>
                                        <p:cTn id="36" dur="500"/>
                                        <p:tgtEl>
                                          <p:spTgt spid="3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5">
                                            <p:txEl>
                                              <p:pRg st="2" end="2"/>
                                            </p:txEl>
                                          </p:spTgt>
                                        </p:tgtEl>
                                        <p:attrNameLst>
                                          <p:attrName>style.visibility</p:attrName>
                                        </p:attrNameLst>
                                      </p:cBhvr>
                                      <p:to>
                                        <p:strVal val="visible"/>
                                      </p:to>
                                    </p:set>
                                    <p:animEffect transition="in" filter="wipe(left)">
                                      <p:cBhvr>
                                        <p:cTn id="46" dur="500"/>
                                        <p:tgtEl>
                                          <p:spTgt spid="35">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up)">
                                      <p:cBhvr>
                                        <p:cTn id="51" dur="500"/>
                                        <p:tgtEl>
                                          <p:spTgt spid="14"/>
                                        </p:tgtEl>
                                      </p:cBhvr>
                                    </p:animEffect>
                                  </p:childTnLst>
                                </p:cTn>
                              </p:par>
                              <p:par>
                                <p:cTn id="52" presetID="22" presetClass="entr" presetSubtype="1" fill="hold" nodeType="withEffect">
                                  <p:stCondLst>
                                    <p:cond delay="500"/>
                                  </p:stCondLst>
                                  <p:childTnLst>
                                    <p:set>
                                      <p:cBhvr>
                                        <p:cTn id="53" dur="1" fill="hold">
                                          <p:stCondLst>
                                            <p:cond delay="0"/>
                                          </p:stCondLst>
                                        </p:cTn>
                                        <p:tgtEl>
                                          <p:spTgt spid="18"/>
                                        </p:tgtEl>
                                        <p:attrNameLst>
                                          <p:attrName>style.visibility</p:attrName>
                                        </p:attrNameLst>
                                      </p:cBhvr>
                                      <p:to>
                                        <p:strVal val="visible"/>
                                      </p:to>
                                    </p:set>
                                    <p:animEffect transition="in" filter="wipe(up)">
                                      <p:cBhvr>
                                        <p:cTn id="54" dur="500"/>
                                        <p:tgtEl>
                                          <p:spTgt spid="18"/>
                                        </p:tgtEl>
                                      </p:cBhvr>
                                    </p:animEffect>
                                  </p:childTnLst>
                                </p:cTn>
                              </p:par>
                              <p:par>
                                <p:cTn id="55" presetID="22" presetClass="entr" presetSubtype="4" fill="hold" nodeType="withEffect">
                                  <p:stCondLst>
                                    <p:cond delay="100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500"/>
                                        <p:tgtEl>
                                          <p:spTgt spid="19"/>
                                        </p:tgtEl>
                                      </p:cBhvr>
                                    </p:animEffect>
                                  </p:childTnLst>
                                </p:cTn>
                              </p:par>
                              <p:par>
                                <p:cTn id="58" presetID="22" presetClass="entr" presetSubtype="2" fill="hold" nodeType="withEffect">
                                  <p:stCondLst>
                                    <p:cond delay="1500"/>
                                  </p:stCondLst>
                                  <p:childTnLst>
                                    <p:set>
                                      <p:cBhvr>
                                        <p:cTn id="59" dur="1" fill="hold">
                                          <p:stCondLst>
                                            <p:cond delay="0"/>
                                          </p:stCondLst>
                                        </p:cTn>
                                        <p:tgtEl>
                                          <p:spTgt spid="20"/>
                                        </p:tgtEl>
                                        <p:attrNameLst>
                                          <p:attrName>style.visibility</p:attrName>
                                        </p:attrNameLst>
                                      </p:cBhvr>
                                      <p:to>
                                        <p:strVal val="visible"/>
                                      </p:to>
                                    </p:set>
                                    <p:animEffect transition="in" filter="wipe(right)">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animBg="1"/>
      <p:bldP spid="35"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PA" val="v3.0.0"/>
</p:tagLst>
</file>

<file path=ppt/tags/tag21.xml><?xml version="1.0" encoding="utf-8"?>
<p:tagLst xmlns:a="http://schemas.openxmlformats.org/drawingml/2006/main" xmlns:r="http://schemas.openxmlformats.org/officeDocument/2006/relationships" xmlns:p="http://schemas.openxmlformats.org/presentationml/2006/main">
  <p:tag name="PA" val="v3.0.0"/>
</p:tagLst>
</file>

<file path=ppt/tags/tag22.xml><?xml version="1.0" encoding="utf-8"?>
<p:tagLst xmlns:a="http://schemas.openxmlformats.org/drawingml/2006/main" xmlns:r="http://schemas.openxmlformats.org/officeDocument/2006/relationships" xmlns:p="http://schemas.openxmlformats.org/presentationml/2006/main">
  <p:tag name="PA" val="v3.0.0"/>
</p:tagLst>
</file>

<file path=ppt/tags/tag23.xml><?xml version="1.0" encoding="utf-8"?>
<p:tagLst xmlns:a="http://schemas.openxmlformats.org/drawingml/2006/main" xmlns:r="http://schemas.openxmlformats.org/officeDocument/2006/relationships" xmlns:p="http://schemas.openxmlformats.org/presentationml/2006/main">
  <p:tag name="PA" val="v3.0.0"/>
</p:tagLst>
</file>

<file path=ppt/tags/tag24.xml><?xml version="1.0" encoding="utf-8"?>
<p:tagLst xmlns:a="http://schemas.openxmlformats.org/drawingml/2006/main" xmlns:r="http://schemas.openxmlformats.org/officeDocument/2006/relationships" xmlns:p="http://schemas.openxmlformats.org/presentationml/2006/main">
  <p:tag name="PA" val="v3.0.0"/>
</p:tagLst>
</file>

<file path=ppt/tags/tag25.xml><?xml version="1.0" encoding="utf-8"?>
<p:tagLst xmlns:a="http://schemas.openxmlformats.org/drawingml/2006/main" xmlns:r="http://schemas.openxmlformats.org/officeDocument/2006/relationships" xmlns:p="http://schemas.openxmlformats.org/presentationml/2006/main">
  <p:tag name="PA" val="v3.0.0"/>
</p:tagLst>
</file>

<file path=ppt/tags/tag26.xml><?xml version="1.0" encoding="utf-8"?>
<p:tagLst xmlns:a="http://schemas.openxmlformats.org/drawingml/2006/main" xmlns:r="http://schemas.openxmlformats.org/officeDocument/2006/relationships" xmlns:p="http://schemas.openxmlformats.org/presentationml/2006/main">
  <p:tag name="PA" val="v3.0.0"/>
</p:tagLst>
</file>

<file path=ppt/tags/tag27.xml><?xml version="1.0" encoding="utf-8"?>
<p:tagLst xmlns:a="http://schemas.openxmlformats.org/drawingml/2006/main" xmlns:r="http://schemas.openxmlformats.org/officeDocument/2006/relationships" xmlns:p="http://schemas.openxmlformats.org/presentationml/2006/main">
  <p:tag name="PA" val="v3.0.0"/>
</p:tagLst>
</file>

<file path=ppt/tags/tag28.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PPT 9 144
</file>

<file path=docProps/app.xml><?xml version="1.0" encoding="utf-8"?>
<Properties xmlns="http://schemas.openxmlformats.org/officeDocument/2006/extended-properties" xmlns:vt="http://schemas.openxmlformats.org/officeDocument/2006/docPropsVTypes">
  <TotalTime>1045</TotalTime>
  <Words>1578</Words>
  <Application>Microsoft Office PowerPoint</Application>
  <PresentationFormat>Widescreen</PresentationFormat>
  <Paragraphs>465</Paragraphs>
  <Slides>31</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3" baseType="lpstr">
      <vt:lpstr>.VnArial Narrow</vt:lpstr>
      <vt:lpstr>Arial</vt:lpstr>
      <vt:lpstr>Calibri</vt:lpstr>
      <vt:lpstr>Calibri Light</vt:lpstr>
      <vt:lpstr>Cambria Math</vt:lpstr>
      <vt:lpstr>inpin heiti</vt:lpstr>
      <vt:lpstr>华文新魏</vt:lpstr>
      <vt:lpstr>Times New Roman</vt:lpstr>
      <vt:lpstr>Wingdings</vt:lpstr>
      <vt:lpstr>等线</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account</cp:lastModifiedBy>
  <cp:revision>96</cp:revision>
  <dcterms:created xsi:type="dcterms:W3CDTF">2021-08-16T02:00:14Z</dcterms:created>
  <dcterms:modified xsi:type="dcterms:W3CDTF">2022-02-18T16:48:57Z</dcterms:modified>
</cp:coreProperties>
</file>